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0" r:id="rId2"/>
    <p:sldId id="264" r:id="rId3"/>
    <p:sldId id="354" r:id="rId4"/>
    <p:sldId id="355" r:id="rId5"/>
    <p:sldId id="349" r:id="rId6"/>
    <p:sldId id="351" r:id="rId7"/>
    <p:sldId id="345" r:id="rId8"/>
    <p:sldId id="348" r:id="rId9"/>
    <p:sldId id="350" r:id="rId10"/>
    <p:sldId id="347" r:id="rId11"/>
    <p:sldId id="353" r:id="rId12"/>
    <p:sldId id="346" r:id="rId13"/>
    <p:sldId id="356" r:id="rId14"/>
    <p:sldId id="357" r:id="rId15"/>
    <p:sldId id="259" r:id="rId16"/>
  </p:sldIdLst>
  <p:sldSz cx="12192000" cy="6858000"/>
  <p:notesSz cx="6858000" cy="9144000"/>
  <p:embeddedFontLst>
    <p:embeddedFont>
      <p:font typeface="210 나무고딕 R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a뉴굴림1" panose="02020600000000000000" pitchFamily="18" charset="-127"/>
      <p:regular r:id="rId23"/>
    </p:embeddedFont>
    <p:embeddedFont>
      <p:font typeface="나눔바른고딕 Light" panose="020B0603020101020101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5B0"/>
    <a:srgbClr val="B7B4B4"/>
    <a:srgbClr val="9DC3E6"/>
    <a:srgbClr val="B9B9B9"/>
    <a:srgbClr val="9A9A9A"/>
    <a:srgbClr val="8F8F8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9" autoAdjust="0"/>
    <p:restoredTop sz="80216" autoAdjust="0"/>
  </p:normalViewPr>
  <p:slideViewPr>
    <p:cSldViewPr showGuides="1">
      <p:cViewPr varScale="1">
        <p:scale>
          <a:sx n="90" d="100"/>
          <a:sy n="90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3AA5-0CF8-4ADF-A7F3-2EB2FB06A5E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6E32-0DA4-4EE8-8DC4-E905813DE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1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2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https://gist.github.com/IevaZarina/ef63197e089169a9ea9f3109058a9679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0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76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1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9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6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3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2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80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6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3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8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2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3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2B1E-F90F-4697-B151-E620F9E1E6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99422" y="2823519"/>
            <a:ext cx="41643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b="1" dirty="0" smtClean="0">
                <a:latin typeface="나눔바른고딕 Light" pitchFamily="50" charset="-127"/>
                <a:ea typeface="나눔바른고딕 Light" pitchFamily="50" charset="-127"/>
              </a:rPr>
              <a:t>김  상  균</a:t>
            </a:r>
            <a:endParaRPr lang="en-US" altLang="ko-KR" sz="72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91797" y="2823519"/>
            <a:ext cx="3840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latin typeface="나눔바른고딕 Light" pitchFamily="50" charset="-127"/>
                <a:ea typeface="나눔바른고딕 Light" pitchFamily="50" charset="-127"/>
              </a:rPr>
              <a:t>Boosting</a:t>
            </a:r>
            <a:endParaRPr lang="en-US" altLang="ko-KR" sz="48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3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9416" y="1816051"/>
            <a:ext cx="10658400" cy="4411700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1. Learning Rate </a:t>
            </a: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학습 비율을 조정해 기울기를 아주 작은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폭으로 변화시키면서 최적의 값을 찾는 방법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2. Stochastic Gradient Boosting </a:t>
            </a: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하나의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Tree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학습할 때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모든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학습 데이터가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아닌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err="1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랜덤하게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추출한 일부 데이터만을 사용하여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Overfitting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가능성을 감소시키는 방법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일반적으로 학습 데이터 중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50%~80%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사용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514350" indent="-514350" latinLnBrk="0">
              <a:buFont typeface="Arial" panose="020B0604020202020204" pitchFamily="34" charset="0"/>
              <a:buAutoNum type="arabicPeriod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GBM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58710696" descr="DRW00003e28c0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53" y="3226968"/>
            <a:ext cx="4970463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Improve GBM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7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83014"/>
            <a:ext cx="10515600" cy="4267684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 Column(Feature)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Subsampling</a:t>
            </a:r>
          </a:p>
          <a:p>
            <a:pPr latinLnBrk="0">
              <a:buFontTx/>
              <a:buChar char="-"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Stochastic Gradient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Boosting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과 아이디어는 동일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하나의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Tree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학습할 때 일부 데이터가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아닌 일부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변수만을 사용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4. Min Child Weight</a:t>
            </a: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하나의 트리에서 말단 노드가 가져야 할 데이터 수의 최소값을 제한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 수보다 적은 수를 가지는 말단 노드가 생성되는 분할은 무시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특이값으로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인해 발생하는 변동폭을 줄여 성능을 향상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GBM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Improve GBM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8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166160"/>
            <a:ext cx="10515600" cy="3711481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기존의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GBM +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분산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/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병렬 처리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노드 단위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속도가 빠르고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다른 알고리즘과 연계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활용성이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높음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다양한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Loss Function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사용 가능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∵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Tayler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Expansion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Overfitting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 잘 발생하지 않음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∵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Greedy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Algorithm)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XGBoost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나눔바른고딕" pitchFamily="50" charset="-127"/>
                <a:ea typeface="나눔바른고딕" pitchFamily="50" charset="-127"/>
              </a:rPr>
              <a:t>eXtreme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GBM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XGBoost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46" y="966445"/>
            <a:ext cx="25200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err="1" smtClean="0">
                <a:latin typeface="나눔바른고딕" pitchFamily="50" charset="-127"/>
                <a:ea typeface="나눔바른고딕" pitchFamily="50" charset="-127"/>
              </a:rPr>
              <a:t>XGBoost</a:t>
            </a:r>
            <a:r>
              <a:rPr lang="en-US" altLang="ko-KR" sz="1900" dirty="0" smtClean="0">
                <a:latin typeface="나눔바른고딕" pitchFamily="50" charset="-127"/>
                <a:ea typeface="나눔바른고딕" pitchFamily="50" charset="-127"/>
              </a:rPr>
              <a:t> with Python</a:t>
            </a:r>
            <a:endParaRPr lang="ko-KR" altLang="en-US" sz="19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582"/>
          <a:stretch/>
        </p:blipFill>
        <p:spPr>
          <a:xfrm>
            <a:off x="1309687" y="1461735"/>
            <a:ext cx="9572625" cy="50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XGBoost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나눔바른고딕" pitchFamily="50" charset="-127"/>
                <a:ea typeface="나눔바른고딕" pitchFamily="50" charset="-127"/>
              </a:rPr>
              <a:t>XGBoost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with R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752478"/>
            <a:ext cx="5407769" cy="45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7" name="직사각형 1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15156" y="2823519"/>
            <a:ext cx="4532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latin typeface="나눔바른고딕 Light" pitchFamily="50" charset="-127"/>
                <a:ea typeface="나눔바른고딕 Light" pitchFamily="50" charset="-127"/>
              </a:rPr>
              <a:t>Thank You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91797" y="2823519"/>
            <a:ext cx="3840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latin typeface="나눔바른고딕 Light" pitchFamily="50" charset="-127"/>
                <a:ea typeface="나눔바른고딕 Light" pitchFamily="50" charset="-127"/>
              </a:rPr>
              <a:t>Boosting</a:t>
            </a:r>
            <a:endParaRPr lang="en-US" altLang="ko-KR" sz="48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8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37" name="직사각형 3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Contents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59496" y="1748360"/>
            <a:ext cx="381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1. Adaptive Boosting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9496" y="3459792"/>
            <a:ext cx="374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2. Gradient Boosting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9496" y="5166878"/>
            <a:ext cx="5237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3. </a:t>
            </a:r>
            <a:r>
              <a:rPr lang="en-US" altLang="ko-KR" sz="2800" b="1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eXtreme</a:t>
            </a:r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 Gradient Boosting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2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72329"/>
            <a:ext cx="10515600" cy="4479023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Weak Classifier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여러 개 모아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Strong Classifier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생성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모형이 순차적으로 생성되며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이전 단계의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Weak Classifier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통해 더 잘 맞출 수 있는 방향으로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Weight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업데이트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Bagging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일반적인 모델을 만드는데 집중되어 있다면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Boosting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은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맞추기 어려운 문제를 맞추는데 초점이 맞춰져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있음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반복수가 늘어날 경우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Overfitting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발생 가능성 有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AdaBoost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Adaptive Boosting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08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AdaBoost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77" y="1679035"/>
            <a:ext cx="7112645" cy="46857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Adaptive Boosting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041636"/>
            <a:ext cx="10515600" cy="3979652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		  </a:t>
            </a: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 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 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AdaBoost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05" name="_x258715232" descr="DRW00003e28c1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59" y="3085235"/>
            <a:ext cx="3541713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07" name="_x403877392" descr="DRW00003e28c1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59" y="4119712"/>
            <a:ext cx="4787900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09" name="_x403858312" descr="DRW00003e28c1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59" y="5154189"/>
            <a:ext cx="7024688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11" name="_x258715016" descr="DRW00003e28c14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59" y="2046615"/>
            <a:ext cx="2332038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Adaptive Boosting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8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97620"/>
            <a:ext cx="10515600" cy="4267684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초기 가중치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(D)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모든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train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데이터에 적용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초기값 동일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오류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전체 학습 데이터 중 잘못 예측한 데이터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모델별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가중치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예측이 맞는 경우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	:			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예측이 틀린 경우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나눔바른고딕" pitchFamily="50" charset="-127"/>
                <a:ea typeface="나눔바른고딕" pitchFamily="50" charset="-127"/>
              </a:rPr>
              <a:t>AdaBoost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5" name="_x258712568" descr="DRW00003e28c0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774521"/>
            <a:ext cx="2244725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7" name="_x258711992" descr="DRW00003e28c0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15" y="4645289"/>
            <a:ext cx="2460625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9" name="_x258713936" descr="DRW00003e28c0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29" y="4642916"/>
            <a:ext cx="2422525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258718400" descr="DRW00003e28c16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875409"/>
            <a:ext cx="1619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Weights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Update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47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66800" y="2320107"/>
            <a:ext cx="10658400" cy="3403588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높은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Weight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가진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data point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 존재할 경우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Local Optima Problem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 발생하여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성능이 크게 떨어짐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Adaptive Boosting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과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기본 개념은 동일하나 가중치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(D)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계산할 때 </a:t>
            </a:r>
            <a:r>
              <a:rPr lang="ko-KR" altLang="en-US" dirty="0" err="1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경사하강법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(Gradient Descent)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을 사용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성능은 훨씬 좋으나 훈련 시간이 상당히 길다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GBM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Gradient Boosting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14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537580"/>
            <a:ext cx="10515600" cy="4771740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초기 가중치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오류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전체 학습 데이터 중 잘못 예측한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데이터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모델별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가중치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Weak Model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함수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			     ,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GBM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3" name="_x403858816" descr="DRW00003e28c0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341" y="1428120"/>
            <a:ext cx="1004888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_x258712568" descr="DRW00003e28c0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423684"/>
            <a:ext cx="2244725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5" name="_x258713432" descr="DRW00003e28c0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66" y="4654663"/>
            <a:ext cx="5572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_x403875088" descr="DRW00003e28c0a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5366267"/>
            <a:ext cx="280193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_x403874080" descr="DRW00003e28c0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5366267"/>
            <a:ext cx="2973388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Weights Update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36031"/>
            <a:ext cx="10515600" cy="4771740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만약 학습이 잘못 되고 있다면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만약 학습이 잘 되고 있다면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즉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예측이 틀리면 가중치가 증가하는 방향으로 학습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GBM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403875592" descr="DRW00003e28c0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4" y="2236901"/>
            <a:ext cx="47466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03877896" descr="DRW00003e28c0b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3" y="2740283"/>
            <a:ext cx="47466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5" name="_x258729128" descr="DRW00003e28c0c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3" y="4188963"/>
            <a:ext cx="457835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7" name="_x258718472" descr="DRW00003e28c0c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3" y="4776002"/>
            <a:ext cx="561975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07646" y="966445"/>
            <a:ext cx="25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Weights Update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2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383</Words>
  <Application>Microsoft Office PowerPoint</Application>
  <PresentationFormat>와이드스크린</PresentationFormat>
  <Paragraphs>112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210 나무고딕 R</vt:lpstr>
      <vt:lpstr>맑은 고딕</vt:lpstr>
      <vt:lpstr>나눔바른고딕</vt:lpstr>
      <vt:lpstr>a뉴굴림1</vt:lpstr>
      <vt:lpstr>나눔바른고딕 Light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김상균</dc:creator>
  <cp:lastModifiedBy>Windows 사용자</cp:lastModifiedBy>
  <cp:revision>491</cp:revision>
  <dcterms:created xsi:type="dcterms:W3CDTF">2016-11-21T05:43:02Z</dcterms:created>
  <dcterms:modified xsi:type="dcterms:W3CDTF">2018-08-16T11:01:35Z</dcterms:modified>
</cp:coreProperties>
</file>