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8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5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7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1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5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1416-030C-4FB6-AF68-05492E9760E3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0000B-FF78-4CFA-8E80-7F99BA9E5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20180803 </a:t>
            </a:r>
            <a:r>
              <a:rPr lang="ko-KR" altLang="en-US" dirty="0" err="1" smtClean="0"/>
              <a:t>랩미팅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김현지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1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244" y="271066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Modeling </a:t>
            </a:r>
            <a:r>
              <a:rPr lang="en-US" altLang="ko-KR" b="1" dirty="0"/>
              <a:t>customer online </a:t>
            </a:r>
            <a:r>
              <a:rPr lang="en-US" altLang="ko-KR" b="1" dirty="0" smtClean="0"/>
              <a:t>behaviors with neural </a:t>
            </a:r>
            <a:r>
              <a:rPr lang="en-US" altLang="ko-KR" b="1" dirty="0"/>
              <a:t>networks: 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applications </a:t>
            </a:r>
            <a:r>
              <a:rPr lang="en-US" altLang="ko-KR" b="1" dirty="0"/>
              <a:t>to </a:t>
            </a:r>
            <a:r>
              <a:rPr lang="en-US" altLang="ko-KR" b="1" dirty="0" smtClean="0"/>
              <a:t>conversion prediction </a:t>
            </a:r>
            <a:r>
              <a:rPr lang="en-US" altLang="ko-KR" b="1" dirty="0"/>
              <a:t>and advertising </a:t>
            </a:r>
            <a:r>
              <a:rPr lang="en-US" altLang="ko-KR" b="1" dirty="0" smtClean="0"/>
              <a:t>retargeting (2018)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5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474" y="1268760"/>
            <a:ext cx="522136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CNN</a:t>
            </a:r>
          </a:p>
          <a:p>
            <a:r>
              <a:rPr lang="en-US" altLang="ko-KR" dirty="0" smtClean="0"/>
              <a:t>: Embedding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User Searched Keywords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Visited Page Names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RNN</a:t>
            </a:r>
          </a:p>
          <a:p>
            <a:r>
              <a:rPr lang="en-US" altLang="ko-KR" sz="2000" dirty="0" smtClean="0"/>
              <a:t>: Modeling 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In-session customer visited journey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(using embedded feature vectors) </a:t>
            </a:r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Monte Carlo</a:t>
            </a:r>
          </a:p>
          <a:p>
            <a:r>
              <a:rPr lang="en-US" altLang="ko-KR" sz="2400" b="1" dirty="0" smtClean="0"/>
              <a:t>: </a:t>
            </a:r>
            <a:r>
              <a:rPr lang="en-US" altLang="ko-KR" sz="2000" dirty="0" smtClean="0"/>
              <a:t>Simulating N-steps forecasting</a:t>
            </a:r>
          </a:p>
          <a:p>
            <a:r>
              <a:rPr lang="en-US" altLang="ko-KR" sz="2000" dirty="0" smtClean="0"/>
              <a:t>  Predicting Conversion rates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63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50" y="692696"/>
            <a:ext cx="6800502" cy="541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95936" y="781070"/>
            <a:ext cx="2304256" cy="327309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781070"/>
            <a:ext cx="792088" cy="327309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60232" y="782639"/>
            <a:ext cx="792088" cy="327309"/>
          </a:xfrm>
          <a:prstGeom prst="rect">
            <a:avLst/>
          </a:prstGeom>
          <a:solidFill>
            <a:schemeClr val="accent3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87624" y="2636912"/>
            <a:ext cx="1512168" cy="327309"/>
          </a:xfrm>
          <a:prstGeom prst="rect">
            <a:avLst/>
          </a:prstGeom>
          <a:solidFill>
            <a:schemeClr val="accent5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5530" y="3573016"/>
            <a:ext cx="1154222" cy="327309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85530" y="5373216"/>
            <a:ext cx="1658278" cy="327309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3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916832"/>
            <a:ext cx="6048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To be continued…….</a:t>
            </a:r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RNN for customer visiting journey modeling</a:t>
            </a:r>
          </a:p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Multi-layer LSTM as recurrent architecture</a:t>
            </a:r>
          </a:p>
          <a:p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Monte Carlo for customer journey simulation</a:t>
            </a:r>
          </a:p>
          <a:p>
            <a:endParaRPr lang="en-US" altLang="ko-KR" sz="16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b="1" dirty="0" smtClean="0"/>
              <a:t>Results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863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34</Words>
  <Application>Microsoft Office PowerPoint</Application>
  <PresentationFormat>화면 슬라이드 쇼(4:3)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20180803 랩미팅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20180803 랩미팅</dc:title>
  <dc:creator>Registered User</dc:creator>
  <cp:lastModifiedBy>Registered User</cp:lastModifiedBy>
  <cp:revision>6</cp:revision>
  <dcterms:created xsi:type="dcterms:W3CDTF">2018-08-02T11:43:44Z</dcterms:created>
  <dcterms:modified xsi:type="dcterms:W3CDTF">2018-08-03T04:05:14Z</dcterms:modified>
</cp:coreProperties>
</file>