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1AEF-E381-418B-893D-9201BECB7E8D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DC57-3E37-4DAF-85EE-8DB80E3AA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9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1AEF-E381-418B-893D-9201BECB7E8D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DC57-3E37-4DAF-85EE-8DB80E3AA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84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1AEF-E381-418B-893D-9201BECB7E8D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DC57-3E37-4DAF-85EE-8DB80E3AA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1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1AEF-E381-418B-893D-9201BECB7E8D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DC57-3E37-4DAF-85EE-8DB80E3AA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69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1AEF-E381-418B-893D-9201BECB7E8D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DC57-3E37-4DAF-85EE-8DB80E3AA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89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1AEF-E381-418B-893D-9201BECB7E8D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DC57-3E37-4DAF-85EE-8DB80E3AA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3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1AEF-E381-418B-893D-9201BECB7E8D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DC57-3E37-4DAF-85EE-8DB80E3AA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68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1AEF-E381-418B-893D-9201BECB7E8D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DC57-3E37-4DAF-85EE-8DB80E3AA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68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1AEF-E381-418B-893D-9201BECB7E8D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DC57-3E37-4DAF-85EE-8DB80E3AA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30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1AEF-E381-418B-893D-9201BECB7E8D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DC57-3E37-4DAF-85EE-8DB80E3AA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39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1AEF-E381-418B-893D-9201BECB7E8D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DC57-3E37-4DAF-85EE-8DB80E3AA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29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91AEF-E381-418B-893D-9201BECB7E8D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DDC57-3E37-4DAF-85EE-8DB80E3AA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66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20180817 </a:t>
            </a:r>
            <a:r>
              <a:rPr lang="ko-KR" altLang="en-US" dirty="0" err="1" smtClean="0"/>
              <a:t>랩미팅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김현지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2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1680" y="2551231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Using General Adversarial Networks for Marketing:</a:t>
            </a:r>
          </a:p>
          <a:p>
            <a:pPr algn="ctr"/>
            <a:r>
              <a:rPr lang="en-US" altLang="ko-KR" b="1" dirty="0" smtClean="0"/>
              <a:t>A Case Study of </a:t>
            </a:r>
            <a:r>
              <a:rPr lang="en-US" altLang="ko-KR" b="1" dirty="0" err="1" smtClean="0"/>
              <a:t>Airbnb</a:t>
            </a:r>
            <a:r>
              <a:rPr lang="en-US" altLang="ko-KR" b="1" dirty="0" smtClean="0"/>
              <a:t> (2018)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8224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20888"/>
            <a:ext cx="2037581" cy="215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KakaoTalk_20180817_1144313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6672"/>
            <a:ext cx="3332113" cy="593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61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76872"/>
            <a:ext cx="2334762" cy="243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752" y="2797039"/>
            <a:ext cx="2137772" cy="139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33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1213688"/>
            <a:ext cx="41044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Data:</a:t>
            </a:r>
          </a:p>
          <a:p>
            <a:endParaRPr lang="en-US" altLang="ko-KR" dirty="0"/>
          </a:p>
          <a:p>
            <a:r>
              <a:rPr lang="en-US" altLang="ko-KR" dirty="0" smtClean="0"/>
              <a:t>Acquired from </a:t>
            </a:r>
            <a:r>
              <a:rPr lang="en-US" altLang="ko-KR" dirty="0" err="1" smtClean="0"/>
              <a:t>Airdna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Airbnb</a:t>
            </a:r>
            <a:r>
              <a:rPr lang="en-US" altLang="ko-KR" dirty="0" smtClean="0"/>
              <a:t> listings from </a:t>
            </a:r>
            <a:r>
              <a:rPr lang="en-US" altLang="ko-KR" dirty="0"/>
              <a:t>M</a:t>
            </a:r>
            <a:r>
              <a:rPr lang="en-US" altLang="ko-KR" dirty="0" smtClean="0"/>
              <a:t>anhattan, NY</a:t>
            </a:r>
          </a:p>
          <a:p>
            <a:r>
              <a:rPr lang="en-US" altLang="ko-KR" dirty="0" smtClean="0"/>
              <a:t>From Jan 1,2016 to Jan 1,2017</a:t>
            </a:r>
          </a:p>
          <a:p>
            <a:r>
              <a:rPr lang="en-US" altLang="ko-KR" dirty="0" smtClean="0"/>
              <a:t>Roughly 40,000 listings</a:t>
            </a:r>
          </a:p>
          <a:p>
            <a:endParaRPr lang="en-US" altLang="ko-KR" dirty="0"/>
          </a:p>
          <a:p>
            <a:r>
              <a:rPr lang="en-US" altLang="ko-KR" dirty="0" smtClean="0"/>
              <a:t>For each listing,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# of bathrooms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# of bedrooms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Zip code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Host description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Price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Occupancy rate</a:t>
            </a:r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12160" y="2875680"/>
            <a:ext cx="1391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RNN LSTM</a:t>
            </a:r>
            <a:br>
              <a:rPr lang="en-US" altLang="ko-KR" b="1" dirty="0" smtClean="0"/>
            </a:br>
            <a:endParaRPr lang="en-US" altLang="ko-KR" b="1" dirty="0" smtClean="0"/>
          </a:p>
          <a:p>
            <a:r>
              <a:rPr lang="en-US" altLang="ko-KR" b="1" dirty="0" smtClean="0"/>
              <a:t>GAN</a:t>
            </a:r>
          </a:p>
        </p:txBody>
      </p:sp>
    </p:spTree>
    <p:extLst>
      <p:ext uri="{BB962C8B-B14F-4D97-AF65-F5344CB8AC3E}">
        <p14:creationId xmlns:p14="http://schemas.microsoft.com/office/powerpoint/2010/main" val="368342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57</Words>
  <Application>Microsoft Office PowerPoint</Application>
  <PresentationFormat>화면 슬라이드 쇼(4:3)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20180817 랩미팅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20180817 랩미팅</dc:title>
  <dc:creator>Registered User</dc:creator>
  <cp:lastModifiedBy>Registered User</cp:lastModifiedBy>
  <cp:revision>6</cp:revision>
  <dcterms:created xsi:type="dcterms:W3CDTF">2018-08-16T06:57:34Z</dcterms:created>
  <dcterms:modified xsi:type="dcterms:W3CDTF">2018-08-17T03:38:56Z</dcterms:modified>
</cp:coreProperties>
</file>