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7" r:id="rId1"/>
  </p:sldMasterIdLst>
  <p:notesMasterIdLst>
    <p:notesMasterId r:id="rId19"/>
  </p:notesMasterIdLst>
  <p:handoutMasterIdLst>
    <p:handoutMasterId r:id="rId20"/>
  </p:handoutMasterIdLst>
  <p:sldIdLst>
    <p:sldId id="388" r:id="rId2"/>
    <p:sldId id="380" r:id="rId3"/>
    <p:sldId id="379" r:id="rId4"/>
    <p:sldId id="381" r:id="rId5"/>
    <p:sldId id="383" r:id="rId6"/>
    <p:sldId id="385" r:id="rId7"/>
    <p:sldId id="389" r:id="rId8"/>
    <p:sldId id="390" r:id="rId9"/>
    <p:sldId id="391" r:id="rId10"/>
    <p:sldId id="392" r:id="rId11"/>
    <p:sldId id="393" r:id="rId12"/>
    <p:sldId id="394" r:id="rId13"/>
    <p:sldId id="395" r:id="rId14"/>
    <p:sldId id="396" r:id="rId15"/>
    <p:sldId id="397" r:id="rId16"/>
    <p:sldId id="398" r:id="rId17"/>
    <p:sldId id="399" r:id="rId18"/>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3" userDrawn="1">
          <p15:clr>
            <a:srgbClr val="A4A3A4"/>
          </p15:clr>
        </p15:guide>
        <p15:guide id="2" pos="230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339933"/>
    <a:srgbClr val="DDDDDD"/>
    <a:srgbClr val="990099"/>
    <a:srgbClr val="CCFF66"/>
    <a:srgbClr val="CCFF33"/>
    <a:srgbClr val="515F73"/>
    <a:srgbClr val="E038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53" autoAdjust="0"/>
    <p:restoredTop sz="82416" autoAdjust="0"/>
  </p:normalViewPr>
  <p:slideViewPr>
    <p:cSldViewPr snapToGrid="0">
      <p:cViewPr varScale="1">
        <p:scale>
          <a:sx n="72" d="100"/>
          <a:sy n="72" d="100"/>
        </p:scale>
        <p:origin x="1651"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2" d="100"/>
          <a:sy n="52" d="100"/>
        </p:scale>
        <p:origin x="-2724" y="-102"/>
      </p:cViewPr>
      <p:guideLst>
        <p:guide orient="horz" pos="3023"/>
        <p:guide pos="230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170717" cy="480597"/>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SG"/>
          </a:p>
        </p:txBody>
      </p:sp>
      <p:sp>
        <p:nvSpPr>
          <p:cNvPr id="3" name="Date Placeholder 2"/>
          <p:cNvSpPr>
            <a:spLocks noGrp="1"/>
          </p:cNvSpPr>
          <p:nvPr>
            <p:ph type="dt" sz="quarter" idx="1"/>
          </p:nvPr>
        </p:nvSpPr>
        <p:spPr>
          <a:xfrm>
            <a:off x="4142775" y="3"/>
            <a:ext cx="3170717" cy="480597"/>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FE7D71A-6D82-43DC-946A-FAD4B282895A}" type="datetime1">
              <a:rPr lang="en-US"/>
              <a:pPr/>
              <a:t>12/12/2018</a:t>
            </a:fld>
            <a:endParaRPr lang="en-SG"/>
          </a:p>
        </p:txBody>
      </p:sp>
      <p:sp>
        <p:nvSpPr>
          <p:cNvPr id="4" name="Footer Placeholder 3"/>
          <p:cNvSpPr>
            <a:spLocks noGrp="1"/>
          </p:cNvSpPr>
          <p:nvPr>
            <p:ph type="ftr" sz="quarter" idx="2"/>
          </p:nvPr>
        </p:nvSpPr>
        <p:spPr>
          <a:xfrm>
            <a:off x="2" y="9119069"/>
            <a:ext cx="3170717" cy="480596"/>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SG"/>
          </a:p>
        </p:txBody>
      </p:sp>
      <p:sp>
        <p:nvSpPr>
          <p:cNvPr id="5" name="Slide Number Placeholder 4"/>
          <p:cNvSpPr>
            <a:spLocks noGrp="1"/>
          </p:cNvSpPr>
          <p:nvPr>
            <p:ph type="sldNum" sz="quarter" idx="3"/>
          </p:nvPr>
        </p:nvSpPr>
        <p:spPr>
          <a:xfrm>
            <a:off x="4142775" y="9119069"/>
            <a:ext cx="3170717" cy="480596"/>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778D4BCA-5011-4EE4-A980-44C80976FA5C}" type="slidenum">
              <a:rPr lang="en-SG"/>
              <a:pPr/>
              <a:t>‹#›</a:t>
            </a:fld>
            <a:endParaRPr lang="en-SG"/>
          </a:p>
        </p:txBody>
      </p:sp>
    </p:spTree>
    <p:extLst>
      <p:ext uri="{BB962C8B-B14F-4D97-AF65-F5344CB8AC3E}">
        <p14:creationId xmlns:p14="http://schemas.microsoft.com/office/powerpoint/2010/main" val="113681600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170717" cy="480597"/>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SG"/>
          </a:p>
        </p:txBody>
      </p:sp>
      <p:sp>
        <p:nvSpPr>
          <p:cNvPr id="3" name="Date Placeholder 2"/>
          <p:cNvSpPr>
            <a:spLocks noGrp="1"/>
          </p:cNvSpPr>
          <p:nvPr>
            <p:ph type="dt" idx="1"/>
          </p:nvPr>
        </p:nvSpPr>
        <p:spPr>
          <a:xfrm>
            <a:off x="4142775" y="3"/>
            <a:ext cx="3170717" cy="480597"/>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17FDC6FC-9D7D-4E43-B38E-AF7A14426C92}" type="datetime1">
              <a:rPr lang="en-US"/>
              <a:pPr/>
              <a:t>12/12/2018</a:t>
            </a:fld>
            <a:endParaRPr lang="en-SG"/>
          </a:p>
        </p:txBody>
      </p:sp>
      <p:sp>
        <p:nvSpPr>
          <p:cNvPr id="4" name="Slide Image Placeholder 3"/>
          <p:cNvSpPr>
            <a:spLocks noGrp="1" noRot="1" noChangeAspect="1"/>
          </p:cNvSpPr>
          <p:nvPr>
            <p:ph type="sldImg" idx="2"/>
          </p:nvPr>
        </p:nvSpPr>
        <p:spPr>
          <a:xfrm>
            <a:off x="1255713" y="719138"/>
            <a:ext cx="4803775" cy="3602037"/>
          </a:xfrm>
          <a:prstGeom prst="rect">
            <a:avLst/>
          </a:prstGeom>
          <a:noFill/>
          <a:ln w="12700">
            <a:solidFill>
              <a:prstClr val="black"/>
            </a:solidFill>
          </a:ln>
        </p:spPr>
        <p:txBody>
          <a:bodyPr vert="horz" lIns="91440" tIns="45720" rIns="91440" bIns="45720" rtlCol="0" anchor="ctr"/>
          <a:lstStyle/>
          <a:p>
            <a:pPr lvl="0"/>
            <a:endParaRPr lang="en-SG" noProof="0"/>
          </a:p>
        </p:txBody>
      </p:sp>
      <p:sp>
        <p:nvSpPr>
          <p:cNvPr id="5" name="Notes Placeholder 4"/>
          <p:cNvSpPr>
            <a:spLocks noGrp="1"/>
          </p:cNvSpPr>
          <p:nvPr>
            <p:ph type="body" sz="quarter" idx="3"/>
          </p:nvPr>
        </p:nvSpPr>
        <p:spPr>
          <a:xfrm>
            <a:off x="731181" y="4560303"/>
            <a:ext cx="5852843" cy="4320770"/>
          </a:xfrm>
          <a:prstGeom prst="rect">
            <a:avLst/>
          </a:prstGeom>
        </p:spPr>
        <p:txBody>
          <a:bodyPr vert="horz" wrap="square" lIns="91440" tIns="45720" rIns="91440" bIns="4572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smtClean="0"/>
          </a:p>
        </p:txBody>
      </p:sp>
      <p:sp>
        <p:nvSpPr>
          <p:cNvPr id="6" name="Footer Placeholder 5"/>
          <p:cNvSpPr>
            <a:spLocks noGrp="1"/>
          </p:cNvSpPr>
          <p:nvPr>
            <p:ph type="ftr" sz="quarter" idx="4"/>
          </p:nvPr>
        </p:nvSpPr>
        <p:spPr>
          <a:xfrm>
            <a:off x="2" y="9119069"/>
            <a:ext cx="3170717" cy="480596"/>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SG"/>
          </a:p>
        </p:txBody>
      </p:sp>
      <p:sp>
        <p:nvSpPr>
          <p:cNvPr id="7" name="Slide Number Placeholder 6"/>
          <p:cNvSpPr>
            <a:spLocks noGrp="1"/>
          </p:cNvSpPr>
          <p:nvPr>
            <p:ph type="sldNum" sz="quarter" idx="5"/>
          </p:nvPr>
        </p:nvSpPr>
        <p:spPr>
          <a:xfrm>
            <a:off x="4142775" y="9119069"/>
            <a:ext cx="3170717" cy="480596"/>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893A9A7D-20A3-480A-A163-92D90AB2D81A}" type="slidenum">
              <a:rPr lang="en-SG"/>
              <a:pPr/>
              <a:t>‹#›</a:t>
            </a:fld>
            <a:endParaRPr lang="en-SG"/>
          </a:p>
        </p:txBody>
      </p:sp>
    </p:spTree>
    <p:extLst>
      <p:ext uri="{BB962C8B-B14F-4D97-AF65-F5344CB8AC3E}">
        <p14:creationId xmlns:p14="http://schemas.microsoft.com/office/powerpoint/2010/main" val="2021657903"/>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xfrm>
            <a:off x="1244600" y="723900"/>
            <a:ext cx="4826000" cy="3619500"/>
          </a:xfrm>
          <a:ln/>
        </p:spPr>
      </p:sp>
      <p:sp>
        <p:nvSpPr>
          <p:cNvPr id="61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lstStyle/>
          <a:p>
            <a:pPr eaLnBrk="1" hangingPunct="1">
              <a:spcBef>
                <a:spcPct val="0"/>
              </a:spcBef>
            </a:pPr>
            <a:endParaRPr lang="en-US" altLang="en-US" smtClean="0"/>
          </a:p>
        </p:txBody>
      </p:sp>
      <p:sp>
        <p:nvSpPr>
          <p:cNvPr id="614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defTabSz="930275">
              <a:spcBef>
                <a:spcPct val="30000"/>
              </a:spcBef>
              <a:defRPr sz="1200">
                <a:solidFill>
                  <a:schemeClr val="tx1"/>
                </a:solidFill>
                <a:latin typeface="Times New Roman" panose="02020603050405020304" pitchFamily="18" charset="0"/>
              </a:defRPr>
            </a:lvl1pPr>
            <a:lvl2pPr marL="742950" indent="-285750" defTabSz="930275">
              <a:spcBef>
                <a:spcPct val="30000"/>
              </a:spcBef>
              <a:defRPr sz="1200">
                <a:solidFill>
                  <a:schemeClr val="tx1"/>
                </a:solidFill>
                <a:latin typeface="Times New Roman" panose="02020603050405020304" pitchFamily="18" charset="0"/>
              </a:defRPr>
            </a:lvl2pPr>
            <a:lvl3pPr marL="1143000" indent="-228600" defTabSz="930275">
              <a:spcBef>
                <a:spcPct val="30000"/>
              </a:spcBef>
              <a:defRPr sz="1200">
                <a:solidFill>
                  <a:schemeClr val="tx1"/>
                </a:solidFill>
                <a:latin typeface="Times New Roman" panose="02020603050405020304" pitchFamily="18" charset="0"/>
              </a:defRPr>
            </a:lvl3pPr>
            <a:lvl4pPr marL="1600200" indent="-228600" defTabSz="930275">
              <a:spcBef>
                <a:spcPct val="30000"/>
              </a:spcBef>
              <a:defRPr sz="1200">
                <a:solidFill>
                  <a:schemeClr val="tx1"/>
                </a:solidFill>
                <a:latin typeface="Times New Roman" panose="02020603050405020304" pitchFamily="18" charset="0"/>
              </a:defRPr>
            </a:lvl4pPr>
            <a:lvl5pPr marL="2057400" indent="-228600" defTabSz="930275">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58A676EE-8CDE-4095-9A49-5FD08B950E86}" type="slidenum">
              <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rPr>
              <a:pPr marL="0" marR="0" lvl="0" indent="0" algn="r" defTabSz="930275"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791882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xfrm>
            <a:off x="1244600" y="723900"/>
            <a:ext cx="4826000" cy="3619500"/>
          </a:xfrm>
          <a:ln/>
        </p:spPr>
      </p:sp>
      <p:sp>
        <p:nvSpPr>
          <p:cNvPr id="61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lstStyle/>
          <a:p>
            <a:pPr eaLnBrk="1" hangingPunct="1">
              <a:spcBef>
                <a:spcPct val="0"/>
              </a:spcBef>
            </a:pPr>
            <a:endParaRPr lang="en-US" altLang="en-US" smtClean="0"/>
          </a:p>
        </p:txBody>
      </p:sp>
      <p:sp>
        <p:nvSpPr>
          <p:cNvPr id="614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defTabSz="930275">
              <a:spcBef>
                <a:spcPct val="30000"/>
              </a:spcBef>
              <a:defRPr sz="1200">
                <a:solidFill>
                  <a:schemeClr val="tx1"/>
                </a:solidFill>
                <a:latin typeface="Times New Roman" panose="02020603050405020304" pitchFamily="18" charset="0"/>
              </a:defRPr>
            </a:lvl1pPr>
            <a:lvl2pPr marL="742950" indent="-285750" defTabSz="930275">
              <a:spcBef>
                <a:spcPct val="30000"/>
              </a:spcBef>
              <a:defRPr sz="1200">
                <a:solidFill>
                  <a:schemeClr val="tx1"/>
                </a:solidFill>
                <a:latin typeface="Times New Roman" panose="02020603050405020304" pitchFamily="18" charset="0"/>
              </a:defRPr>
            </a:lvl2pPr>
            <a:lvl3pPr marL="1143000" indent="-228600" defTabSz="930275">
              <a:spcBef>
                <a:spcPct val="30000"/>
              </a:spcBef>
              <a:defRPr sz="1200">
                <a:solidFill>
                  <a:schemeClr val="tx1"/>
                </a:solidFill>
                <a:latin typeface="Times New Roman" panose="02020603050405020304" pitchFamily="18" charset="0"/>
              </a:defRPr>
            </a:lvl3pPr>
            <a:lvl4pPr marL="1600200" indent="-228600" defTabSz="930275">
              <a:spcBef>
                <a:spcPct val="30000"/>
              </a:spcBef>
              <a:defRPr sz="1200">
                <a:solidFill>
                  <a:schemeClr val="tx1"/>
                </a:solidFill>
                <a:latin typeface="Times New Roman" panose="02020603050405020304" pitchFamily="18" charset="0"/>
              </a:defRPr>
            </a:lvl4pPr>
            <a:lvl5pPr marL="2057400" indent="-228600" defTabSz="930275">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58A676EE-8CDE-4095-9A49-5FD08B950E86}" type="slidenum">
              <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rPr>
              <a:pPr marL="0" marR="0" lvl="0" indent="0" algn="r" defTabSz="930275" rtl="0" eaLnBrk="1" fontAlgn="base" latinLnBrk="0" hangingPunct="1">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4032723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xfrm>
            <a:off x="1244600" y="723900"/>
            <a:ext cx="4826000" cy="3619500"/>
          </a:xfrm>
          <a:ln/>
        </p:spPr>
      </p:sp>
      <p:sp>
        <p:nvSpPr>
          <p:cNvPr id="61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lstStyle/>
          <a:p>
            <a:pPr eaLnBrk="1" hangingPunct="1">
              <a:spcBef>
                <a:spcPct val="0"/>
              </a:spcBef>
            </a:pPr>
            <a:endParaRPr lang="en-US" altLang="en-US" smtClean="0"/>
          </a:p>
        </p:txBody>
      </p:sp>
      <p:sp>
        <p:nvSpPr>
          <p:cNvPr id="614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defTabSz="930275">
              <a:spcBef>
                <a:spcPct val="30000"/>
              </a:spcBef>
              <a:defRPr sz="1200">
                <a:solidFill>
                  <a:schemeClr val="tx1"/>
                </a:solidFill>
                <a:latin typeface="Times New Roman" panose="02020603050405020304" pitchFamily="18" charset="0"/>
              </a:defRPr>
            </a:lvl1pPr>
            <a:lvl2pPr marL="742950" indent="-285750" defTabSz="930275">
              <a:spcBef>
                <a:spcPct val="30000"/>
              </a:spcBef>
              <a:defRPr sz="1200">
                <a:solidFill>
                  <a:schemeClr val="tx1"/>
                </a:solidFill>
                <a:latin typeface="Times New Roman" panose="02020603050405020304" pitchFamily="18" charset="0"/>
              </a:defRPr>
            </a:lvl2pPr>
            <a:lvl3pPr marL="1143000" indent="-228600" defTabSz="930275">
              <a:spcBef>
                <a:spcPct val="30000"/>
              </a:spcBef>
              <a:defRPr sz="1200">
                <a:solidFill>
                  <a:schemeClr val="tx1"/>
                </a:solidFill>
                <a:latin typeface="Times New Roman" panose="02020603050405020304" pitchFamily="18" charset="0"/>
              </a:defRPr>
            </a:lvl3pPr>
            <a:lvl4pPr marL="1600200" indent="-228600" defTabSz="930275">
              <a:spcBef>
                <a:spcPct val="30000"/>
              </a:spcBef>
              <a:defRPr sz="1200">
                <a:solidFill>
                  <a:schemeClr val="tx1"/>
                </a:solidFill>
                <a:latin typeface="Times New Roman" panose="02020603050405020304" pitchFamily="18" charset="0"/>
              </a:defRPr>
            </a:lvl4pPr>
            <a:lvl5pPr marL="2057400" indent="-228600" defTabSz="930275">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58A676EE-8CDE-4095-9A49-5FD08B950E86}" type="slidenum">
              <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rPr>
              <a:pPr marL="0" marR="0" lvl="0" indent="0" algn="r" defTabSz="930275"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460280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xfrm>
            <a:off x="1244600" y="723900"/>
            <a:ext cx="4826000" cy="3619500"/>
          </a:xfrm>
          <a:ln/>
        </p:spPr>
      </p:sp>
      <p:sp>
        <p:nvSpPr>
          <p:cNvPr id="61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lstStyle/>
          <a:p>
            <a:pPr eaLnBrk="1" hangingPunct="1">
              <a:spcBef>
                <a:spcPct val="0"/>
              </a:spcBef>
            </a:pPr>
            <a:endParaRPr lang="en-US" altLang="en-US" smtClean="0"/>
          </a:p>
        </p:txBody>
      </p:sp>
      <p:sp>
        <p:nvSpPr>
          <p:cNvPr id="614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defTabSz="930275">
              <a:spcBef>
                <a:spcPct val="30000"/>
              </a:spcBef>
              <a:defRPr sz="1200">
                <a:solidFill>
                  <a:schemeClr val="tx1"/>
                </a:solidFill>
                <a:latin typeface="Times New Roman" panose="02020603050405020304" pitchFamily="18" charset="0"/>
              </a:defRPr>
            </a:lvl1pPr>
            <a:lvl2pPr marL="742950" indent="-285750" defTabSz="930275">
              <a:spcBef>
                <a:spcPct val="30000"/>
              </a:spcBef>
              <a:defRPr sz="1200">
                <a:solidFill>
                  <a:schemeClr val="tx1"/>
                </a:solidFill>
                <a:latin typeface="Times New Roman" panose="02020603050405020304" pitchFamily="18" charset="0"/>
              </a:defRPr>
            </a:lvl2pPr>
            <a:lvl3pPr marL="1143000" indent="-228600" defTabSz="930275">
              <a:spcBef>
                <a:spcPct val="30000"/>
              </a:spcBef>
              <a:defRPr sz="1200">
                <a:solidFill>
                  <a:schemeClr val="tx1"/>
                </a:solidFill>
                <a:latin typeface="Times New Roman" panose="02020603050405020304" pitchFamily="18" charset="0"/>
              </a:defRPr>
            </a:lvl3pPr>
            <a:lvl4pPr marL="1600200" indent="-228600" defTabSz="930275">
              <a:spcBef>
                <a:spcPct val="30000"/>
              </a:spcBef>
              <a:defRPr sz="1200">
                <a:solidFill>
                  <a:schemeClr val="tx1"/>
                </a:solidFill>
                <a:latin typeface="Times New Roman" panose="02020603050405020304" pitchFamily="18" charset="0"/>
              </a:defRPr>
            </a:lvl4pPr>
            <a:lvl5pPr marL="2057400" indent="-228600" defTabSz="930275">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58A676EE-8CDE-4095-9A49-5FD08B950E86}" type="slidenum">
              <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rPr>
              <a:pPr marL="0" marR="0" lvl="0" indent="0" algn="r" defTabSz="930275"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08866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xfrm>
            <a:off x="1244600" y="723900"/>
            <a:ext cx="4826000" cy="3619500"/>
          </a:xfrm>
          <a:ln/>
        </p:spPr>
      </p:sp>
      <p:sp>
        <p:nvSpPr>
          <p:cNvPr id="61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lstStyle/>
          <a:p>
            <a:pPr eaLnBrk="1" hangingPunct="1">
              <a:spcBef>
                <a:spcPct val="0"/>
              </a:spcBef>
            </a:pPr>
            <a:endParaRPr lang="en-US" altLang="en-US" smtClean="0"/>
          </a:p>
        </p:txBody>
      </p:sp>
      <p:sp>
        <p:nvSpPr>
          <p:cNvPr id="614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defTabSz="930275">
              <a:spcBef>
                <a:spcPct val="30000"/>
              </a:spcBef>
              <a:defRPr sz="1200">
                <a:solidFill>
                  <a:schemeClr val="tx1"/>
                </a:solidFill>
                <a:latin typeface="Times New Roman" panose="02020603050405020304" pitchFamily="18" charset="0"/>
              </a:defRPr>
            </a:lvl1pPr>
            <a:lvl2pPr marL="742950" indent="-285750" defTabSz="930275">
              <a:spcBef>
                <a:spcPct val="30000"/>
              </a:spcBef>
              <a:defRPr sz="1200">
                <a:solidFill>
                  <a:schemeClr val="tx1"/>
                </a:solidFill>
                <a:latin typeface="Times New Roman" panose="02020603050405020304" pitchFamily="18" charset="0"/>
              </a:defRPr>
            </a:lvl2pPr>
            <a:lvl3pPr marL="1143000" indent="-228600" defTabSz="930275">
              <a:spcBef>
                <a:spcPct val="30000"/>
              </a:spcBef>
              <a:defRPr sz="1200">
                <a:solidFill>
                  <a:schemeClr val="tx1"/>
                </a:solidFill>
                <a:latin typeface="Times New Roman" panose="02020603050405020304" pitchFamily="18" charset="0"/>
              </a:defRPr>
            </a:lvl3pPr>
            <a:lvl4pPr marL="1600200" indent="-228600" defTabSz="930275">
              <a:spcBef>
                <a:spcPct val="30000"/>
              </a:spcBef>
              <a:defRPr sz="1200">
                <a:solidFill>
                  <a:schemeClr val="tx1"/>
                </a:solidFill>
                <a:latin typeface="Times New Roman" panose="02020603050405020304" pitchFamily="18" charset="0"/>
              </a:defRPr>
            </a:lvl4pPr>
            <a:lvl5pPr marL="2057400" indent="-228600" defTabSz="930275">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58A676EE-8CDE-4095-9A49-5FD08B950E86}" type="slidenum">
              <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rPr>
              <a:pPr marL="0" marR="0" lvl="0" indent="0" algn="r" defTabSz="930275" rtl="0" eaLnBrk="1" fontAlgn="base" latinLnBrk="0" hangingPunct="1">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402111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xfrm>
            <a:off x="1244600" y="723900"/>
            <a:ext cx="4826000" cy="3619500"/>
          </a:xfrm>
          <a:ln/>
        </p:spPr>
      </p:sp>
      <p:sp>
        <p:nvSpPr>
          <p:cNvPr id="61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lstStyle/>
          <a:p>
            <a:pPr eaLnBrk="1" hangingPunct="1">
              <a:spcBef>
                <a:spcPct val="0"/>
              </a:spcBef>
            </a:pPr>
            <a:endParaRPr lang="en-US" altLang="en-US" smtClean="0"/>
          </a:p>
        </p:txBody>
      </p:sp>
      <p:sp>
        <p:nvSpPr>
          <p:cNvPr id="614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defTabSz="930275">
              <a:spcBef>
                <a:spcPct val="30000"/>
              </a:spcBef>
              <a:defRPr sz="1200">
                <a:solidFill>
                  <a:schemeClr val="tx1"/>
                </a:solidFill>
                <a:latin typeface="Times New Roman" panose="02020603050405020304" pitchFamily="18" charset="0"/>
              </a:defRPr>
            </a:lvl1pPr>
            <a:lvl2pPr marL="742950" indent="-285750" defTabSz="930275">
              <a:spcBef>
                <a:spcPct val="30000"/>
              </a:spcBef>
              <a:defRPr sz="1200">
                <a:solidFill>
                  <a:schemeClr val="tx1"/>
                </a:solidFill>
                <a:latin typeface="Times New Roman" panose="02020603050405020304" pitchFamily="18" charset="0"/>
              </a:defRPr>
            </a:lvl2pPr>
            <a:lvl3pPr marL="1143000" indent="-228600" defTabSz="930275">
              <a:spcBef>
                <a:spcPct val="30000"/>
              </a:spcBef>
              <a:defRPr sz="1200">
                <a:solidFill>
                  <a:schemeClr val="tx1"/>
                </a:solidFill>
                <a:latin typeface="Times New Roman" panose="02020603050405020304" pitchFamily="18" charset="0"/>
              </a:defRPr>
            </a:lvl3pPr>
            <a:lvl4pPr marL="1600200" indent="-228600" defTabSz="930275">
              <a:spcBef>
                <a:spcPct val="30000"/>
              </a:spcBef>
              <a:defRPr sz="1200">
                <a:solidFill>
                  <a:schemeClr val="tx1"/>
                </a:solidFill>
                <a:latin typeface="Times New Roman" panose="02020603050405020304" pitchFamily="18" charset="0"/>
              </a:defRPr>
            </a:lvl4pPr>
            <a:lvl5pPr marL="2057400" indent="-228600" defTabSz="930275">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58A676EE-8CDE-4095-9A49-5FD08B950E86}" type="slidenum">
              <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rPr>
              <a:pPr marL="0" marR="0" lvl="0" indent="0" algn="r" defTabSz="930275" rtl="0" eaLnBrk="1" fontAlgn="base" latinLnBrk="0" hangingPunct="1">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240751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xfrm>
            <a:off x="1244600" y="723900"/>
            <a:ext cx="4826000" cy="3619500"/>
          </a:xfrm>
          <a:ln/>
        </p:spPr>
      </p:sp>
      <p:sp>
        <p:nvSpPr>
          <p:cNvPr id="61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lstStyle/>
          <a:p>
            <a:pPr eaLnBrk="1" hangingPunct="1">
              <a:spcBef>
                <a:spcPct val="0"/>
              </a:spcBef>
            </a:pPr>
            <a:endParaRPr lang="en-US" altLang="en-US" smtClean="0"/>
          </a:p>
        </p:txBody>
      </p:sp>
      <p:sp>
        <p:nvSpPr>
          <p:cNvPr id="614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defTabSz="930275">
              <a:spcBef>
                <a:spcPct val="30000"/>
              </a:spcBef>
              <a:defRPr sz="1200">
                <a:solidFill>
                  <a:schemeClr val="tx1"/>
                </a:solidFill>
                <a:latin typeface="Times New Roman" panose="02020603050405020304" pitchFamily="18" charset="0"/>
              </a:defRPr>
            </a:lvl1pPr>
            <a:lvl2pPr marL="742950" indent="-285750" defTabSz="930275">
              <a:spcBef>
                <a:spcPct val="30000"/>
              </a:spcBef>
              <a:defRPr sz="1200">
                <a:solidFill>
                  <a:schemeClr val="tx1"/>
                </a:solidFill>
                <a:latin typeface="Times New Roman" panose="02020603050405020304" pitchFamily="18" charset="0"/>
              </a:defRPr>
            </a:lvl2pPr>
            <a:lvl3pPr marL="1143000" indent="-228600" defTabSz="930275">
              <a:spcBef>
                <a:spcPct val="30000"/>
              </a:spcBef>
              <a:defRPr sz="1200">
                <a:solidFill>
                  <a:schemeClr val="tx1"/>
                </a:solidFill>
                <a:latin typeface="Times New Roman" panose="02020603050405020304" pitchFamily="18" charset="0"/>
              </a:defRPr>
            </a:lvl3pPr>
            <a:lvl4pPr marL="1600200" indent="-228600" defTabSz="930275">
              <a:spcBef>
                <a:spcPct val="30000"/>
              </a:spcBef>
              <a:defRPr sz="1200">
                <a:solidFill>
                  <a:schemeClr val="tx1"/>
                </a:solidFill>
                <a:latin typeface="Times New Roman" panose="02020603050405020304" pitchFamily="18" charset="0"/>
              </a:defRPr>
            </a:lvl4pPr>
            <a:lvl5pPr marL="2057400" indent="-228600" defTabSz="930275">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58A676EE-8CDE-4095-9A49-5FD08B950E86}" type="slidenum">
              <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rPr>
              <a:pPr marL="0" marR="0" lvl="0" indent="0" algn="r" defTabSz="930275"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650306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xfrm>
            <a:off x="1244600" y="723900"/>
            <a:ext cx="4826000" cy="3619500"/>
          </a:xfrm>
          <a:ln/>
        </p:spPr>
      </p:sp>
      <p:sp>
        <p:nvSpPr>
          <p:cNvPr id="61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lstStyle/>
          <a:p>
            <a:pPr eaLnBrk="1" hangingPunct="1">
              <a:spcBef>
                <a:spcPct val="0"/>
              </a:spcBef>
            </a:pPr>
            <a:endParaRPr lang="en-US" altLang="en-US" smtClean="0"/>
          </a:p>
        </p:txBody>
      </p:sp>
      <p:sp>
        <p:nvSpPr>
          <p:cNvPr id="614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defTabSz="930275">
              <a:spcBef>
                <a:spcPct val="30000"/>
              </a:spcBef>
              <a:defRPr sz="1200">
                <a:solidFill>
                  <a:schemeClr val="tx1"/>
                </a:solidFill>
                <a:latin typeface="Times New Roman" panose="02020603050405020304" pitchFamily="18" charset="0"/>
              </a:defRPr>
            </a:lvl1pPr>
            <a:lvl2pPr marL="742950" indent="-285750" defTabSz="930275">
              <a:spcBef>
                <a:spcPct val="30000"/>
              </a:spcBef>
              <a:defRPr sz="1200">
                <a:solidFill>
                  <a:schemeClr val="tx1"/>
                </a:solidFill>
                <a:latin typeface="Times New Roman" panose="02020603050405020304" pitchFamily="18" charset="0"/>
              </a:defRPr>
            </a:lvl2pPr>
            <a:lvl3pPr marL="1143000" indent="-228600" defTabSz="930275">
              <a:spcBef>
                <a:spcPct val="30000"/>
              </a:spcBef>
              <a:defRPr sz="1200">
                <a:solidFill>
                  <a:schemeClr val="tx1"/>
                </a:solidFill>
                <a:latin typeface="Times New Roman" panose="02020603050405020304" pitchFamily="18" charset="0"/>
              </a:defRPr>
            </a:lvl3pPr>
            <a:lvl4pPr marL="1600200" indent="-228600" defTabSz="930275">
              <a:spcBef>
                <a:spcPct val="30000"/>
              </a:spcBef>
              <a:defRPr sz="1200">
                <a:solidFill>
                  <a:schemeClr val="tx1"/>
                </a:solidFill>
                <a:latin typeface="Times New Roman" panose="02020603050405020304" pitchFamily="18" charset="0"/>
              </a:defRPr>
            </a:lvl4pPr>
            <a:lvl5pPr marL="2057400" indent="-228600" defTabSz="930275">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58A676EE-8CDE-4095-9A49-5FD08B950E86}" type="slidenum">
              <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rPr>
              <a:pPr marL="0" marR="0" lvl="0" indent="0" algn="r" defTabSz="930275"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208486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xfrm>
            <a:off x="1244600" y="723900"/>
            <a:ext cx="4826000" cy="3619500"/>
          </a:xfrm>
          <a:ln/>
        </p:spPr>
      </p:sp>
      <p:sp>
        <p:nvSpPr>
          <p:cNvPr id="61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lstStyle/>
          <a:p>
            <a:pPr eaLnBrk="1" hangingPunct="1">
              <a:spcBef>
                <a:spcPct val="0"/>
              </a:spcBef>
            </a:pPr>
            <a:endParaRPr lang="en-US" altLang="en-US" smtClean="0"/>
          </a:p>
        </p:txBody>
      </p:sp>
      <p:sp>
        <p:nvSpPr>
          <p:cNvPr id="614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defTabSz="930275">
              <a:spcBef>
                <a:spcPct val="30000"/>
              </a:spcBef>
              <a:defRPr sz="1200">
                <a:solidFill>
                  <a:schemeClr val="tx1"/>
                </a:solidFill>
                <a:latin typeface="Times New Roman" panose="02020603050405020304" pitchFamily="18" charset="0"/>
              </a:defRPr>
            </a:lvl1pPr>
            <a:lvl2pPr marL="742950" indent="-285750" defTabSz="930275">
              <a:spcBef>
                <a:spcPct val="30000"/>
              </a:spcBef>
              <a:defRPr sz="1200">
                <a:solidFill>
                  <a:schemeClr val="tx1"/>
                </a:solidFill>
                <a:latin typeface="Times New Roman" panose="02020603050405020304" pitchFamily="18" charset="0"/>
              </a:defRPr>
            </a:lvl2pPr>
            <a:lvl3pPr marL="1143000" indent="-228600" defTabSz="930275">
              <a:spcBef>
                <a:spcPct val="30000"/>
              </a:spcBef>
              <a:defRPr sz="1200">
                <a:solidFill>
                  <a:schemeClr val="tx1"/>
                </a:solidFill>
                <a:latin typeface="Times New Roman" panose="02020603050405020304" pitchFamily="18" charset="0"/>
              </a:defRPr>
            </a:lvl3pPr>
            <a:lvl4pPr marL="1600200" indent="-228600" defTabSz="930275">
              <a:spcBef>
                <a:spcPct val="30000"/>
              </a:spcBef>
              <a:defRPr sz="1200">
                <a:solidFill>
                  <a:schemeClr val="tx1"/>
                </a:solidFill>
                <a:latin typeface="Times New Roman" panose="02020603050405020304" pitchFamily="18" charset="0"/>
              </a:defRPr>
            </a:lvl4pPr>
            <a:lvl5pPr marL="2057400" indent="-228600" defTabSz="930275">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58A676EE-8CDE-4095-9A49-5FD08B950E86}" type="slidenum">
              <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rPr>
              <a:pPr marL="0" marR="0" lvl="0" indent="0" algn="r" defTabSz="930275" rtl="0" eaLnBrk="1" fontAlgn="base" latinLnBrk="0" hangingPunct="1">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58068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xfrm>
            <a:off x="1244600" y="723900"/>
            <a:ext cx="4826000" cy="3619500"/>
          </a:xfrm>
          <a:ln/>
        </p:spPr>
      </p:sp>
      <p:sp>
        <p:nvSpPr>
          <p:cNvPr id="61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lstStyle/>
          <a:p>
            <a:pPr eaLnBrk="1" hangingPunct="1">
              <a:spcBef>
                <a:spcPct val="0"/>
              </a:spcBef>
            </a:pPr>
            <a:endParaRPr lang="en-US" altLang="en-US" smtClean="0"/>
          </a:p>
        </p:txBody>
      </p:sp>
      <p:sp>
        <p:nvSpPr>
          <p:cNvPr id="614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defTabSz="930275">
              <a:spcBef>
                <a:spcPct val="30000"/>
              </a:spcBef>
              <a:defRPr sz="1200">
                <a:solidFill>
                  <a:schemeClr val="tx1"/>
                </a:solidFill>
                <a:latin typeface="Times New Roman" panose="02020603050405020304" pitchFamily="18" charset="0"/>
              </a:defRPr>
            </a:lvl1pPr>
            <a:lvl2pPr marL="742950" indent="-285750" defTabSz="930275">
              <a:spcBef>
                <a:spcPct val="30000"/>
              </a:spcBef>
              <a:defRPr sz="1200">
                <a:solidFill>
                  <a:schemeClr val="tx1"/>
                </a:solidFill>
                <a:latin typeface="Times New Roman" panose="02020603050405020304" pitchFamily="18" charset="0"/>
              </a:defRPr>
            </a:lvl2pPr>
            <a:lvl3pPr marL="1143000" indent="-228600" defTabSz="930275">
              <a:spcBef>
                <a:spcPct val="30000"/>
              </a:spcBef>
              <a:defRPr sz="1200">
                <a:solidFill>
                  <a:schemeClr val="tx1"/>
                </a:solidFill>
                <a:latin typeface="Times New Roman" panose="02020603050405020304" pitchFamily="18" charset="0"/>
              </a:defRPr>
            </a:lvl3pPr>
            <a:lvl4pPr marL="1600200" indent="-228600" defTabSz="930275">
              <a:spcBef>
                <a:spcPct val="30000"/>
              </a:spcBef>
              <a:defRPr sz="1200">
                <a:solidFill>
                  <a:schemeClr val="tx1"/>
                </a:solidFill>
                <a:latin typeface="Times New Roman" panose="02020603050405020304" pitchFamily="18" charset="0"/>
              </a:defRPr>
            </a:lvl4pPr>
            <a:lvl5pPr marL="2057400" indent="-228600" defTabSz="930275">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58A676EE-8CDE-4095-9A49-5FD08B950E86}" type="slidenum">
              <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rPr>
              <a:pPr marL="0" marR="0" lvl="0" indent="0" algn="r" defTabSz="930275"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119408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xfrm>
            <a:off x="1244600" y="723900"/>
            <a:ext cx="4826000" cy="3619500"/>
          </a:xfrm>
          <a:ln/>
        </p:spPr>
      </p:sp>
      <p:sp>
        <p:nvSpPr>
          <p:cNvPr id="61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lstStyle/>
          <a:p>
            <a:pPr eaLnBrk="1" hangingPunct="1">
              <a:spcBef>
                <a:spcPct val="0"/>
              </a:spcBef>
            </a:pPr>
            <a:endParaRPr lang="en-US" altLang="en-US" smtClean="0"/>
          </a:p>
        </p:txBody>
      </p:sp>
      <p:sp>
        <p:nvSpPr>
          <p:cNvPr id="614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defTabSz="930275">
              <a:spcBef>
                <a:spcPct val="30000"/>
              </a:spcBef>
              <a:defRPr sz="1200">
                <a:solidFill>
                  <a:schemeClr val="tx1"/>
                </a:solidFill>
                <a:latin typeface="Times New Roman" panose="02020603050405020304" pitchFamily="18" charset="0"/>
              </a:defRPr>
            </a:lvl1pPr>
            <a:lvl2pPr marL="742950" indent="-285750" defTabSz="930275">
              <a:spcBef>
                <a:spcPct val="30000"/>
              </a:spcBef>
              <a:defRPr sz="1200">
                <a:solidFill>
                  <a:schemeClr val="tx1"/>
                </a:solidFill>
                <a:latin typeface="Times New Roman" panose="02020603050405020304" pitchFamily="18" charset="0"/>
              </a:defRPr>
            </a:lvl2pPr>
            <a:lvl3pPr marL="1143000" indent="-228600" defTabSz="930275">
              <a:spcBef>
                <a:spcPct val="30000"/>
              </a:spcBef>
              <a:defRPr sz="1200">
                <a:solidFill>
                  <a:schemeClr val="tx1"/>
                </a:solidFill>
                <a:latin typeface="Times New Roman" panose="02020603050405020304" pitchFamily="18" charset="0"/>
              </a:defRPr>
            </a:lvl3pPr>
            <a:lvl4pPr marL="1600200" indent="-228600" defTabSz="930275">
              <a:spcBef>
                <a:spcPct val="30000"/>
              </a:spcBef>
              <a:defRPr sz="1200">
                <a:solidFill>
                  <a:schemeClr val="tx1"/>
                </a:solidFill>
                <a:latin typeface="Times New Roman" panose="02020603050405020304" pitchFamily="18" charset="0"/>
              </a:defRPr>
            </a:lvl4pPr>
            <a:lvl5pPr marL="2057400" indent="-228600" defTabSz="930275">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58A676EE-8CDE-4095-9A49-5FD08B950E86}" type="slidenum">
              <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rPr>
              <a:pPr marL="0" marR="0" lvl="0" indent="0" algn="r" defTabSz="930275"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219149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xfrm>
            <a:off x="1244600" y="723900"/>
            <a:ext cx="4826000" cy="3619500"/>
          </a:xfrm>
          <a:ln/>
        </p:spPr>
      </p:sp>
      <p:sp>
        <p:nvSpPr>
          <p:cNvPr id="61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lstStyle/>
          <a:p>
            <a:pPr eaLnBrk="1" hangingPunct="1">
              <a:spcBef>
                <a:spcPct val="0"/>
              </a:spcBef>
            </a:pPr>
            <a:endParaRPr lang="en-US" altLang="en-US" smtClean="0"/>
          </a:p>
        </p:txBody>
      </p:sp>
      <p:sp>
        <p:nvSpPr>
          <p:cNvPr id="614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defTabSz="930275">
              <a:spcBef>
                <a:spcPct val="30000"/>
              </a:spcBef>
              <a:defRPr sz="1200">
                <a:solidFill>
                  <a:schemeClr val="tx1"/>
                </a:solidFill>
                <a:latin typeface="Times New Roman" panose="02020603050405020304" pitchFamily="18" charset="0"/>
              </a:defRPr>
            </a:lvl1pPr>
            <a:lvl2pPr marL="742950" indent="-285750" defTabSz="930275">
              <a:spcBef>
                <a:spcPct val="30000"/>
              </a:spcBef>
              <a:defRPr sz="1200">
                <a:solidFill>
                  <a:schemeClr val="tx1"/>
                </a:solidFill>
                <a:latin typeface="Times New Roman" panose="02020603050405020304" pitchFamily="18" charset="0"/>
              </a:defRPr>
            </a:lvl2pPr>
            <a:lvl3pPr marL="1143000" indent="-228600" defTabSz="930275">
              <a:spcBef>
                <a:spcPct val="30000"/>
              </a:spcBef>
              <a:defRPr sz="1200">
                <a:solidFill>
                  <a:schemeClr val="tx1"/>
                </a:solidFill>
                <a:latin typeface="Times New Roman" panose="02020603050405020304" pitchFamily="18" charset="0"/>
              </a:defRPr>
            </a:lvl3pPr>
            <a:lvl4pPr marL="1600200" indent="-228600" defTabSz="930275">
              <a:spcBef>
                <a:spcPct val="30000"/>
              </a:spcBef>
              <a:defRPr sz="1200">
                <a:solidFill>
                  <a:schemeClr val="tx1"/>
                </a:solidFill>
                <a:latin typeface="Times New Roman" panose="02020603050405020304" pitchFamily="18" charset="0"/>
              </a:defRPr>
            </a:lvl4pPr>
            <a:lvl5pPr marL="2057400" indent="-228600" defTabSz="930275">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58A676EE-8CDE-4095-9A49-5FD08B950E86}" type="slidenum">
              <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rPr>
              <a:pPr marL="0" marR="0" lvl="0" indent="0" algn="r" defTabSz="930275"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886608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xfrm>
            <a:off x="1244600" y="723900"/>
            <a:ext cx="4826000" cy="3619500"/>
          </a:xfrm>
          <a:ln/>
        </p:spPr>
      </p:sp>
      <p:sp>
        <p:nvSpPr>
          <p:cNvPr id="61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lstStyle/>
          <a:p>
            <a:pPr eaLnBrk="1" hangingPunct="1">
              <a:spcBef>
                <a:spcPct val="0"/>
              </a:spcBef>
            </a:pPr>
            <a:endParaRPr lang="en-US" altLang="en-US" smtClean="0"/>
          </a:p>
        </p:txBody>
      </p:sp>
      <p:sp>
        <p:nvSpPr>
          <p:cNvPr id="614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defTabSz="930275">
              <a:spcBef>
                <a:spcPct val="30000"/>
              </a:spcBef>
              <a:defRPr sz="1200">
                <a:solidFill>
                  <a:schemeClr val="tx1"/>
                </a:solidFill>
                <a:latin typeface="Times New Roman" panose="02020603050405020304" pitchFamily="18" charset="0"/>
              </a:defRPr>
            </a:lvl1pPr>
            <a:lvl2pPr marL="742950" indent="-285750" defTabSz="930275">
              <a:spcBef>
                <a:spcPct val="30000"/>
              </a:spcBef>
              <a:defRPr sz="1200">
                <a:solidFill>
                  <a:schemeClr val="tx1"/>
                </a:solidFill>
                <a:latin typeface="Times New Roman" panose="02020603050405020304" pitchFamily="18" charset="0"/>
              </a:defRPr>
            </a:lvl2pPr>
            <a:lvl3pPr marL="1143000" indent="-228600" defTabSz="930275">
              <a:spcBef>
                <a:spcPct val="30000"/>
              </a:spcBef>
              <a:defRPr sz="1200">
                <a:solidFill>
                  <a:schemeClr val="tx1"/>
                </a:solidFill>
                <a:latin typeface="Times New Roman" panose="02020603050405020304" pitchFamily="18" charset="0"/>
              </a:defRPr>
            </a:lvl3pPr>
            <a:lvl4pPr marL="1600200" indent="-228600" defTabSz="930275">
              <a:spcBef>
                <a:spcPct val="30000"/>
              </a:spcBef>
              <a:defRPr sz="1200">
                <a:solidFill>
                  <a:schemeClr val="tx1"/>
                </a:solidFill>
                <a:latin typeface="Times New Roman" panose="02020603050405020304" pitchFamily="18" charset="0"/>
              </a:defRPr>
            </a:lvl4pPr>
            <a:lvl5pPr marL="2057400" indent="-228600" defTabSz="930275">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58A676EE-8CDE-4095-9A49-5FD08B950E86}" type="slidenum">
              <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rPr>
              <a:pPr marL="0" marR="0" lvl="0" indent="0" algn="r" defTabSz="930275" rtl="0" eaLnBrk="1" fontAlgn="base" latinLnBrk="0" hangingPunct="1">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358170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xfrm>
            <a:off x="1244600" y="723900"/>
            <a:ext cx="4826000" cy="3619500"/>
          </a:xfrm>
          <a:ln/>
        </p:spPr>
      </p:sp>
      <p:sp>
        <p:nvSpPr>
          <p:cNvPr id="61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lstStyle/>
          <a:p>
            <a:pPr eaLnBrk="1" hangingPunct="1">
              <a:spcBef>
                <a:spcPct val="0"/>
              </a:spcBef>
            </a:pPr>
            <a:endParaRPr lang="en-US" altLang="en-US" smtClean="0"/>
          </a:p>
        </p:txBody>
      </p:sp>
      <p:sp>
        <p:nvSpPr>
          <p:cNvPr id="614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defTabSz="930275">
              <a:spcBef>
                <a:spcPct val="30000"/>
              </a:spcBef>
              <a:defRPr sz="1200">
                <a:solidFill>
                  <a:schemeClr val="tx1"/>
                </a:solidFill>
                <a:latin typeface="Times New Roman" panose="02020603050405020304" pitchFamily="18" charset="0"/>
              </a:defRPr>
            </a:lvl1pPr>
            <a:lvl2pPr marL="742950" indent="-285750" defTabSz="930275">
              <a:spcBef>
                <a:spcPct val="30000"/>
              </a:spcBef>
              <a:defRPr sz="1200">
                <a:solidFill>
                  <a:schemeClr val="tx1"/>
                </a:solidFill>
                <a:latin typeface="Times New Roman" panose="02020603050405020304" pitchFamily="18" charset="0"/>
              </a:defRPr>
            </a:lvl2pPr>
            <a:lvl3pPr marL="1143000" indent="-228600" defTabSz="930275">
              <a:spcBef>
                <a:spcPct val="30000"/>
              </a:spcBef>
              <a:defRPr sz="1200">
                <a:solidFill>
                  <a:schemeClr val="tx1"/>
                </a:solidFill>
                <a:latin typeface="Times New Roman" panose="02020603050405020304" pitchFamily="18" charset="0"/>
              </a:defRPr>
            </a:lvl3pPr>
            <a:lvl4pPr marL="1600200" indent="-228600" defTabSz="930275">
              <a:spcBef>
                <a:spcPct val="30000"/>
              </a:spcBef>
              <a:defRPr sz="1200">
                <a:solidFill>
                  <a:schemeClr val="tx1"/>
                </a:solidFill>
                <a:latin typeface="Times New Roman" panose="02020603050405020304" pitchFamily="18" charset="0"/>
              </a:defRPr>
            </a:lvl4pPr>
            <a:lvl5pPr marL="2057400" indent="-228600" defTabSz="930275">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58A676EE-8CDE-4095-9A49-5FD08B950E86}" type="slidenum">
              <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rPr>
              <a:pPr marL="0" marR="0" lvl="0" indent="0" algn="r" defTabSz="930275" rtl="0" eaLnBrk="1" fontAlgn="base" latinLnBrk="0" hangingPunct="1">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457907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xfrm>
            <a:off x="1244600" y="723900"/>
            <a:ext cx="4826000" cy="3619500"/>
          </a:xfrm>
          <a:ln/>
        </p:spPr>
      </p:sp>
      <p:sp>
        <p:nvSpPr>
          <p:cNvPr id="61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lstStyle/>
          <a:p>
            <a:pPr eaLnBrk="1" hangingPunct="1">
              <a:spcBef>
                <a:spcPct val="0"/>
              </a:spcBef>
            </a:pPr>
            <a:endParaRPr lang="en-US" altLang="en-US" smtClean="0"/>
          </a:p>
        </p:txBody>
      </p:sp>
      <p:sp>
        <p:nvSpPr>
          <p:cNvPr id="614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defTabSz="930275">
              <a:spcBef>
                <a:spcPct val="30000"/>
              </a:spcBef>
              <a:defRPr sz="1200">
                <a:solidFill>
                  <a:schemeClr val="tx1"/>
                </a:solidFill>
                <a:latin typeface="Times New Roman" panose="02020603050405020304" pitchFamily="18" charset="0"/>
              </a:defRPr>
            </a:lvl1pPr>
            <a:lvl2pPr marL="742950" indent="-285750" defTabSz="930275">
              <a:spcBef>
                <a:spcPct val="30000"/>
              </a:spcBef>
              <a:defRPr sz="1200">
                <a:solidFill>
                  <a:schemeClr val="tx1"/>
                </a:solidFill>
                <a:latin typeface="Times New Roman" panose="02020603050405020304" pitchFamily="18" charset="0"/>
              </a:defRPr>
            </a:lvl2pPr>
            <a:lvl3pPr marL="1143000" indent="-228600" defTabSz="930275">
              <a:spcBef>
                <a:spcPct val="30000"/>
              </a:spcBef>
              <a:defRPr sz="1200">
                <a:solidFill>
                  <a:schemeClr val="tx1"/>
                </a:solidFill>
                <a:latin typeface="Times New Roman" panose="02020603050405020304" pitchFamily="18" charset="0"/>
              </a:defRPr>
            </a:lvl3pPr>
            <a:lvl4pPr marL="1600200" indent="-228600" defTabSz="930275">
              <a:spcBef>
                <a:spcPct val="30000"/>
              </a:spcBef>
              <a:defRPr sz="1200">
                <a:solidFill>
                  <a:schemeClr val="tx1"/>
                </a:solidFill>
                <a:latin typeface="Times New Roman" panose="02020603050405020304" pitchFamily="18" charset="0"/>
              </a:defRPr>
            </a:lvl4pPr>
            <a:lvl5pPr marL="2057400" indent="-228600" defTabSz="930275">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58A676EE-8CDE-4095-9A49-5FD08B950E86}" type="slidenum">
              <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rPr>
              <a:pPr marL="0" marR="0" lvl="0" indent="0" algn="r" defTabSz="930275" rtl="0" eaLnBrk="1" fontAlgn="base" latinLnBrk="0" hangingPunct="1">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855702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xfrm>
            <a:off x="1244600" y="723900"/>
            <a:ext cx="4826000" cy="3619500"/>
          </a:xfrm>
          <a:ln/>
        </p:spPr>
      </p:sp>
      <p:sp>
        <p:nvSpPr>
          <p:cNvPr id="61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lstStyle/>
          <a:p>
            <a:pPr eaLnBrk="1" hangingPunct="1">
              <a:spcBef>
                <a:spcPct val="0"/>
              </a:spcBef>
            </a:pPr>
            <a:endParaRPr lang="en-US" altLang="en-US" smtClean="0"/>
          </a:p>
        </p:txBody>
      </p:sp>
      <p:sp>
        <p:nvSpPr>
          <p:cNvPr id="614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defTabSz="930275">
              <a:spcBef>
                <a:spcPct val="30000"/>
              </a:spcBef>
              <a:defRPr sz="1200">
                <a:solidFill>
                  <a:schemeClr val="tx1"/>
                </a:solidFill>
                <a:latin typeface="Times New Roman" panose="02020603050405020304" pitchFamily="18" charset="0"/>
              </a:defRPr>
            </a:lvl1pPr>
            <a:lvl2pPr marL="742950" indent="-285750" defTabSz="930275">
              <a:spcBef>
                <a:spcPct val="30000"/>
              </a:spcBef>
              <a:defRPr sz="1200">
                <a:solidFill>
                  <a:schemeClr val="tx1"/>
                </a:solidFill>
                <a:latin typeface="Times New Roman" panose="02020603050405020304" pitchFamily="18" charset="0"/>
              </a:defRPr>
            </a:lvl2pPr>
            <a:lvl3pPr marL="1143000" indent="-228600" defTabSz="930275">
              <a:spcBef>
                <a:spcPct val="30000"/>
              </a:spcBef>
              <a:defRPr sz="1200">
                <a:solidFill>
                  <a:schemeClr val="tx1"/>
                </a:solidFill>
                <a:latin typeface="Times New Roman" panose="02020603050405020304" pitchFamily="18" charset="0"/>
              </a:defRPr>
            </a:lvl3pPr>
            <a:lvl4pPr marL="1600200" indent="-228600" defTabSz="930275">
              <a:spcBef>
                <a:spcPct val="30000"/>
              </a:spcBef>
              <a:defRPr sz="1200">
                <a:solidFill>
                  <a:schemeClr val="tx1"/>
                </a:solidFill>
                <a:latin typeface="Times New Roman" panose="02020603050405020304" pitchFamily="18" charset="0"/>
              </a:defRPr>
            </a:lvl4pPr>
            <a:lvl5pPr marL="2057400" indent="-228600" defTabSz="930275">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58A676EE-8CDE-4095-9A49-5FD08B950E86}" type="slidenum">
              <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rPr>
              <a:pPr marL="0" marR="0" lvl="0" indent="0" algn="r" defTabSz="930275" rtl="0" eaLnBrk="1" fontAlgn="base" latinLnBrk="0" hangingPunct="1">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874322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xfrm>
            <a:off x="1244600" y="723900"/>
            <a:ext cx="4826000" cy="3619500"/>
          </a:xfrm>
          <a:ln/>
        </p:spPr>
      </p:sp>
      <p:sp>
        <p:nvSpPr>
          <p:cNvPr id="61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lstStyle/>
          <a:p>
            <a:pPr eaLnBrk="1" hangingPunct="1">
              <a:spcBef>
                <a:spcPct val="0"/>
              </a:spcBef>
            </a:pPr>
            <a:endParaRPr lang="en-US" altLang="en-US" smtClean="0"/>
          </a:p>
        </p:txBody>
      </p:sp>
      <p:sp>
        <p:nvSpPr>
          <p:cNvPr id="614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defTabSz="930275">
              <a:spcBef>
                <a:spcPct val="30000"/>
              </a:spcBef>
              <a:defRPr sz="1200">
                <a:solidFill>
                  <a:schemeClr val="tx1"/>
                </a:solidFill>
                <a:latin typeface="Times New Roman" panose="02020603050405020304" pitchFamily="18" charset="0"/>
              </a:defRPr>
            </a:lvl1pPr>
            <a:lvl2pPr marL="742950" indent="-285750" defTabSz="930275">
              <a:spcBef>
                <a:spcPct val="30000"/>
              </a:spcBef>
              <a:defRPr sz="1200">
                <a:solidFill>
                  <a:schemeClr val="tx1"/>
                </a:solidFill>
                <a:latin typeface="Times New Roman" panose="02020603050405020304" pitchFamily="18" charset="0"/>
              </a:defRPr>
            </a:lvl2pPr>
            <a:lvl3pPr marL="1143000" indent="-228600" defTabSz="930275">
              <a:spcBef>
                <a:spcPct val="30000"/>
              </a:spcBef>
              <a:defRPr sz="1200">
                <a:solidFill>
                  <a:schemeClr val="tx1"/>
                </a:solidFill>
                <a:latin typeface="Times New Roman" panose="02020603050405020304" pitchFamily="18" charset="0"/>
              </a:defRPr>
            </a:lvl3pPr>
            <a:lvl4pPr marL="1600200" indent="-228600" defTabSz="930275">
              <a:spcBef>
                <a:spcPct val="30000"/>
              </a:spcBef>
              <a:defRPr sz="1200">
                <a:solidFill>
                  <a:schemeClr val="tx1"/>
                </a:solidFill>
                <a:latin typeface="Times New Roman" panose="02020603050405020304" pitchFamily="18" charset="0"/>
              </a:defRPr>
            </a:lvl4pPr>
            <a:lvl5pPr marL="2057400" indent="-228600" defTabSz="930275">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30275" rtl="0" eaLnBrk="1" fontAlgn="base" latinLnBrk="0" hangingPunct="1">
              <a:lnSpc>
                <a:spcPct val="100000"/>
              </a:lnSpc>
              <a:spcBef>
                <a:spcPct val="0"/>
              </a:spcBef>
              <a:spcAft>
                <a:spcPct val="0"/>
              </a:spcAft>
              <a:buClrTx/>
              <a:buSzTx/>
              <a:buFontTx/>
              <a:buNone/>
              <a:tabLst/>
              <a:defRPr/>
            </a:pPr>
            <a:fld id="{58A676EE-8CDE-4095-9A49-5FD08B950E86}" type="slidenum">
              <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rPr>
              <a:pPr marL="0" marR="0" lvl="0" indent="0" algn="r" defTabSz="930275" rtl="0" eaLnBrk="1" fontAlgn="base" latinLnBrk="0" hangingPunct="1">
                <a:lnSpc>
                  <a:spcPct val="100000"/>
                </a:lnSpc>
                <a:spcBef>
                  <a:spcPct val="0"/>
                </a:spcBef>
                <a:spcAft>
                  <a:spcPct val="0"/>
                </a:spcAft>
                <a:buClrTx/>
                <a:buSzTx/>
                <a:buFontTx/>
                <a:buNone/>
                <a:tabLst/>
                <a:defRPr/>
              </a:pPr>
              <a:t>9</a:t>
            </a:fld>
            <a:endPar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436827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48" indent="0" algn="ctr">
              <a:buNone/>
              <a:defRPr>
                <a:solidFill>
                  <a:schemeClr val="tx1">
                    <a:tint val="75000"/>
                  </a:schemeClr>
                </a:solidFill>
              </a:defRPr>
            </a:lvl2pPr>
            <a:lvl3pPr marL="914296" indent="0" algn="ctr">
              <a:buNone/>
              <a:defRPr>
                <a:solidFill>
                  <a:schemeClr val="tx1">
                    <a:tint val="75000"/>
                  </a:schemeClr>
                </a:solidFill>
              </a:defRPr>
            </a:lvl3pPr>
            <a:lvl4pPr marL="1371445" indent="0" algn="ctr">
              <a:buNone/>
              <a:defRPr>
                <a:solidFill>
                  <a:schemeClr val="tx1">
                    <a:tint val="75000"/>
                  </a:schemeClr>
                </a:solidFill>
              </a:defRPr>
            </a:lvl4pPr>
            <a:lvl5pPr marL="1828592" indent="0" algn="ctr">
              <a:buNone/>
              <a:defRPr>
                <a:solidFill>
                  <a:schemeClr val="tx1">
                    <a:tint val="75000"/>
                  </a:schemeClr>
                </a:solidFill>
              </a:defRPr>
            </a:lvl5pPr>
            <a:lvl6pPr marL="2285740" indent="0" algn="ctr">
              <a:buNone/>
              <a:defRPr>
                <a:solidFill>
                  <a:schemeClr val="tx1">
                    <a:tint val="75000"/>
                  </a:schemeClr>
                </a:solidFill>
              </a:defRPr>
            </a:lvl6pPr>
            <a:lvl7pPr marL="2742888" indent="0" algn="ctr">
              <a:buNone/>
              <a:defRPr>
                <a:solidFill>
                  <a:schemeClr val="tx1">
                    <a:tint val="75000"/>
                  </a:schemeClr>
                </a:solidFill>
              </a:defRPr>
            </a:lvl7pPr>
            <a:lvl8pPr marL="3200036" indent="0" algn="ctr">
              <a:buNone/>
              <a:defRPr>
                <a:solidFill>
                  <a:schemeClr val="tx1">
                    <a:tint val="75000"/>
                  </a:schemeClr>
                </a:solidFill>
              </a:defRPr>
            </a:lvl8pPr>
            <a:lvl9pPr marL="365718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a:t>4/5/2012</a:t>
            </a:r>
          </a:p>
        </p:txBody>
      </p:sp>
      <p:sp>
        <p:nvSpPr>
          <p:cNvPr id="5" name="Footer Placeholder 4"/>
          <p:cNvSpPr>
            <a:spLocks noGrp="1"/>
          </p:cNvSpPr>
          <p:nvPr>
            <p:ph type="ftr" sz="quarter" idx="11"/>
          </p:nvPr>
        </p:nvSpPr>
        <p:spPr/>
        <p:txBody>
          <a:bodyPr/>
          <a:lstStyle>
            <a:lvl1pPr>
              <a:defRPr/>
            </a:lvl1pPr>
          </a:lstStyle>
          <a:p>
            <a:pPr>
              <a:defRPr/>
            </a:pPr>
            <a:r>
              <a:rPr lang="en-US"/>
              <a:t>AY2013/2014 OCT SEMESTER</a:t>
            </a:r>
          </a:p>
        </p:txBody>
      </p:sp>
      <p:sp>
        <p:nvSpPr>
          <p:cNvPr id="6" name="Slide Number Placeholder 5"/>
          <p:cNvSpPr>
            <a:spLocks noGrp="1"/>
          </p:cNvSpPr>
          <p:nvPr>
            <p:ph type="sldNum" sz="quarter" idx="12"/>
          </p:nvPr>
        </p:nvSpPr>
        <p:spPr/>
        <p:txBody>
          <a:bodyPr/>
          <a:lstStyle>
            <a:lvl1pPr>
              <a:defRPr/>
            </a:lvl1pPr>
          </a:lstStyle>
          <a:p>
            <a:pPr>
              <a:defRPr/>
            </a:pPr>
            <a:fld id="{9FD91EFE-98B8-408A-8858-67065B4C71B5}" type="slidenum">
              <a:rPr lang="en-US" altLang="en-US"/>
              <a:pPr>
                <a:defRPr/>
              </a:pPr>
              <a:t>‹#›</a:t>
            </a:fld>
            <a:endParaRPr lang="en-US" altLang="en-US"/>
          </a:p>
        </p:txBody>
      </p:sp>
    </p:spTree>
    <p:extLst>
      <p:ext uri="{BB962C8B-B14F-4D97-AF65-F5344CB8AC3E}">
        <p14:creationId xmlns:p14="http://schemas.microsoft.com/office/powerpoint/2010/main" val="1995311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t>4/5/2012</a:t>
            </a:r>
          </a:p>
        </p:txBody>
      </p:sp>
      <p:sp>
        <p:nvSpPr>
          <p:cNvPr id="5" name="Footer Placeholder 4"/>
          <p:cNvSpPr>
            <a:spLocks noGrp="1"/>
          </p:cNvSpPr>
          <p:nvPr>
            <p:ph type="ftr" sz="quarter" idx="11"/>
          </p:nvPr>
        </p:nvSpPr>
        <p:spPr/>
        <p:txBody>
          <a:bodyPr/>
          <a:lstStyle>
            <a:lvl1pPr>
              <a:defRPr/>
            </a:lvl1pPr>
          </a:lstStyle>
          <a:p>
            <a:pPr>
              <a:defRPr/>
            </a:pPr>
            <a:r>
              <a:rPr lang="en-US"/>
              <a:t>AY2013/2014 OCT SEMESTER</a:t>
            </a:r>
          </a:p>
        </p:txBody>
      </p:sp>
      <p:sp>
        <p:nvSpPr>
          <p:cNvPr id="6" name="Slide Number Placeholder 5"/>
          <p:cNvSpPr>
            <a:spLocks noGrp="1"/>
          </p:cNvSpPr>
          <p:nvPr>
            <p:ph type="sldNum" sz="quarter" idx="12"/>
          </p:nvPr>
        </p:nvSpPr>
        <p:spPr/>
        <p:txBody>
          <a:bodyPr/>
          <a:lstStyle>
            <a:lvl1pPr>
              <a:defRPr/>
            </a:lvl1pPr>
          </a:lstStyle>
          <a:p>
            <a:pPr>
              <a:defRPr/>
            </a:pPr>
            <a:fld id="{668CF266-5365-4920-B7F9-2BEBCD166134}" type="slidenum">
              <a:rPr lang="en-US" altLang="en-US"/>
              <a:pPr>
                <a:defRPr/>
              </a:pPr>
              <a:t>‹#›</a:t>
            </a:fld>
            <a:endParaRPr lang="en-US" altLang="en-US"/>
          </a:p>
        </p:txBody>
      </p:sp>
    </p:spTree>
    <p:extLst>
      <p:ext uri="{BB962C8B-B14F-4D97-AF65-F5344CB8AC3E}">
        <p14:creationId xmlns:p14="http://schemas.microsoft.com/office/powerpoint/2010/main" val="2806566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t>4/5/2012</a:t>
            </a:r>
          </a:p>
        </p:txBody>
      </p:sp>
      <p:sp>
        <p:nvSpPr>
          <p:cNvPr id="5" name="Footer Placeholder 4"/>
          <p:cNvSpPr>
            <a:spLocks noGrp="1"/>
          </p:cNvSpPr>
          <p:nvPr>
            <p:ph type="ftr" sz="quarter" idx="11"/>
          </p:nvPr>
        </p:nvSpPr>
        <p:spPr/>
        <p:txBody>
          <a:bodyPr/>
          <a:lstStyle>
            <a:lvl1pPr>
              <a:defRPr/>
            </a:lvl1pPr>
          </a:lstStyle>
          <a:p>
            <a:pPr>
              <a:defRPr/>
            </a:pPr>
            <a:r>
              <a:rPr lang="en-US"/>
              <a:t>AY2013/2014 OCT SEMESTER</a:t>
            </a:r>
          </a:p>
        </p:txBody>
      </p:sp>
      <p:sp>
        <p:nvSpPr>
          <p:cNvPr id="6" name="Slide Number Placeholder 5"/>
          <p:cNvSpPr>
            <a:spLocks noGrp="1"/>
          </p:cNvSpPr>
          <p:nvPr>
            <p:ph type="sldNum" sz="quarter" idx="12"/>
          </p:nvPr>
        </p:nvSpPr>
        <p:spPr/>
        <p:txBody>
          <a:bodyPr/>
          <a:lstStyle>
            <a:lvl1pPr>
              <a:defRPr/>
            </a:lvl1pPr>
          </a:lstStyle>
          <a:p>
            <a:pPr>
              <a:defRPr/>
            </a:pPr>
            <a:fld id="{A99BA593-D707-4A6A-92A7-70ADC55BB8DC}" type="slidenum">
              <a:rPr lang="en-US" altLang="en-US"/>
              <a:pPr>
                <a:defRPr/>
              </a:pPr>
              <a:t>‹#›</a:t>
            </a:fld>
            <a:endParaRPr lang="en-US" altLang="en-US"/>
          </a:p>
        </p:txBody>
      </p:sp>
    </p:spTree>
    <p:extLst>
      <p:ext uri="{BB962C8B-B14F-4D97-AF65-F5344CB8AC3E}">
        <p14:creationId xmlns:p14="http://schemas.microsoft.com/office/powerpoint/2010/main" val="119383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t>4/5/2012</a:t>
            </a:r>
          </a:p>
        </p:txBody>
      </p:sp>
      <p:sp>
        <p:nvSpPr>
          <p:cNvPr id="5" name="Footer Placeholder 4"/>
          <p:cNvSpPr>
            <a:spLocks noGrp="1"/>
          </p:cNvSpPr>
          <p:nvPr>
            <p:ph type="ftr" sz="quarter" idx="11"/>
          </p:nvPr>
        </p:nvSpPr>
        <p:spPr>
          <a:xfrm>
            <a:off x="5843588" y="6356350"/>
            <a:ext cx="2895600" cy="365125"/>
          </a:xfrm>
        </p:spPr>
        <p:txBody>
          <a:bodyPr/>
          <a:lstStyle>
            <a:lvl1pPr>
              <a:defRPr/>
            </a:lvl1pPr>
          </a:lstStyle>
          <a:p>
            <a:pPr>
              <a:defRPr/>
            </a:pPr>
            <a:r>
              <a:rPr lang="en-US"/>
              <a:t>AY2013/2014 OCT SEMESTER</a:t>
            </a:r>
          </a:p>
        </p:txBody>
      </p:sp>
      <p:sp>
        <p:nvSpPr>
          <p:cNvPr id="6" name="Slide Number Placeholder 5"/>
          <p:cNvSpPr>
            <a:spLocks noGrp="1"/>
          </p:cNvSpPr>
          <p:nvPr>
            <p:ph type="sldNum" sz="quarter" idx="12"/>
          </p:nvPr>
        </p:nvSpPr>
        <p:spPr>
          <a:xfrm>
            <a:off x="3436938" y="6356350"/>
            <a:ext cx="2133600" cy="365125"/>
          </a:xfrm>
        </p:spPr>
        <p:txBody>
          <a:bodyPr/>
          <a:lstStyle>
            <a:lvl1pPr algn="ctr">
              <a:defRPr/>
            </a:lvl1pPr>
          </a:lstStyle>
          <a:p>
            <a:pPr>
              <a:defRPr/>
            </a:pPr>
            <a:endParaRPr lang="en-US"/>
          </a:p>
        </p:txBody>
      </p:sp>
    </p:spTree>
    <p:extLst>
      <p:ext uri="{BB962C8B-B14F-4D97-AF65-F5344CB8AC3E}">
        <p14:creationId xmlns:p14="http://schemas.microsoft.com/office/powerpoint/2010/main" val="2685637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48" indent="0">
              <a:buNone/>
              <a:defRPr sz="1800">
                <a:solidFill>
                  <a:schemeClr val="tx1">
                    <a:tint val="75000"/>
                  </a:schemeClr>
                </a:solidFill>
              </a:defRPr>
            </a:lvl2pPr>
            <a:lvl3pPr marL="914296" indent="0">
              <a:buNone/>
              <a:defRPr sz="1600">
                <a:solidFill>
                  <a:schemeClr val="tx1">
                    <a:tint val="75000"/>
                  </a:schemeClr>
                </a:solidFill>
              </a:defRPr>
            </a:lvl3pPr>
            <a:lvl4pPr marL="1371445" indent="0">
              <a:buNone/>
              <a:defRPr sz="1400">
                <a:solidFill>
                  <a:schemeClr val="tx1">
                    <a:tint val="75000"/>
                  </a:schemeClr>
                </a:solidFill>
              </a:defRPr>
            </a:lvl4pPr>
            <a:lvl5pPr marL="1828592" indent="0">
              <a:buNone/>
              <a:defRPr sz="1400">
                <a:solidFill>
                  <a:schemeClr val="tx1">
                    <a:tint val="75000"/>
                  </a:schemeClr>
                </a:solidFill>
              </a:defRPr>
            </a:lvl5pPr>
            <a:lvl6pPr marL="2285740" indent="0">
              <a:buNone/>
              <a:defRPr sz="1400">
                <a:solidFill>
                  <a:schemeClr val="tx1">
                    <a:tint val="75000"/>
                  </a:schemeClr>
                </a:solidFill>
              </a:defRPr>
            </a:lvl6pPr>
            <a:lvl7pPr marL="2742888" indent="0">
              <a:buNone/>
              <a:defRPr sz="1400">
                <a:solidFill>
                  <a:schemeClr val="tx1">
                    <a:tint val="75000"/>
                  </a:schemeClr>
                </a:solidFill>
              </a:defRPr>
            </a:lvl7pPr>
            <a:lvl8pPr marL="3200036" indent="0">
              <a:buNone/>
              <a:defRPr sz="1400">
                <a:solidFill>
                  <a:schemeClr val="tx1">
                    <a:tint val="75000"/>
                  </a:schemeClr>
                </a:solidFill>
              </a:defRPr>
            </a:lvl8pPr>
            <a:lvl9pPr marL="3657184"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4/5/2012</a:t>
            </a:r>
          </a:p>
        </p:txBody>
      </p:sp>
      <p:sp>
        <p:nvSpPr>
          <p:cNvPr id="5" name="Footer Placeholder 4"/>
          <p:cNvSpPr>
            <a:spLocks noGrp="1"/>
          </p:cNvSpPr>
          <p:nvPr>
            <p:ph type="ftr" sz="quarter" idx="11"/>
          </p:nvPr>
        </p:nvSpPr>
        <p:spPr/>
        <p:txBody>
          <a:bodyPr/>
          <a:lstStyle>
            <a:lvl1pPr>
              <a:defRPr/>
            </a:lvl1pPr>
          </a:lstStyle>
          <a:p>
            <a:pPr>
              <a:defRPr/>
            </a:pPr>
            <a:r>
              <a:rPr lang="en-US"/>
              <a:t>AY2013/2014 OCT SEMESTER</a:t>
            </a:r>
          </a:p>
        </p:txBody>
      </p:sp>
      <p:sp>
        <p:nvSpPr>
          <p:cNvPr id="6" name="Slide Number Placeholder 5"/>
          <p:cNvSpPr>
            <a:spLocks noGrp="1"/>
          </p:cNvSpPr>
          <p:nvPr>
            <p:ph type="sldNum" sz="quarter" idx="12"/>
          </p:nvPr>
        </p:nvSpPr>
        <p:spPr/>
        <p:txBody>
          <a:bodyPr/>
          <a:lstStyle>
            <a:lvl1pPr>
              <a:defRPr/>
            </a:lvl1pPr>
          </a:lstStyle>
          <a:p>
            <a:pPr>
              <a:defRPr/>
            </a:pPr>
            <a:fld id="{07D44743-9B6A-40B5-9908-38FB6FB1F43C}" type="slidenum">
              <a:rPr lang="en-US" altLang="en-US"/>
              <a:pPr>
                <a:defRPr/>
              </a:pPr>
              <a:t>‹#›</a:t>
            </a:fld>
            <a:endParaRPr lang="en-US" altLang="en-US"/>
          </a:p>
        </p:txBody>
      </p:sp>
    </p:spTree>
    <p:extLst>
      <p:ext uri="{BB962C8B-B14F-4D97-AF65-F5344CB8AC3E}">
        <p14:creationId xmlns:p14="http://schemas.microsoft.com/office/powerpoint/2010/main" val="1083761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US"/>
              <a:t>4/5/2012</a:t>
            </a:r>
          </a:p>
        </p:txBody>
      </p:sp>
      <p:sp>
        <p:nvSpPr>
          <p:cNvPr id="6" name="Footer Placeholder 4"/>
          <p:cNvSpPr>
            <a:spLocks noGrp="1"/>
          </p:cNvSpPr>
          <p:nvPr>
            <p:ph type="ftr" sz="quarter" idx="11"/>
          </p:nvPr>
        </p:nvSpPr>
        <p:spPr/>
        <p:txBody>
          <a:bodyPr/>
          <a:lstStyle>
            <a:lvl1pPr>
              <a:defRPr/>
            </a:lvl1pPr>
          </a:lstStyle>
          <a:p>
            <a:pPr>
              <a:defRPr/>
            </a:pPr>
            <a:r>
              <a:rPr lang="en-US"/>
              <a:t>AY2013/2014 OCT SEMESTER</a:t>
            </a:r>
          </a:p>
        </p:txBody>
      </p:sp>
      <p:sp>
        <p:nvSpPr>
          <p:cNvPr id="7" name="Slide Number Placeholder 5"/>
          <p:cNvSpPr>
            <a:spLocks noGrp="1"/>
          </p:cNvSpPr>
          <p:nvPr>
            <p:ph type="sldNum" sz="quarter" idx="12"/>
          </p:nvPr>
        </p:nvSpPr>
        <p:spPr/>
        <p:txBody>
          <a:bodyPr/>
          <a:lstStyle>
            <a:lvl1pPr>
              <a:defRPr/>
            </a:lvl1pPr>
          </a:lstStyle>
          <a:p>
            <a:pPr>
              <a:defRPr/>
            </a:pPr>
            <a:fld id="{651BB884-5971-475B-828F-82A929C11FA1}" type="slidenum">
              <a:rPr lang="en-US" altLang="en-US"/>
              <a:pPr>
                <a:defRPr/>
              </a:pPr>
              <a:t>‹#›</a:t>
            </a:fld>
            <a:endParaRPr lang="en-US" altLang="en-US"/>
          </a:p>
        </p:txBody>
      </p:sp>
    </p:spTree>
    <p:extLst>
      <p:ext uri="{BB962C8B-B14F-4D97-AF65-F5344CB8AC3E}">
        <p14:creationId xmlns:p14="http://schemas.microsoft.com/office/powerpoint/2010/main" val="3569910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4"/>
            <a:ext cx="4040188" cy="639763"/>
          </a:xfrm>
        </p:spPr>
        <p:txBody>
          <a:bodyPr anchor="b"/>
          <a:lstStyle>
            <a:lvl1pPr marL="0" indent="0">
              <a:buNone/>
              <a:defRPr sz="2300" b="1"/>
            </a:lvl1pPr>
            <a:lvl2pPr marL="457148" indent="0">
              <a:buNone/>
              <a:defRPr sz="2000" b="1"/>
            </a:lvl2pPr>
            <a:lvl3pPr marL="914296" indent="0">
              <a:buNone/>
              <a:defRPr sz="1800" b="1"/>
            </a:lvl3pPr>
            <a:lvl4pPr marL="1371445" indent="0">
              <a:buNone/>
              <a:defRPr sz="1600" b="1"/>
            </a:lvl4pPr>
            <a:lvl5pPr marL="1828592" indent="0">
              <a:buNone/>
              <a:defRPr sz="1600" b="1"/>
            </a:lvl5pPr>
            <a:lvl6pPr marL="2285740" indent="0">
              <a:buNone/>
              <a:defRPr sz="1600" b="1"/>
            </a:lvl6pPr>
            <a:lvl7pPr marL="2742888" indent="0">
              <a:buNone/>
              <a:defRPr sz="1600" b="1"/>
            </a:lvl7pPr>
            <a:lvl8pPr marL="3200036" indent="0">
              <a:buNone/>
              <a:defRPr sz="1600" b="1"/>
            </a:lvl8pPr>
            <a:lvl9pPr marL="365718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3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4"/>
            <a:ext cx="4041775" cy="639763"/>
          </a:xfrm>
        </p:spPr>
        <p:txBody>
          <a:bodyPr anchor="b"/>
          <a:lstStyle>
            <a:lvl1pPr marL="0" indent="0">
              <a:buNone/>
              <a:defRPr sz="2300" b="1"/>
            </a:lvl1pPr>
            <a:lvl2pPr marL="457148" indent="0">
              <a:buNone/>
              <a:defRPr sz="2000" b="1"/>
            </a:lvl2pPr>
            <a:lvl3pPr marL="914296" indent="0">
              <a:buNone/>
              <a:defRPr sz="1800" b="1"/>
            </a:lvl3pPr>
            <a:lvl4pPr marL="1371445" indent="0">
              <a:buNone/>
              <a:defRPr sz="1600" b="1"/>
            </a:lvl4pPr>
            <a:lvl5pPr marL="1828592" indent="0">
              <a:buNone/>
              <a:defRPr sz="1600" b="1"/>
            </a:lvl5pPr>
            <a:lvl6pPr marL="2285740" indent="0">
              <a:buNone/>
              <a:defRPr sz="1600" b="1"/>
            </a:lvl6pPr>
            <a:lvl7pPr marL="2742888" indent="0">
              <a:buNone/>
              <a:defRPr sz="1600" b="1"/>
            </a:lvl7pPr>
            <a:lvl8pPr marL="3200036" indent="0">
              <a:buNone/>
              <a:defRPr sz="1600" b="1"/>
            </a:lvl8pPr>
            <a:lvl9pPr marL="365718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3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a:t>4/5/2012</a:t>
            </a:r>
          </a:p>
        </p:txBody>
      </p:sp>
      <p:sp>
        <p:nvSpPr>
          <p:cNvPr id="8" name="Footer Placeholder 4"/>
          <p:cNvSpPr>
            <a:spLocks noGrp="1"/>
          </p:cNvSpPr>
          <p:nvPr>
            <p:ph type="ftr" sz="quarter" idx="11"/>
          </p:nvPr>
        </p:nvSpPr>
        <p:spPr/>
        <p:txBody>
          <a:bodyPr/>
          <a:lstStyle>
            <a:lvl1pPr>
              <a:defRPr/>
            </a:lvl1pPr>
          </a:lstStyle>
          <a:p>
            <a:pPr>
              <a:defRPr/>
            </a:pPr>
            <a:r>
              <a:rPr lang="en-US"/>
              <a:t>AY2013/2014 OCT SEMESTER</a:t>
            </a:r>
          </a:p>
        </p:txBody>
      </p:sp>
      <p:sp>
        <p:nvSpPr>
          <p:cNvPr id="9" name="Slide Number Placeholder 5"/>
          <p:cNvSpPr>
            <a:spLocks noGrp="1"/>
          </p:cNvSpPr>
          <p:nvPr>
            <p:ph type="sldNum" sz="quarter" idx="12"/>
          </p:nvPr>
        </p:nvSpPr>
        <p:spPr/>
        <p:txBody>
          <a:bodyPr/>
          <a:lstStyle>
            <a:lvl1pPr>
              <a:defRPr/>
            </a:lvl1pPr>
          </a:lstStyle>
          <a:p>
            <a:pPr>
              <a:defRPr/>
            </a:pPr>
            <a:fld id="{5AAA7523-B928-41F6-9DBB-A86FE67F7ED5}" type="slidenum">
              <a:rPr lang="en-US" altLang="en-US"/>
              <a:pPr>
                <a:defRPr/>
              </a:pPr>
              <a:t>‹#›</a:t>
            </a:fld>
            <a:endParaRPr lang="en-US" altLang="en-US"/>
          </a:p>
        </p:txBody>
      </p:sp>
    </p:spTree>
    <p:extLst>
      <p:ext uri="{BB962C8B-B14F-4D97-AF65-F5344CB8AC3E}">
        <p14:creationId xmlns:p14="http://schemas.microsoft.com/office/powerpoint/2010/main" val="28597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US"/>
              <a:t>4/5/2012</a:t>
            </a:r>
          </a:p>
        </p:txBody>
      </p:sp>
      <p:sp>
        <p:nvSpPr>
          <p:cNvPr id="4" name="Footer Placeholder 4"/>
          <p:cNvSpPr>
            <a:spLocks noGrp="1"/>
          </p:cNvSpPr>
          <p:nvPr>
            <p:ph type="ftr" sz="quarter" idx="11"/>
          </p:nvPr>
        </p:nvSpPr>
        <p:spPr/>
        <p:txBody>
          <a:bodyPr/>
          <a:lstStyle>
            <a:lvl1pPr>
              <a:defRPr/>
            </a:lvl1pPr>
          </a:lstStyle>
          <a:p>
            <a:pPr>
              <a:defRPr/>
            </a:pPr>
            <a:r>
              <a:rPr lang="en-US"/>
              <a:t>AY2013/2014 OCT SEMESTER</a:t>
            </a:r>
          </a:p>
        </p:txBody>
      </p:sp>
      <p:sp>
        <p:nvSpPr>
          <p:cNvPr id="5" name="Slide Number Placeholder 5"/>
          <p:cNvSpPr>
            <a:spLocks noGrp="1"/>
          </p:cNvSpPr>
          <p:nvPr>
            <p:ph type="sldNum" sz="quarter" idx="12"/>
          </p:nvPr>
        </p:nvSpPr>
        <p:spPr/>
        <p:txBody>
          <a:bodyPr/>
          <a:lstStyle>
            <a:lvl1pPr>
              <a:defRPr/>
            </a:lvl1pPr>
          </a:lstStyle>
          <a:p>
            <a:pPr>
              <a:defRPr/>
            </a:pPr>
            <a:fld id="{DED844A1-92AD-47AC-9FCE-04C3D7543A67}" type="slidenum">
              <a:rPr lang="en-US" altLang="en-US"/>
              <a:pPr>
                <a:defRPr/>
              </a:pPr>
              <a:t>‹#›</a:t>
            </a:fld>
            <a:endParaRPr lang="en-US" altLang="en-US"/>
          </a:p>
        </p:txBody>
      </p:sp>
    </p:spTree>
    <p:extLst>
      <p:ext uri="{BB962C8B-B14F-4D97-AF65-F5344CB8AC3E}">
        <p14:creationId xmlns:p14="http://schemas.microsoft.com/office/powerpoint/2010/main" val="160444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4/5/2012</a:t>
            </a:r>
          </a:p>
        </p:txBody>
      </p:sp>
      <p:sp>
        <p:nvSpPr>
          <p:cNvPr id="3" name="Footer Placeholder 4"/>
          <p:cNvSpPr>
            <a:spLocks noGrp="1"/>
          </p:cNvSpPr>
          <p:nvPr>
            <p:ph type="ftr" sz="quarter" idx="11"/>
          </p:nvPr>
        </p:nvSpPr>
        <p:spPr/>
        <p:txBody>
          <a:bodyPr/>
          <a:lstStyle>
            <a:lvl1pPr>
              <a:defRPr/>
            </a:lvl1pPr>
          </a:lstStyle>
          <a:p>
            <a:pPr>
              <a:defRPr/>
            </a:pPr>
            <a:r>
              <a:rPr lang="en-US"/>
              <a:t>AY2013/2014 OCT SEMESTER</a:t>
            </a:r>
          </a:p>
        </p:txBody>
      </p:sp>
      <p:sp>
        <p:nvSpPr>
          <p:cNvPr id="4" name="Slide Number Placeholder 5"/>
          <p:cNvSpPr>
            <a:spLocks noGrp="1"/>
          </p:cNvSpPr>
          <p:nvPr>
            <p:ph type="sldNum" sz="quarter" idx="12"/>
          </p:nvPr>
        </p:nvSpPr>
        <p:spPr/>
        <p:txBody>
          <a:bodyPr/>
          <a:lstStyle>
            <a:lvl1pPr>
              <a:defRPr/>
            </a:lvl1pPr>
          </a:lstStyle>
          <a:p>
            <a:pPr>
              <a:defRPr/>
            </a:pPr>
            <a:fld id="{1D0179F5-DCB1-4C23-B311-7D862B4D1578}" type="slidenum">
              <a:rPr lang="en-US" altLang="en-US"/>
              <a:pPr>
                <a:defRPr/>
              </a:pPr>
              <a:t>‹#›</a:t>
            </a:fld>
            <a:endParaRPr lang="en-US" altLang="en-US"/>
          </a:p>
        </p:txBody>
      </p:sp>
    </p:spTree>
    <p:extLst>
      <p:ext uri="{BB962C8B-B14F-4D97-AF65-F5344CB8AC3E}">
        <p14:creationId xmlns:p14="http://schemas.microsoft.com/office/powerpoint/2010/main" val="4224480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148" indent="0">
              <a:buNone/>
              <a:defRPr sz="1200"/>
            </a:lvl2pPr>
            <a:lvl3pPr marL="914296" indent="0">
              <a:buNone/>
              <a:defRPr sz="1100"/>
            </a:lvl3pPr>
            <a:lvl4pPr marL="1371445" indent="0">
              <a:buNone/>
              <a:defRPr sz="900"/>
            </a:lvl4pPr>
            <a:lvl5pPr marL="1828592" indent="0">
              <a:buNone/>
              <a:defRPr sz="900"/>
            </a:lvl5pPr>
            <a:lvl6pPr marL="2285740" indent="0">
              <a:buNone/>
              <a:defRPr sz="900"/>
            </a:lvl6pPr>
            <a:lvl7pPr marL="2742888" indent="0">
              <a:buNone/>
              <a:defRPr sz="900"/>
            </a:lvl7pPr>
            <a:lvl8pPr marL="3200036" indent="0">
              <a:buNone/>
              <a:defRPr sz="900"/>
            </a:lvl8pPr>
            <a:lvl9pPr marL="3657184"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4/5/2012</a:t>
            </a:r>
          </a:p>
        </p:txBody>
      </p:sp>
      <p:sp>
        <p:nvSpPr>
          <p:cNvPr id="6" name="Footer Placeholder 4"/>
          <p:cNvSpPr>
            <a:spLocks noGrp="1"/>
          </p:cNvSpPr>
          <p:nvPr>
            <p:ph type="ftr" sz="quarter" idx="11"/>
          </p:nvPr>
        </p:nvSpPr>
        <p:spPr/>
        <p:txBody>
          <a:bodyPr/>
          <a:lstStyle>
            <a:lvl1pPr>
              <a:defRPr/>
            </a:lvl1pPr>
          </a:lstStyle>
          <a:p>
            <a:pPr>
              <a:defRPr/>
            </a:pPr>
            <a:r>
              <a:rPr lang="en-US"/>
              <a:t>AY2013/2014 OCT SEMESTER</a:t>
            </a:r>
          </a:p>
        </p:txBody>
      </p:sp>
      <p:sp>
        <p:nvSpPr>
          <p:cNvPr id="7" name="Slide Number Placeholder 5"/>
          <p:cNvSpPr>
            <a:spLocks noGrp="1"/>
          </p:cNvSpPr>
          <p:nvPr>
            <p:ph type="sldNum" sz="quarter" idx="12"/>
          </p:nvPr>
        </p:nvSpPr>
        <p:spPr/>
        <p:txBody>
          <a:bodyPr/>
          <a:lstStyle>
            <a:lvl1pPr>
              <a:defRPr/>
            </a:lvl1pPr>
          </a:lstStyle>
          <a:p>
            <a:pPr>
              <a:defRPr/>
            </a:pPr>
            <a:fld id="{0B9DB22C-FE2F-41D9-99AC-703F12FE9C8D}" type="slidenum">
              <a:rPr lang="en-US" altLang="en-US"/>
              <a:pPr>
                <a:defRPr/>
              </a:pPr>
              <a:t>‹#›</a:t>
            </a:fld>
            <a:endParaRPr lang="en-US" altLang="en-US"/>
          </a:p>
        </p:txBody>
      </p:sp>
    </p:spTree>
    <p:extLst>
      <p:ext uri="{BB962C8B-B14F-4D97-AF65-F5344CB8AC3E}">
        <p14:creationId xmlns:p14="http://schemas.microsoft.com/office/powerpoint/2010/main" val="1013559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148" indent="0">
              <a:buNone/>
              <a:defRPr sz="2800"/>
            </a:lvl2pPr>
            <a:lvl3pPr marL="914296" indent="0">
              <a:buNone/>
              <a:defRPr sz="2300"/>
            </a:lvl3pPr>
            <a:lvl4pPr marL="1371445" indent="0">
              <a:buNone/>
              <a:defRPr sz="2000"/>
            </a:lvl4pPr>
            <a:lvl5pPr marL="1828592" indent="0">
              <a:buNone/>
              <a:defRPr sz="2000"/>
            </a:lvl5pPr>
            <a:lvl6pPr marL="2285740" indent="0">
              <a:buNone/>
              <a:defRPr sz="2000"/>
            </a:lvl6pPr>
            <a:lvl7pPr marL="2742888" indent="0">
              <a:buNone/>
              <a:defRPr sz="2000"/>
            </a:lvl7pPr>
            <a:lvl8pPr marL="3200036" indent="0">
              <a:buNone/>
              <a:defRPr sz="2000"/>
            </a:lvl8pPr>
            <a:lvl9pPr marL="3657184"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400"/>
            </a:lvl1pPr>
            <a:lvl2pPr marL="457148" indent="0">
              <a:buNone/>
              <a:defRPr sz="1200"/>
            </a:lvl2pPr>
            <a:lvl3pPr marL="914296" indent="0">
              <a:buNone/>
              <a:defRPr sz="1100"/>
            </a:lvl3pPr>
            <a:lvl4pPr marL="1371445" indent="0">
              <a:buNone/>
              <a:defRPr sz="900"/>
            </a:lvl4pPr>
            <a:lvl5pPr marL="1828592" indent="0">
              <a:buNone/>
              <a:defRPr sz="900"/>
            </a:lvl5pPr>
            <a:lvl6pPr marL="2285740" indent="0">
              <a:buNone/>
              <a:defRPr sz="900"/>
            </a:lvl6pPr>
            <a:lvl7pPr marL="2742888" indent="0">
              <a:buNone/>
              <a:defRPr sz="900"/>
            </a:lvl7pPr>
            <a:lvl8pPr marL="3200036" indent="0">
              <a:buNone/>
              <a:defRPr sz="900"/>
            </a:lvl8pPr>
            <a:lvl9pPr marL="3657184"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4/5/2012</a:t>
            </a:r>
          </a:p>
        </p:txBody>
      </p:sp>
      <p:sp>
        <p:nvSpPr>
          <p:cNvPr id="6" name="Footer Placeholder 4"/>
          <p:cNvSpPr>
            <a:spLocks noGrp="1"/>
          </p:cNvSpPr>
          <p:nvPr>
            <p:ph type="ftr" sz="quarter" idx="11"/>
          </p:nvPr>
        </p:nvSpPr>
        <p:spPr/>
        <p:txBody>
          <a:bodyPr/>
          <a:lstStyle>
            <a:lvl1pPr>
              <a:defRPr/>
            </a:lvl1pPr>
          </a:lstStyle>
          <a:p>
            <a:pPr>
              <a:defRPr/>
            </a:pPr>
            <a:r>
              <a:rPr lang="en-US"/>
              <a:t>AY2013/2014 OCT SEMESTER</a:t>
            </a:r>
          </a:p>
        </p:txBody>
      </p:sp>
      <p:sp>
        <p:nvSpPr>
          <p:cNvPr id="7" name="Slide Number Placeholder 5"/>
          <p:cNvSpPr>
            <a:spLocks noGrp="1"/>
          </p:cNvSpPr>
          <p:nvPr>
            <p:ph type="sldNum" sz="quarter" idx="12"/>
          </p:nvPr>
        </p:nvSpPr>
        <p:spPr/>
        <p:txBody>
          <a:bodyPr/>
          <a:lstStyle>
            <a:lvl1pPr>
              <a:defRPr/>
            </a:lvl1pPr>
          </a:lstStyle>
          <a:p>
            <a:pPr>
              <a:defRPr/>
            </a:pPr>
            <a:fld id="{777A8671-BBE8-45B5-93F5-7050F2910BE2}" type="slidenum">
              <a:rPr lang="en-US" altLang="en-US"/>
              <a:pPr>
                <a:defRPr/>
              </a:pPr>
              <a:t>‹#›</a:t>
            </a:fld>
            <a:endParaRPr lang="en-US" altLang="en-US"/>
          </a:p>
        </p:txBody>
      </p:sp>
    </p:spTree>
    <p:extLst>
      <p:ext uri="{BB962C8B-B14F-4D97-AF65-F5344CB8AC3E}">
        <p14:creationId xmlns:p14="http://schemas.microsoft.com/office/powerpoint/2010/main" val="3102763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29" tIns="45715" rIns="91429" bIns="45715" rtlCol="0" anchor="ctr"/>
          <a:lstStyle>
            <a:lvl1pPr algn="l" defTabSz="457148" eaLnBrk="1" fontAlgn="auto" hangingPunct="1">
              <a:spcBef>
                <a:spcPts val="0"/>
              </a:spcBef>
              <a:spcAft>
                <a:spcPts val="0"/>
              </a:spcAft>
              <a:defRPr sz="1200">
                <a:solidFill>
                  <a:srgbClr val="666666">
                    <a:tint val="75000"/>
                  </a:srgbClr>
                </a:solidFill>
                <a:latin typeface="+mn-lt"/>
                <a:cs typeface="+mn-cs"/>
              </a:defRPr>
            </a:lvl1pPr>
          </a:lstStyle>
          <a:p>
            <a:pPr>
              <a:defRPr/>
            </a:pPr>
            <a:r>
              <a:rPr lang="en-US"/>
              <a:t>4/5/2012</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29" tIns="45715" rIns="91429" bIns="45715" numCol="1" anchor="ctr" anchorCtr="0" compatLnSpc="1">
            <a:prstTxWarp prst="textNoShape">
              <a:avLst/>
            </a:prstTxWarp>
          </a:bodyPr>
          <a:lstStyle>
            <a:lvl1pPr algn="ctr" defTabSz="455613" eaLnBrk="1" hangingPunct="1">
              <a:defRPr sz="1200">
                <a:solidFill>
                  <a:srgbClr val="A0A0A0"/>
                </a:solidFill>
                <a:latin typeface="Calibri" pitchFamily="34" charset="0"/>
              </a:defRPr>
            </a:lvl1pPr>
          </a:lstStyle>
          <a:p>
            <a:pPr>
              <a:defRPr/>
            </a:pPr>
            <a:r>
              <a:rPr lang="en-US"/>
              <a:t>AY2013/2014 OCT SEMESTER</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29" tIns="45715" rIns="91429" bIns="45715" numCol="1" anchor="ctr" anchorCtr="0" compatLnSpc="1">
            <a:prstTxWarp prst="textNoShape">
              <a:avLst/>
            </a:prstTxWarp>
          </a:bodyPr>
          <a:lstStyle>
            <a:lvl1pPr algn="r" defTabSz="455613" eaLnBrk="1" hangingPunct="1">
              <a:defRPr sz="1200" smtClean="0">
                <a:solidFill>
                  <a:srgbClr val="A0A0A0"/>
                </a:solidFill>
                <a:latin typeface="Calibri" panose="020F0502020204030204" pitchFamily="34" charset="0"/>
              </a:defRPr>
            </a:lvl1pPr>
          </a:lstStyle>
          <a:p>
            <a:pPr>
              <a:defRPr/>
            </a:pPr>
            <a:fld id="{EDB1BFBC-1EC4-4F5C-99CB-0E7FA26F18A8}" type="slidenum">
              <a:rPr lang="en-US" altLang="en-US"/>
              <a:pPr>
                <a:defRPr/>
              </a:pPr>
              <a:t>‹#›</a:t>
            </a:fld>
            <a:endParaRPr lang="en-US" altLang="en-US"/>
          </a:p>
        </p:txBody>
      </p:sp>
    </p:spTree>
    <p:extLst>
      <p:ext uri="{BB962C8B-B14F-4D97-AF65-F5344CB8AC3E}">
        <p14:creationId xmlns:p14="http://schemas.microsoft.com/office/powerpoint/2010/main" val="3371191190"/>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hf hdr="0" ftr="0" dt="0"/>
  <p:txStyles>
    <p:titleStyle>
      <a:lvl1pPr algn="ctr" defTabSz="455613" rtl="0" eaLnBrk="0" fontAlgn="base" hangingPunct="0">
        <a:spcBef>
          <a:spcPct val="0"/>
        </a:spcBef>
        <a:spcAft>
          <a:spcPct val="0"/>
        </a:spcAft>
        <a:defRPr sz="4300" kern="1200">
          <a:solidFill>
            <a:schemeClr val="tx1"/>
          </a:solidFill>
          <a:latin typeface="+mj-lt"/>
          <a:ea typeface="+mj-ea"/>
          <a:cs typeface="+mj-cs"/>
        </a:defRPr>
      </a:lvl1pPr>
      <a:lvl2pPr algn="ctr" defTabSz="455613" rtl="0" eaLnBrk="0" fontAlgn="base" hangingPunct="0">
        <a:spcBef>
          <a:spcPct val="0"/>
        </a:spcBef>
        <a:spcAft>
          <a:spcPct val="0"/>
        </a:spcAft>
        <a:defRPr sz="4300">
          <a:solidFill>
            <a:schemeClr val="tx1"/>
          </a:solidFill>
          <a:latin typeface="Calibri" pitchFamily="34" charset="0"/>
        </a:defRPr>
      </a:lvl2pPr>
      <a:lvl3pPr algn="ctr" defTabSz="455613" rtl="0" eaLnBrk="0" fontAlgn="base" hangingPunct="0">
        <a:spcBef>
          <a:spcPct val="0"/>
        </a:spcBef>
        <a:spcAft>
          <a:spcPct val="0"/>
        </a:spcAft>
        <a:defRPr sz="4300">
          <a:solidFill>
            <a:schemeClr val="tx1"/>
          </a:solidFill>
          <a:latin typeface="Calibri" pitchFamily="34" charset="0"/>
        </a:defRPr>
      </a:lvl3pPr>
      <a:lvl4pPr algn="ctr" defTabSz="455613" rtl="0" eaLnBrk="0" fontAlgn="base" hangingPunct="0">
        <a:spcBef>
          <a:spcPct val="0"/>
        </a:spcBef>
        <a:spcAft>
          <a:spcPct val="0"/>
        </a:spcAft>
        <a:defRPr sz="4300">
          <a:solidFill>
            <a:schemeClr val="tx1"/>
          </a:solidFill>
          <a:latin typeface="Calibri" pitchFamily="34" charset="0"/>
        </a:defRPr>
      </a:lvl4pPr>
      <a:lvl5pPr algn="ctr" defTabSz="455613" rtl="0" eaLnBrk="0" fontAlgn="base" hangingPunct="0">
        <a:spcBef>
          <a:spcPct val="0"/>
        </a:spcBef>
        <a:spcAft>
          <a:spcPct val="0"/>
        </a:spcAft>
        <a:defRPr sz="4300">
          <a:solidFill>
            <a:schemeClr val="tx1"/>
          </a:solidFill>
          <a:latin typeface="Calibri" pitchFamily="34" charset="0"/>
        </a:defRPr>
      </a:lvl5pPr>
      <a:lvl6pPr marL="457200" algn="ctr" defTabSz="455613" rtl="0" fontAlgn="base">
        <a:spcBef>
          <a:spcPct val="0"/>
        </a:spcBef>
        <a:spcAft>
          <a:spcPct val="0"/>
        </a:spcAft>
        <a:defRPr sz="4300">
          <a:solidFill>
            <a:schemeClr val="tx1"/>
          </a:solidFill>
          <a:latin typeface="Calibri" pitchFamily="34" charset="0"/>
        </a:defRPr>
      </a:lvl6pPr>
      <a:lvl7pPr marL="914400" algn="ctr" defTabSz="455613" rtl="0" fontAlgn="base">
        <a:spcBef>
          <a:spcPct val="0"/>
        </a:spcBef>
        <a:spcAft>
          <a:spcPct val="0"/>
        </a:spcAft>
        <a:defRPr sz="4300">
          <a:solidFill>
            <a:schemeClr val="tx1"/>
          </a:solidFill>
          <a:latin typeface="Calibri" pitchFamily="34" charset="0"/>
        </a:defRPr>
      </a:lvl7pPr>
      <a:lvl8pPr marL="1371600" algn="ctr" defTabSz="455613" rtl="0" fontAlgn="base">
        <a:spcBef>
          <a:spcPct val="0"/>
        </a:spcBef>
        <a:spcAft>
          <a:spcPct val="0"/>
        </a:spcAft>
        <a:defRPr sz="4300">
          <a:solidFill>
            <a:schemeClr val="tx1"/>
          </a:solidFill>
          <a:latin typeface="Calibri" pitchFamily="34" charset="0"/>
        </a:defRPr>
      </a:lvl8pPr>
      <a:lvl9pPr marL="1828800" algn="ctr" defTabSz="455613" rtl="0" fontAlgn="base">
        <a:spcBef>
          <a:spcPct val="0"/>
        </a:spcBef>
        <a:spcAft>
          <a:spcPct val="0"/>
        </a:spcAft>
        <a:defRPr sz="4300">
          <a:solidFill>
            <a:schemeClr val="tx1"/>
          </a:solidFill>
          <a:latin typeface="Calibri" pitchFamily="34" charset="0"/>
        </a:defRPr>
      </a:lvl9pPr>
    </p:titleStyle>
    <p:bodyStyle>
      <a:lvl1pPr marL="341313" indent="-341313" algn="l" defTabSz="455613"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1363" indent="-284163" algn="l" defTabSz="455613"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1413" indent="-227013" algn="l" defTabSz="455613"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defRPr>
      </a:lvl3pPr>
      <a:lvl4pPr marL="1598613" indent="-227013" algn="l" defTabSz="455613"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5813" indent="-227013" algn="l" defTabSz="455613"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314" indent="-228574" algn="l" defTabSz="457148" rtl="0" eaLnBrk="1" latinLnBrk="0" hangingPunct="1">
        <a:spcBef>
          <a:spcPct val="20000"/>
        </a:spcBef>
        <a:buFont typeface="Arial"/>
        <a:buChar char="•"/>
        <a:defRPr sz="2000" kern="1200">
          <a:solidFill>
            <a:schemeClr val="tx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tx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tx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48" rtl="0" eaLnBrk="1" latinLnBrk="0" hangingPunct="1">
        <a:defRPr sz="1800" kern="1200">
          <a:solidFill>
            <a:schemeClr val="tx1"/>
          </a:solidFill>
          <a:latin typeface="+mn-lt"/>
          <a:ea typeface="+mn-ea"/>
          <a:cs typeface="+mn-cs"/>
        </a:defRPr>
      </a:lvl1pPr>
      <a:lvl2pPr marL="457148" algn="l" defTabSz="457148" rtl="0" eaLnBrk="1" latinLnBrk="0" hangingPunct="1">
        <a:defRPr sz="1800" kern="1200">
          <a:solidFill>
            <a:schemeClr val="tx1"/>
          </a:solidFill>
          <a:latin typeface="+mn-lt"/>
          <a:ea typeface="+mn-ea"/>
          <a:cs typeface="+mn-cs"/>
        </a:defRPr>
      </a:lvl2pPr>
      <a:lvl3pPr marL="914296" algn="l" defTabSz="457148" rtl="0" eaLnBrk="1" latinLnBrk="0" hangingPunct="1">
        <a:defRPr sz="1800" kern="1200">
          <a:solidFill>
            <a:schemeClr val="tx1"/>
          </a:solidFill>
          <a:latin typeface="+mn-lt"/>
          <a:ea typeface="+mn-ea"/>
          <a:cs typeface="+mn-cs"/>
        </a:defRPr>
      </a:lvl3pPr>
      <a:lvl4pPr marL="1371445" algn="l" defTabSz="457148" rtl="0" eaLnBrk="1" latinLnBrk="0" hangingPunct="1">
        <a:defRPr sz="1800" kern="1200">
          <a:solidFill>
            <a:schemeClr val="tx1"/>
          </a:solidFill>
          <a:latin typeface="+mn-lt"/>
          <a:ea typeface="+mn-ea"/>
          <a:cs typeface="+mn-cs"/>
        </a:defRPr>
      </a:lvl4pPr>
      <a:lvl5pPr marL="1828592" algn="l" defTabSz="457148" rtl="0" eaLnBrk="1" latinLnBrk="0" hangingPunct="1">
        <a:defRPr sz="1800" kern="1200">
          <a:solidFill>
            <a:schemeClr val="tx1"/>
          </a:solidFill>
          <a:latin typeface="+mn-lt"/>
          <a:ea typeface="+mn-ea"/>
          <a:cs typeface="+mn-cs"/>
        </a:defRPr>
      </a:lvl5pPr>
      <a:lvl6pPr marL="2285740" algn="l" defTabSz="457148" rtl="0" eaLnBrk="1" latinLnBrk="0" hangingPunct="1">
        <a:defRPr sz="1800" kern="1200">
          <a:solidFill>
            <a:schemeClr val="tx1"/>
          </a:solidFill>
          <a:latin typeface="+mn-lt"/>
          <a:ea typeface="+mn-ea"/>
          <a:cs typeface="+mn-cs"/>
        </a:defRPr>
      </a:lvl6pPr>
      <a:lvl7pPr marL="2742888" algn="l" defTabSz="457148" rtl="0" eaLnBrk="1" latinLnBrk="0" hangingPunct="1">
        <a:defRPr sz="1800" kern="1200">
          <a:solidFill>
            <a:schemeClr val="tx1"/>
          </a:solidFill>
          <a:latin typeface="+mn-lt"/>
          <a:ea typeface="+mn-ea"/>
          <a:cs typeface="+mn-cs"/>
        </a:defRPr>
      </a:lvl7pPr>
      <a:lvl8pPr marL="3200036" algn="l" defTabSz="457148" rtl="0" eaLnBrk="1" latinLnBrk="0" hangingPunct="1">
        <a:defRPr sz="1800" kern="1200">
          <a:solidFill>
            <a:schemeClr val="tx1"/>
          </a:solidFill>
          <a:latin typeface="+mn-lt"/>
          <a:ea typeface="+mn-ea"/>
          <a:cs typeface="+mn-cs"/>
        </a:defRPr>
      </a:lvl8pPr>
      <a:lvl9pPr marL="3657184" algn="l" defTabSz="45714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matplotlib.org/"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561490" y="2961598"/>
            <a:ext cx="4230152" cy="2997767"/>
          </a:xfrm>
          <a:prstGeom prst="rect">
            <a:avLst/>
          </a:prstGeom>
        </p:spPr>
      </p:pic>
      <p:pic>
        <p:nvPicPr>
          <p:cNvPr id="512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6675" y="6292850"/>
            <a:ext cx="25844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Rectangle 1030"/>
          <p:cNvSpPr>
            <a:spLocks noChangeArrowheads="1"/>
          </p:cNvSpPr>
          <p:nvPr/>
        </p:nvSpPr>
        <p:spPr bwMode="auto">
          <a:xfrm>
            <a:off x="84083" y="493985"/>
            <a:ext cx="9144000" cy="5580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3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0">
              <a:spcBef>
                <a:spcPct val="0"/>
              </a:spcBef>
              <a:buNone/>
              <a:defRPr/>
            </a:pPr>
            <a:r>
              <a:rPr lang="en-SG" altLang="en-US" sz="5400" b="1" dirty="0">
                <a:solidFill>
                  <a:srgbClr val="EF0C1D"/>
                </a:solidFill>
              </a:rPr>
              <a:t>Engineering Analytics &amp; Machine Learning</a:t>
            </a:r>
          </a:p>
          <a:p>
            <a:pPr lvl="0">
              <a:spcBef>
                <a:spcPct val="0"/>
              </a:spcBef>
              <a:buNone/>
              <a:defRPr/>
            </a:pPr>
            <a:r>
              <a:rPr lang="en-SG" altLang="en-US" sz="5400" b="1" dirty="0">
                <a:solidFill>
                  <a:srgbClr val="EF0C1D"/>
                </a:solidFill>
              </a:rPr>
              <a:t> (ECSE202) </a:t>
            </a:r>
          </a:p>
          <a:p>
            <a:pPr marL="0" marR="0" lvl="0" indent="0" defTabSz="914400" rtl="0" eaLnBrk="1" fontAlgn="base" latinLnBrk="0" hangingPunct="1">
              <a:lnSpc>
                <a:spcPct val="100000"/>
              </a:lnSpc>
              <a:spcBef>
                <a:spcPct val="0"/>
              </a:spcBef>
              <a:spcAft>
                <a:spcPct val="0"/>
              </a:spcAft>
              <a:buClrTx/>
              <a:buSzTx/>
              <a:buFontTx/>
              <a:buNone/>
              <a:tabLst/>
              <a:defRPr/>
            </a:pPr>
            <a:r>
              <a:rPr lang="en-US" altLang="en-US" sz="6000" b="1" dirty="0" smtClean="0">
                <a:solidFill>
                  <a:srgbClr val="EF0C1D"/>
                </a:solidFill>
              </a:rPr>
              <a:t>Seminar </a:t>
            </a:r>
            <a:r>
              <a:rPr lang="en-US" altLang="en-US" sz="6000" b="1" dirty="0" smtClean="0">
                <a:solidFill>
                  <a:srgbClr val="EF0C1D"/>
                </a:solidFill>
              </a:rPr>
              <a:t>5</a:t>
            </a: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en-US" sz="6000" b="1" dirty="0">
              <a:solidFill>
                <a:srgbClr val="EF0C1D"/>
              </a:solidFill>
            </a:endParaRPr>
          </a:p>
          <a:p>
            <a:pPr lvl="0">
              <a:spcBef>
                <a:spcPct val="0"/>
              </a:spcBef>
              <a:buNone/>
              <a:defRPr/>
            </a:pPr>
            <a:r>
              <a:rPr lang="en-US" altLang="en-US" sz="6000" b="1" dirty="0">
                <a:solidFill>
                  <a:srgbClr val="339933"/>
                </a:solidFill>
              </a:rPr>
              <a:t>Data </a:t>
            </a:r>
          </a:p>
          <a:p>
            <a:pPr lvl="0">
              <a:spcBef>
                <a:spcPct val="0"/>
              </a:spcBef>
              <a:buNone/>
              <a:defRPr/>
            </a:pPr>
            <a:r>
              <a:rPr lang="en-US" altLang="en-US" sz="6000" b="1" dirty="0" smtClean="0">
                <a:solidFill>
                  <a:srgbClr val="339933"/>
                </a:solidFill>
              </a:rPr>
              <a:t>Visualization</a:t>
            </a:r>
            <a:endParaRPr lang="en-US" altLang="en-US" sz="6000" b="1" dirty="0">
              <a:solidFill>
                <a:srgbClr val="339933"/>
              </a:solidFill>
            </a:endParaRPr>
          </a:p>
        </p:txBody>
      </p:sp>
      <p:sp>
        <p:nvSpPr>
          <p:cNvPr id="5126" name="Slide Number Placeholder 1"/>
          <p:cNvSpPr>
            <a:spLocks noGrp="1"/>
          </p:cNvSpPr>
          <p:nvPr>
            <p:ph type="sldNum" sz="quarter" idx="12"/>
          </p:nvPr>
        </p:nvSpPr>
        <p:spPr bwMode="auto">
          <a:xfrm>
            <a:off x="3508375" y="63500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561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5613">
              <a:spcBef>
                <a:spcPct val="20000"/>
              </a:spcBef>
              <a:buFont typeface="Arial" panose="020B0604020202020204" pitchFamily="34" charset="0"/>
              <a:buChar char="•"/>
              <a:defRPr sz="2300">
                <a:solidFill>
                  <a:schemeClr val="tx1"/>
                </a:solidFill>
                <a:latin typeface="Calibri" panose="020F0502020204030204" pitchFamily="34" charset="0"/>
              </a:defRPr>
            </a:lvl3pPr>
            <a:lvl4pPr marL="1600200" indent="-228600" defTabSz="45561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561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ctr" defTabSz="455613" rtl="0" eaLnBrk="1" fontAlgn="base" latinLnBrk="0" hangingPunct="1">
              <a:lnSpc>
                <a:spcPct val="100000"/>
              </a:lnSpc>
              <a:spcBef>
                <a:spcPct val="0"/>
              </a:spcBef>
              <a:spcAft>
                <a:spcPct val="0"/>
              </a:spcAft>
              <a:buClrTx/>
              <a:buSzTx/>
              <a:buFontTx/>
              <a:buNone/>
              <a:tabLst/>
              <a:defRPr/>
            </a:pPr>
            <a:fld id="{7F26BCBA-EF85-4B41-A6DB-6B2E4D965B65}" type="slidenum">
              <a:rPr kumimoji="0" lang="en-US" altLang="en-US" sz="1200" b="0" i="0" u="none" strike="noStrike" kern="1200" cap="none" spc="0" normalizeH="0" baseline="0" noProof="0" smtClean="0">
                <a:ln>
                  <a:noFill/>
                </a:ln>
                <a:solidFill>
                  <a:srgbClr val="A0A0A0"/>
                </a:solidFill>
                <a:effectLst/>
                <a:uLnTx/>
                <a:uFillTx/>
                <a:latin typeface="Calibri" panose="020F0502020204030204" pitchFamily="34" charset="0"/>
                <a:ea typeface="+mn-ea"/>
                <a:cs typeface="Arial" charset="0"/>
              </a:rPr>
              <a:pPr marL="0" marR="0" lvl="0" indent="0" algn="ctr" defTabSz="455613"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smtClean="0">
              <a:ln>
                <a:noFill/>
              </a:ln>
              <a:solidFill>
                <a:srgbClr val="A0A0A0"/>
              </a:solidFill>
              <a:effectLst/>
              <a:uLnTx/>
              <a:uFillTx/>
              <a:latin typeface="Calibri" panose="020F0502020204030204" pitchFamily="34" charset="0"/>
              <a:ea typeface="+mn-ea"/>
              <a:cs typeface="Arial" charset="0"/>
            </a:endParaRPr>
          </a:p>
        </p:txBody>
      </p:sp>
      <p:sp>
        <p:nvSpPr>
          <p:cNvPr id="6" name="TextBox 5"/>
          <p:cNvSpPr txBox="1"/>
          <p:nvPr/>
        </p:nvSpPr>
        <p:spPr>
          <a:xfrm>
            <a:off x="280988" y="6253163"/>
            <a:ext cx="5243512" cy="254000"/>
          </a:xfrm>
          <a:prstGeom prst="rect">
            <a:avLst/>
          </a:prstGeom>
          <a:noFill/>
        </p:spPr>
        <p:txBody>
          <a:bodyPr>
            <a:spAutoFit/>
          </a:bodyPr>
          <a:lstStyle/>
          <a:p>
            <a:pPr marL="0" marR="0" lvl="0" indent="0" algn="l" defTabSz="457148"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smtClean="0">
                <a:ln>
                  <a:noFill/>
                </a:ln>
                <a:solidFill>
                  <a:srgbClr val="FF0000"/>
                </a:solidFill>
                <a:effectLst/>
                <a:uLnTx/>
                <a:uFillTx/>
                <a:latin typeface="Calibri"/>
                <a:ea typeface="+mn-ea"/>
                <a:cs typeface="Arial" charset="0"/>
              </a:rPr>
              <a:t> AY2018/2019 OCT SEMESTER</a:t>
            </a:r>
            <a:endParaRPr kumimoji="0" lang="en-US" sz="1050" b="0" i="0" u="none" strike="noStrike" kern="1200" cap="none" spc="0" normalizeH="0" baseline="0" noProof="0" dirty="0">
              <a:ln>
                <a:noFill/>
              </a:ln>
              <a:solidFill>
                <a:srgbClr val="FF0000"/>
              </a:solidFill>
              <a:effectLst/>
              <a:uLnTx/>
              <a:uFillTx/>
              <a:latin typeface="Calibri"/>
              <a:ea typeface="+mn-ea"/>
              <a:cs typeface="Arial" charset="0"/>
            </a:endParaRPr>
          </a:p>
        </p:txBody>
      </p:sp>
    </p:spTree>
    <p:extLst>
      <p:ext uri="{BB962C8B-B14F-4D97-AF65-F5344CB8AC3E}">
        <p14:creationId xmlns:p14="http://schemas.microsoft.com/office/powerpoint/2010/main" val="42438012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80988" y="6253163"/>
            <a:ext cx="5243512" cy="254000"/>
          </a:xfrm>
          <a:prstGeom prst="rect">
            <a:avLst/>
          </a:prstGeom>
          <a:noFill/>
        </p:spPr>
        <p:txBody>
          <a:bodyPr>
            <a:spAutoFit/>
          </a:bodyPr>
          <a:lstStyle/>
          <a:p>
            <a:pPr marL="0" marR="0" lvl="0" indent="0" algn="l" defTabSz="457148"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smtClean="0">
                <a:ln>
                  <a:noFill/>
                </a:ln>
                <a:solidFill>
                  <a:srgbClr val="FF0000"/>
                </a:solidFill>
                <a:effectLst/>
                <a:uLnTx/>
                <a:uFillTx/>
                <a:latin typeface="Calibri"/>
                <a:ea typeface="+mn-ea"/>
                <a:cs typeface="Arial" charset="0"/>
              </a:rPr>
              <a:t> AY2018/2019 OCT SEMESTER</a:t>
            </a:r>
            <a:endParaRPr kumimoji="0" lang="en-US" sz="1050" b="0" i="0" u="none" strike="noStrike" kern="1200" cap="none" spc="0" normalizeH="0" baseline="0" noProof="0" dirty="0">
              <a:ln>
                <a:noFill/>
              </a:ln>
              <a:solidFill>
                <a:srgbClr val="FF0000"/>
              </a:solidFill>
              <a:effectLst/>
              <a:uLnTx/>
              <a:uFillTx/>
              <a:latin typeface="Calibri"/>
              <a:ea typeface="+mn-ea"/>
              <a:cs typeface="Arial" charset="0"/>
            </a:endParaRPr>
          </a:p>
        </p:txBody>
      </p:sp>
      <p:pic>
        <p:nvPicPr>
          <p:cNvPr id="51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6675" y="6292850"/>
            <a:ext cx="25844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Slide Number Placeholder 1"/>
          <p:cNvSpPr>
            <a:spLocks noGrp="1"/>
          </p:cNvSpPr>
          <p:nvPr>
            <p:ph type="sldNum" sz="quarter" idx="12"/>
          </p:nvPr>
        </p:nvSpPr>
        <p:spPr bwMode="auto">
          <a:xfrm>
            <a:off x="3508375" y="63500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561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5613">
              <a:spcBef>
                <a:spcPct val="20000"/>
              </a:spcBef>
              <a:buFont typeface="Arial" panose="020B0604020202020204" pitchFamily="34" charset="0"/>
              <a:buChar char="•"/>
              <a:defRPr sz="2300">
                <a:solidFill>
                  <a:schemeClr val="tx1"/>
                </a:solidFill>
                <a:latin typeface="Calibri" panose="020F0502020204030204" pitchFamily="34" charset="0"/>
              </a:defRPr>
            </a:lvl3pPr>
            <a:lvl4pPr marL="1600200" indent="-228600" defTabSz="45561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561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ctr" defTabSz="455613" rtl="0" eaLnBrk="1" fontAlgn="base" latinLnBrk="0" hangingPunct="1">
              <a:lnSpc>
                <a:spcPct val="100000"/>
              </a:lnSpc>
              <a:spcBef>
                <a:spcPct val="0"/>
              </a:spcBef>
              <a:spcAft>
                <a:spcPct val="0"/>
              </a:spcAft>
              <a:buClrTx/>
              <a:buSzTx/>
              <a:buFontTx/>
              <a:buNone/>
              <a:tabLst/>
              <a:defRPr/>
            </a:pPr>
            <a:fld id="{7F26BCBA-EF85-4B41-A6DB-6B2E4D965B65}" type="slidenum">
              <a:rPr kumimoji="0" lang="en-US" altLang="en-US" sz="1200" b="0" i="0" u="none" strike="noStrike" kern="1200" cap="none" spc="0" normalizeH="0" baseline="0" noProof="0" smtClean="0">
                <a:ln>
                  <a:noFill/>
                </a:ln>
                <a:solidFill>
                  <a:srgbClr val="A0A0A0"/>
                </a:solidFill>
                <a:effectLst/>
                <a:uLnTx/>
                <a:uFillTx/>
                <a:latin typeface="Calibri" panose="020F0502020204030204" pitchFamily="34" charset="0"/>
                <a:ea typeface="+mn-ea"/>
                <a:cs typeface="Arial" charset="0"/>
              </a:rPr>
              <a:pPr marL="0" marR="0" lvl="0" indent="0" algn="ctr" defTabSz="455613" rtl="0" eaLnBrk="1" fontAlgn="base" latinLnBrk="0" hangingPunct="1">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smtClean="0">
              <a:ln>
                <a:noFill/>
              </a:ln>
              <a:solidFill>
                <a:srgbClr val="A0A0A0"/>
              </a:solidFill>
              <a:effectLst/>
              <a:uLnTx/>
              <a:uFillTx/>
              <a:latin typeface="Calibri" panose="020F0502020204030204" pitchFamily="34" charset="0"/>
              <a:ea typeface="+mn-ea"/>
              <a:cs typeface="Arial" charset="0"/>
            </a:endParaRPr>
          </a:p>
        </p:txBody>
      </p:sp>
      <p:sp>
        <p:nvSpPr>
          <p:cNvPr id="7" name="Rectangle 1030"/>
          <p:cNvSpPr>
            <a:spLocks noChangeArrowheads="1"/>
          </p:cNvSpPr>
          <p:nvPr/>
        </p:nvSpPr>
        <p:spPr bwMode="auto">
          <a:xfrm>
            <a:off x="0" y="12483"/>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3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0" algn="ctr">
              <a:spcBef>
                <a:spcPct val="0"/>
              </a:spcBef>
              <a:buNone/>
              <a:defRPr/>
            </a:pPr>
            <a:r>
              <a:rPr lang="en-US" altLang="en-US" sz="4000" b="1" dirty="0" err="1" smtClean="0">
                <a:solidFill>
                  <a:srgbClr val="EF0C1D"/>
                </a:solidFill>
              </a:rPr>
              <a:t>Matplotlib</a:t>
            </a:r>
            <a:r>
              <a:rPr lang="en-US" altLang="en-US" sz="4000" b="1" dirty="0" smtClean="0">
                <a:solidFill>
                  <a:srgbClr val="EF0C1D"/>
                </a:solidFill>
              </a:rPr>
              <a:t>: Color</a:t>
            </a:r>
            <a:endParaRPr kumimoji="0" lang="en-US" altLang="en-US" sz="4000" b="1" i="0" u="none" strike="noStrike" kern="1200" cap="none" spc="0" normalizeH="0" baseline="0" noProof="0" dirty="0" smtClean="0">
              <a:ln>
                <a:noFill/>
              </a:ln>
              <a:solidFill>
                <a:srgbClr val="EF0C1D"/>
              </a:solidFill>
              <a:effectLst/>
              <a:uLnTx/>
              <a:uFillTx/>
              <a:latin typeface="Calibri" panose="020F0502020204030204" pitchFamily="34" charset="0"/>
              <a:ea typeface="+mn-ea"/>
              <a:cs typeface="Arial" charset="0"/>
            </a:endParaRPr>
          </a:p>
        </p:txBody>
      </p:sp>
      <p:sp>
        <p:nvSpPr>
          <p:cNvPr id="9" name="Rectangle 8"/>
          <p:cNvSpPr/>
          <p:nvPr/>
        </p:nvSpPr>
        <p:spPr>
          <a:xfrm>
            <a:off x="211931" y="987832"/>
            <a:ext cx="8586381" cy="5016758"/>
          </a:xfrm>
          <a:prstGeom prst="rect">
            <a:avLst/>
          </a:prstGeom>
        </p:spPr>
        <p:txBody>
          <a:bodyPr wrap="square">
            <a:spAutoFit/>
          </a:bodyPr>
          <a:lstStyle/>
          <a:p>
            <a:pPr marL="285750" indent="-285750" algn="just">
              <a:buFont typeface="Arial" panose="020B0604020202020204" pitchFamily="34" charset="0"/>
              <a:buChar char="•"/>
            </a:pPr>
            <a:r>
              <a:rPr lang="en-US" sz="2000" dirty="0" smtClean="0">
                <a:latin typeface="+mj-lt"/>
              </a:rPr>
              <a:t>In </a:t>
            </a:r>
            <a:r>
              <a:rPr lang="en-US" sz="2000" dirty="0">
                <a:latin typeface="+mj-lt"/>
              </a:rPr>
              <a:t>almost all places in </a:t>
            </a:r>
            <a:r>
              <a:rPr lang="en-US" sz="2000" dirty="0" err="1">
                <a:latin typeface="+mj-lt"/>
              </a:rPr>
              <a:t>matplotlib</a:t>
            </a:r>
            <a:r>
              <a:rPr lang="en-US" sz="2000" dirty="0">
                <a:latin typeface="+mj-lt"/>
              </a:rPr>
              <a:t> where a color can be specified by the user it can be provided as:</a:t>
            </a:r>
          </a:p>
          <a:p>
            <a:pPr marL="742950" lvl="1" indent="-285750" algn="just">
              <a:buFont typeface="Arial" panose="020B0604020202020204" pitchFamily="34" charset="0"/>
              <a:buChar char="•"/>
            </a:pPr>
            <a:r>
              <a:rPr lang="en-US" sz="2000" dirty="0" smtClean="0">
                <a:latin typeface="+mj-lt"/>
              </a:rPr>
              <a:t>an </a:t>
            </a:r>
            <a:r>
              <a:rPr lang="en-US" sz="2000" dirty="0">
                <a:latin typeface="+mj-lt"/>
              </a:rPr>
              <a:t>RGB or RGBA tuple of float values in [0, 1] (e.g., (0.1, 0.2, 0.5) or (0.1, 0.2, 0.5, 0.3))</a:t>
            </a:r>
          </a:p>
          <a:p>
            <a:pPr marL="742950" lvl="1" indent="-285750" algn="just">
              <a:buFont typeface="Arial" panose="020B0604020202020204" pitchFamily="34" charset="0"/>
              <a:buChar char="•"/>
            </a:pPr>
            <a:r>
              <a:rPr lang="en-US" sz="2000" dirty="0">
                <a:latin typeface="+mj-lt"/>
              </a:rPr>
              <a:t>a hex RGB or RGBA string (e.g., '#0F0F0F' or '#0F0F0F0F')</a:t>
            </a:r>
          </a:p>
          <a:p>
            <a:pPr marL="742950" lvl="1" indent="-285750" algn="just">
              <a:buFont typeface="Arial" panose="020B0604020202020204" pitchFamily="34" charset="0"/>
              <a:buChar char="•"/>
            </a:pPr>
            <a:r>
              <a:rPr lang="en-US" sz="2000" dirty="0">
                <a:latin typeface="+mj-lt"/>
              </a:rPr>
              <a:t>a string representation of a float value in [0, 1] inclusive for gray level (e.g., '0.5')</a:t>
            </a:r>
          </a:p>
          <a:p>
            <a:pPr marL="742950" lvl="1" indent="-285750" algn="just">
              <a:buFont typeface="Arial" panose="020B0604020202020204" pitchFamily="34" charset="0"/>
              <a:buChar char="•"/>
            </a:pPr>
            <a:r>
              <a:rPr lang="en-US" sz="2000" dirty="0">
                <a:latin typeface="+mj-lt"/>
              </a:rPr>
              <a:t>one of {'b', 'g', 'r', 'c', 'm', 'y', 'k', 'w'}</a:t>
            </a:r>
          </a:p>
          <a:p>
            <a:pPr marL="742950" lvl="1" indent="-285750" algn="just">
              <a:buFont typeface="Arial" panose="020B0604020202020204" pitchFamily="34" charset="0"/>
              <a:buChar char="•"/>
            </a:pPr>
            <a:r>
              <a:rPr lang="en-US" sz="2000" dirty="0">
                <a:latin typeface="+mj-lt"/>
              </a:rPr>
              <a:t>a X11/CSS4 color name</a:t>
            </a:r>
          </a:p>
          <a:p>
            <a:pPr marL="742950" lvl="1" indent="-285750" algn="just">
              <a:buFont typeface="Arial" panose="020B0604020202020204" pitchFamily="34" charset="0"/>
              <a:buChar char="•"/>
            </a:pPr>
            <a:r>
              <a:rPr lang="en-US" sz="2000" dirty="0">
                <a:latin typeface="+mj-lt"/>
              </a:rPr>
              <a:t>a name from the </a:t>
            </a:r>
            <a:r>
              <a:rPr lang="en-US" sz="2000" dirty="0" err="1">
                <a:latin typeface="+mj-lt"/>
              </a:rPr>
              <a:t>xkcd</a:t>
            </a:r>
            <a:r>
              <a:rPr lang="en-US" sz="2000" dirty="0">
                <a:latin typeface="+mj-lt"/>
              </a:rPr>
              <a:t> color survey prefixed with '</a:t>
            </a:r>
            <a:r>
              <a:rPr lang="en-US" sz="2000" dirty="0" err="1">
                <a:latin typeface="+mj-lt"/>
              </a:rPr>
              <a:t>xkcd</a:t>
            </a:r>
            <a:r>
              <a:rPr lang="en-US" sz="2000" dirty="0">
                <a:latin typeface="+mj-lt"/>
              </a:rPr>
              <a:t>:' (e.g., '</a:t>
            </a:r>
            <a:r>
              <a:rPr lang="en-US" sz="2000" dirty="0" err="1">
                <a:latin typeface="+mj-lt"/>
              </a:rPr>
              <a:t>xkcd:sky</a:t>
            </a:r>
            <a:r>
              <a:rPr lang="en-US" sz="2000" dirty="0">
                <a:latin typeface="+mj-lt"/>
              </a:rPr>
              <a:t> blue')</a:t>
            </a:r>
          </a:p>
          <a:p>
            <a:pPr marL="742950" lvl="1" indent="-285750" algn="just">
              <a:buFont typeface="Arial" panose="020B0604020202020204" pitchFamily="34" charset="0"/>
              <a:buChar char="•"/>
            </a:pPr>
            <a:r>
              <a:rPr lang="en-US" sz="2000" dirty="0">
                <a:latin typeface="+mj-lt"/>
              </a:rPr>
              <a:t>one of {'C0', 'C1', 'C2', 'C3', 'C4', 'C5', 'C6', 'C7', 'C8', 'C9'}</a:t>
            </a:r>
          </a:p>
          <a:p>
            <a:pPr marL="742950" lvl="1" indent="-285750" algn="just">
              <a:buFont typeface="Arial" panose="020B0604020202020204" pitchFamily="34" charset="0"/>
              <a:buChar char="•"/>
            </a:pPr>
            <a:r>
              <a:rPr lang="en-US" sz="2000" dirty="0">
                <a:latin typeface="+mj-lt"/>
              </a:rPr>
              <a:t>one of {'</a:t>
            </a:r>
            <a:r>
              <a:rPr lang="en-US" sz="2000" dirty="0" err="1">
                <a:latin typeface="+mj-lt"/>
              </a:rPr>
              <a:t>tab:blue</a:t>
            </a:r>
            <a:r>
              <a:rPr lang="en-US" sz="2000" dirty="0">
                <a:latin typeface="+mj-lt"/>
              </a:rPr>
              <a:t>', '</a:t>
            </a:r>
            <a:r>
              <a:rPr lang="en-US" sz="2000" dirty="0" err="1">
                <a:latin typeface="+mj-lt"/>
              </a:rPr>
              <a:t>tab:orange</a:t>
            </a:r>
            <a:r>
              <a:rPr lang="en-US" sz="2000" dirty="0">
                <a:latin typeface="+mj-lt"/>
              </a:rPr>
              <a:t>', '</a:t>
            </a:r>
            <a:r>
              <a:rPr lang="en-US" sz="2000" dirty="0" err="1">
                <a:latin typeface="+mj-lt"/>
              </a:rPr>
              <a:t>tab:green</a:t>
            </a:r>
            <a:r>
              <a:rPr lang="en-US" sz="2000" dirty="0">
                <a:latin typeface="+mj-lt"/>
              </a:rPr>
              <a:t>', '</a:t>
            </a:r>
            <a:r>
              <a:rPr lang="en-US" sz="2000" dirty="0" err="1">
                <a:latin typeface="+mj-lt"/>
              </a:rPr>
              <a:t>tab:red</a:t>
            </a:r>
            <a:r>
              <a:rPr lang="en-US" sz="2000" dirty="0">
                <a:latin typeface="+mj-lt"/>
              </a:rPr>
              <a:t>', '</a:t>
            </a:r>
            <a:r>
              <a:rPr lang="en-US" sz="2000" dirty="0" err="1">
                <a:latin typeface="+mj-lt"/>
              </a:rPr>
              <a:t>tab:purple</a:t>
            </a:r>
            <a:r>
              <a:rPr lang="en-US" sz="2000" dirty="0">
                <a:latin typeface="+mj-lt"/>
              </a:rPr>
              <a:t>', '</a:t>
            </a:r>
            <a:r>
              <a:rPr lang="en-US" sz="2000" dirty="0" err="1">
                <a:latin typeface="+mj-lt"/>
              </a:rPr>
              <a:t>tab:brown</a:t>
            </a:r>
            <a:r>
              <a:rPr lang="en-US" sz="2000" dirty="0">
                <a:latin typeface="+mj-lt"/>
              </a:rPr>
              <a:t>', '</a:t>
            </a:r>
            <a:r>
              <a:rPr lang="en-US" sz="2000" dirty="0" err="1">
                <a:latin typeface="+mj-lt"/>
              </a:rPr>
              <a:t>tab:pink</a:t>
            </a:r>
            <a:r>
              <a:rPr lang="en-US" sz="2000" dirty="0">
                <a:latin typeface="+mj-lt"/>
              </a:rPr>
              <a:t>', '</a:t>
            </a:r>
            <a:r>
              <a:rPr lang="en-US" sz="2000" dirty="0" err="1">
                <a:latin typeface="+mj-lt"/>
              </a:rPr>
              <a:t>tab:gray</a:t>
            </a:r>
            <a:r>
              <a:rPr lang="en-US" sz="2000" dirty="0">
                <a:latin typeface="+mj-lt"/>
              </a:rPr>
              <a:t>', '</a:t>
            </a:r>
            <a:r>
              <a:rPr lang="en-US" sz="2000" dirty="0" err="1">
                <a:latin typeface="+mj-lt"/>
              </a:rPr>
              <a:t>tab:olive</a:t>
            </a:r>
            <a:r>
              <a:rPr lang="en-US" sz="2000" dirty="0">
                <a:latin typeface="+mj-lt"/>
              </a:rPr>
              <a:t>', '</a:t>
            </a:r>
            <a:r>
              <a:rPr lang="en-US" sz="2000" dirty="0" err="1">
                <a:latin typeface="+mj-lt"/>
              </a:rPr>
              <a:t>tab:cyan</a:t>
            </a:r>
            <a:r>
              <a:rPr lang="en-US" sz="2000" dirty="0">
                <a:latin typeface="+mj-lt"/>
              </a:rPr>
              <a:t>'} which are the Tableau Colors from the ‘T10’ categorical palette (which is the default color cycle).</a:t>
            </a:r>
            <a:endParaRPr lang="en-US" sz="2000" dirty="0" smtClean="0">
              <a:latin typeface="+mj-lt"/>
            </a:endParaRPr>
          </a:p>
        </p:txBody>
      </p:sp>
    </p:spTree>
    <p:extLst>
      <p:ext uri="{BB962C8B-B14F-4D97-AF65-F5344CB8AC3E}">
        <p14:creationId xmlns:p14="http://schemas.microsoft.com/office/powerpoint/2010/main" val="36974047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80988" y="6253163"/>
            <a:ext cx="5243512" cy="254000"/>
          </a:xfrm>
          <a:prstGeom prst="rect">
            <a:avLst/>
          </a:prstGeom>
          <a:noFill/>
        </p:spPr>
        <p:txBody>
          <a:bodyPr>
            <a:spAutoFit/>
          </a:bodyPr>
          <a:lstStyle/>
          <a:p>
            <a:pPr marL="0" marR="0" lvl="0" indent="0" algn="l" defTabSz="457148"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smtClean="0">
                <a:ln>
                  <a:noFill/>
                </a:ln>
                <a:solidFill>
                  <a:srgbClr val="FF0000"/>
                </a:solidFill>
                <a:effectLst/>
                <a:uLnTx/>
                <a:uFillTx/>
                <a:latin typeface="Calibri"/>
                <a:ea typeface="+mn-ea"/>
                <a:cs typeface="Arial" charset="0"/>
              </a:rPr>
              <a:t> AY2018/2019 OCT SEMESTER</a:t>
            </a:r>
            <a:endParaRPr kumimoji="0" lang="en-US" sz="1050" b="0" i="0" u="none" strike="noStrike" kern="1200" cap="none" spc="0" normalizeH="0" baseline="0" noProof="0" dirty="0">
              <a:ln>
                <a:noFill/>
              </a:ln>
              <a:solidFill>
                <a:srgbClr val="FF0000"/>
              </a:solidFill>
              <a:effectLst/>
              <a:uLnTx/>
              <a:uFillTx/>
              <a:latin typeface="Calibri"/>
              <a:ea typeface="+mn-ea"/>
              <a:cs typeface="Arial" charset="0"/>
            </a:endParaRPr>
          </a:p>
        </p:txBody>
      </p:sp>
      <p:pic>
        <p:nvPicPr>
          <p:cNvPr id="51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6675" y="6292850"/>
            <a:ext cx="25844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Slide Number Placeholder 1"/>
          <p:cNvSpPr>
            <a:spLocks noGrp="1"/>
          </p:cNvSpPr>
          <p:nvPr>
            <p:ph type="sldNum" sz="quarter" idx="12"/>
          </p:nvPr>
        </p:nvSpPr>
        <p:spPr bwMode="auto">
          <a:xfrm>
            <a:off x="3508375" y="63500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561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5613">
              <a:spcBef>
                <a:spcPct val="20000"/>
              </a:spcBef>
              <a:buFont typeface="Arial" panose="020B0604020202020204" pitchFamily="34" charset="0"/>
              <a:buChar char="•"/>
              <a:defRPr sz="2300">
                <a:solidFill>
                  <a:schemeClr val="tx1"/>
                </a:solidFill>
                <a:latin typeface="Calibri" panose="020F0502020204030204" pitchFamily="34" charset="0"/>
              </a:defRPr>
            </a:lvl3pPr>
            <a:lvl4pPr marL="1600200" indent="-228600" defTabSz="45561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561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ctr" defTabSz="455613" rtl="0" eaLnBrk="1" fontAlgn="base" latinLnBrk="0" hangingPunct="1">
              <a:lnSpc>
                <a:spcPct val="100000"/>
              </a:lnSpc>
              <a:spcBef>
                <a:spcPct val="0"/>
              </a:spcBef>
              <a:spcAft>
                <a:spcPct val="0"/>
              </a:spcAft>
              <a:buClrTx/>
              <a:buSzTx/>
              <a:buFontTx/>
              <a:buNone/>
              <a:tabLst/>
              <a:defRPr/>
            </a:pPr>
            <a:fld id="{7F26BCBA-EF85-4B41-A6DB-6B2E4D965B65}" type="slidenum">
              <a:rPr kumimoji="0" lang="en-US" altLang="en-US" sz="1200" b="0" i="0" u="none" strike="noStrike" kern="1200" cap="none" spc="0" normalizeH="0" baseline="0" noProof="0" smtClean="0">
                <a:ln>
                  <a:noFill/>
                </a:ln>
                <a:solidFill>
                  <a:srgbClr val="A0A0A0"/>
                </a:solidFill>
                <a:effectLst/>
                <a:uLnTx/>
                <a:uFillTx/>
                <a:latin typeface="Calibri" panose="020F0502020204030204" pitchFamily="34" charset="0"/>
                <a:ea typeface="+mn-ea"/>
                <a:cs typeface="Arial" charset="0"/>
              </a:rPr>
              <a:pPr marL="0" marR="0" lvl="0" indent="0" algn="ctr" defTabSz="455613"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smtClean="0">
              <a:ln>
                <a:noFill/>
              </a:ln>
              <a:solidFill>
                <a:srgbClr val="A0A0A0"/>
              </a:solidFill>
              <a:effectLst/>
              <a:uLnTx/>
              <a:uFillTx/>
              <a:latin typeface="Calibri" panose="020F0502020204030204" pitchFamily="34" charset="0"/>
              <a:ea typeface="+mn-ea"/>
              <a:cs typeface="Arial" charset="0"/>
            </a:endParaRPr>
          </a:p>
        </p:txBody>
      </p:sp>
      <p:sp>
        <p:nvSpPr>
          <p:cNvPr id="7" name="Rectangle 1030"/>
          <p:cNvSpPr>
            <a:spLocks noChangeArrowheads="1"/>
          </p:cNvSpPr>
          <p:nvPr/>
        </p:nvSpPr>
        <p:spPr bwMode="auto">
          <a:xfrm>
            <a:off x="0" y="12483"/>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3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0" algn="ctr">
              <a:spcBef>
                <a:spcPct val="0"/>
              </a:spcBef>
              <a:buNone/>
              <a:defRPr/>
            </a:pPr>
            <a:r>
              <a:rPr lang="en-US" altLang="en-US" sz="4000" b="1" dirty="0" err="1" smtClean="0">
                <a:solidFill>
                  <a:srgbClr val="EF0C1D"/>
                </a:solidFill>
              </a:rPr>
              <a:t>Matplotlib</a:t>
            </a:r>
            <a:r>
              <a:rPr lang="en-US" altLang="en-US" sz="4000" b="1" dirty="0" smtClean="0">
                <a:solidFill>
                  <a:srgbClr val="EF0C1D"/>
                </a:solidFill>
              </a:rPr>
              <a:t>: Color</a:t>
            </a:r>
            <a:endParaRPr kumimoji="0" lang="en-US" altLang="en-US" sz="4000" b="1" i="0" u="none" strike="noStrike" kern="1200" cap="none" spc="0" normalizeH="0" baseline="0" noProof="0" dirty="0" smtClean="0">
              <a:ln>
                <a:noFill/>
              </a:ln>
              <a:solidFill>
                <a:srgbClr val="EF0C1D"/>
              </a:solidFill>
              <a:effectLst/>
              <a:uLnTx/>
              <a:uFillTx/>
              <a:latin typeface="Calibri" panose="020F0502020204030204" pitchFamily="34" charset="0"/>
              <a:ea typeface="+mn-ea"/>
              <a:cs typeface="Arial" charset="0"/>
            </a:endParaRPr>
          </a:p>
        </p:txBody>
      </p:sp>
      <p:pic>
        <p:nvPicPr>
          <p:cNvPr id="2" name="Picture 1"/>
          <p:cNvPicPr>
            <a:picLocks noChangeAspect="1"/>
          </p:cNvPicPr>
          <p:nvPr/>
        </p:nvPicPr>
        <p:blipFill>
          <a:blip r:embed="rId4"/>
          <a:stretch>
            <a:fillRect/>
          </a:stretch>
        </p:blipFill>
        <p:spPr>
          <a:xfrm>
            <a:off x="534387" y="1069703"/>
            <a:ext cx="8113169" cy="4617419"/>
          </a:xfrm>
          <a:prstGeom prst="rect">
            <a:avLst/>
          </a:prstGeom>
        </p:spPr>
      </p:pic>
    </p:spTree>
    <p:extLst>
      <p:ext uri="{BB962C8B-B14F-4D97-AF65-F5344CB8AC3E}">
        <p14:creationId xmlns:p14="http://schemas.microsoft.com/office/powerpoint/2010/main" val="41235582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80988" y="6253163"/>
            <a:ext cx="5243512" cy="254000"/>
          </a:xfrm>
          <a:prstGeom prst="rect">
            <a:avLst/>
          </a:prstGeom>
          <a:noFill/>
        </p:spPr>
        <p:txBody>
          <a:bodyPr>
            <a:spAutoFit/>
          </a:bodyPr>
          <a:lstStyle/>
          <a:p>
            <a:pPr marL="0" marR="0" lvl="0" indent="0" algn="l" defTabSz="457148"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smtClean="0">
                <a:ln>
                  <a:noFill/>
                </a:ln>
                <a:solidFill>
                  <a:srgbClr val="FF0000"/>
                </a:solidFill>
                <a:effectLst/>
                <a:uLnTx/>
                <a:uFillTx/>
                <a:latin typeface="Calibri"/>
                <a:ea typeface="+mn-ea"/>
                <a:cs typeface="Arial" charset="0"/>
              </a:rPr>
              <a:t> AY2018/2019 OCT SEMESTER</a:t>
            </a:r>
            <a:endParaRPr kumimoji="0" lang="en-US" sz="1050" b="0" i="0" u="none" strike="noStrike" kern="1200" cap="none" spc="0" normalizeH="0" baseline="0" noProof="0" dirty="0">
              <a:ln>
                <a:noFill/>
              </a:ln>
              <a:solidFill>
                <a:srgbClr val="FF0000"/>
              </a:solidFill>
              <a:effectLst/>
              <a:uLnTx/>
              <a:uFillTx/>
              <a:latin typeface="Calibri"/>
              <a:ea typeface="+mn-ea"/>
              <a:cs typeface="Arial" charset="0"/>
            </a:endParaRPr>
          </a:p>
        </p:txBody>
      </p:sp>
      <p:pic>
        <p:nvPicPr>
          <p:cNvPr id="51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6675" y="6292850"/>
            <a:ext cx="25844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Slide Number Placeholder 1"/>
          <p:cNvSpPr>
            <a:spLocks noGrp="1"/>
          </p:cNvSpPr>
          <p:nvPr>
            <p:ph type="sldNum" sz="quarter" idx="12"/>
          </p:nvPr>
        </p:nvSpPr>
        <p:spPr bwMode="auto">
          <a:xfrm>
            <a:off x="3508375" y="63500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561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5613">
              <a:spcBef>
                <a:spcPct val="20000"/>
              </a:spcBef>
              <a:buFont typeface="Arial" panose="020B0604020202020204" pitchFamily="34" charset="0"/>
              <a:buChar char="•"/>
              <a:defRPr sz="2300">
                <a:solidFill>
                  <a:schemeClr val="tx1"/>
                </a:solidFill>
                <a:latin typeface="Calibri" panose="020F0502020204030204" pitchFamily="34" charset="0"/>
              </a:defRPr>
            </a:lvl3pPr>
            <a:lvl4pPr marL="1600200" indent="-228600" defTabSz="45561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561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ctr" defTabSz="455613" rtl="0" eaLnBrk="1" fontAlgn="base" latinLnBrk="0" hangingPunct="1">
              <a:lnSpc>
                <a:spcPct val="100000"/>
              </a:lnSpc>
              <a:spcBef>
                <a:spcPct val="0"/>
              </a:spcBef>
              <a:spcAft>
                <a:spcPct val="0"/>
              </a:spcAft>
              <a:buClrTx/>
              <a:buSzTx/>
              <a:buFontTx/>
              <a:buNone/>
              <a:tabLst/>
              <a:defRPr/>
            </a:pPr>
            <a:fld id="{7F26BCBA-EF85-4B41-A6DB-6B2E4D965B65}" type="slidenum">
              <a:rPr kumimoji="0" lang="en-US" altLang="en-US" sz="1200" b="0" i="0" u="none" strike="noStrike" kern="1200" cap="none" spc="0" normalizeH="0" baseline="0" noProof="0" smtClean="0">
                <a:ln>
                  <a:noFill/>
                </a:ln>
                <a:solidFill>
                  <a:srgbClr val="A0A0A0"/>
                </a:solidFill>
                <a:effectLst/>
                <a:uLnTx/>
                <a:uFillTx/>
                <a:latin typeface="Calibri" panose="020F0502020204030204" pitchFamily="34" charset="0"/>
                <a:ea typeface="+mn-ea"/>
                <a:cs typeface="Arial" charset="0"/>
              </a:rPr>
              <a:pPr marL="0" marR="0" lvl="0" indent="0" algn="ctr" defTabSz="455613"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smtClean="0">
              <a:ln>
                <a:noFill/>
              </a:ln>
              <a:solidFill>
                <a:srgbClr val="A0A0A0"/>
              </a:solidFill>
              <a:effectLst/>
              <a:uLnTx/>
              <a:uFillTx/>
              <a:latin typeface="Calibri" panose="020F0502020204030204" pitchFamily="34" charset="0"/>
              <a:ea typeface="+mn-ea"/>
              <a:cs typeface="Arial" charset="0"/>
            </a:endParaRPr>
          </a:p>
        </p:txBody>
      </p:sp>
      <p:sp>
        <p:nvSpPr>
          <p:cNvPr id="7" name="Rectangle 1030"/>
          <p:cNvSpPr>
            <a:spLocks noChangeArrowheads="1"/>
          </p:cNvSpPr>
          <p:nvPr/>
        </p:nvSpPr>
        <p:spPr bwMode="auto">
          <a:xfrm>
            <a:off x="0" y="12483"/>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3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0" algn="ctr">
              <a:spcBef>
                <a:spcPct val="0"/>
              </a:spcBef>
              <a:buNone/>
              <a:defRPr/>
            </a:pPr>
            <a:r>
              <a:rPr lang="en-US" altLang="en-US" sz="4000" b="1" dirty="0" err="1" smtClean="0">
                <a:solidFill>
                  <a:srgbClr val="EF0C1D"/>
                </a:solidFill>
              </a:rPr>
              <a:t>Matplotlib</a:t>
            </a:r>
            <a:r>
              <a:rPr lang="en-US" altLang="en-US" sz="4000" b="1" dirty="0" smtClean="0">
                <a:solidFill>
                  <a:srgbClr val="EF0C1D"/>
                </a:solidFill>
              </a:rPr>
              <a:t>: Customize axes</a:t>
            </a:r>
            <a:endParaRPr kumimoji="0" lang="en-US" altLang="en-US" sz="4000" b="1" i="0" u="none" strike="noStrike" kern="1200" cap="none" spc="0" normalizeH="0" baseline="0" noProof="0" dirty="0" smtClean="0">
              <a:ln>
                <a:noFill/>
              </a:ln>
              <a:solidFill>
                <a:srgbClr val="EF0C1D"/>
              </a:solidFill>
              <a:effectLst/>
              <a:uLnTx/>
              <a:uFillTx/>
              <a:latin typeface="Calibri" panose="020F0502020204030204" pitchFamily="34" charset="0"/>
              <a:ea typeface="+mn-ea"/>
              <a:cs typeface="Arial" charset="0"/>
            </a:endParaRPr>
          </a:p>
        </p:txBody>
      </p:sp>
      <p:pic>
        <p:nvPicPr>
          <p:cNvPr id="5" name="Picture 4"/>
          <p:cNvPicPr>
            <a:picLocks noChangeAspect="1"/>
          </p:cNvPicPr>
          <p:nvPr/>
        </p:nvPicPr>
        <p:blipFill>
          <a:blip r:embed="rId4"/>
          <a:stretch>
            <a:fillRect/>
          </a:stretch>
        </p:blipFill>
        <p:spPr>
          <a:xfrm>
            <a:off x="1095723" y="1145910"/>
            <a:ext cx="7356902" cy="4899291"/>
          </a:xfrm>
          <a:prstGeom prst="rect">
            <a:avLst/>
          </a:prstGeom>
        </p:spPr>
      </p:pic>
    </p:spTree>
    <p:extLst>
      <p:ext uri="{BB962C8B-B14F-4D97-AF65-F5344CB8AC3E}">
        <p14:creationId xmlns:p14="http://schemas.microsoft.com/office/powerpoint/2010/main" val="690381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80988" y="6253163"/>
            <a:ext cx="5243512" cy="254000"/>
          </a:xfrm>
          <a:prstGeom prst="rect">
            <a:avLst/>
          </a:prstGeom>
          <a:noFill/>
        </p:spPr>
        <p:txBody>
          <a:bodyPr>
            <a:spAutoFit/>
          </a:bodyPr>
          <a:lstStyle/>
          <a:p>
            <a:pPr marL="0" marR="0" lvl="0" indent="0" algn="l" defTabSz="457148"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smtClean="0">
                <a:ln>
                  <a:noFill/>
                </a:ln>
                <a:solidFill>
                  <a:srgbClr val="FF0000"/>
                </a:solidFill>
                <a:effectLst/>
                <a:uLnTx/>
                <a:uFillTx/>
                <a:latin typeface="Calibri"/>
                <a:ea typeface="+mn-ea"/>
                <a:cs typeface="Arial" charset="0"/>
              </a:rPr>
              <a:t> AY2018/2019 OCT SEMESTER</a:t>
            </a:r>
            <a:endParaRPr kumimoji="0" lang="en-US" sz="1050" b="0" i="0" u="none" strike="noStrike" kern="1200" cap="none" spc="0" normalizeH="0" baseline="0" noProof="0" dirty="0">
              <a:ln>
                <a:noFill/>
              </a:ln>
              <a:solidFill>
                <a:srgbClr val="FF0000"/>
              </a:solidFill>
              <a:effectLst/>
              <a:uLnTx/>
              <a:uFillTx/>
              <a:latin typeface="Calibri"/>
              <a:ea typeface="+mn-ea"/>
              <a:cs typeface="Arial" charset="0"/>
            </a:endParaRPr>
          </a:p>
        </p:txBody>
      </p:sp>
      <p:pic>
        <p:nvPicPr>
          <p:cNvPr id="51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6675" y="6292850"/>
            <a:ext cx="25844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Slide Number Placeholder 1"/>
          <p:cNvSpPr>
            <a:spLocks noGrp="1"/>
          </p:cNvSpPr>
          <p:nvPr>
            <p:ph type="sldNum" sz="quarter" idx="12"/>
          </p:nvPr>
        </p:nvSpPr>
        <p:spPr bwMode="auto">
          <a:xfrm>
            <a:off x="3508375" y="63500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561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5613">
              <a:spcBef>
                <a:spcPct val="20000"/>
              </a:spcBef>
              <a:buFont typeface="Arial" panose="020B0604020202020204" pitchFamily="34" charset="0"/>
              <a:buChar char="•"/>
              <a:defRPr sz="2300">
                <a:solidFill>
                  <a:schemeClr val="tx1"/>
                </a:solidFill>
                <a:latin typeface="Calibri" panose="020F0502020204030204" pitchFamily="34" charset="0"/>
              </a:defRPr>
            </a:lvl3pPr>
            <a:lvl4pPr marL="1600200" indent="-228600" defTabSz="45561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561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ctr" defTabSz="455613" rtl="0" eaLnBrk="1" fontAlgn="base" latinLnBrk="0" hangingPunct="1">
              <a:lnSpc>
                <a:spcPct val="100000"/>
              </a:lnSpc>
              <a:spcBef>
                <a:spcPct val="0"/>
              </a:spcBef>
              <a:spcAft>
                <a:spcPct val="0"/>
              </a:spcAft>
              <a:buClrTx/>
              <a:buSzTx/>
              <a:buFontTx/>
              <a:buNone/>
              <a:tabLst/>
              <a:defRPr/>
            </a:pPr>
            <a:fld id="{7F26BCBA-EF85-4B41-A6DB-6B2E4D965B65}" type="slidenum">
              <a:rPr kumimoji="0" lang="en-US" altLang="en-US" sz="1200" b="0" i="0" u="none" strike="noStrike" kern="1200" cap="none" spc="0" normalizeH="0" baseline="0" noProof="0" smtClean="0">
                <a:ln>
                  <a:noFill/>
                </a:ln>
                <a:solidFill>
                  <a:srgbClr val="A0A0A0"/>
                </a:solidFill>
                <a:effectLst/>
                <a:uLnTx/>
                <a:uFillTx/>
                <a:latin typeface="Calibri" panose="020F0502020204030204" pitchFamily="34" charset="0"/>
                <a:ea typeface="+mn-ea"/>
                <a:cs typeface="Arial" charset="0"/>
              </a:rPr>
              <a:pPr marL="0" marR="0" lvl="0" indent="0" algn="ctr" defTabSz="455613" rtl="0" eaLnBrk="1" fontAlgn="base" latinLnBrk="0" hangingPunct="1">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smtClean="0">
              <a:ln>
                <a:noFill/>
              </a:ln>
              <a:solidFill>
                <a:srgbClr val="A0A0A0"/>
              </a:solidFill>
              <a:effectLst/>
              <a:uLnTx/>
              <a:uFillTx/>
              <a:latin typeface="Calibri" panose="020F0502020204030204" pitchFamily="34" charset="0"/>
              <a:ea typeface="+mn-ea"/>
              <a:cs typeface="Arial" charset="0"/>
            </a:endParaRPr>
          </a:p>
        </p:txBody>
      </p:sp>
      <p:sp>
        <p:nvSpPr>
          <p:cNvPr id="7" name="Rectangle 1030"/>
          <p:cNvSpPr>
            <a:spLocks noChangeArrowheads="1"/>
          </p:cNvSpPr>
          <p:nvPr/>
        </p:nvSpPr>
        <p:spPr bwMode="auto">
          <a:xfrm>
            <a:off x="0" y="12483"/>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3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0" algn="ctr">
              <a:spcBef>
                <a:spcPct val="0"/>
              </a:spcBef>
              <a:buNone/>
              <a:defRPr/>
            </a:pPr>
            <a:r>
              <a:rPr lang="en-US" altLang="en-US" sz="4000" b="1" dirty="0" err="1" smtClean="0">
                <a:solidFill>
                  <a:srgbClr val="EF0C1D"/>
                </a:solidFill>
              </a:rPr>
              <a:t>Matplotlib</a:t>
            </a:r>
            <a:r>
              <a:rPr lang="en-US" altLang="en-US" sz="4000" b="1" dirty="0" smtClean="0">
                <a:solidFill>
                  <a:srgbClr val="EF0C1D"/>
                </a:solidFill>
              </a:rPr>
              <a:t>: Scatter Plots</a:t>
            </a:r>
            <a:endParaRPr kumimoji="0" lang="en-US" altLang="en-US" sz="4000" b="1" i="0" u="none" strike="noStrike" kern="1200" cap="none" spc="0" normalizeH="0" baseline="0" noProof="0" dirty="0" smtClean="0">
              <a:ln>
                <a:noFill/>
              </a:ln>
              <a:solidFill>
                <a:srgbClr val="EF0C1D"/>
              </a:solidFill>
              <a:effectLst/>
              <a:uLnTx/>
              <a:uFillTx/>
              <a:latin typeface="Calibri" panose="020F0502020204030204" pitchFamily="34" charset="0"/>
              <a:ea typeface="+mn-ea"/>
              <a:cs typeface="Arial" charset="0"/>
            </a:endParaRPr>
          </a:p>
        </p:txBody>
      </p:sp>
      <p:pic>
        <p:nvPicPr>
          <p:cNvPr id="2" name="Picture 1"/>
          <p:cNvPicPr>
            <a:picLocks noChangeAspect="1"/>
          </p:cNvPicPr>
          <p:nvPr/>
        </p:nvPicPr>
        <p:blipFill>
          <a:blip r:embed="rId4"/>
          <a:stretch>
            <a:fillRect/>
          </a:stretch>
        </p:blipFill>
        <p:spPr>
          <a:xfrm>
            <a:off x="1310500" y="861432"/>
            <a:ext cx="6484202" cy="5300438"/>
          </a:xfrm>
          <a:prstGeom prst="rect">
            <a:avLst/>
          </a:prstGeom>
        </p:spPr>
      </p:pic>
    </p:spTree>
    <p:extLst>
      <p:ext uri="{BB962C8B-B14F-4D97-AF65-F5344CB8AC3E}">
        <p14:creationId xmlns:p14="http://schemas.microsoft.com/office/powerpoint/2010/main" val="34237132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80988" y="6253163"/>
            <a:ext cx="5243512" cy="254000"/>
          </a:xfrm>
          <a:prstGeom prst="rect">
            <a:avLst/>
          </a:prstGeom>
          <a:noFill/>
        </p:spPr>
        <p:txBody>
          <a:bodyPr>
            <a:spAutoFit/>
          </a:bodyPr>
          <a:lstStyle/>
          <a:p>
            <a:pPr marL="0" marR="0" lvl="0" indent="0" algn="l" defTabSz="457148"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smtClean="0">
                <a:ln>
                  <a:noFill/>
                </a:ln>
                <a:solidFill>
                  <a:srgbClr val="FF0000"/>
                </a:solidFill>
                <a:effectLst/>
                <a:uLnTx/>
                <a:uFillTx/>
                <a:latin typeface="Calibri"/>
                <a:ea typeface="+mn-ea"/>
                <a:cs typeface="Arial" charset="0"/>
              </a:rPr>
              <a:t> AY2018/2019 OCT SEMESTER</a:t>
            </a:r>
            <a:endParaRPr kumimoji="0" lang="en-US" sz="1050" b="0" i="0" u="none" strike="noStrike" kern="1200" cap="none" spc="0" normalizeH="0" baseline="0" noProof="0" dirty="0">
              <a:ln>
                <a:noFill/>
              </a:ln>
              <a:solidFill>
                <a:srgbClr val="FF0000"/>
              </a:solidFill>
              <a:effectLst/>
              <a:uLnTx/>
              <a:uFillTx/>
              <a:latin typeface="Calibri"/>
              <a:ea typeface="+mn-ea"/>
              <a:cs typeface="Arial" charset="0"/>
            </a:endParaRPr>
          </a:p>
        </p:txBody>
      </p:sp>
      <p:pic>
        <p:nvPicPr>
          <p:cNvPr id="51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6675" y="6292850"/>
            <a:ext cx="25844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Slide Number Placeholder 1"/>
          <p:cNvSpPr>
            <a:spLocks noGrp="1"/>
          </p:cNvSpPr>
          <p:nvPr>
            <p:ph type="sldNum" sz="quarter" idx="12"/>
          </p:nvPr>
        </p:nvSpPr>
        <p:spPr bwMode="auto">
          <a:xfrm>
            <a:off x="3508375" y="63500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561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5613">
              <a:spcBef>
                <a:spcPct val="20000"/>
              </a:spcBef>
              <a:buFont typeface="Arial" panose="020B0604020202020204" pitchFamily="34" charset="0"/>
              <a:buChar char="•"/>
              <a:defRPr sz="2300">
                <a:solidFill>
                  <a:schemeClr val="tx1"/>
                </a:solidFill>
                <a:latin typeface="Calibri" panose="020F0502020204030204" pitchFamily="34" charset="0"/>
              </a:defRPr>
            </a:lvl3pPr>
            <a:lvl4pPr marL="1600200" indent="-228600" defTabSz="45561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561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ctr" defTabSz="455613" rtl="0" eaLnBrk="1" fontAlgn="base" latinLnBrk="0" hangingPunct="1">
              <a:lnSpc>
                <a:spcPct val="100000"/>
              </a:lnSpc>
              <a:spcBef>
                <a:spcPct val="0"/>
              </a:spcBef>
              <a:spcAft>
                <a:spcPct val="0"/>
              </a:spcAft>
              <a:buClrTx/>
              <a:buSzTx/>
              <a:buFontTx/>
              <a:buNone/>
              <a:tabLst/>
              <a:defRPr/>
            </a:pPr>
            <a:fld id="{7F26BCBA-EF85-4B41-A6DB-6B2E4D965B65}" type="slidenum">
              <a:rPr kumimoji="0" lang="en-US" altLang="en-US" sz="1200" b="0" i="0" u="none" strike="noStrike" kern="1200" cap="none" spc="0" normalizeH="0" baseline="0" noProof="0" smtClean="0">
                <a:ln>
                  <a:noFill/>
                </a:ln>
                <a:solidFill>
                  <a:srgbClr val="A0A0A0"/>
                </a:solidFill>
                <a:effectLst/>
                <a:uLnTx/>
                <a:uFillTx/>
                <a:latin typeface="Calibri" panose="020F0502020204030204" pitchFamily="34" charset="0"/>
                <a:ea typeface="+mn-ea"/>
                <a:cs typeface="Arial" charset="0"/>
              </a:rPr>
              <a:pPr marL="0" marR="0" lvl="0" indent="0" algn="ctr" defTabSz="455613" rtl="0" eaLnBrk="1" fontAlgn="base" latinLnBrk="0" hangingPunct="1">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smtClean="0">
              <a:ln>
                <a:noFill/>
              </a:ln>
              <a:solidFill>
                <a:srgbClr val="A0A0A0"/>
              </a:solidFill>
              <a:effectLst/>
              <a:uLnTx/>
              <a:uFillTx/>
              <a:latin typeface="Calibri" panose="020F0502020204030204" pitchFamily="34" charset="0"/>
              <a:ea typeface="+mn-ea"/>
              <a:cs typeface="Arial" charset="0"/>
            </a:endParaRPr>
          </a:p>
        </p:txBody>
      </p:sp>
      <p:sp>
        <p:nvSpPr>
          <p:cNvPr id="7" name="Rectangle 1030"/>
          <p:cNvSpPr>
            <a:spLocks noChangeArrowheads="1"/>
          </p:cNvSpPr>
          <p:nvPr/>
        </p:nvSpPr>
        <p:spPr bwMode="auto">
          <a:xfrm>
            <a:off x="0" y="12483"/>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3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0" algn="ctr">
              <a:spcBef>
                <a:spcPct val="0"/>
              </a:spcBef>
              <a:buNone/>
              <a:defRPr/>
            </a:pPr>
            <a:r>
              <a:rPr lang="en-US" altLang="en-US" sz="4000" b="1" dirty="0" err="1" smtClean="0">
                <a:solidFill>
                  <a:srgbClr val="EF0C1D"/>
                </a:solidFill>
              </a:rPr>
              <a:t>Matplotlib</a:t>
            </a:r>
            <a:r>
              <a:rPr lang="en-US" altLang="en-US" sz="4000" b="1" dirty="0" smtClean="0">
                <a:solidFill>
                  <a:srgbClr val="EF0C1D"/>
                </a:solidFill>
              </a:rPr>
              <a:t>: Histogram</a:t>
            </a:r>
            <a:endParaRPr kumimoji="0" lang="en-US" altLang="en-US" sz="4000" b="1" i="0" u="none" strike="noStrike" kern="1200" cap="none" spc="0" normalizeH="0" baseline="0" noProof="0" dirty="0" smtClean="0">
              <a:ln>
                <a:noFill/>
              </a:ln>
              <a:solidFill>
                <a:srgbClr val="EF0C1D"/>
              </a:solidFill>
              <a:effectLst/>
              <a:uLnTx/>
              <a:uFillTx/>
              <a:latin typeface="Calibri" panose="020F0502020204030204" pitchFamily="34" charset="0"/>
              <a:ea typeface="+mn-ea"/>
              <a:cs typeface="Arial" charset="0"/>
            </a:endParaRPr>
          </a:p>
        </p:txBody>
      </p:sp>
      <p:pic>
        <p:nvPicPr>
          <p:cNvPr id="3" name="Picture 2"/>
          <p:cNvPicPr>
            <a:picLocks noChangeAspect="1"/>
          </p:cNvPicPr>
          <p:nvPr/>
        </p:nvPicPr>
        <p:blipFill>
          <a:blip r:embed="rId4"/>
          <a:stretch>
            <a:fillRect/>
          </a:stretch>
        </p:blipFill>
        <p:spPr>
          <a:xfrm>
            <a:off x="1032152" y="1285269"/>
            <a:ext cx="7079696" cy="4741271"/>
          </a:xfrm>
          <a:prstGeom prst="rect">
            <a:avLst/>
          </a:prstGeom>
        </p:spPr>
      </p:pic>
    </p:spTree>
    <p:extLst>
      <p:ext uri="{BB962C8B-B14F-4D97-AF65-F5344CB8AC3E}">
        <p14:creationId xmlns:p14="http://schemas.microsoft.com/office/powerpoint/2010/main" val="32344603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80988" y="6253163"/>
            <a:ext cx="5243512" cy="254000"/>
          </a:xfrm>
          <a:prstGeom prst="rect">
            <a:avLst/>
          </a:prstGeom>
          <a:noFill/>
        </p:spPr>
        <p:txBody>
          <a:bodyPr>
            <a:spAutoFit/>
          </a:bodyPr>
          <a:lstStyle/>
          <a:p>
            <a:pPr marL="0" marR="0" lvl="0" indent="0" algn="l" defTabSz="457148"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smtClean="0">
                <a:ln>
                  <a:noFill/>
                </a:ln>
                <a:solidFill>
                  <a:srgbClr val="FF0000"/>
                </a:solidFill>
                <a:effectLst/>
                <a:uLnTx/>
                <a:uFillTx/>
                <a:latin typeface="Calibri"/>
                <a:ea typeface="+mn-ea"/>
                <a:cs typeface="Arial" charset="0"/>
              </a:rPr>
              <a:t> AY2018/2019 OCT SEMESTER</a:t>
            </a:r>
            <a:endParaRPr kumimoji="0" lang="en-US" sz="1050" b="0" i="0" u="none" strike="noStrike" kern="1200" cap="none" spc="0" normalizeH="0" baseline="0" noProof="0" dirty="0">
              <a:ln>
                <a:noFill/>
              </a:ln>
              <a:solidFill>
                <a:srgbClr val="FF0000"/>
              </a:solidFill>
              <a:effectLst/>
              <a:uLnTx/>
              <a:uFillTx/>
              <a:latin typeface="Calibri"/>
              <a:ea typeface="+mn-ea"/>
              <a:cs typeface="Arial" charset="0"/>
            </a:endParaRPr>
          </a:p>
        </p:txBody>
      </p:sp>
      <p:pic>
        <p:nvPicPr>
          <p:cNvPr id="51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6675" y="6292850"/>
            <a:ext cx="25844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Slide Number Placeholder 1"/>
          <p:cNvSpPr>
            <a:spLocks noGrp="1"/>
          </p:cNvSpPr>
          <p:nvPr>
            <p:ph type="sldNum" sz="quarter" idx="12"/>
          </p:nvPr>
        </p:nvSpPr>
        <p:spPr bwMode="auto">
          <a:xfrm>
            <a:off x="3508375" y="63500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561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5613">
              <a:spcBef>
                <a:spcPct val="20000"/>
              </a:spcBef>
              <a:buFont typeface="Arial" panose="020B0604020202020204" pitchFamily="34" charset="0"/>
              <a:buChar char="•"/>
              <a:defRPr sz="2300">
                <a:solidFill>
                  <a:schemeClr val="tx1"/>
                </a:solidFill>
                <a:latin typeface="Calibri" panose="020F0502020204030204" pitchFamily="34" charset="0"/>
              </a:defRPr>
            </a:lvl3pPr>
            <a:lvl4pPr marL="1600200" indent="-228600" defTabSz="45561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561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ctr" defTabSz="455613" rtl="0" eaLnBrk="1" fontAlgn="base" latinLnBrk="0" hangingPunct="1">
              <a:lnSpc>
                <a:spcPct val="100000"/>
              </a:lnSpc>
              <a:spcBef>
                <a:spcPct val="0"/>
              </a:spcBef>
              <a:spcAft>
                <a:spcPct val="0"/>
              </a:spcAft>
              <a:buClrTx/>
              <a:buSzTx/>
              <a:buFontTx/>
              <a:buNone/>
              <a:tabLst/>
              <a:defRPr/>
            </a:pPr>
            <a:fld id="{7F26BCBA-EF85-4B41-A6DB-6B2E4D965B65}" type="slidenum">
              <a:rPr kumimoji="0" lang="en-US" altLang="en-US" sz="1200" b="0" i="0" u="none" strike="noStrike" kern="1200" cap="none" spc="0" normalizeH="0" baseline="0" noProof="0" smtClean="0">
                <a:ln>
                  <a:noFill/>
                </a:ln>
                <a:solidFill>
                  <a:srgbClr val="A0A0A0"/>
                </a:solidFill>
                <a:effectLst/>
                <a:uLnTx/>
                <a:uFillTx/>
                <a:latin typeface="Calibri" panose="020F0502020204030204" pitchFamily="34" charset="0"/>
                <a:ea typeface="+mn-ea"/>
                <a:cs typeface="Arial" charset="0"/>
              </a:rPr>
              <a:pPr marL="0" marR="0" lvl="0" indent="0" algn="ctr" defTabSz="455613"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smtClean="0">
              <a:ln>
                <a:noFill/>
              </a:ln>
              <a:solidFill>
                <a:srgbClr val="A0A0A0"/>
              </a:solidFill>
              <a:effectLst/>
              <a:uLnTx/>
              <a:uFillTx/>
              <a:latin typeface="Calibri" panose="020F0502020204030204" pitchFamily="34" charset="0"/>
              <a:ea typeface="+mn-ea"/>
              <a:cs typeface="Arial" charset="0"/>
            </a:endParaRPr>
          </a:p>
        </p:txBody>
      </p:sp>
      <p:sp>
        <p:nvSpPr>
          <p:cNvPr id="7" name="Rectangle 1030"/>
          <p:cNvSpPr>
            <a:spLocks noChangeArrowheads="1"/>
          </p:cNvSpPr>
          <p:nvPr/>
        </p:nvSpPr>
        <p:spPr bwMode="auto">
          <a:xfrm>
            <a:off x="0" y="12483"/>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3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0" algn="ctr">
              <a:spcBef>
                <a:spcPct val="0"/>
              </a:spcBef>
              <a:buNone/>
              <a:defRPr/>
            </a:pPr>
            <a:r>
              <a:rPr lang="en-US" altLang="en-US" sz="4000" b="1" dirty="0" err="1" smtClean="0">
                <a:solidFill>
                  <a:srgbClr val="EF0C1D"/>
                </a:solidFill>
              </a:rPr>
              <a:t>Matplotlib</a:t>
            </a:r>
            <a:r>
              <a:rPr lang="en-US" altLang="en-US" sz="4000" b="1" dirty="0" smtClean="0">
                <a:solidFill>
                  <a:srgbClr val="EF0C1D"/>
                </a:solidFill>
              </a:rPr>
              <a:t>: Subplot </a:t>
            </a:r>
            <a:endParaRPr kumimoji="0" lang="en-US" altLang="en-US" sz="4000" b="1" i="0" u="none" strike="noStrike" kern="1200" cap="none" spc="0" normalizeH="0" baseline="0" noProof="0" dirty="0" smtClean="0">
              <a:ln>
                <a:noFill/>
              </a:ln>
              <a:solidFill>
                <a:srgbClr val="EF0C1D"/>
              </a:solidFill>
              <a:effectLst/>
              <a:uLnTx/>
              <a:uFillTx/>
              <a:latin typeface="Calibri" panose="020F0502020204030204" pitchFamily="34" charset="0"/>
              <a:ea typeface="+mn-ea"/>
              <a:cs typeface="Arial" charset="0"/>
            </a:endParaRPr>
          </a:p>
        </p:txBody>
      </p:sp>
      <p:pic>
        <p:nvPicPr>
          <p:cNvPr id="2" name="Picture 1"/>
          <p:cNvPicPr>
            <a:picLocks noChangeAspect="1"/>
          </p:cNvPicPr>
          <p:nvPr/>
        </p:nvPicPr>
        <p:blipFill>
          <a:blip r:embed="rId4"/>
          <a:stretch>
            <a:fillRect/>
          </a:stretch>
        </p:blipFill>
        <p:spPr>
          <a:xfrm>
            <a:off x="296274" y="1047014"/>
            <a:ext cx="8551452" cy="4751620"/>
          </a:xfrm>
          <a:prstGeom prst="rect">
            <a:avLst/>
          </a:prstGeom>
        </p:spPr>
      </p:pic>
    </p:spTree>
    <p:extLst>
      <p:ext uri="{BB962C8B-B14F-4D97-AF65-F5344CB8AC3E}">
        <p14:creationId xmlns:p14="http://schemas.microsoft.com/office/powerpoint/2010/main" val="29561001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80988" y="6253163"/>
            <a:ext cx="5243512" cy="254000"/>
          </a:xfrm>
          <a:prstGeom prst="rect">
            <a:avLst/>
          </a:prstGeom>
          <a:noFill/>
        </p:spPr>
        <p:txBody>
          <a:bodyPr>
            <a:spAutoFit/>
          </a:bodyPr>
          <a:lstStyle/>
          <a:p>
            <a:pPr marL="0" marR="0" lvl="0" indent="0" algn="l" defTabSz="457148"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smtClean="0">
                <a:ln>
                  <a:noFill/>
                </a:ln>
                <a:solidFill>
                  <a:srgbClr val="FF0000"/>
                </a:solidFill>
                <a:effectLst/>
                <a:uLnTx/>
                <a:uFillTx/>
                <a:latin typeface="Calibri"/>
                <a:ea typeface="+mn-ea"/>
                <a:cs typeface="Arial" charset="0"/>
              </a:rPr>
              <a:t> AY2018/2019 OCT SEMESTER</a:t>
            </a:r>
            <a:endParaRPr kumimoji="0" lang="en-US" sz="1050" b="0" i="0" u="none" strike="noStrike" kern="1200" cap="none" spc="0" normalizeH="0" baseline="0" noProof="0" dirty="0">
              <a:ln>
                <a:noFill/>
              </a:ln>
              <a:solidFill>
                <a:srgbClr val="FF0000"/>
              </a:solidFill>
              <a:effectLst/>
              <a:uLnTx/>
              <a:uFillTx/>
              <a:latin typeface="Calibri"/>
              <a:ea typeface="+mn-ea"/>
              <a:cs typeface="Arial" charset="0"/>
            </a:endParaRPr>
          </a:p>
        </p:txBody>
      </p:sp>
      <p:pic>
        <p:nvPicPr>
          <p:cNvPr id="51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6675" y="6292850"/>
            <a:ext cx="25844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Slide Number Placeholder 1"/>
          <p:cNvSpPr>
            <a:spLocks noGrp="1"/>
          </p:cNvSpPr>
          <p:nvPr>
            <p:ph type="sldNum" sz="quarter" idx="12"/>
          </p:nvPr>
        </p:nvSpPr>
        <p:spPr bwMode="auto">
          <a:xfrm>
            <a:off x="3508375" y="63500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561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5613">
              <a:spcBef>
                <a:spcPct val="20000"/>
              </a:spcBef>
              <a:buFont typeface="Arial" panose="020B0604020202020204" pitchFamily="34" charset="0"/>
              <a:buChar char="•"/>
              <a:defRPr sz="2300">
                <a:solidFill>
                  <a:schemeClr val="tx1"/>
                </a:solidFill>
                <a:latin typeface="Calibri" panose="020F0502020204030204" pitchFamily="34" charset="0"/>
              </a:defRPr>
            </a:lvl3pPr>
            <a:lvl4pPr marL="1600200" indent="-228600" defTabSz="45561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561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ctr" defTabSz="455613" rtl="0" eaLnBrk="1" fontAlgn="base" latinLnBrk="0" hangingPunct="1">
              <a:lnSpc>
                <a:spcPct val="100000"/>
              </a:lnSpc>
              <a:spcBef>
                <a:spcPct val="0"/>
              </a:spcBef>
              <a:spcAft>
                <a:spcPct val="0"/>
              </a:spcAft>
              <a:buClrTx/>
              <a:buSzTx/>
              <a:buFontTx/>
              <a:buNone/>
              <a:tabLst/>
              <a:defRPr/>
            </a:pPr>
            <a:fld id="{7F26BCBA-EF85-4B41-A6DB-6B2E4D965B65}" type="slidenum">
              <a:rPr kumimoji="0" lang="en-US" altLang="en-US" sz="1200" b="0" i="0" u="none" strike="noStrike" kern="1200" cap="none" spc="0" normalizeH="0" baseline="0" noProof="0" smtClean="0">
                <a:ln>
                  <a:noFill/>
                </a:ln>
                <a:solidFill>
                  <a:srgbClr val="A0A0A0"/>
                </a:solidFill>
                <a:effectLst/>
                <a:uLnTx/>
                <a:uFillTx/>
                <a:latin typeface="Calibri" panose="020F0502020204030204" pitchFamily="34" charset="0"/>
                <a:ea typeface="+mn-ea"/>
                <a:cs typeface="Arial" charset="0"/>
              </a:rPr>
              <a:pPr marL="0" marR="0" lvl="0" indent="0" algn="ctr" defTabSz="455613"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smtClean="0">
              <a:ln>
                <a:noFill/>
              </a:ln>
              <a:solidFill>
                <a:srgbClr val="A0A0A0"/>
              </a:solidFill>
              <a:effectLst/>
              <a:uLnTx/>
              <a:uFillTx/>
              <a:latin typeface="Calibri" panose="020F0502020204030204" pitchFamily="34" charset="0"/>
              <a:ea typeface="+mn-ea"/>
              <a:cs typeface="Arial" charset="0"/>
            </a:endParaRPr>
          </a:p>
        </p:txBody>
      </p:sp>
      <p:sp>
        <p:nvSpPr>
          <p:cNvPr id="7" name="Rectangle 1030"/>
          <p:cNvSpPr>
            <a:spLocks noChangeArrowheads="1"/>
          </p:cNvSpPr>
          <p:nvPr/>
        </p:nvSpPr>
        <p:spPr bwMode="auto">
          <a:xfrm>
            <a:off x="0" y="12483"/>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3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0" algn="ctr">
              <a:spcBef>
                <a:spcPct val="0"/>
              </a:spcBef>
              <a:buNone/>
              <a:defRPr/>
            </a:pPr>
            <a:r>
              <a:rPr lang="en-US" altLang="en-US" sz="4000" b="1" dirty="0" err="1" smtClean="0">
                <a:solidFill>
                  <a:srgbClr val="EF0C1D"/>
                </a:solidFill>
              </a:rPr>
              <a:t>Matplotlib</a:t>
            </a:r>
            <a:r>
              <a:rPr lang="en-US" altLang="en-US" sz="4000" b="1" dirty="0" smtClean="0">
                <a:solidFill>
                  <a:srgbClr val="EF0C1D"/>
                </a:solidFill>
              </a:rPr>
              <a:t>: Subplot </a:t>
            </a:r>
            <a:endParaRPr kumimoji="0" lang="en-US" altLang="en-US" sz="4000" b="1" i="0" u="none" strike="noStrike" kern="1200" cap="none" spc="0" normalizeH="0" baseline="0" noProof="0" dirty="0" smtClean="0">
              <a:ln>
                <a:noFill/>
              </a:ln>
              <a:solidFill>
                <a:srgbClr val="EF0C1D"/>
              </a:solidFill>
              <a:effectLst/>
              <a:uLnTx/>
              <a:uFillTx/>
              <a:latin typeface="Calibri" panose="020F0502020204030204" pitchFamily="34" charset="0"/>
              <a:ea typeface="+mn-ea"/>
              <a:cs typeface="Arial" charset="0"/>
            </a:endParaRPr>
          </a:p>
        </p:txBody>
      </p:sp>
      <p:pic>
        <p:nvPicPr>
          <p:cNvPr id="3" name="Picture 2"/>
          <p:cNvPicPr>
            <a:picLocks noChangeAspect="1"/>
          </p:cNvPicPr>
          <p:nvPr/>
        </p:nvPicPr>
        <p:blipFill>
          <a:blip r:embed="rId4"/>
          <a:stretch>
            <a:fillRect/>
          </a:stretch>
        </p:blipFill>
        <p:spPr>
          <a:xfrm>
            <a:off x="563020" y="963125"/>
            <a:ext cx="7755789" cy="4919141"/>
          </a:xfrm>
          <a:prstGeom prst="rect">
            <a:avLst/>
          </a:prstGeom>
        </p:spPr>
      </p:pic>
    </p:spTree>
    <p:extLst>
      <p:ext uri="{BB962C8B-B14F-4D97-AF65-F5344CB8AC3E}">
        <p14:creationId xmlns:p14="http://schemas.microsoft.com/office/powerpoint/2010/main" val="28122751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80988" y="6253163"/>
            <a:ext cx="5243512" cy="254000"/>
          </a:xfrm>
          <a:prstGeom prst="rect">
            <a:avLst/>
          </a:prstGeom>
          <a:noFill/>
        </p:spPr>
        <p:txBody>
          <a:bodyPr>
            <a:spAutoFit/>
          </a:bodyPr>
          <a:lstStyle/>
          <a:p>
            <a:pPr marL="0" marR="0" lvl="0" indent="0" algn="l" defTabSz="457148"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smtClean="0">
                <a:ln>
                  <a:noFill/>
                </a:ln>
                <a:solidFill>
                  <a:srgbClr val="FF0000"/>
                </a:solidFill>
                <a:effectLst/>
                <a:uLnTx/>
                <a:uFillTx/>
                <a:latin typeface="Calibri"/>
                <a:ea typeface="+mn-ea"/>
                <a:cs typeface="Arial" charset="0"/>
              </a:rPr>
              <a:t> AY2018/2019 OCT SEMESTER</a:t>
            </a:r>
            <a:endParaRPr kumimoji="0" lang="en-US" sz="1050" b="0" i="0" u="none" strike="noStrike" kern="1200" cap="none" spc="0" normalizeH="0" baseline="0" noProof="0" dirty="0">
              <a:ln>
                <a:noFill/>
              </a:ln>
              <a:solidFill>
                <a:srgbClr val="FF0000"/>
              </a:solidFill>
              <a:effectLst/>
              <a:uLnTx/>
              <a:uFillTx/>
              <a:latin typeface="Calibri"/>
              <a:ea typeface="+mn-ea"/>
              <a:cs typeface="Arial" charset="0"/>
            </a:endParaRPr>
          </a:p>
        </p:txBody>
      </p:sp>
      <p:pic>
        <p:nvPicPr>
          <p:cNvPr id="51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6675" y="6292850"/>
            <a:ext cx="25844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Slide Number Placeholder 1"/>
          <p:cNvSpPr>
            <a:spLocks noGrp="1"/>
          </p:cNvSpPr>
          <p:nvPr>
            <p:ph type="sldNum" sz="quarter" idx="12"/>
          </p:nvPr>
        </p:nvSpPr>
        <p:spPr bwMode="auto">
          <a:xfrm>
            <a:off x="3508375" y="63500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561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5613">
              <a:spcBef>
                <a:spcPct val="20000"/>
              </a:spcBef>
              <a:buFont typeface="Arial" panose="020B0604020202020204" pitchFamily="34" charset="0"/>
              <a:buChar char="•"/>
              <a:defRPr sz="2300">
                <a:solidFill>
                  <a:schemeClr val="tx1"/>
                </a:solidFill>
                <a:latin typeface="Calibri" panose="020F0502020204030204" pitchFamily="34" charset="0"/>
              </a:defRPr>
            </a:lvl3pPr>
            <a:lvl4pPr marL="1600200" indent="-228600" defTabSz="45561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561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ctr" defTabSz="455613" rtl="0" eaLnBrk="1" fontAlgn="base" latinLnBrk="0" hangingPunct="1">
              <a:lnSpc>
                <a:spcPct val="100000"/>
              </a:lnSpc>
              <a:spcBef>
                <a:spcPct val="0"/>
              </a:spcBef>
              <a:spcAft>
                <a:spcPct val="0"/>
              </a:spcAft>
              <a:buClrTx/>
              <a:buSzTx/>
              <a:buFontTx/>
              <a:buNone/>
              <a:tabLst/>
              <a:defRPr/>
            </a:pPr>
            <a:fld id="{7F26BCBA-EF85-4B41-A6DB-6B2E4D965B65}" type="slidenum">
              <a:rPr kumimoji="0" lang="en-US" altLang="en-US" sz="1200" b="0" i="0" u="none" strike="noStrike" kern="1200" cap="none" spc="0" normalizeH="0" baseline="0" noProof="0" smtClean="0">
                <a:ln>
                  <a:noFill/>
                </a:ln>
                <a:solidFill>
                  <a:srgbClr val="A0A0A0"/>
                </a:solidFill>
                <a:effectLst/>
                <a:uLnTx/>
                <a:uFillTx/>
                <a:latin typeface="Calibri" panose="020F0502020204030204" pitchFamily="34" charset="0"/>
                <a:ea typeface="+mn-ea"/>
                <a:cs typeface="Arial" charset="0"/>
              </a:rPr>
              <a:pPr marL="0" marR="0" lvl="0" indent="0" algn="ctr" defTabSz="455613" rtl="0" eaLnBrk="1" fontAlgn="base" latinLnBrk="0" hangingPunct="1">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smtClean="0">
              <a:ln>
                <a:noFill/>
              </a:ln>
              <a:solidFill>
                <a:srgbClr val="A0A0A0"/>
              </a:solidFill>
              <a:effectLst/>
              <a:uLnTx/>
              <a:uFillTx/>
              <a:latin typeface="Calibri" panose="020F0502020204030204" pitchFamily="34" charset="0"/>
              <a:ea typeface="+mn-ea"/>
              <a:cs typeface="Arial" charset="0"/>
            </a:endParaRPr>
          </a:p>
        </p:txBody>
      </p:sp>
      <p:sp>
        <p:nvSpPr>
          <p:cNvPr id="7" name="Rectangle 1030"/>
          <p:cNvSpPr>
            <a:spLocks noChangeArrowheads="1"/>
          </p:cNvSpPr>
          <p:nvPr/>
        </p:nvSpPr>
        <p:spPr bwMode="auto">
          <a:xfrm>
            <a:off x="0" y="12483"/>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3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0" algn="ctr">
              <a:spcBef>
                <a:spcPct val="0"/>
              </a:spcBef>
              <a:buNone/>
              <a:defRPr/>
            </a:pPr>
            <a:r>
              <a:rPr lang="en-US" altLang="en-US" sz="4000" b="1" dirty="0" err="1" smtClean="0">
                <a:solidFill>
                  <a:srgbClr val="EF0C1D"/>
                </a:solidFill>
              </a:rPr>
              <a:t>Matplotlib</a:t>
            </a:r>
            <a:r>
              <a:rPr lang="en-US" altLang="en-US" sz="4000" b="1" dirty="0" smtClean="0">
                <a:solidFill>
                  <a:srgbClr val="EF0C1D"/>
                </a:solidFill>
              </a:rPr>
              <a:t>: Subplot </a:t>
            </a:r>
            <a:endParaRPr kumimoji="0" lang="en-US" altLang="en-US" sz="4000" b="1" i="0" u="none" strike="noStrike" kern="1200" cap="none" spc="0" normalizeH="0" baseline="0" noProof="0" dirty="0" smtClean="0">
              <a:ln>
                <a:noFill/>
              </a:ln>
              <a:solidFill>
                <a:srgbClr val="EF0C1D"/>
              </a:solidFill>
              <a:effectLst/>
              <a:uLnTx/>
              <a:uFillTx/>
              <a:latin typeface="Calibri" panose="020F0502020204030204" pitchFamily="34" charset="0"/>
              <a:ea typeface="+mn-ea"/>
              <a:cs typeface="Arial" charset="0"/>
            </a:endParaRPr>
          </a:p>
        </p:txBody>
      </p:sp>
      <p:pic>
        <p:nvPicPr>
          <p:cNvPr id="2" name="Picture 1"/>
          <p:cNvPicPr>
            <a:picLocks noChangeAspect="1"/>
          </p:cNvPicPr>
          <p:nvPr/>
        </p:nvPicPr>
        <p:blipFill>
          <a:blip r:embed="rId4"/>
          <a:stretch>
            <a:fillRect/>
          </a:stretch>
        </p:blipFill>
        <p:spPr>
          <a:xfrm>
            <a:off x="1462087" y="1414230"/>
            <a:ext cx="6219825" cy="3895725"/>
          </a:xfrm>
          <a:prstGeom prst="rect">
            <a:avLst/>
          </a:prstGeom>
        </p:spPr>
      </p:pic>
    </p:spTree>
    <p:extLst>
      <p:ext uri="{BB962C8B-B14F-4D97-AF65-F5344CB8AC3E}">
        <p14:creationId xmlns:p14="http://schemas.microsoft.com/office/powerpoint/2010/main" val="12956614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80988" y="6253163"/>
            <a:ext cx="5243512" cy="254000"/>
          </a:xfrm>
          <a:prstGeom prst="rect">
            <a:avLst/>
          </a:prstGeom>
          <a:noFill/>
        </p:spPr>
        <p:txBody>
          <a:bodyPr>
            <a:spAutoFit/>
          </a:bodyPr>
          <a:lstStyle/>
          <a:p>
            <a:pPr marL="0" marR="0" lvl="0" indent="0" algn="l" defTabSz="457148"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smtClean="0">
                <a:ln>
                  <a:noFill/>
                </a:ln>
                <a:solidFill>
                  <a:srgbClr val="FF0000"/>
                </a:solidFill>
                <a:effectLst/>
                <a:uLnTx/>
                <a:uFillTx/>
                <a:latin typeface="Calibri"/>
                <a:ea typeface="+mn-ea"/>
                <a:cs typeface="Arial" charset="0"/>
              </a:rPr>
              <a:t> AY2018/2019 OCT SEMESTER</a:t>
            </a:r>
            <a:endParaRPr kumimoji="0" lang="en-US" sz="1050" b="0" i="0" u="none" strike="noStrike" kern="1200" cap="none" spc="0" normalizeH="0" baseline="0" noProof="0" dirty="0">
              <a:ln>
                <a:noFill/>
              </a:ln>
              <a:solidFill>
                <a:srgbClr val="FF0000"/>
              </a:solidFill>
              <a:effectLst/>
              <a:uLnTx/>
              <a:uFillTx/>
              <a:latin typeface="Calibri"/>
              <a:ea typeface="+mn-ea"/>
              <a:cs typeface="Arial" charset="0"/>
            </a:endParaRPr>
          </a:p>
        </p:txBody>
      </p:sp>
      <p:pic>
        <p:nvPicPr>
          <p:cNvPr id="51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6675" y="6292850"/>
            <a:ext cx="25844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Slide Number Placeholder 1"/>
          <p:cNvSpPr>
            <a:spLocks noGrp="1"/>
          </p:cNvSpPr>
          <p:nvPr>
            <p:ph type="sldNum" sz="quarter" idx="12"/>
          </p:nvPr>
        </p:nvSpPr>
        <p:spPr bwMode="auto">
          <a:xfrm>
            <a:off x="3508375" y="63500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561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5613">
              <a:spcBef>
                <a:spcPct val="20000"/>
              </a:spcBef>
              <a:buFont typeface="Arial" panose="020B0604020202020204" pitchFamily="34" charset="0"/>
              <a:buChar char="•"/>
              <a:defRPr sz="2300">
                <a:solidFill>
                  <a:schemeClr val="tx1"/>
                </a:solidFill>
                <a:latin typeface="Calibri" panose="020F0502020204030204" pitchFamily="34" charset="0"/>
              </a:defRPr>
            </a:lvl3pPr>
            <a:lvl4pPr marL="1600200" indent="-228600" defTabSz="45561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561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ctr" defTabSz="455613" rtl="0" eaLnBrk="1" fontAlgn="base" latinLnBrk="0" hangingPunct="1">
              <a:lnSpc>
                <a:spcPct val="100000"/>
              </a:lnSpc>
              <a:spcBef>
                <a:spcPct val="0"/>
              </a:spcBef>
              <a:spcAft>
                <a:spcPct val="0"/>
              </a:spcAft>
              <a:buClrTx/>
              <a:buSzTx/>
              <a:buFontTx/>
              <a:buNone/>
              <a:tabLst/>
              <a:defRPr/>
            </a:pPr>
            <a:fld id="{7F26BCBA-EF85-4B41-A6DB-6B2E4D965B65}" type="slidenum">
              <a:rPr kumimoji="0" lang="en-US" altLang="en-US" sz="1200" b="0" i="0" u="none" strike="noStrike" kern="1200" cap="none" spc="0" normalizeH="0" baseline="0" noProof="0" smtClean="0">
                <a:ln>
                  <a:noFill/>
                </a:ln>
                <a:solidFill>
                  <a:srgbClr val="A0A0A0"/>
                </a:solidFill>
                <a:effectLst/>
                <a:uLnTx/>
                <a:uFillTx/>
                <a:latin typeface="Calibri" panose="020F0502020204030204" pitchFamily="34" charset="0"/>
                <a:ea typeface="+mn-ea"/>
                <a:cs typeface="Arial" charset="0"/>
              </a:rPr>
              <a:pPr marL="0" marR="0" lvl="0" indent="0" algn="ctr" defTabSz="455613"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smtClean="0">
              <a:ln>
                <a:noFill/>
              </a:ln>
              <a:solidFill>
                <a:srgbClr val="A0A0A0"/>
              </a:solidFill>
              <a:effectLst/>
              <a:uLnTx/>
              <a:uFillTx/>
              <a:latin typeface="Calibri" panose="020F0502020204030204" pitchFamily="34" charset="0"/>
              <a:ea typeface="+mn-ea"/>
              <a:cs typeface="Arial" charset="0"/>
            </a:endParaRPr>
          </a:p>
        </p:txBody>
      </p:sp>
      <p:sp>
        <p:nvSpPr>
          <p:cNvPr id="7" name="Rectangle 1030"/>
          <p:cNvSpPr>
            <a:spLocks noChangeArrowheads="1"/>
          </p:cNvSpPr>
          <p:nvPr/>
        </p:nvSpPr>
        <p:spPr bwMode="auto">
          <a:xfrm>
            <a:off x="0" y="12484"/>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3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defRPr/>
            </a:pPr>
            <a:r>
              <a:rPr lang="en-SG" sz="4000" b="1" dirty="0" smtClean="0">
                <a:solidFill>
                  <a:schemeClr val="tx2"/>
                </a:solidFill>
              </a:rPr>
              <a:t>Histogram</a:t>
            </a:r>
            <a:endParaRPr kumimoji="0" lang="en-US" altLang="en-US" sz="4000" b="1" i="0" u="none" strike="noStrike" kern="1200" cap="none" spc="0" normalizeH="0" baseline="0" noProof="0" dirty="0" smtClean="0">
              <a:ln>
                <a:noFill/>
              </a:ln>
              <a:solidFill>
                <a:schemeClr val="tx2"/>
              </a:solidFill>
              <a:effectLst/>
              <a:uLnTx/>
              <a:uFillTx/>
            </a:endParaRPr>
          </a:p>
        </p:txBody>
      </p:sp>
      <p:sp>
        <p:nvSpPr>
          <p:cNvPr id="9" name="Rectangle 8"/>
          <p:cNvSpPr/>
          <p:nvPr/>
        </p:nvSpPr>
        <p:spPr>
          <a:xfrm>
            <a:off x="349855" y="862072"/>
            <a:ext cx="8415771" cy="5293757"/>
          </a:xfrm>
          <a:prstGeom prst="rect">
            <a:avLst/>
          </a:prstGeom>
        </p:spPr>
        <p:txBody>
          <a:bodyPr wrap="square">
            <a:spAutoFit/>
          </a:bodyPr>
          <a:lstStyle/>
          <a:p>
            <a:pPr marL="285750" indent="-285750" algn="just">
              <a:buFont typeface="Arial" panose="020B0604020202020204" pitchFamily="34" charset="0"/>
              <a:buChar char="•"/>
            </a:pPr>
            <a:r>
              <a:rPr lang="en-SG" sz="2600" dirty="0" smtClean="0">
                <a:latin typeface="+mj-lt"/>
              </a:rPr>
              <a:t>It </a:t>
            </a:r>
            <a:r>
              <a:rPr lang="en-SG" sz="2600" dirty="0">
                <a:latin typeface="+mj-lt"/>
              </a:rPr>
              <a:t>is an estimate of the probability distribution of a continuous variable (quantitative variable) and was first introduced by Karl Pearson. </a:t>
            </a:r>
          </a:p>
          <a:p>
            <a:pPr marL="285750" indent="-285750" algn="just">
              <a:buFont typeface="Arial" panose="020B0604020202020204" pitchFamily="34" charset="0"/>
              <a:buChar char="•"/>
            </a:pPr>
            <a:r>
              <a:rPr lang="en-SG" sz="2600" dirty="0">
                <a:latin typeface="+mj-lt"/>
              </a:rPr>
              <a:t>It differs from a bar graph, in the sense that a bar graph relates two variables, but a histogram relates only one. </a:t>
            </a:r>
          </a:p>
          <a:p>
            <a:pPr marL="285750" indent="-285750" algn="just">
              <a:buFont typeface="Arial" panose="020B0604020202020204" pitchFamily="34" charset="0"/>
              <a:buChar char="•"/>
            </a:pPr>
            <a:r>
              <a:rPr lang="en-SG" sz="2600" dirty="0">
                <a:latin typeface="+mj-lt"/>
              </a:rPr>
              <a:t>To construct a histogram, the first step is to "bin" the range of values—that is, divide the entire range of values into a series of intervals—and then count how many values fall into each interval. </a:t>
            </a:r>
          </a:p>
          <a:p>
            <a:pPr marL="285750" indent="-285750" algn="just">
              <a:buFont typeface="Arial" panose="020B0604020202020204" pitchFamily="34" charset="0"/>
              <a:buChar char="•"/>
            </a:pPr>
            <a:r>
              <a:rPr lang="en-SG" sz="2600" dirty="0">
                <a:latin typeface="+mj-lt"/>
              </a:rPr>
              <a:t>The bins are usually specified as consecutive, non-overlapping intervals of a variable. The bins (intervals) must be adjacent, and are often (but are not required to be) of equal size</a:t>
            </a:r>
            <a:r>
              <a:rPr lang="en-SG" sz="2600" dirty="0" smtClean="0">
                <a:latin typeface="+mj-lt"/>
              </a:rPr>
              <a:t>.</a:t>
            </a:r>
            <a:endParaRPr lang="en-SG" sz="2600" dirty="0">
              <a:latin typeface="+mj-lt"/>
            </a:endParaRPr>
          </a:p>
        </p:txBody>
      </p:sp>
    </p:spTree>
    <p:extLst>
      <p:ext uri="{BB962C8B-B14F-4D97-AF65-F5344CB8AC3E}">
        <p14:creationId xmlns:p14="http://schemas.microsoft.com/office/powerpoint/2010/main" val="19678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80988" y="6253163"/>
            <a:ext cx="5243512" cy="254000"/>
          </a:xfrm>
          <a:prstGeom prst="rect">
            <a:avLst/>
          </a:prstGeom>
          <a:noFill/>
        </p:spPr>
        <p:txBody>
          <a:bodyPr>
            <a:spAutoFit/>
          </a:bodyPr>
          <a:lstStyle/>
          <a:p>
            <a:pPr marL="0" marR="0" lvl="0" indent="0" algn="l" defTabSz="457148"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smtClean="0">
                <a:ln>
                  <a:noFill/>
                </a:ln>
                <a:solidFill>
                  <a:srgbClr val="FF0000"/>
                </a:solidFill>
                <a:effectLst/>
                <a:uLnTx/>
                <a:uFillTx/>
                <a:latin typeface="Calibri"/>
                <a:ea typeface="+mn-ea"/>
                <a:cs typeface="Arial" charset="0"/>
              </a:rPr>
              <a:t> AY2018/2019 OCT SEMESTER</a:t>
            </a:r>
            <a:endParaRPr kumimoji="0" lang="en-US" sz="1050" b="0" i="0" u="none" strike="noStrike" kern="1200" cap="none" spc="0" normalizeH="0" baseline="0" noProof="0" dirty="0">
              <a:ln>
                <a:noFill/>
              </a:ln>
              <a:solidFill>
                <a:srgbClr val="FF0000"/>
              </a:solidFill>
              <a:effectLst/>
              <a:uLnTx/>
              <a:uFillTx/>
              <a:latin typeface="Calibri"/>
              <a:ea typeface="+mn-ea"/>
              <a:cs typeface="Arial" charset="0"/>
            </a:endParaRPr>
          </a:p>
        </p:txBody>
      </p:sp>
      <p:pic>
        <p:nvPicPr>
          <p:cNvPr id="51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6675" y="6292850"/>
            <a:ext cx="25844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Slide Number Placeholder 1"/>
          <p:cNvSpPr>
            <a:spLocks noGrp="1"/>
          </p:cNvSpPr>
          <p:nvPr>
            <p:ph type="sldNum" sz="quarter" idx="12"/>
          </p:nvPr>
        </p:nvSpPr>
        <p:spPr bwMode="auto">
          <a:xfrm>
            <a:off x="3508375" y="63500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561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5613">
              <a:spcBef>
                <a:spcPct val="20000"/>
              </a:spcBef>
              <a:buFont typeface="Arial" panose="020B0604020202020204" pitchFamily="34" charset="0"/>
              <a:buChar char="•"/>
              <a:defRPr sz="2300">
                <a:solidFill>
                  <a:schemeClr val="tx1"/>
                </a:solidFill>
                <a:latin typeface="Calibri" panose="020F0502020204030204" pitchFamily="34" charset="0"/>
              </a:defRPr>
            </a:lvl3pPr>
            <a:lvl4pPr marL="1600200" indent="-228600" defTabSz="45561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561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ctr" defTabSz="455613" rtl="0" eaLnBrk="1" fontAlgn="base" latinLnBrk="0" hangingPunct="1">
              <a:lnSpc>
                <a:spcPct val="100000"/>
              </a:lnSpc>
              <a:spcBef>
                <a:spcPct val="0"/>
              </a:spcBef>
              <a:spcAft>
                <a:spcPct val="0"/>
              </a:spcAft>
              <a:buClrTx/>
              <a:buSzTx/>
              <a:buFontTx/>
              <a:buNone/>
              <a:tabLst/>
              <a:defRPr/>
            </a:pPr>
            <a:fld id="{7F26BCBA-EF85-4B41-A6DB-6B2E4D965B65}" type="slidenum">
              <a:rPr kumimoji="0" lang="en-US" altLang="en-US" sz="1200" b="0" i="0" u="none" strike="noStrike" kern="1200" cap="none" spc="0" normalizeH="0" baseline="0" noProof="0" smtClean="0">
                <a:ln>
                  <a:noFill/>
                </a:ln>
                <a:solidFill>
                  <a:srgbClr val="A0A0A0"/>
                </a:solidFill>
                <a:effectLst/>
                <a:uLnTx/>
                <a:uFillTx/>
                <a:latin typeface="Calibri" panose="020F0502020204030204" pitchFamily="34" charset="0"/>
                <a:ea typeface="+mn-ea"/>
                <a:cs typeface="Arial" charset="0"/>
              </a:rPr>
              <a:pPr marL="0" marR="0" lvl="0" indent="0" algn="ctr" defTabSz="455613"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smtClean="0">
              <a:ln>
                <a:noFill/>
              </a:ln>
              <a:solidFill>
                <a:srgbClr val="A0A0A0"/>
              </a:solidFill>
              <a:effectLst/>
              <a:uLnTx/>
              <a:uFillTx/>
              <a:latin typeface="Calibri" panose="020F0502020204030204" pitchFamily="34" charset="0"/>
              <a:ea typeface="+mn-ea"/>
              <a:cs typeface="Arial" charset="0"/>
            </a:endParaRPr>
          </a:p>
        </p:txBody>
      </p:sp>
      <p:sp>
        <p:nvSpPr>
          <p:cNvPr id="9" name="Content Placeholder 1"/>
          <p:cNvSpPr>
            <a:spLocks noGrp="1"/>
          </p:cNvSpPr>
          <p:nvPr>
            <p:ph idx="1"/>
          </p:nvPr>
        </p:nvSpPr>
        <p:spPr>
          <a:xfrm>
            <a:off x="0" y="10512"/>
            <a:ext cx="9144000" cy="901978"/>
          </a:xfrm>
        </p:spPr>
        <p:txBody>
          <a:bodyPr>
            <a:noAutofit/>
          </a:bodyPr>
          <a:lstStyle/>
          <a:p>
            <a:pPr marL="0" indent="0">
              <a:buNone/>
            </a:pPr>
            <a:r>
              <a:rPr lang="en-SG" sz="4000" b="1" dirty="0" smtClean="0">
                <a:solidFill>
                  <a:schemeClr val="tx2"/>
                </a:solidFill>
              </a:rPr>
              <a:t>Histogram</a:t>
            </a:r>
            <a:endParaRPr lang="en-US" sz="4000" b="1" dirty="0">
              <a:solidFill>
                <a:schemeClr val="tx2"/>
              </a:solidFill>
              <a:latin typeface="Arial" pitchFamily="34" charset="0"/>
              <a:cs typeface="Arial" pitchFamily="34" charset="0"/>
            </a:endParaRPr>
          </a:p>
        </p:txBody>
      </p:sp>
      <p:sp>
        <p:nvSpPr>
          <p:cNvPr id="10" name="Rectangle 9"/>
          <p:cNvSpPr/>
          <p:nvPr/>
        </p:nvSpPr>
        <p:spPr>
          <a:xfrm>
            <a:off x="903889" y="5173955"/>
            <a:ext cx="7257520" cy="492443"/>
          </a:xfrm>
          <a:prstGeom prst="rect">
            <a:avLst/>
          </a:prstGeom>
        </p:spPr>
        <p:txBody>
          <a:bodyPr wrap="square">
            <a:spAutoFit/>
          </a:bodyPr>
          <a:lstStyle/>
          <a:p>
            <a:pPr algn="ctr"/>
            <a:r>
              <a:rPr lang="en-SG" sz="2600" dirty="0" smtClean="0">
                <a:solidFill>
                  <a:schemeClr val="tx2"/>
                </a:solidFill>
                <a:latin typeface="+mj-lt"/>
              </a:rPr>
              <a:t>https://www.youtube.com/watch?v=0Ul8SOlOu8c</a:t>
            </a:r>
            <a:endParaRPr lang="en-SG" sz="2600" dirty="0">
              <a:solidFill>
                <a:schemeClr val="tx2"/>
              </a:solidFill>
              <a:latin typeface="+mj-lt"/>
            </a:endParaRPr>
          </a:p>
        </p:txBody>
      </p:sp>
      <p:pic>
        <p:nvPicPr>
          <p:cNvPr id="14" name="Picture 13"/>
          <p:cNvPicPr>
            <a:picLocks noChangeAspect="1"/>
          </p:cNvPicPr>
          <p:nvPr/>
        </p:nvPicPr>
        <p:blipFill>
          <a:blip r:embed="rId4"/>
          <a:stretch>
            <a:fillRect/>
          </a:stretch>
        </p:blipFill>
        <p:spPr>
          <a:xfrm>
            <a:off x="1027366" y="1141473"/>
            <a:ext cx="6882822" cy="3909012"/>
          </a:xfrm>
          <a:prstGeom prst="rect">
            <a:avLst/>
          </a:prstGeom>
        </p:spPr>
      </p:pic>
    </p:spTree>
    <p:extLst>
      <p:ext uri="{BB962C8B-B14F-4D97-AF65-F5344CB8AC3E}">
        <p14:creationId xmlns:p14="http://schemas.microsoft.com/office/powerpoint/2010/main" val="13267470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80988" y="6253163"/>
            <a:ext cx="5243512" cy="254000"/>
          </a:xfrm>
          <a:prstGeom prst="rect">
            <a:avLst/>
          </a:prstGeom>
          <a:noFill/>
        </p:spPr>
        <p:txBody>
          <a:bodyPr>
            <a:spAutoFit/>
          </a:bodyPr>
          <a:lstStyle/>
          <a:p>
            <a:pPr marL="0" marR="0" lvl="0" indent="0" algn="l" defTabSz="457148"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smtClean="0">
                <a:ln>
                  <a:noFill/>
                </a:ln>
                <a:solidFill>
                  <a:srgbClr val="FF0000"/>
                </a:solidFill>
                <a:effectLst/>
                <a:uLnTx/>
                <a:uFillTx/>
                <a:latin typeface="Calibri"/>
                <a:ea typeface="+mn-ea"/>
                <a:cs typeface="Arial" charset="0"/>
              </a:rPr>
              <a:t> AY2018/2019 OCT SEMESTER</a:t>
            </a:r>
            <a:endParaRPr kumimoji="0" lang="en-US" sz="1050" b="0" i="0" u="none" strike="noStrike" kern="1200" cap="none" spc="0" normalizeH="0" baseline="0" noProof="0" dirty="0">
              <a:ln>
                <a:noFill/>
              </a:ln>
              <a:solidFill>
                <a:srgbClr val="FF0000"/>
              </a:solidFill>
              <a:effectLst/>
              <a:uLnTx/>
              <a:uFillTx/>
              <a:latin typeface="Calibri"/>
              <a:ea typeface="+mn-ea"/>
              <a:cs typeface="Arial" charset="0"/>
            </a:endParaRPr>
          </a:p>
        </p:txBody>
      </p:sp>
      <p:pic>
        <p:nvPicPr>
          <p:cNvPr id="51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6675" y="6292850"/>
            <a:ext cx="25844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Slide Number Placeholder 1"/>
          <p:cNvSpPr>
            <a:spLocks noGrp="1"/>
          </p:cNvSpPr>
          <p:nvPr>
            <p:ph type="sldNum" sz="quarter" idx="12"/>
          </p:nvPr>
        </p:nvSpPr>
        <p:spPr bwMode="auto">
          <a:xfrm>
            <a:off x="3508375" y="63500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561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5613">
              <a:spcBef>
                <a:spcPct val="20000"/>
              </a:spcBef>
              <a:buFont typeface="Arial" panose="020B0604020202020204" pitchFamily="34" charset="0"/>
              <a:buChar char="•"/>
              <a:defRPr sz="2300">
                <a:solidFill>
                  <a:schemeClr val="tx1"/>
                </a:solidFill>
                <a:latin typeface="Calibri" panose="020F0502020204030204" pitchFamily="34" charset="0"/>
              </a:defRPr>
            </a:lvl3pPr>
            <a:lvl4pPr marL="1600200" indent="-228600" defTabSz="45561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561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ctr" defTabSz="455613" rtl="0" eaLnBrk="1" fontAlgn="base" latinLnBrk="0" hangingPunct="1">
              <a:lnSpc>
                <a:spcPct val="100000"/>
              </a:lnSpc>
              <a:spcBef>
                <a:spcPct val="0"/>
              </a:spcBef>
              <a:spcAft>
                <a:spcPct val="0"/>
              </a:spcAft>
              <a:buClrTx/>
              <a:buSzTx/>
              <a:buFontTx/>
              <a:buNone/>
              <a:tabLst/>
              <a:defRPr/>
            </a:pPr>
            <a:fld id="{7F26BCBA-EF85-4B41-A6DB-6B2E4D965B65}" type="slidenum">
              <a:rPr kumimoji="0" lang="en-US" altLang="en-US" sz="1200" b="0" i="0" u="none" strike="noStrike" kern="1200" cap="none" spc="0" normalizeH="0" baseline="0" noProof="0" smtClean="0">
                <a:ln>
                  <a:noFill/>
                </a:ln>
                <a:solidFill>
                  <a:srgbClr val="A0A0A0"/>
                </a:solidFill>
                <a:effectLst/>
                <a:uLnTx/>
                <a:uFillTx/>
                <a:latin typeface="Calibri" panose="020F0502020204030204" pitchFamily="34" charset="0"/>
                <a:ea typeface="+mn-ea"/>
                <a:cs typeface="Arial" charset="0"/>
              </a:rPr>
              <a:pPr marL="0" marR="0" lvl="0" indent="0" algn="ctr" defTabSz="455613"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smtClean="0">
              <a:ln>
                <a:noFill/>
              </a:ln>
              <a:solidFill>
                <a:srgbClr val="A0A0A0"/>
              </a:solidFill>
              <a:effectLst/>
              <a:uLnTx/>
              <a:uFillTx/>
              <a:latin typeface="Calibri" panose="020F0502020204030204" pitchFamily="34" charset="0"/>
              <a:ea typeface="+mn-ea"/>
              <a:cs typeface="Arial" charset="0"/>
            </a:endParaRPr>
          </a:p>
        </p:txBody>
      </p:sp>
      <p:sp>
        <p:nvSpPr>
          <p:cNvPr id="7" name="Rectangle 1030"/>
          <p:cNvSpPr>
            <a:spLocks noChangeArrowheads="1"/>
          </p:cNvSpPr>
          <p:nvPr/>
        </p:nvSpPr>
        <p:spPr bwMode="auto">
          <a:xfrm>
            <a:off x="0" y="12483"/>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3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0">
              <a:spcBef>
                <a:spcPct val="0"/>
              </a:spcBef>
              <a:buNone/>
              <a:defRPr/>
            </a:pPr>
            <a:r>
              <a:rPr lang="en-US" altLang="en-US" sz="4000" b="1" dirty="0" smtClean="0">
                <a:solidFill>
                  <a:srgbClr val="EF0C1D"/>
                </a:solidFill>
              </a:rPr>
              <a:t>Example</a:t>
            </a:r>
            <a:endParaRPr kumimoji="0" lang="en-US" altLang="en-US" sz="4000" b="1" i="0" u="none" strike="noStrike" kern="1200" cap="none" spc="0" normalizeH="0" baseline="0" noProof="0" dirty="0" smtClean="0">
              <a:ln>
                <a:noFill/>
              </a:ln>
              <a:solidFill>
                <a:srgbClr val="EF0C1D"/>
              </a:solidFill>
              <a:effectLst/>
              <a:uLnTx/>
              <a:uFillTx/>
              <a:latin typeface="Calibri" panose="020F0502020204030204" pitchFamily="34" charset="0"/>
              <a:ea typeface="+mn-ea"/>
              <a:cs typeface="Arial" charset="0"/>
            </a:endParaRPr>
          </a:p>
        </p:txBody>
      </p:sp>
      <p:sp>
        <p:nvSpPr>
          <p:cNvPr id="10" name="Rectangle 9"/>
          <p:cNvSpPr/>
          <p:nvPr/>
        </p:nvSpPr>
        <p:spPr>
          <a:xfrm>
            <a:off x="280988" y="1011268"/>
            <a:ext cx="8720137" cy="4893647"/>
          </a:xfrm>
          <a:prstGeom prst="rect">
            <a:avLst/>
          </a:prstGeom>
        </p:spPr>
        <p:txBody>
          <a:bodyPr wrap="square">
            <a:spAutoFit/>
          </a:bodyPr>
          <a:lstStyle/>
          <a:p>
            <a:pPr marL="285750" indent="-285750" algn="just">
              <a:buFont typeface="Arial" panose="020B0604020202020204" pitchFamily="34" charset="0"/>
              <a:buChar char="•"/>
            </a:pPr>
            <a:r>
              <a:rPr lang="en-SG" sz="2600" dirty="0" smtClean="0">
                <a:latin typeface="+mj-lt"/>
              </a:rPr>
              <a:t>The </a:t>
            </a:r>
            <a:r>
              <a:rPr lang="en-SG" sz="2600" dirty="0">
                <a:latin typeface="+mj-lt"/>
              </a:rPr>
              <a:t>U.S. Census Bureau found that there were 124 million people who </a:t>
            </a:r>
            <a:r>
              <a:rPr lang="en-SG" sz="2600" dirty="0" smtClean="0">
                <a:latin typeface="+mj-lt"/>
              </a:rPr>
              <a:t>worked </a:t>
            </a:r>
            <a:r>
              <a:rPr lang="en-SG" sz="2600" dirty="0">
                <a:latin typeface="+mj-lt"/>
              </a:rPr>
              <a:t>outside of their homes. </a:t>
            </a:r>
          </a:p>
          <a:p>
            <a:pPr marL="285750" indent="-285750" algn="just">
              <a:buFont typeface="Arial" panose="020B0604020202020204" pitchFamily="34" charset="0"/>
              <a:buChar char="•"/>
            </a:pPr>
            <a:r>
              <a:rPr lang="en-SG" sz="2600" dirty="0">
                <a:latin typeface="+mj-lt"/>
              </a:rPr>
              <a:t>Using their data on the time occupied by travel to work, the table below shows the absolute number of people who responded with travel times "at least 30 but less than 35 minutes" is higher than the numbers for the categories above and below it.</a:t>
            </a:r>
          </a:p>
          <a:p>
            <a:pPr marL="285750" indent="-285750" algn="just">
              <a:buFont typeface="Arial" panose="020B0604020202020204" pitchFamily="34" charset="0"/>
              <a:buChar char="•"/>
            </a:pPr>
            <a:r>
              <a:rPr lang="en-SG" sz="2600" dirty="0" smtClean="0">
                <a:latin typeface="+mj-lt"/>
              </a:rPr>
              <a:t>This </a:t>
            </a:r>
            <a:r>
              <a:rPr lang="en-SG" sz="2600" dirty="0">
                <a:latin typeface="+mj-lt"/>
              </a:rPr>
              <a:t>is likely due to people rounding their reported journey </a:t>
            </a:r>
            <a:r>
              <a:rPr lang="en-SG" sz="2600" dirty="0" smtClean="0">
                <a:latin typeface="+mj-lt"/>
              </a:rPr>
              <a:t>time.</a:t>
            </a:r>
            <a:endParaRPr lang="en-SG" sz="2600" dirty="0">
              <a:latin typeface="+mj-lt"/>
            </a:endParaRPr>
          </a:p>
          <a:p>
            <a:pPr marL="285750" indent="-285750" algn="just">
              <a:buFont typeface="Arial" panose="020B0604020202020204" pitchFamily="34" charset="0"/>
              <a:buChar char="•"/>
            </a:pPr>
            <a:r>
              <a:rPr lang="en-SG" sz="2600" dirty="0">
                <a:latin typeface="+mj-lt"/>
              </a:rPr>
              <a:t>The problem of reporting values as somewhat arbitrarily rounded numbers is a common phenomenon when collecting data from people</a:t>
            </a:r>
            <a:r>
              <a:rPr lang="en-SG" sz="2600" dirty="0" smtClean="0">
                <a:latin typeface="+mj-lt"/>
              </a:rPr>
              <a:t>.</a:t>
            </a:r>
            <a:endParaRPr lang="en-US" sz="2600" dirty="0">
              <a:latin typeface="+mj-lt"/>
            </a:endParaRPr>
          </a:p>
        </p:txBody>
      </p:sp>
    </p:spTree>
    <p:extLst>
      <p:ext uri="{BB962C8B-B14F-4D97-AF65-F5344CB8AC3E}">
        <p14:creationId xmlns:p14="http://schemas.microsoft.com/office/powerpoint/2010/main" val="25156541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80988" y="6253163"/>
            <a:ext cx="5243512" cy="254000"/>
          </a:xfrm>
          <a:prstGeom prst="rect">
            <a:avLst/>
          </a:prstGeom>
          <a:noFill/>
        </p:spPr>
        <p:txBody>
          <a:bodyPr>
            <a:spAutoFit/>
          </a:bodyPr>
          <a:lstStyle/>
          <a:p>
            <a:pPr marL="0" marR="0" lvl="0" indent="0" algn="l" defTabSz="457148"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smtClean="0">
                <a:ln>
                  <a:noFill/>
                </a:ln>
                <a:solidFill>
                  <a:srgbClr val="FF0000"/>
                </a:solidFill>
                <a:effectLst/>
                <a:uLnTx/>
                <a:uFillTx/>
                <a:latin typeface="Calibri"/>
                <a:ea typeface="+mn-ea"/>
                <a:cs typeface="Arial" charset="0"/>
              </a:rPr>
              <a:t> AY2018/2019 OCT SEMESTER</a:t>
            </a:r>
            <a:endParaRPr kumimoji="0" lang="en-US" sz="1050" b="0" i="0" u="none" strike="noStrike" kern="1200" cap="none" spc="0" normalizeH="0" baseline="0" noProof="0" dirty="0">
              <a:ln>
                <a:noFill/>
              </a:ln>
              <a:solidFill>
                <a:srgbClr val="FF0000"/>
              </a:solidFill>
              <a:effectLst/>
              <a:uLnTx/>
              <a:uFillTx/>
              <a:latin typeface="Calibri"/>
              <a:ea typeface="+mn-ea"/>
              <a:cs typeface="Arial" charset="0"/>
            </a:endParaRPr>
          </a:p>
        </p:txBody>
      </p:sp>
      <p:pic>
        <p:nvPicPr>
          <p:cNvPr id="51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6675" y="6292850"/>
            <a:ext cx="25844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Slide Number Placeholder 1"/>
          <p:cNvSpPr>
            <a:spLocks noGrp="1"/>
          </p:cNvSpPr>
          <p:nvPr>
            <p:ph type="sldNum" sz="quarter" idx="12"/>
          </p:nvPr>
        </p:nvSpPr>
        <p:spPr bwMode="auto">
          <a:xfrm>
            <a:off x="3508375" y="63500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561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5613">
              <a:spcBef>
                <a:spcPct val="20000"/>
              </a:spcBef>
              <a:buFont typeface="Arial" panose="020B0604020202020204" pitchFamily="34" charset="0"/>
              <a:buChar char="•"/>
              <a:defRPr sz="2300">
                <a:solidFill>
                  <a:schemeClr val="tx1"/>
                </a:solidFill>
                <a:latin typeface="Calibri" panose="020F0502020204030204" pitchFamily="34" charset="0"/>
              </a:defRPr>
            </a:lvl3pPr>
            <a:lvl4pPr marL="1600200" indent="-228600" defTabSz="45561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561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ctr" defTabSz="455613" rtl="0" eaLnBrk="1" fontAlgn="base" latinLnBrk="0" hangingPunct="1">
              <a:lnSpc>
                <a:spcPct val="100000"/>
              </a:lnSpc>
              <a:spcBef>
                <a:spcPct val="0"/>
              </a:spcBef>
              <a:spcAft>
                <a:spcPct val="0"/>
              </a:spcAft>
              <a:buClrTx/>
              <a:buSzTx/>
              <a:buFontTx/>
              <a:buNone/>
              <a:tabLst/>
              <a:defRPr/>
            </a:pPr>
            <a:fld id="{7F26BCBA-EF85-4B41-A6DB-6B2E4D965B65}" type="slidenum">
              <a:rPr kumimoji="0" lang="en-US" altLang="en-US" sz="1200" b="0" i="0" u="none" strike="noStrike" kern="1200" cap="none" spc="0" normalizeH="0" baseline="0" noProof="0" smtClean="0">
                <a:ln>
                  <a:noFill/>
                </a:ln>
                <a:solidFill>
                  <a:srgbClr val="A0A0A0"/>
                </a:solidFill>
                <a:effectLst/>
                <a:uLnTx/>
                <a:uFillTx/>
                <a:latin typeface="Calibri" panose="020F0502020204030204" pitchFamily="34" charset="0"/>
                <a:ea typeface="+mn-ea"/>
                <a:cs typeface="Arial" charset="0"/>
              </a:rPr>
              <a:pPr marL="0" marR="0" lvl="0" indent="0" algn="ctr" defTabSz="455613" rtl="0" eaLnBrk="1" fontAlgn="base" latinLnBrk="0" hangingPunct="1">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smtClean="0">
              <a:ln>
                <a:noFill/>
              </a:ln>
              <a:solidFill>
                <a:srgbClr val="A0A0A0"/>
              </a:solidFill>
              <a:effectLst/>
              <a:uLnTx/>
              <a:uFillTx/>
              <a:latin typeface="Calibri" panose="020F0502020204030204" pitchFamily="34" charset="0"/>
              <a:ea typeface="+mn-ea"/>
              <a:cs typeface="Arial" charset="0"/>
            </a:endParaRPr>
          </a:p>
        </p:txBody>
      </p:sp>
      <p:sp>
        <p:nvSpPr>
          <p:cNvPr id="7" name="Rectangle 1030"/>
          <p:cNvSpPr>
            <a:spLocks noChangeArrowheads="1"/>
          </p:cNvSpPr>
          <p:nvPr/>
        </p:nvSpPr>
        <p:spPr bwMode="auto">
          <a:xfrm>
            <a:off x="0" y="12482"/>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3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0">
              <a:spcBef>
                <a:spcPct val="0"/>
              </a:spcBef>
              <a:buNone/>
              <a:defRPr/>
            </a:pPr>
            <a:r>
              <a:rPr lang="en-US" altLang="en-US" sz="4000" b="1" dirty="0" smtClean="0">
                <a:solidFill>
                  <a:srgbClr val="EF0C1D"/>
                </a:solidFill>
              </a:rPr>
              <a:t>Example - Data</a:t>
            </a:r>
            <a:endParaRPr kumimoji="0" lang="en-US" altLang="en-US" sz="4000" b="1" i="0" u="none" strike="noStrike" kern="1200" cap="none" spc="0" normalizeH="0" baseline="0" noProof="0" dirty="0" smtClean="0">
              <a:ln>
                <a:noFill/>
              </a:ln>
              <a:solidFill>
                <a:srgbClr val="EF0C1D"/>
              </a:solidFill>
              <a:effectLst/>
              <a:uLnTx/>
              <a:uFillTx/>
              <a:latin typeface="Calibri" panose="020F0502020204030204" pitchFamily="34" charset="0"/>
              <a:ea typeface="+mn-ea"/>
              <a:cs typeface="Arial"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942396424"/>
              </p:ext>
            </p:extLst>
          </p:nvPr>
        </p:nvGraphicFramePr>
        <p:xfrm>
          <a:off x="798782" y="1229709"/>
          <a:ext cx="7600872" cy="4749976"/>
        </p:xfrm>
        <a:graphic>
          <a:graphicData uri="http://schemas.openxmlformats.org/drawingml/2006/table">
            <a:tbl>
              <a:tblPr/>
              <a:tblGrid>
                <a:gridCol w="1900218">
                  <a:extLst>
                    <a:ext uri="{9D8B030D-6E8A-4147-A177-3AD203B41FA5}">
                      <a16:colId xmlns:a16="http://schemas.microsoft.com/office/drawing/2014/main" val="2146273986"/>
                    </a:ext>
                  </a:extLst>
                </a:gridCol>
                <a:gridCol w="1900218">
                  <a:extLst>
                    <a:ext uri="{9D8B030D-6E8A-4147-A177-3AD203B41FA5}">
                      <a16:colId xmlns:a16="http://schemas.microsoft.com/office/drawing/2014/main" val="1619096888"/>
                    </a:ext>
                  </a:extLst>
                </a:gridCol>
                <a:gridCol w="1900218">
                  <a:extLst>
                    <a:ext uri="{9D8B030D-6E8A-4147-A177-3AD203B41FA5}">
                      <a16:colId xmlns:a16="http://schemas.microsoft.com/office/drawing/2014/main" val="2255865793"/>
                    </a:ext>
                  </a:extLst>
                </a:gridCol>
                <a:gridCol w="1900218">
                  <a:extLst>
                    <a:ext uri="{9D8B030D-6E8A-4147-A177-3AD203B41FA5}">
                      <a16:colId xmlns:a16="http://schemas.microsoft.com/office/drawing/2014/main" val="3877538569"/>
                    </a:ext>
                  </a:extLst>
                </a:gridCol>
              </a:tblGrid>
              <a:tr h="339284">
                <a:tc gridSpan="4">
                  <a:txBody>
                    <a:bodyPr/>
                    <a:lstStyle/>
                    <a:p>
                      <a:r>
                        <a:rPr lang="en-SG" sz="1600"/>
                        <a:t>Data by absolute numbers</a:t>
                      </a:r>
                    </a:p>
                  </a:txBody>
                  <a:tcPr marL="80821" marR="80821" marT="40410" marB="40410" anchor="ctr">
                    <a:solidFill>
                      <a:srgbClr val="F8F9FA"/>
                    </a:solidFill>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435177046"/>
                  </a:ext>
                </a:extLst>
              </a:tr>
              <a:tr h="339284">
                <a:tc>
                  <a:txBody>
                    <a:bodyPr/>
                    <a:lstStyle/>
                    <a:p>
                      <a:pPr algn="ctr"/>
                      <a:r>
                        <a:rPr lang="en-SG" sz="1600" dirty="0">
                          <a:effectLst/>
                        </a:rPr>
                        <a:t>Interval</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B w="6350" cap="flat" cmpd="sng" algn="ctr">
                      <a:solidFill>
                        <a:srgbClr val="A2A9B1"/>
                      </a:solidFill>
                      <a:prstDash val="solid"/>
                      <a:round/>
                      <a:headEnd type="none" w="med" len="med"/>
                      <a:tailEnd type="none" w="med" len="med"/>
                    </a:lnB>
                    <a:solidFill>
                      <a:srgbClr val="EAECF0"/>
                    </a:solidFill>
                  </a:tcPr>
                </a:tc>
                <a:tc>
                  <a:txBody>
                    <a:bodyPr/>
                    <a:lstStyle/>
                    <a:p>
                      <a:pPr algn="ctr"/>
                      <a:r>
                        <a:rPr lang="en-SG" sz="1600">
                          <a:effectLst/>
                        </a:rPr>
                        <a:t>Width</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SG" sz="1600">
                          <a:effectLst/>
                        </a:rPr>
                        <a:t>Quantity</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SG" sz="1600">
                          <a:effectLst/>
                        </a:rPr>
                        <a:t>Quantity/width</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596377090"/>
                  </a:ext>
                </a:extLst>
              </a:tr>
              <a:tr h="339284">
                <a:tc>
                  <a:txBody>
                    <a:bodyPr/>
                    <a:lstStyle/>
                    <a:p>
                      <a:r>
                        <a:rPr lang="en-SG" sz="1600">
                          <a:effectLst/>
                        </a:rPr>
                        <a:t>0</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SG" sz="1600">
                          <a:effectLst/>
                        </a:rPr>
                        <a:t>5</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SG" sz="1600">
                          <a:effectLst/>
                        </a:rPr>
                        <a:t>4180</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SG" sz="1600">
                          <a:effectLst/>
                        </a:rPr>
                        <a:t>836</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526731429"/>
                  </a:ext>
                </a:extLst>
              </a:tr>
              <a:tr h="339284">
                <a:tc>
                  <a:txBody>
                    <a:bodyPr/>
                    <a:lstStyle/>
                    <a:p>
                      <a:r>
                        <a:rPr lang="en-SG" sz="1600">
                          <a:effectLst/>
                        </a:rPr>
                        <a:t>5</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SG" sz="1600">
                          <a:effectLst/>
                        </a:rPr>
                        <a:t>5</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SG" sz="1600">
                          <a:effectLst/>
                        </a:rPr>
                        <a:t>13687</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SG" sz="1600">
                          <a:effectLst/>
                        </a:rPr>
                        <a:t>2737</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626655679"/>
                  </a:ext>
                </a:extLst>
              </a:tr>
              <a:tr h="339284">
                <a:tc>
                  <a:txBody>
                    <a:bodyPr/>
                    <a:lstStyle/>
                    <a:p>
                      <a:r>
                        <a:rPr lang="en-SG" sz="1600">
                          <a:effectLst/>
                        </a:rPr>
                        <a:t>10</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SG" sz="1600">
                          <a:effectLst/>
                        </a:rPr>
                        <a:t>5</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SG" sz="1600">
                          <a:effectLst/>
                        </a:rPr>
                        <a:t>18618</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SG" sz="1600">
                          <a:effectLst/>
                        </a:rPr>
                        <a:t>3723</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545032332"/>
                  </a:ext>
                </a:extLst>
              </a:tr>
              <a:tr h="339284">
                <a:tc>
                  <a:txBody>
                    <a:bodyPr/>
                    <a:lstStyle/>
                    <a:p>
                      <a:r>
                        <a:rPr lang="en-SG" sz="1600">
                          <a:effectLst/>
                        </a:rPr>
                        <a:t>15</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SG" sz="1600">
                          <a:effectLst/>
                        </a:rPr>
                        <a:t>5</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SG" sz="1600">
                          <a:effectLst/>
                        </a:rPr>
                        <a:t>19634</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SG" sz="1600">
                          <a:effectLst/>
                        </a:rPr>
                        <a:t>3926</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592536219"/>
                  </a:ext>
                </a:extLst>
              </a:tr>
              <a:tr h="339284">
                <a:tc>
                  <a:txBody>
                    <a:bodyPr/>
                    <a:lstStyle/>
                    <a:p>
                      <a:r>
                        <a:rPr lang="en-SG" sz="1600">
                          <a:effectLst/>
                        </a:rPr>
                        <a:t>20</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SG" sz="1600">
                          <a:effectLst/>
                        </a:rPr>
                        <a:t>5</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SG" sz="1600">
                          <a:effectLst/>
                        </a:rPr>
                        <a:t>17981</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SG" sz="1600">
                          <a:effectLst/>
                        </a:rPr>
                        <a:t>3596</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778322249"/>
                  </a:ext>
                </a:extLst>
              </a:tr>
              <a:tr h="339284">
                <a:tc>
                  <a:txBody>
                    <a:bodyPr/>
                    <a:lstStyle/>
                    <a:p>
                      <a:r>
                        <a:rPr lang="en-SG" sz="1600">
                          <a:effectLst/>
                        </a:rPr>
                        <a:t>25</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SG" sz="1600">
                          <a:effectLst/>
                        </a:rPr>
                        <a:t>5</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SG" sz="1600">
                          <a:effectLst/>
                        </a:rPr>
                        <a:t>7190</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SG" sz="1600">
                          <a:effectLst/>
                        </a:rPr>
                        <a:t>1438</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43935883"/>
                  </a:ext>
                </a:extLst>
              </a:tr>
              <a:tr h="339284">
                <a:tc>
                  <a:txBody>
                    <a:bodyPr/>
                    <a:lstStyle/>
                    <a:p>
                      <a:r>
                        <a:rPr lang="en-SG" sz="1600">
                          <a:effectLst/>
                        </a:rPr>
                        <a:t>30</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SG" sz="1600">
                          <a:effectLst/>
                        </a:rPr>
                        <a:t>5</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SG" sz="1600">
                          <a:effectLst/>
                        </a:rPr>
                        <a:t>16369</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SG" sz="1600">
                          <a:effectLst/>
                        </a:rPr>
                        <a:t>3273</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252398637"/>
                  </a:ext>
                </a:extLst>
              </a:tr>
              <a:tr h="339284">
                <a:tc>
                  <a:txBody>
                    <a:bodyPr/>
                    <a:lstStyle/>
                    <a:p>
                      <a:r>
                        <a:rPr lang="en-SG" sz="1600">
                          <a:effectLst/>
                        </a:rPr>
                        <a:t>35</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SG" sz="1600" dirty="0">
                          <a:effectLst/>
                        </a:rPr>
                        <a:t>5</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SG" sz="1600">
                          <a:effectLst/>
                        </a:rPr>
                        <a:t>3212</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SG" sz="1600">
                          <a:effectLst/>
                        </a:rPr>
                        <a:t>642</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720086550"/>
                  </a:ext>
                </a:extLst>
              </a:tr>
              <a:tr h="339284">
                <a:tc>
                  <a:txBody>
                    <a:bodyPr/>
                    <a:lstStyle/>
                    <a:p>
                      <a:r>
                        <a:rPr lang="en-SG" sz="1600">
                          <a:effectLst/>
                        </a:rPr>
                        <a:t>40</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SG" sz="1600">
                          <a:effectLst/>
                        </a:rPr>
                        <a:t>5</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SG" sz="1600">
                          <a:effectLst/>
                        </a:rPr>
                        <a:t>4122</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SG" sz="1600">
                          <a:effectLst/>
                        </a:rPr>
                        <a:t>824</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510168320"/>
                  </a:ext>
                </a:extLst>
              </a:tr>
              <a:tr h="339284">
                <a:tc>
                  <a:txBody>
                    <a:bodyPr/>
                    <a:lstStyle/>
                    <a:p>
                      <a:r>
                        <a:rPr lang="en-SG" sz="1600">
                          <a:effectLst/>
                        </a:rPr>
                        <a:t>45</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SG" sz="1600">
                          <a:effectLst/>
                        </a:rPr>
                        <a:t>15</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SG" sz="1600">
                          <a:effectLst/>
                        </a:rPr>
                        <a:t>9200</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SG" sz="1600">
                          <a:effectLst/>
                        </a:rPr>
                        <a:t>613</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274636536"/>
                  </a:ext>
                </a:extLst>
              </a:tr>
              <a:tr h="339284">
                <a:tc>
                  <a:txBody>
                    <a:bodyPr/>
                    <a:lstStyle/>
                    <a:p>
                      <a:r>
                        <a:rPr lang="en-SG" sz="1600">
                          <a:effectLst/>
                        </a:rPr>
                        <a:t>60</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SG" sz="1600">
                          <a:effectLst/>
                        </a:rPr>
                        <a:t>30</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SG" sz="1600">
                          <a:effectLst/>
                        </a:rPr>
                        <a:t>6461</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SG" sz="1600">
                          <a:effectLst/>
                        </a:rPr>
                        <a:t>215</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361386924"/>
                  </a:ext>
                </a:extLst>
              </a:tr>
              <a:tr h="339284">
                <a:tc>
                  <a:txBody>
                    <a:bodyPr/>
                    <a:lstStyle/>
                    <a:p>
                      <a:r>
                        <a:rPr lang="en-SG" sz="1600">
                          <a:effectLst/>
                        </a:rPr>
                        <a:t>90</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SG" sz="1600">
                          <a:effectLst/>
                        </a:rPr>
                        <a:t>60</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SG" sz="1600">
                          <a:effectLst/>
                        </a:rPr>
                        <a:t>3435</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SG" sz="1600" dirty="0">
                          <a:effectLst/>
                        </a:rPr>
                        <a:t>57</a:t>
                      </a:r>
                    </a:p>
                  </a:txBody>
                  <a:tcPr marL="80821" marR="80821" marT="40410" marB="4041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239203607"/>
                  </a:ext>
                </a:extLst>
              </a:tr>
            </a:tbl>
          </a:graphicData>
        </a:graphic>
      </p:graphicFrame>
    </p:spTree>
    <p:extLst>
      <p:ext uri="{BB962C8B-B14F-4D97-AF65-F5344CB8AC3E}">
        <p14:creationId xmlns:p14="http://schemas.microsoft.com/office/powerpoint/2010/main" val="3572954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80988" y="6253163"/>
            <a:ext cx="5243512" cy="254000"/>
          </a:xfrm>
          <a:prstGeom prst="rect">
            <a:avLst/>
          </a:prstGeom>
          <a:noFill/>
        </p:spPr>
        <p:txBody>
          <a:bodyPr>
            <a:spAutoFit/>
          </a:bodyPr>
          <a:lstStyle/>
          <a:p>
            <a:pPr marL="0" marR="0" lvl="0" indent="0" algn="l" defTabSz="457148"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smtClean="0">
                <a:ln>
                  <a:noFill/>
                </a:ln>
                <a:solidFill>
                  <a:srgbClr val="FF0000"/>
                </a:solidFill>
                <a:effectLst/>
                <a:uLnTx/>
                <a:uFillTx/>
                <a:latin typeface="Calibri"/>
                <a:ea typeface="+mn-ea"/>
                <a:cs typeface="Arial" charset="0"/>
              </a:rPr>
              <a:t> AY2018/2019 OCT SEMESTER</a:t>
            </a:r>
            <a:endParaRPr kumimoji="0" lang="en-US" sz="1050" b="0" i="0" u="none" strike="noStrike" kern="1200" cap="none" spc="0" normalizeH="0" baseline="0" noProof="0" dirty="0">
              <a:ln>
                <a:noFill/>
              </a:ln>
              <a:solidFill>
                <a:srgbClr val="FF0000"/>
              </a:solidFill>
              <a:effectLst/>
              <a:uLnTx/>
              <a:uFillTx/>
              <a:latin typeface="Calibri"/>
              <a:ea typeface="+mn-ea"/>
              <a:cs typeface="Arial" charset="0"/>
            </a:endParaRPr>
          </a:p>
        </p:txBody>
      </p:sp>
      <p:pic>
        <p:nvPicPr>
          <p:cNvPr id="51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6675" y="6292850"/>
            <a:ext cx="25844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Slide Number Placeholder 1"/>
          <p:cNvSpPr>
            <a:spLocks noGrp="1"/>
          </p:cNvSpPr>
          <p:nvPr>
            <p:ph type="sldNum" sz="quarter" idx="12"/>
          </p:nvPr>
        </p:nvSpPr>
        <p:spPr bwMode="auto">
          <a:xfrm>
            <a:off x="3508375" y="63500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561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5613">
              <a:spcBef>
                <a:spcPct val="20000"/>
              </a:spcBef>
              <a:buFont typeface="Arial" panose="020B0604020202020204" pitchFamily="34" charset="0"/>
              <a:buChar char="•"/>
              <a:defRPr sz="2300">
                <a:solidFill>
                  <a:schemeClr val="tx1"/>
                </a:solidFill>
                <a:latin typeface="Calibri" panose="020F0502020204030204" pitchFamily="34" charset="0"/>
              </a:defRPr>
            </a:lvl3pPr>
            <a:lvl4pPr marL="1600200" indent="-228600" defTabSz="45561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561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ctr" defTabSz="455613" rtl="0" eaLnBrk="1" fontAlgn="base" latinLnBrk="0" hangingPunct="1">
              <a:lnSpc>
                <a:spcPct val="100000"/>
              </a:lnSpc>
              <a:spcBef>
                <a:spcPct val="0"/>
              </a:spcBef>
              <a:spcAft>
                <a:spcPct val="0"/>
              </a:spcAft>
              <a:buClrTx/>
              <a:buSzTx/>
              <a:buFontTx/>
              <a:buNone/>
              <a:tabLst/>
              <a:defRPr/>
            </a:pPr>
            <a:fld id="{7F26BCBA-EF85-4B41-A6DB-6B2E4D965B65}" type="slidenum">
              <a:rPr kumimoji="0" lang="en-US" altLang="en-US" sz="1200" b="0" i="0" u="none" strike="noStrike" kern="1200" cap="none" spc="0" normalizeH="0" baseline="0" noProof="0" smtClean="0">
                <a:ln>
                  <a:noFill/>
                </a:ln>
                <a:solidFill>
                  <a:srgbClr val="A0A0A0"/>
                </a:solidFill>
                <a:effectLst/>
                <a:uLnTx/>
                <a:uFillTx/>
                <a:latin typeface="Calibri" panose="020F0502020204030204" pitchFamily="34" charset="0"/>
                <a:ea typeface="+mn-ea"/>
                <a:cs typeface="Arial" charset="0"/>
              </a:rPr>
              <a:pPr marL="0" marR="0" lvl="0" indent="0" algn="ctr" defTabSz="455613" rtl="0" eaLnBrk="1" fontAlgn="base" latinLnBrk="0" hangingPunct="1">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smtClean="0">
              <a:ln>
                <a:noFill/>
              </a:ln>
              <a:solidFill>
                <a:srgbClr val="A0A0A0"/>
              </a:solidFill>
              <a:effectLst/>
              <a:uLnTx/>
              <a:uFillTx/>
              <a:latin typeface="Calibri" panose="020F0502020204030204" pitchFamily="34" charset="0"/>
              <a:ea typeface="+mn-ea"/>
              <a:cs typeface="Arial" charset="0"/>
            </a:endParaRPr>
          </a:p>
        </p:txBody>
      </p:sp>
      <p:sp>
        <p:nvSpPr>
          <p:cNvPr id="7" name="Rectangle 1030"/>
          <p:cNvSpPr>
            <a:spLocks noChangeArrowheads="1"/>
          </p:cNvSpPr>
          <p:nvPr/>
        </p:nvSpPr>
        <p:spPr bwMode="auto">
          <a:xfrm>
            <a:off x="0" y="-8543"/>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3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0">
              <a:spcBef>
                <a:spcPct val="0"/>
              </a:spcBef>
              <a:buNone/>
              <a:defRPr/>
            </a:pPr>
            <a:r>
              <a:rPr lang="en-US" altLang="en-US" sz="4000" b="1" dirty="0" smtClean="0">
                <a:solidFill>
                  <a:srgbClr val="EF0C1D"/>
                </a:solidFill>
              </a:rPr>
              <a:t>Example - Histogram</a:t>
            </a:r>
            <a:endParaRPr lang="en-US" altLang="en-US" sz="3000" b="1" dirty="0">
              <a:solidFill>
                <a:srgbClr val="EF0C1D"/>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4000" b="1" i="0" u="none" strike="noStrike" kern="1200" cap="none" spc="0" normalizeH="0" baseline="0" noProof="0" dirty="0" smtClean="0">
              <a:ln>
                <a:noFill/>
              </a:ln>
              <a:solidFill>
                <a:srgbClr val="EF0C1D"/>
              </a:solidFill>
              <a:effectLst/>
              <a:uLnTx/>
              <a:uFillTx/>
              <a:latin typeface="Calibri" panose="020F0502020204030204" pitchFamily="34" charset="0"/>
              <a:ea typeface="+mn-ea"/>
              <a:cs typeface="Arial" charset="0"/>
            </a:endParaRPr>
          </a:p>
        </p:txBody>
      </p:sp>
      <p:pic>
        <p:nvPicPr>
          <p:cNvPr id="10" name="Picture 2" descr="https://upload.wikimedia.org/wikipedia/commons/f/f7/Travel_time_histogram_total_n_St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342" y="781628"/>
            <a:ext cx="8241293" cy="5312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1981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80988" y="6253163"/>
            <a:ext cx="5243512" cy="254000"/>
          </a:xfrm>
          <a:prstGeom prst="rect">
            <a:avLst/>
          </a:prstGeom>
          <a:noFill/>
        </p:spPr>
        <p:txBody>
          <a:bodyPr>
            <a:spAutoFit/>
          </a:bodyPr>
          <a:lstStyle/>
          <a:p>
            <a:pPr marL="0" marR="0" lvl="0" indent="0" algn="l" defTabSz="457148"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smtClean="0">
                <a:ln>
                  <a:noFill/>
                </a:ln>
                <a:solidFill>
                  <a:srgbClr val="FF0000"/>
                </a:solidFill>
                <a:effectLst/>
                <a:uLnTx/>
                <a:uFillTx/>
                <a:latin typeface="Calibri"/>
                <a:ea typeface="+mn-ea"/>
                <a:cs typeface="Arial" charset="0"/>
              </a:rPr>
              <a:t> AY2018/2019 OCT SEMESTER</a:t>
            </a:r>
            <a:endParaRPr kumimoji="0" lang="en-US" sz="1050" b="0" i="0" u="none" strike="noStrike" kern="1200" cap="none" spc="0" normalizeH="0" baseline="0" noProof="0" dirty="0">
              <a:ln>
                <a:noFill/>
              </a:ln>
              <a:solidFill>
                <a:srgbClr val="FF0000"/>
              </a:solidFill>
              <a:effectLst/>
              <a:uLnTx/>
              <a:uFillTx/>
              <a:latin typeface="Calibri"/>
              <a:ea typeface="+mn-ea"/>
              <a:cs typeface="Arial" charset="0"/>
            </a:endParaRPr>
          </a:p>
        </p:txBody>
      </p:sp>
      <p:pic>
        <p:nvPicPr>
          <p:cNvPr id="51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6675" y="6292850"/>
            <a:ext cx="25844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Slide Number Placeholder 1"/>
          <p:cNvSpPr>
            <a:spLocks noGrp="1"/>
          </p:cNvSpPr>
          <p:nvPr>
            <p:ph type="sldNum" sz="quarter" idx="12"/>
          </p:nvPr>
        </p:nvSpPr>
        <p:spPr bwMode="auto">
          <a:xfrm>
            <a:off x="3508375" y="63500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561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5613">
              <a:spcBef>
                <a:spcPct val="20000"/>
              </a:spcBef>
              <a:buFont typeface="Arial" panose="020B0604020202020204" pitchFamily="34" charset="0"/>
              <a:buChar char="•"/>
              <a:defRPr sz="2300">
                <a:solidFill>
                  <a:schemeClr val="tx1"/>
                </a:solidFill>
                <a:latin typeface="Calibri" panose="020F0502020204030204" pitchFamily="34" charset="0"/>
              </a:defRPr>
            </a:lvl3pPr>
            <a:lvl4pPr marL="1600200" indent="-228600" defTabSz="45561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561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ctr" defTabSz="455613" rtl="0" eaLnBrk="1" fontAlgn="base" latinLnBrk="0" hangingPunct="1">
              <a:lnSpc>
                <a:spcPct val="100000"/>
              </a:lnSpc>
              <a:spcBef>
                <a:spcPct val="0"/>
              </a:spcBef>
              <a:spcAft>
                <a:spcPct val="0"/>
              </a:spcAft>
              <a:buClrTx/>
              <a:buSzTx/>
              <a:buFontTx/>
              <a:buNone/>
              <a:tabLst/>
              <a:defRPr/>
            </a:pPr>
            <a:fld id="{7F26BCBA-EF85-4B41-A6DB-6B2E4D965B65}" type="slidenum">
              <a:rPr kumimoji="0" lang="en-US" altLang="en-US" sz="1200" b="0" i="0" u="none" strike="noStrike" kern="1200" cap="none" spc="0" normalizeH="0" baseline="0" noProof="0" smtClean="0">
                <a:ln>
                  <a:noFill/>
                </a:ln>
                <a:solidFill>
                  <a:srgbClr val="A0A0A0"/>
                </a:solidFill>
                <a:effectLst/>
                <a:uLnTx/>
                <a:uFillTx/>
                <a:latin typeface="Calibri" panose="020F0502020204030204" pitchFamily="34" charset="0"/>
                <a:ea typeface="+mn-ea"/>
                <a:cs typeface="Arial" charset="0"/>
              </a:rPr>
              <a:pPr marL="0" marR="0" lvl="0" indent="0" algn="ctr" defTabSz="455613" rtl="0" eaLnBrk="1" fontAlgn="base" latinLnBrk="0" hangingPunct="1">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smtClean="0">
              <a:ln>
                <a:noFill/>
              </a:ln>
              <a:solidFill>
                <a:srgbClr val="A0A0A0"/>
              </a:solidFill>
              <a:effectLst/>
              <a:uLnTx/>
              <a:uFillTx/>
              <a:latin typeface="Calibri" panose="020F0502020204030204" pitchFamily="34" charset="0"/>
              <a:ea typeface="+mn-ea"/>
              <a:cs typeface="Arial" charset="0"/>
            </a:endParaRPr>
          </a:p>
        </p:txBody>
      </p:sp>
      <p:sp>
        <p:nvSpPr>
          <p:cNvPr id="7" name="Rectangle 1030"/>
          <p:cNvSpPr>
            <a:spLocks noChangeArrowheads="1"/>
          </p:cNvSpPr>
          <p:nvPr/>
        </p:nvSpPr>
        <p:spPr bwMode="auto">
          <a:xfrm>
            <a:off x="0" y="12483"/>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3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0" algn="ctr">
              <a:spcBef>
                <a:spcPct val="0"/>
              </a:spcBef>
              <a:buNone/>
              <a:defRPr/>
            </a:pPr>
            <a:r>
              <a:rPr lang="en-US" altLang="en-US" sz="4000" b="1" dirty="0" err="1" smtClean="0">
                <a:solidFill>
                  <a:srgbClr val="EF0C1D"/>
                </a:solidFill>
              </a:rPr>
              <a:t>Matplotlib</a:t>
            </a:r>
            <a:endParaRPr kumimoji="0" lang="en-US" altLang="en-US" sz="4000" b="1" i="0" u="none" strike="noStrike" kern="1200" cap="none" spc="0" normalizeH="0" baseline="0" noProof="0" dirty="0" smtClean="0">
              <a:ln>
                <a:noFill/>
              </a:ln>
              <a:solidFill>
                <a:srgbClr val="EF0C1D"/>
              </a:solidFill>
              <a:effectLst/>
              <a:uLnTx/>
              <a:uFillTx/>
              <a:latin typeface="Calibri" panose="020F0502020204030204" pitchFamily="34" charset="0"/>
              <a:ea typeface="+mn-ea"/>
              <a:cs typeface="Arial" charset="0"/>
            </a:endParaRPr>
          </a:p>
        </p:txBody>
      </p:sp>
      <p:pic>
        <p:nvPicPr>
          <p:cNvPr id="2" name="Picture 1"/>
          <p:cNvPicPr>
            <a:picLocks noChangeAspect="1"/>
          </p:cNvPicPr>
          <p:nvPr/>
        </p:nvPicPr>
        <p:blipFill>
          <a:blip r:embed="rId4"/>
          <a:stretch>
            <a:fillRect/>
          </a:stretch>
        </p:blipFill>
        <p:spPr>
          <a:xfrm>
            <a:off x="872003" y="836493"/>
            <a:ext cx="7402202" cy="3178922"/>
          </a:xfrm>
          <a:prstGeom prst="rect">
            <a:avLst/>
          </a:prstGeom>
        </p:spPr>
      </p:pic>
      <p:sp>
        <p:nvSpPr>
          <p:cNvPr id="9" name="Rectangle 8"/>
          <p:cNvSpPr/>
          <p:nvPr/>
        </p:nvSpPr>
        <p:spPr>
          <a:xfrm>
            <a:off x="280988" y="4467012"/>
            <a:ext cx="8720137" cy="1569660"/>
          </a:xfrm>
          <a:prstGeom prst="rect">
            <a:avLst/>
          </a:prstGeom>
        </p:spPr>
        <p:txBody>
          <a:bodyPr wrap="square">
            <a:spAutoFit/>
          </a:bodyPr>
          <a:lstStyle/>
          <a:p>
            <a:pPr marL="285750" indent="-285750" algn="just">
              <a:buFont typeface="Arial" panose="020B0604020202020204" pitchFamily="34" charset="0"/>
              <a:buChar char="•"/>
            </a:pPr>
            <a:r>
              <a:rPr lang="en-SG" sz="2400" dirty="0" err="1"/>
              <a:t>Matplotlib</a:t>
            </a:r>
            <a:r>
              <a:rPr lang="en-SG" sz="2400" dirty="0"/>
              <a:t> is a Python 2D plotting library which produces publication quality figures in a variety of hardcopy formats and interactive environments across platforms. </a:t>
            </a:r>
            <a:endParaRPr lang="en-SG" sz="2400" dirty="0" smtClean="0"/>
          </a:p>
          <a:p>
            <a:pPr algn="just"/>
            <a:r>
              <a:rPr lang="en-US" sz="2400" dirty="0">
                <a:latin typeface="+mj-lt"/>
                <a:hlinkClick r:id="rId5"/>
              </a:rPr>
              <a:t>https://matplotlib.org</a:t>
            </a:r>
            <a:r>
              <a:rPr lang="en-US" sz="2400" dirty="0" smtClean="0">
                <a:latin typeface="+mj-lt"/>
                <a:hlinkClick r:id="rId5"/>
              </a:rPr>
              <a:t>/</a:t>
            </a:r>
            <a:endParaRPr lang="en-US" sz="2400" dirty="0" smtClean="0">
              <a:latin typeface="+mj-lt"/>
            </a:endParaRPr>
          </a:p>
        </p:txBody>
      </p:sp>
    </p:spTree>
    <p:extLst>
      <p:ext uri="{BB962C8B-B14F-4D97-AF65-F5344CB8AC3E}">
        <p14:creationId xmlns:p14="http://schemas.microsoft.com/office/powerpoint/2010/main" val="18257389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80988" y="6253163"/>
            <a:ext cx="5243512" cy="254000"/>
          </a:xfrm>
          <a:prstGeom prst="rect">
            <a:avLst/>
          </a:prstGeom>
          <a:noFill/>
        </p:spPr>
        <p:txBody>
          <a:bodyPr>
            <a:spAutoFit/>
          </a:bodyPr>
          <a:lstStyle/>
          <a:p>
            <a:pPr marL="0" marR="0" lvl="0" indent="0" algn="l" defTabSz="457148"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smtClean="0">
                <a:ln>
                  <a:noFill/>
                </a:ln>
                <a:solidFill>
                  <a:srgbClr val="FF0000"/>
                </a:solidFill>
                <a:effectLst/>
                <a:uLnTx/>
                <a:uFillTx/>
                <a:latin typeface="Calibri"/>
                <a:ea typeface="+mn-ea"/>
                <a:cs typeface="Arial" charset="0"/>
              </a:rPr>
              <a:t> AY2018/2019 OCT SEMESTER</a:t>
            </a:r>
            <a:endParaRPr kumimoji="0" lang="en-US" sz="1050" b="0" i="0" u="none" strike="noStrike" kern="1200" cap="none" spc="0" normalizeH="0" baseline="0" noProof="0" dirty="0">
              <a:ln>
                <a:noFill/>
              </a:ln>
              <a:solidFill>
                <a:srgbClr val="FF0000"/>
              </a:solidFill>
              <a:effectLst/>
              <a:uLnTx/>
              <a:uFillTx/>
              <a:latin typeface="Calibri"/>
              <a:ea typeface="+mn-ea"/>
              <a:cs typeface="Arial" charset="0"/>
            </a:endParaRPr>
          </a:p>
        </p:txBody>
      </p:sp>
      <p:pic>
        <p:nvPicPr>
          <p:cNvPr id="51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6675" y="6292850"/>
            <a:ext cx="25844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Slide Number Placeholder 1"/>
          <p:cNvSpPr>
            <a:spLocks noGrp="1"/>
          </p:cNvSpPr>
          <p:nvPr>
            <p:ph type="sldNum" sz="quarter" idx="12"/>
          </p:nvPr>
        </p:nvSpPr>
        <p:spPr bwMode="auto">
          <a:xfrm>
            <a:off x="3508375" y="63500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561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5613">
              <a:spcBef>
                <a:spcPct val="20000"/>
              </a:spcBef>
              <a:buFont typeface="Arial" panose="020B0604020202020204" pitchFamily="34" charset="0"/>
              <a:buChar char="•"/>
              <a:defRPr sz="2300">
                <a:solidFill>
                  <a:schemeClr val="tx1"/>
                </a:solidFill>
                <a:latin typeface="Calibri" panose="020F0502020204030204" pitchFamily="34" charset="0"/>
              </a:defRPr>
            </a:lvl3pPr>
            <a:lvl4pPr marL="1600200" indent="-228600" defTabSz="45561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561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ctr" defTabSz="455613" rtl="0" eaLnBrk="1" fontAlgn="base" latinLnBrk="0" hangingPunct="1">
              <a:lnSpc>
                <a:spcPct val="100000"/>
              </a:lnSpc>
              <a:spcBef>
                <a:spcPct val="0"/>
              </a:spcBef>
              <a:spcAft>
                <a:spcPct val="0"/>
              </a:spcAft>
              <a:buClrTx/>
              <a:buSzTx/>
              <a:buFontTx/>
              <a:buNone/>
              <a:tabLst/>
              <a:defRPr/>
            </a:pPr>
            <a:fld id="{7F26BCBA-EF85-4B41-A6DB-6B2E4D965B65}" type="slidenum">
              <a:rPr kumimoji="0" lang="en-US" altLang="en-US" sz="1200" b="0" i="0" u="none" strike="noStrike" kern="1200" cap="none" spc="0" normalizeH="0" baseline="0" noProof="0" smtClean="0">
                <a:ln>
                  <a:noFill/>
                </a:ln>
                <a:solidFill>
                  <a:srgbClr val="A0A0A0"/>
                </a:solidFill>
                <a:effectLst/>
                <a:uLnTx/>
                <a:uFillTx/>
                <a:latin typeface="Calibri" panose="020F0502020204030204" pitchFamily="34" charset="0"/>
                <a:ea typeface="+mn-ea"/>
                <a:cs typeface="Arial" charset="0"/>
              </a:rPr>
              <a:pPr marL="0" marR="0" lvl="0" indent="0" algn="ctr" defTabSz="455613" rtl="0" eaLnBrk="1" fontAlgn="base" latinLnBrk="0" hangingPunct="1">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smtClean="0">
              <a:ln>
                <a:noFill/>
              </a:ln>
              <a:solidFill>
                <a:srgbClr val="A0A0A0"/>
              </a:solidFill>
              <a:effectLst/>
              <a:uLnTx/>
              <a:uFillTx/>
              <a:latin typeface="Calibri" panose="020F0502020204030204" pitchFamily="34" charset="0"/>
              <a:ea typeface="+mn-ea"/>
              <a:cs typeface="Arial" charset="0"/>
            </a:endParaRPr>
          </a:p>
        </p:txBody>
      </p:sp>
      <p:sp>
        <p:nvSpPr>
          <p:cNvPr id="7" name="Rectangle 1030"/>
          <p:cNvSpPr>
            <a:spLocks noChangeArrowheads="1"/>
          </p:cNvSpPr>
          <p:nvPr/>
        </p:nvSpPr>
        <p:spPr bwMode="auto">
          <a:xfrm>
            <a:off x="0" y="12483"/>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3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0" algn="ctr">
              <a:spcBef>
                <a:spcPct val="0"/>
              </a:spcBef>
              <a:buNone/>
              <a:defRPr/>
            </a:pPr>
            <a:r>
              <a:rPr lang="en-US" altLang="en-US" sz="4000" b="1" dirty="0" err="1" smtClean="0">
                <a:solidFill>
                  <a:srgbClr val="EF0C1D"/>
                </a:solidFill>
              </a:rPr>
              <a:t>Matplotlib</a:t>
            </a:r>
            <a:r>
              <a:rPr lang="en-US" altLang="en-US" sz="4000" b="1" dirty="0" smtClean="0">
                <a:solidFill>
                  <a:srgbClr val="EF0C1D"/>
                </a:solidFill>
              </a:rPr>
              <a:t>: Simple line Graph</a:t>
            </a:r>
            <a:endParaRPr kumimoji="0" lang="en-US" altLang="en-US" sz="4000" b="1" i="0" u="none" strike="noStrike" kern="1200" cap="none" spc="0" normalizeH="0" baseline="0" noProof="0" dirty="0" smtClean="0">
              <a:ln>
                <a:noFill/>
              </a:ln>
              <a:solidFill>
                <a:srgbClr val="EF0C1D"/>
              </a:solidFill>
              <a:effectLst/>
              <a:uLnTx/>
              <a:uFillTx/>
              <a:latin typeface="Calibri" panose="020F0502020204030204" pitchFamily="34" charset="0"/>
              <a:ea typeface="+mn-ea"/>
              <a:cs typeface="Arial" charset="0"/>
            </a:endParaRPr>
          </a:p>
        </p:txBody>
      </p:sp>
      <p:grpSp>
        <p:nvGrpSpPr>
          <p:cNvPr id="34" name="Group 33"/>
          <p:cNvGrpSpPr/>
          <p:nvPr/>
        </p:nvGrpSpPr>
        <p:grpSpPr>
          <a:xfrm>
            <a:off x="204787" y="1252320"/>
            <a:ext cx="8734425" cy="3996143"/>
            <a:chOff x="241223" y="854543"/>
            <a:chExt cx="8734425" cy="3996143"/>
          </a:xfrm>
        </p:grpSpPr>
        <p:pic>
          <p:nvPicPr>
            <p:cNvPr id="3" name="Picture 2"/>
            <p:cNvPicPr>
              <a:picLocks noChangeAspect="1"/>
            </p:cNvPicPr>
            <p:nvPr/>
          </p:nvPicPr>
          <p:blipFill>
            <a:blip r:embed="rId4"/>
            <a:stretch>
              <a:fillRect/>
            </a:stretch>
          </p:blipFill>
          <p:spPr>
            <a:xfrm>
              <a:off x="241223" y="1450261"/>
              <a:ext cx="8734425" cy="3400425"/>
            </a:xfrm>
            <a:prstGeom prst="rect">
              <a:avLst/>
            </a:prstGeom>
          </p:spPr>
        </p:pic>
        <p:sp>
          <p:nvSpPr>
            <p:cNvPr id="4" name="TextBox 3"/>
            <p:cNvSpPr txBox="1"/>
            <p:nvPr/>
          </p:nvSpPr>
          <p:spPr>
            <a:xfrm>
              <a:off x="3760932" y="854543"/>
              <a:ext cx="4761570" cy="646331"/>
            </a:xfrm>
            <a:prstGeom prst="rect">
              <a:avLst/>
            </a:prstGeom>
            <a:noFill/>
            <a:ln>
              <a:solidFill>
                <a:schemeClr val="tx1">
                  <a:lumMod val="50000"/>
                </a:schemeClr>
              </a:solidFill>
            </a:ln>
          </p:spPr>
          <p:txBody>
            <a:bodyPr wrap="square" rtlCol="0">
              <a:spAutoFit/>
            </a:bodyPr>
            <a:lstStyle/>
            <a:p>
              <a:r>
                <a:rPr lang="en-US" dirty="0" smtClean="0"/>
                <a:t>Inline command only for </a:t>
              </a:r>
              <a:r>
                <a:rPr lang="en-US" dirty="0" err="1" smtClean="0"/>
                <a:t>Jupyter</a:t>
              </a:r>
              <a:r>
                <a:rPr lang="en-US" dirty="0" smtClean="0"/>
                <a:t> Notebook to display the graph </a:t>
              </a:r>
              <a:endParaRPr lang="en-SG" dirty="0"/>
            </a:p>
          </p:txBody>
        </p:sp>
        <p:cxnSp>
          <p:nvCxnSpPr>
            <p:cNvPr id="6" name="Straight Arrow Connector 5"/>
            <p:cNvCxnSpPr/>
            <p:nvPr/>
          </p:nvCxnSpPr>
          <p:spPr>
            <a:xfrm flipH="1">
              <a:off x="2991517" y="1177708"/>
              <a:ext cx="788310" cy="5538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4876054" y="1731556"/>
              <a:ext cx="3041312" cy="369332"/>
            </a:xfrm>
            <a:prstGeom prst="rect">
              <a:avLst/>
            </a:prstGeom>
            <a:noFill/>
            <a:ln>
              <a:solidFill>
                <a:schemeClr val="tx1">
                  <a:lumMod val="50000"/>
                </a:schemeClr>
              </a:solidFill>
            </a:ln>
          </p:spPr>
          <p:txBody>
            <a:bodyPr wrap="square" rtlCol="0">
              <a:spAutoFit/>
            </a:bodyPr>
            <a:lstStyle/>
            <a:p>
              <a:r>
                <a:rPr lang="en-US" dirty="0" smtClean="0"/>
                <a:t>Import </a:t>
              </a:r>
              <a:r>
                <a:rPr lang="en-US" dirty="0" err="1" smtClean="0"/>
                <a:t>matplotlib</a:t>
              </a:r>
              <a:r>
                <a:rPr lang="en-US" dirty="0" smtClean="0"/>
                <a:t> for used</a:t>
              </a:r>
              <a:endParaRPr lang="en-SG" dirty="0"/>
            </a:p>
          </p:txBody>
        </p:sp>
        <p:cxnSp>
          <p:nvCxnSpPr>
            <p:cNvPr id="13" name="Straight Arrow Connector 12"/>
            <p:cNvCxnSpPr>
              <a:stCxn id="12" idx="1"/>
            </p:cNvCxnSpPr>
            <p:nvPr/>
          </p:nvCxnSpPr>
          <p:spPr>
            <a:xfrm flipH="1">
              <a:off x="4340816" y="1916222"/>
              <a:ext cx="535238" cy="3764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5254758" y="2583303"/>
              <a:ext cx="3041312" cy="369332"/>
            </a:xfrm>
            <a:prstGeom prst="rect">
              <a:avLst/>
            </a:prstGeom>
            <a:noFill/>
            <a:ln>
              <a:solidFill>
                <a:schemeClr val="tx1">
                  <a:lumMod val="50000"/>
                </a:schemeClr>
              </a:solidFill>
            </a:ln>
          </p:spPr>
          <p:txBody>
            <a:bodyPr wrap="square" rtlCol="0">
              <a:spAutoFit/>
            </a:bodyPr>
            <a:lstStyle/>
            <a:p>
              <a:r>
                <a:rPr lang="en-US" dirty="0" smtClean="0"/>
                <a:t>Set the style of the graph</a:t>
              </a:r>
              <a:endParaRPr lang="en-SG" dirty="0"/>
            </a:p>
          </p:txBody>
        </p:sp>
        <p:cxnSp>
          <p:nvCxnSpPr>
            <p:cNvPr id="17" name="Straight Arrow Connector 16"/>
            <p:cNvCxnSpPr>
              <a:stCxn id="16" idx="1"/>
            </p:cNvCxnSpPr>
            <p:nvPr/>
          </p:nvCxnSpPr>
          <p:spPr>
            <a:xfrm flipH="1" flipV="1">
              <a:off x="4418865" y="2586282"/>
              <a:ext cx="835893" cy="1816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flipH="1">
              <a:off x="2766771" y="3208586"/>
              <a:ext cx="2396244" cy="193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5254758" y="3098038"/>
              <a:ext cx="3041312" cy="369332"/>
            </a:xfrm>
            <a:prstGeom prst="rect">
              <a:avLst/>
            </a:prstGeom>
            <a:noFill/>
            <a:ln>
              <a:solidFill>
                <a:schemeClr val="tx1">
                  <a:lumMod val="50000"/>
                </a:schemeClr>
              </a:solidFill>
            </a:ln>
          </p:spPr>
          <p:txBody>
            <a:bodyPr wrap="square" rtlCol="0">
              <a:spAutoFit/>
            </a:bodyPr>
            <a:lstStyle/>
            <a:p>
              <a:r>
                <a:rPr lang="en-US" dirty="0" smtClean="0"/>
                <a:t>Start figure instance</a:t>
              </a:r>
              <a:endParaRPr lang="en-SG" dirty="0"/>
            </a:p>
          </p:txBody>
        </p:sp>
        <p:sp>
          <p:nvSpPr>
            <p:cNvPr id="25" name="TextBox 24"/>
            <p:cNvSpPr txBox="1"/>
            <p:nvPr/>
          </p:nvSpPr>
          <p:spPr>
            <a:xfrm>
              <a:off x="5254758" y="3564207"/>
              <a:ext cx="2506491" cy="369332"/>
            </a:xfrm>
            <a:prstGeom prst="rect">
              <a:avLst/>
            </a:prstGeom>
            <a:noFill/>
            <a:ln>
              <a:solidFill>
                <a:schemeClr val="tx1">
                  <a:lumMod val="50000"/>
                </a:schemeClr>
              </a:solidFill>
            </a:ln>
          </p:spPr>
          <p:txBody>
            <a:bodyPr wrap="square" rtlCol="0">
              <a:spAutoFit/>
            </a:bodyPr>
            <a:lstStyle/>
            <a:p>
              <a:r>
                <a:rPr lang="en-US" dirty="0" smtClean="0"/>
                <a:t>Create a ax</a:t>
              </a:r>
              <a:endParaRPr lang="en-SG" dirty="0"/>
            </a:p>
          </p:txBody>
        </p:sp>
        <p:cxnSp>
          <p:nvCxnSpPr>
            <p:cNvPr id="26" name="Straight Arrow Connector 25"/>
            <p:cNvCxnSpPr/>
            <p:nvPr/>
          </p:nvCxnSpPr>
          <p:spPr>
            <a:xfrm flipH="1" flipV="1">
              <a:off x="2453268" y="3439269"/>
              <a:ext cx="2709748" cy="27492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5254758" y="4050458"/>
              <a:ext cx="3554705" cy="369332"/>
            </a:xfrm>
            <a:prstGeom prst="rect">
              <a:avLst/>
            </a:prstGeom>
            <a:noFill/>
            <a:ln>
              <a:solidFill>
                <a:schemeClr val="tx1">
                  <a:lumMod val="50000"/>
                </a:schemeClr>
              </a:solidFill>
            </a:ln>
          </p:spPr>
          <p:txBody>
            <a:bodyPr wrap="square" rtlCol="0">
              <a:spAutoFit/>
            </a:bodyPr>
            <a:lstStyle/>
            <a:p>
              <a:r>
                <a:rPr lang="en-US" dirty="0" smtClean="0"/>
                <a:t>Plot at axes ax with x and y</a:t>
              </a:r>
              <a:endParaRPr lang="en-SG" dirty="0"/>
            </a:p>
          </p:txBody>
        </p:sp>
        <p:cxnSp>
          <p:nvCxnSpPr>
            <p:cNvPr id="30" name="Straight Arrow Connector 29"/>
            <p:cNvCxnSpPr/>
            <p:nvPr/>
          </p:nvCxnSpPr>
          <p:spPr>
            <a:xfrm flipH="1">
              <a:off x="2274849" y="4235124"/>
              <a:ext cx="2888167" cy="1503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p:cNvCxnSpPr/>
            <p:nvPr/>
          </p:nvCxnSpPr>
          <p:spPr>
            <a:xfrm flipH="1">
              <a:off x="2096430" y="4658046"/>
              <a:ext cx="306658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5163015" y="4473397"/>
              <a:ext cx="3554705" cy="369332"/>
            </a:xfrm>
            <a:prstGeom prst="rect">
              <a:avLst/>
            </a:prstGeom>
            <a:noFill/>
            <a:ln>
              <a:solidFill>
                <a:schemeClr val="tx1">
                  <a:lumMod val="50000"/>
                </a:schemeClr>
              </a:solidFill>
            </a:ln>
          </p:spPr>
          <p:txBody>
            <a:bodyPr wrap="square" rtlCol="0">
              <a:spAutoFit/>
            </a:bodyPr>
            <a:lstStyle/>
            <a:p>
              <a:r>
                <a:rPr lang="en-US" dirty="0" smtClean="0"/>
                <a:t>Show the graph</a:t>
              </a:r>
              <a:endParaRPr lang="en-SG" dirty="0"/>
            </a:p>
          </p:txBody>
        </p:sp>
      </p:grpSp>
    </p:spTree>
    <p:extLst>
      <p:ext uri="{BB962C8B-B14F-4D97-AF65-F5344CB8AC3E}">
        <p14:creationId xmlns:p14="http://schemas.microsoft.com/office/powerpoint/2010/main" val="3940196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80988" y="6253163"/>
            <a:ext cx="5243512" cy="254000"/>
          </a:xfrm>
          <a:prstGeom prst="rect">
            <a:avLst/>
          </a:prstGeom>
          <a:noFill/>
        </p:spPr>
        <p:txBody>
          <a:bodyPr>
            <a:spAutoFit/>
          </a:bodyPr>
          <a:lstStyle/>
          <a:p>
            <a:pPr marL="0" marR="0" lvl="0" indent="0" algn="l" defTabSz="457148"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smtClean="0">
                <a:ln>
                  <a:noFill/>
                </a:ln>
                <a:solidFill>
                  <a:srgbClr val="FF0000"/>
                </a:solidFill>
                <a:effectLst/>
                <a:uLnTx/>
                <a:uFillTx/>
                <a:latin typeface="Calibri"/>
                <a:ea typeface="+mn-ea"/>
                <a:cs typeface="Arial" charset="0"/>
              </a:rPr>
              <a:t> AY2018/2019 OCT SEMESTER</a:t>
            </a:r>
            <a:endParaRPr kumimoji="0" lang="en-US" sz="1050" b="0" i="0" u="none" strike="noStrike" kern="1200" cap="none" spc="0" normalizeH="0" baseline="0" noProof="0" dirty="0">
              <a:ln>
                <a:noFill/>
              </a:ln>
              <a:solidFill>
                <a:srgbClr val="FF0000"/>
              </a:solidFill>
              <a:effectLst/>
              <a:uLnTx/>
              <a:uFillTx/>
              <a:latin typeface="Calibri"/>
              <a:ea typeface="+mn-ea"/>
              <a:cs typeface="Arial" charset="0"/>
            </a:endParaRPr>
          </a:p>
        </p:txBody>
      </p:sp>
      <p:pic>
        <p:nvPicPr>
          <p:cNvPr id="51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6675" y="6292850"/>
            <a:ext cx="25844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Slide Number Placeholder 1"/>
          <p:cNvSpPr>
            <a:spLocks noGrp="1"/>
          </p:cNvSpPr>
          <p:nvPr>
            <p:ph type="sldNum" sz="quarter" idx="12"/>
          </p:nvPr>
        </p:nvSpPr>
        <p:spPr bwMode="auto">
          <a:xfrm>
            <a:off x="3508375" y="63500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561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5613">
              <a:spcBef>
                <a:spcPct val="20000"/>
              </a:spcBef>
              <a:buFont typeface="Arial" panose="020B0604020202020204" pitchFamily="34" charset="0"/>
              <a:buChar char="•"/>
              <a:defRPr sz="2300">
                <a:solidFill>
                  <a:schemeClr val="tx1"/>
                </a:solidFill>
                <a:latin typeface="Calibri" panose="020F0502020204030204" pitchFamily="34" charset="0"/>
              </a:defRPr>
            </a:lvl3pPr>
            <a:lvl4pPr marL="1600200" indent="-228600" defTabSz="45561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561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56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ctr" defTabSz="455613" rtl="0" eaLnBrk="1" fontAlgn="base" latinLnBrk="0" hangingPunct="1">
              <a:lnSpc>
                <a:spcPct val="100000"/>
              </a:lnSpc>
              <a:spcBef>
                <a:spcPct val="0"/>
              </a:spcBef>
              <a:spcAft>
                <a:spcPct val="0"/>
              </a:spcAft>
              <a:buClrTx/>
              <a:buSzTx/>
              <a:buFontTx/>
              <a:buNone/>
              <a:tabLst/>
              <a:defRPr/>
            </a:pPr>
            <a:fld id="{7F26BCBA-EF85-4B41-A6DB-6B2E4D965B65}" type="slidenum">
              <a:rPr kumimoji="0" lang="en-US" altLang="en-US" sz="1200" b="0" i="0" u="none" strike="noStrike" kern="1200" cap="none" spc="0" normalizeH="0" baseline="0" noProof="0" smtClean="0">
                <a:ln>
                  <a:noFill/>
                </a:ln>
                <a:solidFill>
                  <a:srgbClr val="A0A0A0"/>
                </a:solidFill>
                <a:effectLst/>
                <a:uLnTx/>
                <a:uFillTx/>
                <a:latin typeface="Calibri" panose="020F0502020204030204" pitchFamily="34" charset="0"/>
                <a:ea typeface="+mn-ea"/>
                <a:cs typeface="Arial" charset="0"/>
              </a:rPr>
              <a:pPr marL="0" marR="0" lvl="0" indent="0" algn="ctr" defTabSz="455613" rtl="0" eaLnBrk="1" fontAlgn="base" latinLnBrk="0" hangingPunct="1">
                <a:lnSpc>
                  <a:spcPct val="100000"/>
                </a:lnSpc>
                <a:spcBef>
                  <a:spcPct val="0"/>
                </a:spcBef>
                <a:spcAft>
                  <a:spcPct val="0"/>
                </a:spcAft>
                <a:buClrTx/>
                <a:buSzTx/>
                <a:buFontTx/>
                <a:buNone/>
                <a:tabLst/>
                <a:defRPr/>
              </a:pPr>
              <a:t>9</a:t>
            </a:fld>
            <a:endParaRPr kumimoji="0" lang="en-US" altLang="en-US" sz="1200" b="0" i="0" u="none" strike="noStrike" kern="1200" cap="none" spc="0" normalizeH="0" baseline="0" noProof="0" smtClean="0">
              <a:ln>
                <a:noFill/>
              </a:ln>
              <a:solidFill>
                <a:srgbClr val="A0A0A0"/>
              </a:solidFill>
              <a:effectLst/>
              <a:uLnTx/>
              <a:uFillTx/>
              <a:latin typeface="Calibri" panose="020F0502020204030204" pitchFamily="34" charset="0"/>
              <a:ea typeface="+mn-ea"/>
              <a:cs typeface="Arial" charset="0"/>
            </a:endParaRPr>
          </a:p>
        </p:txBody>
      </p:sp>
      <p:sp>
        <p:nvSpPr>
          <p:cNvPr id="7" name="Rectangle 1030"/>
          <p:cNvSpPr>
            <a:spLocks noChangeArrowheads="1"/>
          </p:cNvSpPr>
          <p:nvPr/>
        </p:nvSpPr>
        <p:spPr bwMode="auto">
          <a:xfrm>
            <a:off x="0" y="12483"/>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3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0" algn="ctr">
              <a:spcBef>
                <a:spcPct val="0"/>
              </a:spcBef>
              <a:buNone/>
              <a:defRPr/>
            </a:pPr>
            <a:r>
              <a:rPr lang="en-US" altLang="en-US" sz="4000" b="1" dirty="0" err="1" smtClean="0">
                <a:solidFill>
                  <a:srgbClr val="EF0C1D"/>
                </a:solidFill>
              </a:rPr>
              <a:t>Matplotlib</a:t>
            </a:r>
            <a:r>
              <a:rPr lang="en-US" altLang="en-US" sz="4000" b="1" dirty="0" smtClean="0">
                <a:solidFill>
                  <a:srgbClr val="EF0C1D"/>
                </a:solidFill>
              </a:rPr>
              <a:t>: Simple Line  Graph</a:t>
            </a:r>
            <a:endParaRPr kumimoji="0" lang="en-US" altLang="en-US" sz="4000" b="1" i="0" u="none" strike="noStrike" kern="1200" cap="none" spc="0" normalizeH="0" baseline="0" noProof="0" dirty="0" smtClean="0">
              <a:ln>
                <a:noFill/>
              </a:ln>
              <a:solidFill>
                <a:srgbClr val="EF0C1D"/>
              </a:solidFill>
              <a:effectLst/>
              <a:uLnTx/>
              <a:uFillTx/>
              <a:latin typeface="Calibri" panose="020F0502020204030204" pitchFamily="34" charset="0"/>
              <a:ea typeface="+mn-ea"/>
              <a:cs typeface="Arial" charset="0"/>
            </a:endParaRPr>
          </a:p>
        </p:txBody>
      </p:sp>
      <p:sp>
        <p:nvSpPr>
          <p:cNvPr id="9" name="Rectangle 8"/>
          <p:cNvSpPr/>
          <p:nvPr/>
        </p:nvSpPr>
        <p:spPr>
          <a:xfrm>
            <a:off x="359047" y="5073055"/>
            <a:ext cx="4837422" cy="461665"/>
          </a:xfrm>
          <a:prstGeom prst="rect">
            <a:avLst/>
          </a:prstGeom>
        </p:spPr>
        <p:txBody>
          <a:bodyPr wrap="square">
            <a:spAutoFit/>
          </a:bodyPr>
          <a:lstStyle/>
          <a:p>
            <a:pPr marL="285750" indent="-285750" algn="just">
              <a:buFont typeface="Arial" panose="020B0604020202020204" pitchFamily="34" charset="0"/>
              <a:buChar char="•"/>
            </a:pPr>
            <a:r>
              <a:rPr lang="en-US" sz="2400" dirty="0" smtClean="0"/>
              <a:t>A simple line graph displayed </a:t>
            </a:r>
            <a:endParaRPr lang="en-US" sz="2400" dirty="0" smtClean="0">
              <a:latin typeface="+mj-lt"/>
            </a:endParaRPr>
          </a:p>
        </p:txBody>
      </p:sp>
      <p:pic>
        <p:nvPicPr>
          <p:cNvPr id="3" name="Picture 2"/>
          <p:cNvPicPr>
            <a:picLocks noChangeAspect="1"/>
          </p:cNvPicPr>
          <p:nvPr/>
        </p:nvPicPr>
        <p:blipFill>
          <a:blip r:embed="rId4"/>
          <a:stretch>
            <a:fillRect/>
          </a:stretch>
        </p:blipFill>
        <p:spPr>
          <a:xfrm>
            <a:off x="1079732" y="1075284"/>
            <a:ext cx="6734175" cy="3638550"/>
          </a:xfrm>
          <a:prstGeom prst="rect">
            <a:avLst/>
          </a:prstGeom>
        </p:spPr>
      </p:pic>
    </p:spTree>
    <p:extLst>
      <p:ext uri="{BB962C8B-B14F-4D97-AF65-F5344CB8AC3E}">
        <p14:creationId xmlns:p14="http://schemas.microsoft.com/office/powerpoint/2010/main" val="393152441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Custom 4">
      <a:dk1>
        <a:srgbClr val="666666"/>
      </a:dk1>
      <a:lt1>
        <a:sysClr val="window" lastClr="FFFFFF"/>
      </a:lt1>
      <a:dk2>
        <a:srgbClr val="EF0C1D"/>
      </a:dk2>
      <a:lt2>
        <a:srgbClr val="00708D"/>
      </a:lt2>
      <a:accent1>
        <a:srgbClr val="789BAF"/>
      </a:accent1>
      <a:accent2>
        <a:srgbClr val="7CA9BA"/>
      </a:accent2>
      <a:accent3>
        <a:srgbClr val="A7C6D1"/>
      </a:accent3>
      <a:accent4>
        <a:srgbClr val="009F93"/>
      </a:accent4>
      <a:accent5>
        <a:srgbClr val="EF4135"/>
      </a:accent5>
      <a:accent6>
        <a:srgbClr val="FBB034"/>
      </a:accent6>
      <a:hlink>
        <a:srgbClr val="EF0C1D"/>
      </a:hlink>
      <a:folHlink>
        <a:srgbClr val="38383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4695</TotalTime>
  <Words>716</Words>
  <Application>Microsoft Office PowerPoint</Application>
  <PresentationFormat>On-screen Show (4:3)</PresentationFormat>
  <Paragraphs>154</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SeahBP</dc:creator>
  <cp:lastModifiedBy>Teo Kok Keong</cp:lastModifiedBy>
  <cp:revision>661</cp:revision>
  <cp:lastPrinted>2018-10-04T15:09:02Z</cp:lastPrinted>
  <dcterms:created xsi:type="dcterms:W3CDTF">2010-04-03T08:18:20Z</dcterms:created>
  <dcterms:modified xsi:type="dcterms:W3CDTF">2018-12-12T14:48:42Z</dcterms:modified>
</cp:coreProperties>
</file>