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E52F7-D908-418C-A547-F15317D64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Automation Testing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11C4E-B604-4762-B3C9-D372E829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6871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BusyQA</a:t>
            </a:r>
            <a:r>
              <a:rPr lang="en-US" altLang="ko-KR" dirty="0"/>
              <a:t> Automation Testing                                                                                           By Irene Lee</a:t>
            </a:r>
          </a:p>
          <a:p>
            <a:r>
              <a:rPr lang="en-US" altLang="ko-KR" dirty="0"/>
              <a:t>Instructor : Naresh	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34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6706B-1F28-43AE-95D8-EC629742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up for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B16E0-C996-4E12-9EDE-EDC16A6C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Recheck </a:t>
            </a:r>
            <a:r>
              <a:rPr lang="en-US" altLang="ko-KR" dirty="0" err="1"/>
              <a:t>TestManager</a:t>
            </a:r>
            <a:r>
              <a:rPr lang="en-US" altLang="ko-KR" dirty="0"/>
              <a:t> (using</a:t>
            </a:r>
            <a:r>
              <a:rPr lang="ko-KR" altLang="en-US" dirty="0"/>
              <a:t> </a:t>
            </a:r>
            <a:r>
              <a:rPr lang="en-US" altLang="ko-KR" dirty="0"/>
              <a:t>relevant</a:t>
            </a:r>
            <a:r>
              <a:rPr lang="ko-KR" altLang="en-US" dirty="0"/>
              <a:t> </a:t>
            </a:r>
            <a:r>
              <a:rPr lang="en-US" altLang="ko-KR" dirty="0"/>
              <a:t>code)</a:t>
            </a:r>
          </a:p>
          <a:p>
            <a:r>
              <a:rPr lang="en-US" altLang="ko-KR" dirty="0"/>
              <a:t>TC Chrome Version</a:t>
            </a:r>
          </a:p>
          <a:p>
            <a:r>
              <a:rPr lang="en-US" altLang="ko-KR" dirty="0"/>
              <a:t>TC Add Description on Report </a:t>
            </a:r>
          </a:p>
          <a:p>
            <a:r>
              <a:rPr lang="en-US" altLang="ko-KR" dirty="0"/>
              <a:t>TC001- making  Write Excel and Read Excel  for update account) – generate new email</a:t>
            </a:r>
          </a:p>
          <a:p>
            <a:r>
              <a:rPr lang="en-US" altLang="ko-KR" dirty="0"/>
              <a:t>TC005 – Add Assert / Add Chrome Option(</a:t>
            </a:r>
            <a:r>
              <a:rPr lang="en-US" altLang="ko-KR"/>
              <a:t>reference Selenium2)</a:t>
            </a:r>
            <a:endParaRPr lang="en-US" altLang="ko-KR" dirty="0"/>
          </a:p>
          <a:p>
            <a:r>
              <a:rPr lang="en-US" altLang="ko-KR" dirty="0"/>
              <a:t>TC006 - Slide Bar function revise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88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95EC-6878-450F-883C-5A34B34D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TestCases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1A45F-6C2C-4EC7-B7AF-D586BFB6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 001 Registration</a:t>
            </a:r>
          </a:p>
          <a:p>
            <a:pPr marL="0" indent="0">
              <a:buNone/>
            </a:pPr>
            <a:r>
              <a:rPr lang="en-US" altLang="ko-KR" dirty="0"/>
              <a:t> - Landing Page : </a:t>
            </a:r>
            <a:r>
              <a:rPr lang="en-US" altLang="ko-KR" dirty="0" err="1"/>
              <a:t>btnSignin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Login Page : </a:t>
            </a:r>
            <a:r>
              <a:rPr lang="en-US" altLang="ko-KR" dirty="0" err="1"/>
              <a:t>createEmail</a:t>
            </a:r>
            <a:r>
              <a:rPr lang="en-US" altLang="ko-KR" dirty="0"/>
              <a:t>, </a:t>
            </a:r>
            <a:r>
              <a:rPr lang="en-US" altLang="ko-KR" dirty="0" err="1"/>
              <a:t>btnRegister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Create account Page : fname, </a:t>
            </a:r>
            <a:r>
              <a:rPr lang="en-US" altLang="ko-KR" dirty="0" err="1"/>
              <a:t>lname</a:t>
            </a:r>
            <a:r>
              <a:rPr lang="en-US" altLang="ko-KR" dirty="0"/>
              <a:t>,  passwd, addr1, city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: Select(state, country), postal, </a:t>
            </a:r>
            <a:r>
              <a:rPr lang="en-US" altLang="ko-KR" dirty="0" err="1"/>
              <a:t>cellp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: </a:t>
            </a:r>
            <a:r>
              <a:rPr lang="en-US" altLang="ko-KR" dirty="0" err="1"/>
              <a:t>btnRegister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2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25513-C683-4186-9CFA-DCFEF287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FF1BF-489E-45AB-BE5D-BDF75F44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altLang="ko-KR" dirty="0"/>
              <a:t>TC002 </a:t>
            </a:r>
            <a:r>
              <a:rPr lang="en-US" altLang="ko-KR" dirty="0" err="1"/>
              <a:t>VerifyLogin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Landing Page : </a:t>
            </a:r>
            <a:r>
              <a:rPr lang="en-US" altLang="ko-KR" dirty="0" err="1"/>
              <a:t>btnSignin</a:t>
            </a: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en-US" altLang="ko-KR" dirty="0"/>
              <a:t>Login Page :  </a:t>
            </a:r>
            <a:r>
              <a:rPr lang="en-US" altLang="ko-KR" dirty="0" err="1"/>
              <a:t>txtEmail</a:t>
            </a:r>
            <a:r>
              <a:rPr lang="en-US" altLang="ko-KR" dirty="0"/>
              <a:t>, </a:t>
            </a:r>
            <a:r>
              <a:rPr lang="en-US" altLang="ko-KR" dirty="0" err="1"/>
              <a:t>txtPassword</a:t>
            </a:r>
            <a:r>
              <a:rPr lang="en-US" altLang="ko-KR" dirty="0"/>
              <a:t>, </a:t>
            </a:r>
            <a:r>
              <a:rPr lang="en-US" altLang="ko-KR" dirty="0" err="1"/>
              <a:t>btnSignin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MyAccountPage</a:t>
            </a:r>
            <a:r>
              <a:rPr lang="en-US" altLang="ko-KR" dirty="0"/>
              <a:t> : </a:t>
            </a:r>
            <a:r>
              <a:rPr lang="en-US" altLang="ko-KR" dirty="0" err="1"/>
              <a:t>btnSignOut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TC003 </a:t>
            </a:r>
            <a:r>
              <a:rPr lang="en-US" altLang="ko-KR" dirty="0" err="1"/>
              <a:t>SearchProduct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Landing Page : </a:t>
            </a:r>
            <a:r>
              <a:rPr lang="en-US" altLang="ko-KR" dirty="0" err="1"/>
              <a:t>txtSearch</a:t>
            </a:r>
            <a:r>
              <a:rPr lang="en-US" altLang="ko-KR" dirty="0"/>
              <a:t>, </a:t>
            </a:r>
            <a:r>
              <a:rPr lang="en-US" altLang="ko-KR" dirty="0" err="1"/>
              <a:t>btnSearch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Product Page : </a:t>
            </a:r>
            <a:r>
              <a:rPr lang="en-US" altLang="ko-KR" dirty="0" err="1"/>
              <a:t>proPic</a:t>
            </a:r>
            <a:r>
              <a:rPr lang="en-US" altLang="ko-KR" dirty="0"/>
              <a:t>, </a:t>
            </a:r>
            <a:r>
              <a:rPr lang="en-US" altLang="ko-KR" dirty="0" err="1"/>
              <a:t>fancyBox</a:t>
            </a:r>
            <a:r>
              <a:rPr lang="en-US" altLang="ko-KR" dirty="0"/>
              <a:t>, </a:t>
            </a:r>
            <a:r>
              <a:rPr lang="en-US" altLang="ko-KR" dirty="0" err="1"/>
              <a:t>showList</a:t>
            </a:r>
            <a:r>
              <a:rPr lang="en-US" altLang="ko-KR" dirty="0"/>
              <a:t>, color1</a:t>
            </a:r>
            <a:endParaRPr lang="ko-KR" altLang="en-US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01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5BCD5-193C-47A3-A0E0-3F84BD1D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0B0D-C0C7-45A2-BD35-456C14420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TC004 </a:t>
            </a:r>
            <a:r>
              <a:rPr lang="en-US" altLang="ko-KR" dirty="0" err="1"/>
              <a:t>BuyProduct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-	Landing Page : </a:t>
            </a:r>
            <a:r>
              <a:rPr lang="en-US" altLang="ko-KR" dirty="0" err="1"/>
              <a:t>btnSignin</a:t>
            </a:r>
            <a:r>
              <a:rPr lang="en-US" altLang="ko-KR" dirty="0"/>
              <a:t>, best, </a:t>
            </a:r>
            <a:r>
              <a:rPr lang="en-US" altLang="ko-KR" dirty="0" err="1"/>
              <a:t>pickProd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Login Page :  </a:t>
            </a:r>
            <a:r>
              <a:rPr lang="en-US" altLang="ko-KR" dirty="0" err="1"/>
              <a:t>txtEmail</a:t>
            </a:r>
            <a:r>
              <a:rPr lang="en-US" altLang="ko-KR" dirty="0"/>
              <a:t>, </a:t>
            </a:r>
            <a:r>
              <a:rPr lang="en-US" altLang="ko-KR" dirty="0" err="1"/>
              <a:t>txtPassword</a:t>
            </a:r>
            <a:r>
              <a:rPr lang="en-US" altLang="ko-KR" dirty="0"/>
              <a:t>, </a:t>
            </a:r>
            <a:r>
              <a:rPr lang="en-US" altLang="ko-KR" dirty="0" err="1"/>
              <a:t>btnSignin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MyAccount Page : home</a:t>
            </a:r>
          </a:p>
          <a:p>
            <a:pPr>
              <a:buFontTx/>
              <a:buChar char="-"/>
            </a:pPr>
            <a:r>
              <a:rPr lang="en-US" altLang="ko-KR" dirty="0" err="1"/>
              <a:t>ProductDetails</a:t>
            </a:r>
            <a:r>
              <a:rPr lang="en-US" altLang="ko-KR" dirty="0"/>
              <a:t> Page : </a:t>
            </a:r>
            <a:r>
              <a:rPr lang="en-US" altLang="ko-KR" dirty="0" err="1"/>
              <a:t>selectSizeM</a:t>
            </a:r>
            <a:r>
              <a:rPr lang="en-US" altLang="ko-KR" dirty="0"/>
              <a:t>, </a:t>
            </a:r>
            <a:r>
              <a:rPr lang="en-US" altLang="ko-KR" dirty="0" err="1"/>
              <a:t>colorWh</a:t>
            </a:r>
            <a:r>
              <a:rPr lang="en-US" altLang="ko-KR" dirty="0"/>
              <a:t>, </a:t>
            </a:r>
            <a:r>
              <a:rPr lang="en-US" altLang="ko-KR" dirty="0" err="1"/>
              <a:t>addCart</a:t>
            </a:r>
            <a:r>
              <a:rPr lang="en-US" altLang="ko-KR" dirty="0"/>
              <a:t>, checkout</a:t>
            </a:r>
          </a:p>
          <a:p>
            <a:pPr>
              <a:buFontTx/>
              <a:buChar char="-"/>
            </a:pPr>
            <a:r>
              <a:rPr lang="en-US" altLang="ko-KR" dirty="0" err="1"/>
              <a:t>ShoppingCart</a:t>
            </a:r>
            <a:r>
              <a:rPr lang="en-US" altLang="ko-KR" dirty="0"/>
              <a:t> Page : </a:t>
            </a:r>
            <a:r>
              <a:rPr lang="en-US" altLang="ko-KR" dirty="0" err="1"/>
              <a:t>btnIncrease</a:t>
            </a:r>
            <a:r>
              <a:rPr lang="en-US" altLang="ko-KR" dirty="0"/>
              <a:t>, </a:t>
            </a:r>
            <a:r>
              <a:rPr lang="en-US" altLang="ko-KR" dirty="0" err="1"/>
              <a:t>btnCheckout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Payment Page : </a:t>
            </a:r>
            <a:r>
              <a:rPr lang="en-US" altLang="ko-KR" dirty="0" err="1"/>
              <a:t>txtbox</a:t>
            </a:r>
            <a:r>
              <a:rPr lang="en-US" altLang="ko-KR" dirty="0"/>
              <a:t>, </a:t>
            </a:r>
            <a:r>
              <a:rPr lang="en-US" altLang="ko-KR" dirty="0" err="1"/>
              <a:t>btnAddCheckout</a:t>
            </a:r>
            <a:r>
              <a:rPr lang="en-US" altLang="ko-KR" dirty="0"/>
              <a:t>, </a:t>
            </a:r>
            <a:r>
              <a:rPr lang="en-US" altLang="ko-KR" dirty="0" err="1"/>
              <a:t>btnShippingCheckout</a:t>
            </a:r>
            <a:r>
              <a:rPr lang="en-US" altLang="ko-KR" dirty="0"/>
              <a:t>, </a:t>
            </a:r>
            <a:r>
              <a:rPr lang="en-US" altLang="ko-KR" dirty="0" err="1"/>
              <a:t>chkAgree</a:t>
            </a:r>
            <a:r>
              <a:rPr lang="en-US" altLang="ko-KR" dirty="0"/>
              <a:t>, </a:t>
            </a:r>
            <a:r>
              <a:rPr lang="en-US" altLang="ko-KR" dirty="0" err="1"/>
              <a:t>btnConfirm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459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9B7A3-72CF-4875-9F6E-16AE3BFE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BF03C-912D-46F5-BA3E-CBF62E93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TC005 Invoice</a:t>
            </a:r>
          </a:p>
          <a:p>
            <a:pPr>
              <a:buFontTx/>
              <a:buChar char="-"/>
            </a:pPr>
            <a:r>
              <a:rPr lang="en-US" altLang="ko-KR" dirty="0"/>
              <a:t>-	Landing Page : </a:t>
            </a:r>
            <a:r>
              <a:rPr lang="en-US" altLang="ko-KR" dirty="0" err="1"/>
              <a:t>btnSignin</a:t>
            </a:r>
            <a:r>
              <a:rPr lang="en-US" altLang="ko-KR" dirty="0"/>
              <a:t>,</a:t>
            </a:r>
          </a:p>
          <a:p>
            <a:pPr>
              <a:buFontTx/>
              <a:buChar char="-"/>
            </a:pPr>
            <a:r>
              <a:rPr lang="en-US" altLang="ko-KR" dirty="0"/>
              <a:t>Login Page : </a:t>
            </a:r>
            <a:r>
              <a:rPr lang="en-US" altLang="ko-KR" dirty="0" err="1"/>
              <a:t>txtEmail</a:t>
            </a:r>
            <a:r>
              <a:rPr lang="en-US" altLang="ko-KR" dirty="0"/>
              <a:t>, </a:t>
            </a:r>
            <a:r>
              <a:rPr lang="en-US" altLang="ko-KR" dirty="0" err="1"/>
              <a:t>txtPassword</a:t>
            </a:r>
            <a:r>
              <a:rPr lang="en-US" altLang="ko-KR" dirty="0"/>
              <a:t>, </a:t>
            </a:r>
            <a:r>
              <a:rPr lang="en-US" altLang="ko-KR" dirty="0" err="1"/>
              <a:t>btnSignin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MyAccount Page : </a:t>
            </a:r>
            <a:r>
              <a:rPr lang="en-US" altLang="ko-KR" dirty="0" err="1"/>
              <a:t>historylist</a:t>
            </a:r>
            <a:r>
              <a:rPr lang="en-US" altLang="ko-KR" dirty="0"/>
              <a:t>, download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69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526FB-AAFE-4DC5-8AA6-AE776ECF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18047-26AE-4424-8AC1-3E6735FC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Base : Base Class(</a:t>
            </a:r>
            <a:r>
              <a:rPr lang="en-US" altLang="ko-KR" dirty="0" err="1"/>
              <a:t>webDriver</a:t>
            </a:r>
            <a:r>
              <a:rPr lang="en-US" altLang="ko-KR" dirty="0"/>
              <a:t> and </a:t>
            </a:r>
            <a:r>
              <a:rPr lang="en-US" altLang="ko-KR" dirty="0" err="1"/>
              <a:t>propery</a:t>
            </a:r>
            <a:r>
              <a:rPr lang="en-US" altLang="ko-KR" dirty="0"/>
              <a:t> configure) / Base Page (instantiate PO)</a:t>
            </a:r>
          </a:p>
          <a:p>
            <a:r>
              <a:rPr lang="en-US" altLang="ko-KR" dirty="0"/>
              <a:t>Data : profile.xlsx / </a:t>
            </a:r>
            <a:r>
              <a:rPr lang="en-US" altLang="ko-KR" dirty="0" err="1"/>
              <a:t>ExcelUtils</a:t>
            </a:r>
            <a:r>
              <a:rPr lang="en-US" altLang="ko-KR" dirty="0"/>
              <a:t> (Read Excel File)</a:t>
            </a:r>
          </a:p>
          <a:p>
            <a:r>
              <a:rPr lang="en-US" altLang="ko-KR" dirty="0"/>
              <a:t>Browsers : Chrome, </a:t>
            </a:r>
            <a:r>
              <a:rPr lang="en-US" altLang="ko-KR" dirty="0" err="1"/>
              <a:t>FireFox</a:t>
            </a:r>
            <a:r>
              <a:rPr lang="en-US" altLang="ko-KR" dirty="0"/>
              <a:t>, Edge (created properties to handle browsers)</a:t>
            </a:r>
          </a:p>
          <a:p>
            <a:r>
              <a:rPr lang="en-US" altLang="ko-KR" dirty="0"/>
              <a:t>Reports : </a:t>
            </a:r>
            <a:r>
              <a:rPr lang="en-US" altLang="ko-KR" dirty="0" err="1"/>
              <a:t>ExtentListener</a:t>
            </a:r>
            <a:r>
              <a:rPr lang="en-US" altLang="ko-KR" dirty="0"/>
              <a:t> (include screenshot, .xml)/ </a:t>
            </a:r>
            <a:r>
              <a:rPr lang="en-US" altLang="ko-KR" dirty="0" err="1"/>
              <a:t>ExtentManager</a:t>
            </a:r>
            <a:r>
              <a:rPr lang="en-US" altLang="ko-KR" dirty="0"/>
              <a:t> (Extent Report environment)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8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150</TotalTime>
  <Words>281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명언</vt:lpstr>
      <vt:lpstr>Project – Automation Testing</vt:lpstr>
      <vt:lpstr>Make up for</vt:lpstr>
      <vt:lpstr>TestCases</vt:lpstr>
      <vt:lpstr>PowerPoint 프레젠테이션</vt:lpstr>
      <vt:lpstr>PowerPoint 프레젠테이션</vt:lpstr>
      <vt:lpstr>PowerPoint 프레젠테이션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Your LOGO</dc:title>
  <dc:creator>Milim Lee</dc:creator>
  <cp:lastModifiedBy>Milim Lee</cp:lastModifiedBy>
  <cp:revision>12</cp:revision>
  <dcterms:created xsi:type="dcterms:W3CDTF">2020-09-12T02:36:59Z</dcterms:created>
  <dcterms:modified xsi:type="dcterms:W3CDTF">2020-09-22T05:38:36Z</dcterms:modified>
</cp:coreProperties>
</file>