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6"/>
  </p:notesMasterIdLst>
  <p:sldIdLst>
    <p:sldId id="256" r:id="rId2"/>
    <p:sldId id="257" r:id="rId3"/>
    <p:sldId id="258" r:id="rId4"/>
    <p:sldId id="267" r:id="rId5"/>
    <p:sldId id="271" r:id="rId6"/>
    <p:sldId id="272" r:id="rId7"/>
    <p:sldId id="273" r:id="rId8"/>
    <p:sldId id="281" r:id="rId9"/>
    <p:sldId id="282" r:id="rId10"/>
    <p:sldId id="262" r:id="rId11"/>
    <p:sldId id="268" r:id="rId12"/>
    <p:sldId id="263" r:id="rId13"/>
    <p:sldId id="269" r:id="rId14"/>
    <p:sldId id="274" r:id="rId15"/>
    <p:sldId id="275" r:id="rId16"/>
    <p:sldId id="264" r:id="rId17"/>
    <p:sldId id="270" r:id="rId18"/>
    <p:sldId id="279" r:id="rId19"/>
    <p:sldId id="276" r:id="rId20"/>
    <p:sldId id="280" r:id="rId21"/>
    <p:sldId id="277" r:id="rId22"/>
    <p:sldId id="278" r:id="rId23"/>
    <p:sldId id="283" r:id="rId24"/>
    <p:sldId id="26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80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8D906-9D8F-4FC9-A4FE-91A7C0FA0528}" type="datetimeFigureOut">
              <a:rPr lang="zh-CN" altLang="en-US" smtClean="0"/>
              <a:t>2015/10/25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799F2-02B3-4850-941B-C4343D8A4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371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导言：自顶向下的编程介绍，少走弯路，开阔视野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99F2-02B3-4850-941B-C4343D8A4D8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233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开阔的视野！！（写程序，搞开发，我们刚出去一般都是不如那些技校出来的人，但是我们的优势在哪呢？我们现在应该做什么呢？）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99F2-02B3-4850-941B-C4343D8A4D8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336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800" b="0" dirty="0" smtClean="0"/>
              <a:t>。。。没必要死揪有多少个原因，分别是什么，但要真的了解一门语言，必须对它的结构有足够的了解，而不是</a:t>
            </a:r>
          </a:p>
          <a:p>
            <a:r>
              <a:rPr lang="zh-CN" altLang="en-US" sz="800" b="0" dirty="0" smtClean="0"/>
              <a:t>照搬照抄就完了。</a:t>
            </a:r>
            <a:endParaRPr lang="zh-CN" altLang="en-US" sz="8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99F2-02B3-4850-941B-C4343D8A4D8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337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800" dirty="0" smtClean="0"/>
              <a:t>代码不只是给自己看的</a:t>
            </a:r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99F2-02B3-4850-941B-C4343D8A4D8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44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10/25/2015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bailian.openjudge.cn/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WHY PROGRAM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54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BY——</a:t>
            </a:r>
            <a:r>
              <a:rPr lang="zh-CN" altLang="en-US" sz="54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陈榕涛</a:t>
            </a:r>
            <a:endParaRPr lang="zh-CN" altLang="en-US" sz="54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466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 1.2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写程序不能干什么？</a:t>
            </a:r>
          </a:p>
        </p:txBody>
      </p:sp>
    </p:spTree>
    <p:extLst>
      <p:ext uri="{BB962C8B-B14F-4D97-AF65-F5344CB8AC3E}">
        <p14:creationId xmlns:p14="http://schemas.microsoft.com/office/powerpoint/2010/main" val="131922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69848" y="2768600"/>
            <a:ext cx="67152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个人素质修养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计算机领域很大（比如，淘宝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VS 12306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编程并不是生活的全部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9848" y="1016000"/>
            <a:ext cx="6464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编程不能做到什么？</a:t>
            </a:r>
            <a:endParaRPr lang="zh-CN" altLang="en-US" sz="4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32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 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写程序与算法的关系</a:t>
            </a:r>
          </a:p>
        </p:txBody>
      </p:sp>
    </p:spTree>
    <p:extLst>
      <p:ext uri="{BB962C8B-B14F-4D97-AF65-F5344CB8AC3E}">
        <p14:creationId xmlns:p14="http://schemas.microsoft.com/office/powerpoint/2010/main" val="174191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69848" y="2768600"/>
            <a:ext cx="67152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就是写代码？（设计模式）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写什么代码？（语言，环境，系统）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怎么写代码？（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算法登场！！！）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9848" y="1016000"/>
            <a:ext cx="6464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什么是编程呢？</a:t>
            </a:r>
            <a:endParaRPr lang="zh-CN" altLang="en-US" sz="4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066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69848" y="2768600"/>
            <a:ext cx="671525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的查找替换功能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谷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歌的搜索为什么做得比百度好的那么多？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淘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宝的商品推荐，信用评估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宝的“空付”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信的智能广告投放系统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9848" y="1016000"/>
            <a:ext cx="6464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算法是什么？</a:t>
            </a:r>
            <a:endParaRPr lang="zh-CN" altLang="en-US" sz="4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689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69848" y="1016000"/>
            <a:ext cx="6464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现在为什么要学算法？</a:t>
            </a:r>
            <a:endParaRPr lang="zh-CN" altLang="en-US" sz="4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05301" y="2967335"/>
            <a:ext cx="698139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答案已不言而喻了</a:t>
            </a:r>
            <a:endParaRPr lang="zh-CN" altLang="en-US" sz="6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643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 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How to study?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765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69848" y="2540000"/>
            <a:ext cx="67152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要知道怎么写，还要去想为什么这样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写，比如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风格的字符串，用字符数组来存，为什么最后面要加多一个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'\0'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呢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为什么要有循环，循环为什么还给了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，有什么区别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呢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要有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函数？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为什么要有类，要做面向对象？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9848" y="1016000"/>
            <a:ext cx="6464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编程语言</a:t>
            </a:r>
            <a:r>
              <a:rPr lang="zh-CN" altLang="en-US" sz="48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语法的学习</a:t>
            </a:r>
            <a:endParaRPr lang="zh-CN" altLang="en-US" sz="4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09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569896" y="1846997"/>
            <a:ext cx="4962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代码不只是给自己看的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9848" y="1016000"/>
            <a:ext cx="6464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编程风格要好</a:t>
            </a:r>
            <a:endParaRPr lang="zh-CN" altLang="en-US" sz="4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9848" y="2634018"/>
            <a:ext cx="377539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缩进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代码块对齐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空格隔开不同的变量块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空行隔开不同的功能块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命名要清晰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640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488" y="0"/>
            <a:ext cx="6041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7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 0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What is program and why program?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2509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388" y="0"/>
            <a:ext cx="524722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8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69848" y="2540000"/>
            <a:ext cx="6715252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一般来说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主函数负责输入输出，调用其他函数执行数据的处理。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函数做的功能要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单一（对自己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debug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也有很大的好处）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9848" y="1016000"/>
            <a:ext cx="6464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代码的思路要清晰</a:t>
            </a:r>
            <a:endParaRPr lang="zh-CN" altLang="en-US" sz="4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839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69848" y="2540000"/>
            <a:ext cx="919326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，中文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慕课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（有点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老旧，而且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偏“快餐式开发”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学术学习，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coursera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公开课的王者！！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官网和官方文档是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王道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大神的博客也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可以多看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好的公众号会收集好的技术文章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google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⊙ o ⊙ 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啊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9848" y="1016000"/>
            <a:ext cx="6464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学习资源？</a:t>
            </a:r>
            <a:endParaRPr lang="zh-CN" altLang="en-US" sz="4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996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427198" y="1181686"/>
            <a:ext cx="671525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http://bailian.openjudge.cn/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9848" y="1016000"/>
            <a:ext cx="6464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本周练习</a:t>
            </a:r>
            <a:endParaRPr lang="zh-CN" altLang="en-US" sz="4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23833" y="2552131"/>
            <a:ext cx="3557384" cy="2346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鸡兔同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笼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2750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棋盘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上的距离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1657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	2807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肿瘤检测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2677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谁拿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了最多的奖学金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2715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956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Q &amp; 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87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 1.1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写程序可以干什么？</a:t>
            </a:r>
          </a:p>
        </p:txBody>
      </p:sp>
    </p:spTree>
    <p:extLst>
      <p:ext uri="{BB962C8B-B14F-4D97-AF65-F5344CB8AC3E}">
        <p14:creationId xmlns:p14="http://schemas.microsoft.com/office/powerpoint/2010/main" val="230771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69848" y="2768600"/>
            <a:ext cx="67152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老师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就学咯？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自己想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做点什么有趣的东西？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还是什么都不知道，也没去认真了解过？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9848" y="1016000"/>
            <a:ext cx="6464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</a:t>
            </a:r>
            <a:r>
              <a:rPr lang="zh-CN" altLang="en-US" sz="4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</a:t>
            </a:r>
            <a:r>
              <a:rPr lang="zh-CN" altLang="en-US" sz="48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编程呢？</a:t>
            </a:r>
            <a:endParaRPr lang="zh-CN" altLang="en-US" sz="4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725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69848" y="2768600"/>
            <a:ext cx="67152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交作业？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应付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刷题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几个小游戏或小网页，然后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发个票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圈炫耀下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9848" y="1016000"/>
            <a:ext cx="6464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学编程可以干什么呢？</a:t>
            </a:r>
            <a:endParaRPr lang="zh-CN" altLang="en-US" sz="4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590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69848" y="2768600"/>
            <a:ext cx="67152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淘宝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VS 12306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英雄联盟（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度搜索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团外卖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滴滴打车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Microsoft VS Apple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9848" y="1016000"/>
            <a:ext cx="6464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编程可以这样干</a:t>
            </a:r>
            <a:r>
              <a:rPr lang="en-US" altLang="zh-CN" sz="48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endParaRPr lang="zh-CN" altLang="en-US" sz="4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593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69848" y="2768600"/>
            <a:ext cx="826465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加入好的团队去创业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比赛不会等你学完学好才开始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实验室做初步的科研（机器学习，数据挖掘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做一些小型的开发，赚人生第一桶金的同时积累开发经验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作业不再那么痛苦╮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(╯▽╰)╭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快人一步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9848" y="1016000"/>
            <a:ext cx="8937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大学阶段的编程可以干什么？</a:t>
            </a:r>
            <a:endParaRPr lang="zh-CN" altLang="en-US" sz="4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580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69848" y="2768600"/>
            <a:ext cx="826465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学期自学完了整本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发现第二学期很多东西就觉得很容易了，同学很多都来问我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接触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Utips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实验室做行为识别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打数模咯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和软院的同学一起参加谷歌的移动创业比赛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69848" y="1016000"/>
            <a:ext cx="8937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我自己</a:t>
            </a:r>
            <a:r>
              <a:rPr lang="en-US" altLang="zh-CN" sz="48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(⊙o⊙)…</a:t>
            </a:r>
            <a:endParaRPr lang="zh-CN" altLang="en-US" sz="4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586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74"/>
            <a:ext cx="12194977" cy="68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4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头类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TM03090434[[fn=木头类型]]</Template>
  <TotalTime>168</TotalTime>
  <Words>713</Words>
  <Application>Microsoft Office PowerPoint</Application>
  <PresentationFormat>宽屏</PresentationFormat>
  <Paragraphs>106</Paragraphs>
  <Slides>24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Rockwell</vt:lpstr>
      <vt:lpstr>Rockwell Condensed</vt:lpstr>
      <vt:lpstr>方正姚体</vt:lpstr>
      <vt:lpstr>华文琥珀</vt:lpstr>
      <vt:lpstr>宋体</vt:lpstr>
      <vt:lpstr>微软雅黑</vt:lpstr>
      <vt:lpstr>Calibri</vt:lpstr>
      <vt:lpstr>Wingdings</vt:lpstr>
      <vt:lpstr>木头类型</vt:lpstr>
      <vt:lpstr>WHY PROGRAM</vt:lpstr>
      <vt:lpstr>Part 0</vt:lpstr>
      <vt:lpstr>Part 1.1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Part 1.2</vt:lpstr>
      <vt:lpstr>PowerPoint 演示文稿</vt:lpstr>
      <vt:lpstr>Part 2</vt:lpstr>
      <vt:lpstr>PowerPoint 演示文稿</vt:lpstr>
      <vt:lpstr>PowerPoint 演示文稿</vt:lpstr>
      <vt:lpstr>PowerPoint 演示文稿</vt:lpstr>
      <vt:lpstr>Part 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 &amp; A</vt:lpstr>
    </vt:vector>
  </TitlesOfParts>
  <Company>sysu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jacket</dc:creator>
  <cp:lastModifiedBy>jacket</cp:lastModifiedBy>
  <cp:revision>59</cp:revision>
  <dcterms:created xsi:type="dcterms:W3CDTF">2015-10-24T15:11:41Z</dcterms:created>
  <dcterms:modified xsi:type="dcterms:W3CDTF">2015-10-25T04:08:54Z</dcterms:modified>
</cp:coreProperties>
</file>