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ybuluo.com/mdedi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css/index.asp" TargetMode="External"/><Relationship Id="rId2" Type="http://schemas.openxmlformats.org/officeDocument/2006/relationships/hyperlink" Target="http://www.w3school.com.cn/html/index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BY——</a:t>
            </a:r>
            <a:r>
              <a:rPr lang="zh-CN" altLang="en-US" dirty="0" smtClean="0"/>
              <a:t>陈榕涛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01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can you do better?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是不是觉得例子都很简单，并没有实用价值？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但是没办法，想要做得好，必须得多实战练习，而不是看例子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50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can you do better?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学会基本的，然后去学使用前端框架（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Blueprint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平时做的时候总是忘记标签忘记属性怎么破？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多查工具书╮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(╯▽╰)╭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是常规的问题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www.zybuluo.com/mdeditor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3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can you do better?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firfox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，都有很齐全的开发环境，按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，可以在里面直接改样式，不需要手动刷新就会很快显示效果出来，调样式首选！！！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是不是觉得很多尖括号，很多属性都要自己手打很麻烦？试试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ublime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Atom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等编辑器，只需要你打一两个字符，就可以选择你想要的东西！！！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自己动手做一个自己感觉漂亮的表格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www.w3school.com.cn/html/index.asp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www.w3school.com.cn/css/index.asp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46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4612" y="2967335"/>
            <a:ext cx="2422779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98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CSS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(Cascading Style Sheets)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24977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很丑是不是？）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47" y="2666111"/>
            <a:ext cx="2457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272" y="695473"/>
            <a:ext cx="9339072" cy="52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9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dose CSS work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先知道这部分工作是浏览器在做解析就好了，后面会继续说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46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Using CSS for what?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文本，背景，按钮等的颜色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图像，表格，表单等等的个性化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元素之间的位置关系，谁居中显示，谁跟谁的位置关系如何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动画效果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只有想不到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73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does CSS work?</a:t>
            </a:r>
            <a:r>
              <a:rPr lang="zh-CN" altLang="en-US" dirty="0" smtClean="0"/>
              <a:t>（选择器）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元素选择器（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选择器（根据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来选中）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类选择器（某一类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属性选择器（选中具有某类属性或属性值的）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后代选择器（选择特定环境下的选择）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上面的选择器组合起来，可以形成很多种的，灵活运用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4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Where is CSS?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简单的可以放在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然而，大型的，想要可复用的，一般是单独放在一个文件中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47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do I think of CSS?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我觉得这是一个，挺要求设计能力的活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我是图盲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所以我选择了做后台╮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(╯▽╰)╭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783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456</Words>
  <Application>Microsoft Office PowerPoint</Application>
  <PresentationFormat>宽屏</PresentationFormat>
  <Paragraphs>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方正舒体</vt:lpstr>
      <vt:lpstr>微软雅黑</vt:lpstr>
      <vt:lpstr>Arial</vt:lpstr>
      <vt:lpstr>Garamond</vt:lpstr>
      <vt:lpstr>环保</vt:lpstr>
      <vt:lpstr>CSS介绍</vt:lpstr>
      <vt:lpstr>What is CSS？</vt:lpstr>
      <vt:lpstr>Example（html很丑是不是？）</vt:lpstr>
      <vt:lpstr>PowerPoint 演示文稿</vt:lpstr>
      <vt:lpstr>How dose CSS work？</vt:lpstr>
      <vt:lpstr>Using CSS for what?</vt:lpstr>
      <vt:lpstr>How does CSS work?（选择器）</vt:lpstr>
      <vt:lpstr>Where is CSS?</vt:lpstr>
      <vt:lpstr>How do I think of CSS?</vt:lpstr>
      <vt:lpstr>How can you do better?</vt:lpstr>
      <vt:lpstr>How can you do better?</vt:lpstr>
      <vt:lpstr>How can you do better?</vt:lpstr>
      <vt:lpstr>Exercise</vt:lpstr>
      <vt:lpstr>Q &amp; A</vt:lpstr>
    </vt:vector>
  </TitlesOfParts>
  <Company>sysu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CSS介绍</dc:title>
  <dc:creator>jacket</dc:creator>
  <cp:lastModifiedBy>jacket</cp:lastModifiedBy>
  <cp:revision>23</cp:revision>
  <dcterms:created xsi:type="dcterms:W3CDTF">2015-11-08T00:58:53Z</dcterms:created>
  <dcterms:modified xsi:type="dcterms:W3CDTF">2015-11-08T01:41:20Z</dcterms:modified>
</cp:coreProperties>
</file>