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71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ailian.openjudge.cn/practice/271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陈榕涛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6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插入排序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其实冒泡排序和选择排序是差不多的，有兴趣可以自己去看一下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思想：往一个已经排好序的序列里插入一个数值，只需要找到它在这个序列里合适的位置，把这个位置及之后的数字往后挪一个格子，就可以插进去了，形成的新序列也是一个有序的序列（循环不变性）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8" y="772537"/>
            <a:ext cx="2159760" cy="2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自己实现一遍（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 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28" y="2589475"/>
            <a:ext cx="6503344" cy="3471481"/>
          </a:xfrm>
        </p:spPr>
      </p:pic>
    </p:spTree>
    <p:extLst>
      <p:ext uri="{BB962C8B-B14F-4D97-AF65-F5344CB8AC3E}">
        <p14:creationId xmlns:p14="http://schemas.microsoft.com/office/powerpoint/2010/main" val="37408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回头看算法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有限性？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94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谁拿了最多的奖学金：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bailian.openjudge.cn/practice/2715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其实原题并不需要排序，但是练练手也好╮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(╯▽╰)╭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28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归并排序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基数排序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…...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0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4613" y="2967335"/>
            <a:ext cx="2422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/>
                <a:solidFill>
                  <a:schemeClr val="accent3"/>
                </a:solidFill>
                <a:effectLst/>
              </a:rPr>
              <a:t>Thanks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80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排序是最基础的算法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数据结构是什么？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是最常用的数据结构，如数组，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开拓视野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（二叉）树，栈，队列，优先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队列，堆，前缀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3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04646"/>
              </p:ext>
            </p:extLst>
          </p:nvPr>
        </p:nvGraphicFramePr>
        <p:xfrm>
          <a:off x="1295400" y="2557463"/>
          <a:ext cx="960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408"/>
                <a:gridCol w="4303776"/>
                <a:gridCol w="35570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用法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数组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Vector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声明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a[100]; </a:t>
                      </a:r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*</a:t>
                      </a:r>
                      <a:r>
                        <a:rPr lang="en-US" altLang="zh-CN" baseline="0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p = new </a:t>
                      </a:r>
                      <a:r>
                        <a:rPr lang="en-US" altLang="zh-CN" baseline="0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</a:t>
                      </a:r>
                      <a:r>
                        <a:rPr lang="en-US" altLang="zh-CN" baseline="0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[100];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vector&lt;</a:t>
                      </a:r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&gt; v(100,</a:t>
                      </a:r>
                      <a:r>
                        <a:rPr lang="en-US" altLang="zh-CN" baseline="0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0);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下标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a[15];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v[15];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大小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sizeof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(a) / </a:t>
                      </a:r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sizeof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v.size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()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清空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memset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(a, 0,</a:t>
                      </a:r>
                      <a:r>
                        <a:rPr lang="en-US" altLang="zh-CN" baseline="0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sizeof</a:t>
                      </a:r>
                      <a:r>
                        <a:rPr lang="en-US" altLang="zh-CN" baseline="0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(a));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v.clear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();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动态追加元素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无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v.push_back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(10);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37" y="487681"/>
            <a:ext cx="7671126" cy="57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sort(a,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a+n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ort(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v.begin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v.end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这样不就搞定了吗？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怎么还要学，还要自己写？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为什么还要学排序？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原因很多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(⊙o⊙)…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函数是不稳定的排序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连基础排序都不能一分钟内写好，还好意思说自己是中大出来的？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笔试的“送分题”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8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输入：一组无特定顺序的数字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输出：将原有的数字按照要求的顺序排列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怎么做？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思想：每次选最大的元素，交换到还未排序的数组的最后面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2" y="3086845"/>
            <a:ext cx="3025966" cy="26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自己实现一下（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 min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07" y="2605315"/>
            <a:ext cx="5909787" cy="3015197"/>
          </a:xfrm>
        </p:spPr>
      </p:pic>
    </p:spTree>
    <p:extLst>
      <p:ext uri="{BB962C8B-B14F-4D97-AF65-F5344CB8AC3E}">
        <p14:creationId xmlns:p14="http://schemas.microsoft.com/office/powerpoint/2010/main" val="259720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370</Words>
  <Application>Microsoft Office PowerPoint</Application>
  <PresentationFormat>宽屏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方正舒体</vt:lpstr>
      <vt:lpstr>微软雅黑</vt:lpstr>
      <vt:lpstr>微软雅黑 Light</vt:lpstr>
      <vt:lpstr>Arial</vt:lpstr>
      <vt:lpstr>Garamond</vt:lpstr>
      <vt:lpstr>环保</vt:lpstr>
      <vt:lpstr>排序与STL简介</vt:lpstr>
      <vt:lpstr>回顾</vt:lpstr>
      <vt:lpstr>Vector</vt:lpstr>
      <vt:lpstr>PowerPoint 演示文稿</vt:lpstr>
      <vt:lpstr>排序？</vt:lpstr>
      <vt:lpstr>为什么还要学排序？</vt:lpstr>
      <vt:lpstr>排序——问题描述</vt:lpstr>
      <vt:lpstr>选择排序</vt:lpstr>
      <vt:lpstr>自己实现一下（5 min）</vt:lpstr>
      <vt:lpstr>插入排序</vt:lpstr>
      <vt:lpstr>自己实现一遍（10 min）</vt:lpstr>
      <vt:lpstr>回头看算法</vt:lpstr>
      <vt:lpstr>实战！</vt:lpstr>
      <vt:lpstr>More</vt:lpstr>
      <vt:lpstr>Q &amp; A</vt:lpstr>
    </vt:vector>
  </TitlesOfParts>
  <Company>sysu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jacket</dc:creator>
  <cp:lastModifiedBy>jacket</cp:lastModifiedBy>
  <cp:revision>38</cp:revision>
  <dcterms:created xsi:type="dcterms:W3CDTF">2015-11-28T14:01:09Z</dcterms:created>
  <dcterms:modified xsi:type="dcterms:W3CDTF">2015-11-29T05:42:32Z</dcterms:modified>
</cp:coreProperties>
</file>