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3" d="100"/>
          <a:sy n="83" d="100"/>
        </p:scale>
        <p:origin x="-92" y="-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Page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roup481"/>
          <p:cNvGrpSpPr/>
          <p:nvPr/>
        </p:nvGrpSpPr>
        <p:grpSpPr>
          <a:xfrm>
            <a:off x="235532" y="311722"/>
            <a:ext cx="8631379" cy="6293257"/>
            <a:chOff x="648742" y="965772"/>
            <a:chExt cx="7593370" cy="5002457"/>
          </a:xfrm>
        </p:grpSpPr>
        <p:grpSp>
          <p:nvGrpSpPr>
            <p:cNvPr id="101" name="Schema"/>
            <p:cNvGrpSpPr/>
            <p:nvPr/>
          </p:nvGrpSpPr>
          <p:grpSpPr>
            <a:xfrm rot="-5400000">
              <a:off x="1267314" y="4984283"/>
              <a:ext cx="1136900" cy="779087"/>
              <a:chOff x="1267314" y="4984283"/>
              <a:chExt cx="1136900" cy="779087"/>
            </a:xfrm>
          </p:grpSpPr>
          <p:sp>
            <p:nvSpPr>
              <p:cNvPr id="102" name="Rectangle"/>
              <p:cNvSpPr/>
              <p:nvPr/>
            </p:nvSpPr>
            <p:spPr>
              <a:xfrm>
                <a:off x="1267314" y="4984283"/>
                <a:ext cx="1136900" cy="251318"/>
              </a:xfrm>
              <a:custGeom>
                <a:avLst/>
                <a:gdLst/>
                <a:ahLst/>
                <a:cxnLst/>
                <a:rect l="l" t="t" r="r" b="b"/>
                <a:pathLst>
                  <a:path w="1136900" h="251318">
                    <a:moveTo>
                      <a:pt x="0" y="0"/>
                    </a:moveTo>
                    <a:lnTo>
                      <a:pt x="1136900" y="0"/>
                    </a:lnTo>
                    <a:lnTo>
                      <a:pt x="1136900" y="251318"/>
                    </a:lnTo>
                    <a:lnTo>
                      <a:pt x="0" y="2513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00" b="1" dirty="0">
                    <a:latin typeface="Arial"/>
                  </a:rPr>
                  <a:t>category</a:t>
                </a:r>
                <a:endParaRPr sz="760" b="1" dirty="0">
                  <a:latin typeface="Arial"/>
                </a:endParaRPr>
              </a:p>
            </p:txBody>
          </p:sp>
          <p:sp>
            <p:nvSpPr>
              <p:cNvPr id="103" name="Rectangle"/>
              <p:cNvSpPr/>
              <p:nvPr/>
            </p:nvSpPr>
            <p:spPr>
              <a:xfrm>
                <a:off x="1267314" y="5232190"/>
                <a:ext cx="1136900" cy="487538"/>
              </a:xfrm>
              <a:custGeom>
                <a:avLst/>
                <a:gdLst/>
                <a:ahLst/>
                <a:cxnLst/>
                <a:rect l="l" t="t" r="r" b="b"/>
                <a:pathLst>
                  <a:path w="1136900" h="487538">
                    <a:moveTo>
                      <a:pt x="0" y="0"/>
                    </a:moveTo>
                    <a:lnTo>
                      <a:pt x="1136900" y="0"/>
                    </a:lnTo>
                    <a:lnTo>
                      <a:pt x="1136900" y="487538"/>
                    </a:lnTo>
                    <a:lnTo>
                      <a:pt x="0" y="48753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category_id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name</a:t>
                </a:r>
              </a:p>
              <a:p>
                <a:pPr algn="l">
                  <a:lnSpc>
                    <a:spcPct val="100000"/>
                  </a:lnSpc>
                </a:pPr>
                <a:endParaRPr sz="1000" dirty="0">
                  <a:latin typeface="Arial"/>
                </a:endParaRPr>
              </a:p>
            </p:txBody>
          </p:sp>
        </p:grpSp>
        <p:grpSp>
          <p:nvGrpSpPr>
            <p:cNvPr id="104" name="Schema"/>
            <p:cNvGrpSpPr/>
            <p:nvPr/>
          </p:nvGrpSpPr>
          <p:grpSpPr>
            <a:xfrm rot="-5400000">
              <a:off x="2249919" y="5126695"/>
              <a:ext cx="1136897" cy="494260"/>
              <a:chOff x="2249919" y="5126695"/>
              <a:chExt cx="1136897" cy="494260"/>
            </a:xfrm>
          </p:grpSpPr>
          <p:sp>
            <p:nvSpPr>
              <p:cNvPr id="105" name="Rectangle"/>
              <p:cNvSpPr/>
              <p:nvPr/>
            </p:nvSpPr>
            <p:spPr>
              <a:xfrm>
                <a:off x="2249919" y="5126695"/>
                <a:ext cx="1136897" cy="247130"/>
              </a:xfrm>
              <a:custGeom>
                <a:avLst/>
                <a:gdLst/>
                <a:ahLst/>
                <a:cxnLst/>
                <a:rect l="l" t="t" r="r" b="b"/>
                <a:pathLst>
                  <a:path w="1136897" h="247130">
                    <a:moveTo>
                      <a:pt x="0" y="0"/>
                    </a:moveTo>
                    <a:lnTo>
                      <a:pt x="1136897" y="0"/>
                    </a:lnTo>
                    <a:lnTo>
                      <a:pt x="1136897" y="247130"/>
                    </a:lnTo>
                    <a:lnTo>
                      <a:pt x="0" y="24713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00" b="1">
                    <a:latin typeface="Arial"/>
                  </a:rPr>
                  <a:t>film_category</a:t>
                </a:r>
              </a:p>
            </p:txBody>
          </p:sp>
          <p:sp>
            <p:nvSpPr>
              <p:cNvPr id="106" name="Rectangle"/>
              <p:cNvSpPr/>
              <p:nvPr/>
            </p:nvSpPr>
            <p:spPr>
              <a:xfrm>
                <a:off x="2249919" y="5373825"/>
                <a:ext cx="1136897" cy="443996"/>
              </a:xfrm>
              <a:custGeom>
                <a:avLst/>
                <a:gdLst/>
                <a:ahLst/>
                <a:cxnLst/>
                <a:rect l="l" t="t" r="r" b="b"/>
                <a:pathLst>
                  <a:path w="1136897" h="443996">
                    <a:moveTo>
                      <a:pt x="0" y="0"/>
                    </a:moveTo>
                    <a:lnTo>
                      <a:pt x="1136897" y="0"/>
                    </a:lnTo>
                    <a:lnTo>
                      <a:pt x="1136897" y="443996"/>
                    </a:lnTo>
                    <a:lnTo>
                      <a:pt x="0" y="44399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film_id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category_id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endParaRPr sz="1000" dirty="0">
                  <a:latin typeface="Arial"/>
                </a:endParaRPr>
              </a:p>
            </p:txBody>
          </p:sp>
        </p:grpSp>
        <p:grpSp>
          <p:nvGrpSpPr>
            <p:cNvPr id="118" name="Schema"/>
            <p:cNvGrpSpPr/>
            <p:nvPr/>
          </p:nvGrpSpPr>
          <p:grpSpPr>
            <a:xfrm rot="-5400000">
              <a:off x="4085225" y="4406621"/>
              <a:ext cx="1162852" cy="1960364"/>
              <a:chOff x="3384053" y="5193547"/>
              <a:chExt cx="1162852" cy="1960364"/>
            </a:xfrm>
          </p:grpSpPr>
          <p:sp>
            <p:nvSpPr>
              <p:cNvPr id="119" name="Rectangle"/>
              <p:cNvSpPr/>
              <p:nvPr/>
            </p:nvSpPr>
            <p:spPr>
              <a:xfrm>
                <a:off x="3384053" y="5193547"/>
                <a:ext cx="1162850" cy="236133"/>
              </a:xfrm>
              <a:custGeom>
                <a:avLst/>
                <a:gdLst/>
                <a:ahLst/>
                <a:cxnLst/>
                <a:rect l="l" t="t" r="r" b="b"/>
                <a:pathLst>
                  <a:path w="1162850" h="236133">
                    <a:moveTo>
                      <a:pt x="0" y="0"/>
                    </a:moveTo>
                    <a:lnTo>
                      <a:pt x="1162850" y="0"/>
                    </a:lnTo>
                    <a:lnTo>
                      <a:pt x="1162850" y="236133"/>
                    </a:lnTo>
                    <a:lnTo>
                      <a:pt x="0" y="23613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00" b="1">
                    <a:latin typeface="Arial"/>
                  </a:rPr>
                  <a:t>film</a:t>
                </a:r>
              </a:p>
            </p:txBody>
          </p:sp>
          <p:sp>
            <p:nvSpPr>
              <p:cNvPr id="120" name="Rectangle"/>
              <p:cNvSpPr/>
              <p:nvPr/>
            </p:nvSpPr>
            <p:spPr>
              <a:xfrm>
                <a:off x="3384055" y="5429677"/>
                <a:ext cx="1162850" cy="1724234"/>
              </a:xfrm>
              <a:custGeom>
                <a:avLst/>
                <a:gdLst/>
                <a:ahLst/>
                <a:cxnLst/>
                <a:rect l="l" t="t" r="r" b="b"/>
                <a:pathLst>
                  <a:path w="1162850" h="1648668">
                    <a:moveTo>
                      <a:pt x="0" y="0"/>
                    </a:moveTo>
                    <a:lnTo>
                      <a:pt x="1162850" y="0"/>
                    </a:lnTo>
                    <a:lnTo>
                      <a:pt x="1162850" y="1648668"/>
                    </a:lnTo>
                    <a:lnTo>
                      <a:pt x="0" y="164866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 smtClean="0">
                    <a:latin typeface="Arial"/>
                  </a:rPr>
                  <a:t>* </a:t>
                </a:r>
                <a:r>
                  <a:rPr sz="1000" dirty="0" err="1" smtClean="0">
                    <a:latin typeface="Arial"/>
                  </a:rPr>
                  <a:t>film_id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title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description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release_year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language_id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rental_duration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rental_rate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length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replacement_cost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rating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special_features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fulltext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endParaRPr sz="1000" dirty="0">
                  <a:latin typeface="Arial"/>
                </a:endParaRPr>
              </a:p>
            </p:txBody>
          </p:sp>
        </p:grpSp>
        <p:grpSp>
          <p:nvGrpSpPr>
            <p:cNvPr id="121" name="Schema"/>
            <p:cNvGrpSpPr/>
            <p:nvPr/>
          </p:nvGrpSpPr>
          <p:grpSpPr>
            <a:xfrm rot="-5400000">
              <a:off x="5872683" y="5104069"/>
              <a:ext cx="1162851" cy="565468"/>
              <a:chOff x="5837079" y="5139671"/>
              <a:chExt cx="1162851" cy="565468"/>
            </a:xfrm>
          </p:grpSpPr>
          <p:sp>
            <p:nvSpPr>
              <p:cNvPr id="122" name="Rectangle"/>
              <p:cNvSpPr/>
              <p:nvPr/>
            </p:nvSpPr>
            <p:spPr>
              <a:xfrm>
                <a:off x="5837080" y="5139671"/>
                <a:ext cx="1162850" cy="247130"/>
              </a:xfrm>
              <a:custGeom>
                <a:avLst/>
                <a:gdLst/>
                <a:ahLst/>
                <a:cxnLst/>
                <a:rect l="l" t="t" r="r" b="b"/>
                <a:pathLst>
                  <a:path w="1162850" h="247130">
                    <a:moveTo>
                      <a:pt x="0" y="0"/>
                    </a:moveTo>
                    <a:lnTo>
                      <a:pt x="1162850" y="0"/>
                    </a:lnTo>
                    <a:lnTo>
                      <a:pt x="1162850" y="247130"/>
                    </a:lnTo>
                    <a:lnTo>
                      <a:pt x="0" y="24713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00" b="1">
                    <a:latin typeface="Arial"/>
                  </a:rPr>
                  <a:t>language</a:t>
                </a:r>
              </a:p>
            </p:txBody>
          </p:sp>
          <p:sp>
            <p:nvSpPr>
              <p:cNvPr id="123" name="Rectangle"/>
              <p:cNvSpPr/>
              <p:nvPr/>
            </p:nvSpPr>
            <p:spPr>
              <a:xfrm>
                <a:off x="5837079" y="5386802"/>
                <a:ext cx="1162850" cy="318337"/>
              </a:xfrm>
              <a:custGeom>
                <a:avLst/>
                <a:gdLst/>
                <a:ahLst/>
                <a:cxnLst/>
                <a:rect l="l" t="t" r="r" b="b"/>
                <a:pathLst>
                  <a:path w="1162850" h="318337">
                    <a:moveTo>
                      <a:pt x="0" y="0"/>
                    </a:moveTo>
                    <a:lnTo>
                      <a:pt x="1162850" y="0"/>
                    </a:lnTo>
                    <a:lnTo>
                      <a:pt x="1162850" y="318337"/>
                    </a:lnTo>
                    <a:lnTo>
                      <a:pt x="0" y="31833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language_id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name</a:t>
                </a:r>
              </a:p>
            </p:txBody>
          </p:sp>
        </p:grpSp>
        <p:sp>
          <p:nvSpPr>
            <p:cNvPr id="124" name="Freeform 123"/>
            <p:cNvSpPr/>
            <p:nvPr/>
          </p:nvSpPr>
          <p:spPr>
            <a:xfrm rot="5400000">
              <a:off x="3469095" y="5231852"/>
              <a:ext cx="10639" cy="424103"/>
            </a:xfrm>
            <a:custGeom>
              <a:avLst/>
              <a:gdLst/>
              <a:ahLst/>
              <a:cxnLst/>
              <a:rect l="0" t="0" r="0" b="0"/>
              <a:pathLst>
                <a:path w="10639" h="424103" fill="none">
                  <a:moveTo>
                    <a:pt x="0" y="0"/>
                  </a:moveTo>
                  <a:lnTo>
                    <a:pt x="0" y="424103"/>
                  </a:lnTo>
                </a:path>
              </a:pathLst>
            </a:custGeom>
            <a:solidFill>
              <a:srgbClr val="FFFFFF"/>
            </a:solidFill>
            <a:ln w="15200" cap="flat">
              <a:solidFill>
                <a:srgbClr val="000000"/>
              </a:solidFill>
              <a:bevel/>
            </a:ln>
          </p:spPr>
        </p:sp>
        <p:sp>
          <p:nvSpPr>
            <p:cNvPr id="110" name="Freeform 109"/>
            <p:cNvSpPr/>
            <p:nvPr/>
          </p:nvSpPr>
          <p:spPr>
            <a:xfrm rot="-5400000">
              <a:off x="2370482" y="5235881"/>
              <a:ext cx="9968" cy="387600"/>
            </a:xfrm>
            <a:custGeom>
              <a:avLst/>
              <a:gdLst/>
              <a:ahLst/>
              <a:cxnLst/>
              <a:rect l="0" t="0" r="0" b="0"/>
              <a:pathLst>
                <a:path w="9968" h="387600" fill="none">
                  <a:moveTo>
                    <a:pt x="0" y="0"/>
                  </a:moveTo>
                  <a:lnTo>
                    <a:pt x="0" y="387600"/>
                  </a:lnTo>
                </a:path>
              </a:pathLst>
            </a:custGeom>
            <a:solidFill>
              <a:srgbClr val="FFFFFF"/>
            </a:solidFill>
            <a:ln w="15200" cap="flat">
              <a:solidFill>
                <a:srgbClr val="000000"/>
              </a:solidFill>
              <a:bevel/>
            </a:ln>
          </p:spPr>
        </p:sp>
        <p:sp>
          <p:nvSpPr>
            <p:cNvPr id="116" name="Freeform 115"/>
            <p:cNvSpPr/>
            <p:nvPr/>
          </p:nvSpPr>
          <p:spPr>
            <a:xfrm rot="-5400000">
              <a:off x="2450136" y="5405359"/>
              <a:ext cx="82698" cy="57239"/>
            </a:xfrm>
            <a:custGeom>
              <a:avLst/>
              <a:gdLst/>
              <a:ahLst/>
              <a:cxnLst/>
              <a:rect l="0" t="0" r="0" b="0"/>
              <a:pathLst>
                <a:path w="82698" h="57239">
                  <a:moveTo>
                    <a:pt x="0" y="28619"/>
                  </a:moveTo>
                  <a:cubicBezTo>
                    <a:pt x="0" y="12813"/>
                    <a:pt x="18513" y="0"/>
                    <a:pt x="41349" y="0"/>
                  </a:cubicBezTo>
                  <a:cubicBezTo>
                    <a:pt x="64185" y="0"/>
                    <a:pt x="82698" y="12813"/>
                    <a:pt x="82698" y="28619"/>
                  </a:cubicBezTo>
                  <a:cubicBezTo>
                    <a:pt x="82698" y="44425"/>
                    <a:pt x="64185" y="57239"/>
                    <a:pt x="41349" y="57239"/>
                  </a:cubicBezTo>
                  <a:cubicBezTo>
                    <a:pt x="18513" y="57239"/>
                    <a:pt x="0" y="44425"/>
                    <a:pt x="0" y="28619"/>
                  </a:cubicBezTo>
                  <a:close/>
                </a:path>
              </a:pathLst>
            </a:custGeom>
            <a:noFill/>
            <a:ln w="15200" cap="flat">
              <a:solidFill>
                <a:srgbClr val="000000"/>
              </a:solidFill>
              <a:bevel/>
            </a:ln>
          </p:spPr>
        </p:sp>
        <p:sp>
          <p:nvSpPr>
            <p:cNvPr id="117" name="Freeform 116"/>
            <p:cNvSpPr/>
            <p:nvPr/>
          </p:nvSpPr>
          <p:spPr>
            <a:xfrm rot="-5400000">
              <a:off x="2490599" y="5429790"/>
              <a:ext cx="92388" cy="8377"/>
            </a:xfrm>
            <a:custGeom>
              <a:avLst/>
              <a:gdLst/>
              <a:ahLst/>
              <a:cxnLst/>
              <a:rect l="0" t="0" r="0" b="0"/>
              <a:pathLst>
                <a:path w="92388" h="8377" fill="none">
                  <a:moveTo>
                    <a:pt x="0" y="0"/>
                  </a:moveTo>
                  <a:lnTo>
                    <a:pt x="92388" y="0"/>
                  </a:lnTo>
                </a:path>
              </a:pathLst>
            </a:custGeom>
            <a:solidFill>
              <a:srgbClr val="FFFFFF"/>
            </a:solidFill>
            <a:ln w="15200" cap="flat">
              <a:solidFill>
                <a:srgbClr val="000000"/>
              </a:solidFill>
              <a:bevel/>
            </a:ln>
          </p:spPr>
        </p:sp>
        <p:grpSp>
          <p:nvGrpSpPr>
            <p:cNvPr id="144" name="Schema"/>
            <p:cNvGrpSpPr/>
            <p:nvPr/>
          </p:nvGrpSpPr>
          <p:grpSpPr>
            <a:xfrm rot="-5400000">
              <a:off x="5954422" y="2711120"/>
              <a:ext cx="1162852" cy="1688443"/>
              <a:chOff x="5400209" y="3351090"/>
              <a:chExt cx="1162852" cy="1688443"/>
            </a:xfrm>
          </p:grpSpPr>
          <p:sp>
            <p:nvSpPr>
              <p:cNvPr id="145" name="Rectangle"/>
              <p:cNvSpPr/>
              <p:nvPr/>
            </p:nvSpPr>
            <p:spPr>
              <a:xfrm>
                <a:off x="5400209" y="3351090"/>
                <a:ext cx="1162852" cy="247130"/>
              </a:xfrm>
              <a:custGeom>
                <a:avLst/>
                <a:gdLst/>
                <a:ahLst/>
                <a:cxnLst/>
                <a:rect l="l" t="t" r="r" b="b"/>
                <a:pathLst>
                  <a:path w="1162852" h="247130">
                    <a:moveTo>
                      <a:pt x="0" y="0"/>
                    </a:moveTo>
                    <a:lnTo>
                      <a:pt x="1162852" y="0"/>
                    </a:lnTo>
                    <a:lnTo>
                      <a:pt x="1162852" y="247130"/>
                    </a:lnTo>
                    <a:lnTo>
                      <a:pt x="0" y="24713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00" b="1">
                    <a:latin typeface="Arial"/>
                  </a:rPr>
                  <a:t>staff</a:t>
                </a:r>
              </a:p>
            </p:txBody>
          </p:sp>
          <p:sp>
            <p:nvSpPr>
              <p:cNvPr id="146" name="Rectangle"/>
              <p:cNvSpPr/>
              <p:nvPr/>
            </p:nvSpPr>
            <p:spPr>
              <a:xfrm>
                <a:off x="5400209" y="3598220"/>
                <a:ext cx="1162846" cy="1441313"/>
              </a:xfrm>
              <a:custGeom>
                <a:avLst/>
                <a:gdLst/>
                <a:ahLst/>
                <a:cxnLst/>
                <a:rect l="l" t="t" r="r" b="b"/>
                <a:pathLst>
                  <a:path w="1162846" h="1303271">
                    <a:moveTo>
                      <a:pt x="0" y="0"/>
                    </a:moveTo>
                    <a:lnTo>
                      <a:pt x="1162846" y="0"/>
                    </a:lnTo>
                    <a:lnTo>
                      <a:pt x="1162846" y="1303271"/>
                    </a:lnTo>
                    <a:lnTo>
                      <a:pt x="0" y="130327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staff_id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first_name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last_name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address_id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email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store_id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active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username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password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picture</a:t>
                </a:r>
              </a:p>
            </p:txBody>
          </p:sp>
        </p:grpSp>
        <p:grpSp>
          <p:nvGrpSpPr>
            <p:cNvPr id="150" name="Schema"/>
            <p:cNvGrpSpPr/>
            <p:nvPr/>
          </p:nvGrpSpPr>
          <p:grpSpPr>
            <a:xfrm rot="-5400000">
              <a:off x="3970320" y="3351090"/>
              <a:ext cx="1077094" cy="494260"/>
              <a:chOff x="3970320" y="3351090"/>
              <a:chExt cx="1077094" cy="494260"/>
            </a:xfrm>
          </p:grpSpPr>
          <p:sp>
            <p:nvSpPr>
              <p:cNvPr id="151" name="Rectangle"/>
              <p:cNvSpPr/>
              <p:nvPr/>
            </p:nvSpPr>
            <p:spPr>
              <a:xfrm>
                <a:off x="3970320" y="3351090"/>
                <a:ext cx="1162852" cy="247130"/>
              </a:xfrm>
              <a:custGeom>
                <a:avLst/>
                <a:gdLst/>
                <a:ahLst/>
                <a:cxnLst/>
                <a:rect l="l" t="t" r="r" b="b"/>
                <a:pathLst>
                  <a:path w="1162852" h="247130">
                    <a:moveTo>
                      <a:pt x="0" y="0"/>
                    </a:moveTo>
                    <a:lnTo>
                      <a:pt x="1162852" y="0"/>
                    </a:lnTo>
                    <a:lnTo>
                      <a:pt x="1162852" y="247130"/>
                    </a:lnTo>
                    <a:lnTo>
                      <a:pt x="0" y="24713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00" b="1">
                    <a:latin typeface="Arial"/>
                  </a:rPr>
                  <a:t>payment</a:t>
                </a:r>
              </a:p>
            </p:txBody>
          </p:sp>
          <p:sp>
            <p:nvSpPr>
              <p:cNvPr id="152" name="Rectangle"/>
              <p:cNvSpPr/>
              <p:nvPr/>
            </p:nvSpPr>
            <p:spPr>
              <a:xfrm>
                <a:off x="3970320" y="3598217"/>
                <a:ext cx="1162846" cy="910402"/>
              </a:xfrm>
              <a:custGeom>
                <a:avLst/>
                <a:gdLst/>
                <a:ahLst/>
                <a:cxnLst/>
                <a:rect l="l" t="t" r="r" b="b"/>
                <a:pathLst>
                  <a:path w="1162846" h="910402">
                    <a:moveTo>
                      <a:pt x="0" y="0"/>
                    </a:moveTo>
                    <a:lnTo>
                      <a:pt x="1162846" y="0"/>
                    </a:lnTo>
                    <a:lnTo>
                      <a:pt x="1162846" y="910402"/>
                    </a:lnTo>
                    <a:lnTo>
                      <a:pt x="0" y="91040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payment_id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customer_id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staff_id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rental_id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amount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payment_date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endParaRPr sz="1000" dirty="0">
                  <a:latin typeface="Arial"/>
                </a:endParaRPr>
              </a:p>
            </p:txBody>
          </p:sp>
        </p:grpSp>
        <p:grpSp>
          <p:nvGrpSpPr>
            <p:cNvPr id="159" name="Schema"/>
            <p:cNvGrpSpPr/>
            <p:nvPr/>
          </p:nvGrpSpPr>
          <p:grpSpPr>
            <a:xfrm rot="-5400000">
              <a:off x="2464202" y="3351090"/>
              <a:ext cx="1077094" cy="494260"/>
              <a:chOff x="2464202" y="3351090"/>
              <a:chExt cx="1077094" cy="494260"/>
            </a:xfrm>
          </p:grpSpPr>
          <p:sp>
            <p:nvSpPr>
              <p:cNvPr id="160" name="Rectangle"/>
              <p:cNvSpPr/>
              <p:nvPr/>
            </p:nvSpPr>
            <p:spPr>
              <a:xfrm>
                <a:off x="2464202" y="3351090"/>
                <a:ext cx="1162852" cy="247130"/>
              </a:xfrm>
              <a:custGeom>
                <a:avLst/>
                <a:gdLst/>
                <a:ahLst/>
                <a:cxnLst/>
                <a:rect l="l" t="t" r="r" b="b"/>
                <a:pathLst>
                  <a:path w="1162852" h="247130">
                    <a:moveTo>
                      <a:pt x="0" y="0"/>
                    </a:moveTo>
                    <a:lnTo>
                      <a:pt x="1162852" y="0"/>
                    </a:lnTo>
                    <a:lnTo>
                      <a:pt x="1162852" y="247130"/>
                    </a:lnTo>
                    <a:lnTo>
                      <a:pt x="0" y="24713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100" b="1" dirty="0">
                    <a:latin typeface="Arial"/>
                  </a:rPr>
                  <a:t>rental</a:t>
                </a:r>
              </a:p>
            </p:txBody>
          </p:sp>
          <p:sp>
            <p:nvSpPr>
              <p:cNvPr id="161" name="Rectangle"/>
              <p:cNvSpPr/>
              <p:nvPr/>
            </p:nvSpPr>
            <p:spPr>
              <a:xfrm>
                <a:off x="2464204" y="3598217"/>
                <a:ext cx="1162841" cy="966827"/>
              </a:xfrm>
              <a:custGeom>
                <a:avLst/>
                <a:gdLst/>
                <a:ahLst/>
                <a:cxnLst/>
                <a:rect l="l" t="t" r="r" b="b"/>
                <a:pathLst>
                  <a:path w="1162841" h="966827">
                    <a:moveTo>
                      <a:pt x="0" y="0"/>
                    </a:moveTo>
                    <a:lnTo>
                      <a:pt x="1162841" y="0"/>
                    </a:lnTo>
                    <a:lnTo>
                      <a:pt x="1162841" y="966827"/>
                    </a:lnTo>
                    <a:lnTo>
                      <a:pt x="0" y="96682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rental_id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rental_date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inventory_id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customer_id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return_date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staff_id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1446221" y="2973920"/>
              <a:ext cx="1213956" cy="1162846"/>
              <a:chOff x="1446221" y="2973920"/>
              <a:chExt cx="1213956" cy="1162846"/>
            </a:xfrm>
          </p:grpSpPr>
          <p:sp>
            <p:nvSpPr>
              <p:cNvPr id="169" name="Rectangle"/>
              <p:cNvSpPr/>
              <p:nvPr/>
            </p:nvSpPr>
            <p:spPr>
              <a:xfrm rot="-5400000">
                <a:off x="1452092" y="3215179"/>
                <a:ext cx="1162846" cy="680328"/>
              </a:xfrm>
              <a:custGeom>
                <a:avLst/>
                <a:gdLst/>
                <a:ahLst/>
                <a:cxnLst/>
                <a:rect l="l" t="t" r="r" b="b"/>
                <a:pathLst>
                  <a:path w="1162846" h="680328">
                    <a:moveTo>
                      <a:pt x="0" y="0"/>
                    </a:moveTo>
                    <a:lnTo>
                      <a:pt x="1162846" y="0"/>
                    </a:lnTo>
                    <a:lnTo>
                      <a:pt x="1162846" y="680328"/>
                    </a:lnTo>
                    <a:lnTo>
                      <a:pt x="0" y="6803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inventory_id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film_id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store_id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 </a:t>
                </a:r>
              </a:p>
            </p:txBody>
          </p:sp>
          <p:grpSp>
            <p:nvGrpSpPr>
              <p:cNvPr id="167" name="Schema"/>
              <p:cNvGrpSpPr/>
              <p:nvPr/>
            </p:nvGrpSpPr>
            <p:grpSpPr>
              <a:xfrm rot="-5400000">
                <a:off x="1154804" y="3351090"/>
                <a:ext cx="1077094" cy="494260"/>
                <a:chOff x="1154804" y="3351090"/>
                <a:chExt cx="1077094" cy="494260"/>
              </a:xfrm>
            </p:grpSpPr>
            <p:sp>
              <p:nvSpPr>
                <p:cNvPr id="168" name="Rectangle"/>
                <p:cNvSpPr/>
                <p:nvPr/>
              </p:nvSpPr>
              <p:spPr>
                <a:xfrm>
                  <a:off x="1154804" y="3351090"/>
                  <a:ext cx="1162852" cy="247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852" h="247130">
                      <a:moveTo>
                        <a:pt x="0" y="0"/>
                      </a:moveTo>
                      <a:lnTo>
                        <a:pt x="1162852" y="0"/>
                      </a:lnTo>
                      <a:lnTo>
                        <a:pt x="1162852" y="247130"/>
                      </a:lnTo>
                      <a:lnTo>
                        <a:pt x="0" y="247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5200" cap="flat">
                  <a:solidFill>
                    <a:srgbClr val="000000"/>
                  </a:solidFill>
                  <a:bevel/>
                </a:ln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100" b="1" dirty="0">
                      <a:latin typeface="Arial"/>
                    </a:rPr>
                    <a:t>inventory</a:t>
                  </a:r>
                  <a:endParaRPr sz="1000" b="1" dirty="0">
                    <a:latin typeface="Arial"/>
                  </a:endParaRPr>
                </a:p>
              </p:txBody>
            </p:sp>
          </p:grpSp>
        </p:grpSp>
        <p:grpSp>
          <p:nvGrpSpPr>
            <p:cNvPr id="175" name="Group 174"/>
            <p:cNvGrpSpPr/>
            <p:nvPr/>
          </p:nvGrpSpPr>
          <p:grpSpPr>
            <a:xfrm>
              <a:off x="3366026" y="1161725"/>
              <a:ext cx="1294585" cy="1162846"/>
              <a:chOff x="3366026" y="1161725"/>
              <a:chExt cx="1294585" cy="1162846"/>
            </a:xfrm>
          </p:grpSpPr>
          <p:sp>
            <p:nvSpPr>
              <p:cNvPr id="176" name="Rectangle"/>
              <p:cNvSpPr/>
              <p:nvPr/>
            </p:nvSpPr>
            <p:spPr>
              <a:xfrm rot="16200000">
                <a:off x="3555461" y="1219420"/>
                <a:ext cx="1162846" cy="1047455"/>
              </a:xfrm>
              <a:custGeom>
                <a:avLst/>
                <a:gdLst/>
                <a:ahLst/>
                <a:cxnLst/>
                <a:rect l="l" t="t" r="r" b="b"/>
                <a:pathLst>
                  <a:path w="1162846" h="966826">
                    <a:moveTo>
                      <a:pt x="0" y="0"/>
                    </a:moveTo>
                    <a:lnTo>
                      <a:pt x="1162846" y="0"/>
                    </a:lnTo>
                    <a:lnTo>
                      <a:pt x="1162846" y="966826"/>
                    </a:lnTo>
                    <a:lnTo>
                      <a:pt x="0" y="96682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 smtClean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address_id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address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address2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district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city_id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postal_code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phone</a:t>
                </a:r>
              </a:p>
              <a:p>
                <a:pPr algn="l">
                  <a:lnSpc>
                    <a:spcPct val="100000"/>
                  </a:lnSpc>
                </a:pPr>
                <a:endParaRPr sz="1000" dirty="0">
                  <a:latin typeface="Arial"/>
                </a:endParaRPr>
              </a:p>
            </p:txBody>
          </p:sp>
          <p:grpSp>
            <p:nvGrpSpPr>
              <p:cNvPr id="177" name="Schema"/>
              <p:cNvGrpSpPr/>
              <p:nvPr/>
            </p:nvGrpSpPr>
            <p:grpSpPr>
              <a:xfrm rot="-5400000">
                <a:off x="3074609" y="1538893"/>
                <a:ext cx="1077094" cy="494260"/>
                <a:chOff x="3074609" y="1538893"/>
                <a:chExt cx="1077094" cy="494260"/>
              </a:xfrm>
            </p:grpSpPr>
            <p:sp>
              <p:nvSpPr>
                <p:cNvPr id="178" name="Rectangle"/>
                <p:cNvSpPr/>
                <p:nvPr/>
              </p:nvSpPr>
              <p:spPr>
                <a:xfrm>
                  <a:off x="3074609" y="1538893"/>
                  <a:ext cx="1162852" cy="247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852" h="247130">
                      <a:moveTo>
                        <a:pt x="0" y="0"/>
                      </a:moveTo>
                      <a:lnTo>
                        <a:pt x="1162852" y="0"/>
                      </a:lnTo>
                      <a:lnTo>
                        <a:pt x="1162852" y="247130"/>
                      </a:lnTo>
                      <a:lnTo>
                        <a:pt x="0" y="247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5200" cap="flat">
                  <a:solidFill>
                    <a:srgbClr val="000000"/>
                  </a:solidFill>
                  <a:bevel/>
                </a:ln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100" b="1" dirty="0">
                      <a:latin typeface="Arial"/>
                    </a:rPr>
                    <a:t>address</a:t>
                  </a:r>
                </a:p>
              </p:txBody>
            </p:sp>
          </p:grpSp>
        </p:grpSp>
        <p:grpSp>
          <p:nvGrpSpPr>
            <p:cNvPr id="183" name="Group 182"/>
            <p:cNvGrpSpPr/>
            <p:nvPr/>
          </p:nvGrpSpPr>
          <p:grpSpPr>
            <a:xfrm>
              <a:off x="1446221" y="1161722"/>
              <a:ext cx="1553246" cy="1162847"/>
              <a:chOff x="1446221" y="1161722"/>
              <a:chExt cx="1553246" cy="1162847"/>
            </a:xfrm>
          </p:grpSpPr>
          <p:sp>
            <p:nvSpPr>
              <p:cNvPr id="180" name="Rectangle"/>
              <p:cNvSpPr/>
              <p:nvPr/>
            </p:nvSpPr>
            <p:spPr>
              <a:xfrm rot="16200000">
                <a:off x="1764985" y="1090087"/>
                <a:ext cx="1162847" cy="1306117"/>
              </a:xfrm>
              <a:custGeom>
                <a:avLst/>
                <a:gdLst/>
                <a:ahLst/>
                <a:cxnLst/>
                <a:rect l="l" t="t" r="r" b="b"/>
                <a:pathLst>
                  <a:path w="1162847" h="1271848">
                    <a:moveTo>
                      <a:pt x="0" y="0"/>
                    </a:moveTo>
                    <a:lnTo>
                      <a:pt x="1162847" y="0"/>
                    </a:lnTo>
                    <a:lnTo>
                      <a:pt x="1162847" y="1271848"/>
                    </a:lnTo>
                    <a:lnTo>
                      <a:pt x="0" y="127184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customer_id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store_id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first_name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last_name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email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address_id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activebool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create_date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active</a:t>
                </a:r>
              </a:p>
              <a:p>
                <a:pPr algn="l">
                  <a:lnSpc>
                    <a:spcPct val="100000"/>
                  </a:lnSpc>
                </a:pPr>
                <a:endParaRPr sz="1000" dirty="0">
                  <a:latin typeface="Arial"/>
                </a:endParaRPr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1446221" y="1161722"/>
                <a:ext cx="1213956" cy="1162847"/>
                <a:chOff x="1446221" y="1161722"/>
                <a:chExt cx="1213956" cy="1162847"/>
              </a:xfrm>
            </p:grpSpPr>
            <p:grpSp>
              <p:nvGrpSpPr>
                <p:cNvPr id="181" name="Schema"/>
                <p:cNvGrpSpPr/>
                <p:nvPr/>
              </p:nvGrpSpPr>
              <p:grpSpPr>
                <a:xfrm rot="-5400000">
                  <a:off x="1154803" y="1538892"/>
                  <a:ext cx="1077095" cy="494260"/>
                  <a:chOff x="1154803" y="1538892"/>
                  <a:chExt cx="1077095" cy="494260"/>
                </a:xfrm>
              </p:grpSpPr>
              <p:sp>
                <p:nvSpPr>
                  <p:cNvPr id="182" name="Rectangle"/>
                  <p:cNvSpPr/>
                  <p:nvPr/>
                </p:nvSpPr>
                <p:spPr>
                  <a:xfrm>
                    <a:off x="1154803" y="1538892"/>
                    <a:ext cx="1162853" cy="2471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2853" h="247130">
                        <a:moveTo>
                          <a:pt x="0" y="0"/>
                        </a:moveTo>
                        <a:lnTo>
                          <a:pt x="1162853" y="0"/>
                        </a:lnTo>
                        <a:lnTo>
                          <a:pt x="1162853" y="247130"/>
                        </a:lnTo>
                        <a:lnTo>
                          <a:pt x="0" y="2471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5200" cap="flat">
                    <a:solidFill>
                      <a:srgbClr val="000000"/>
                    </a:solidFill>
                    <a:bevel/>
                  </a:ln>
                </p:spPr>
                <p:txBody>
                  <a:bodyPr wrap="square" lIns="36000" tIns="0" rIns="3600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1100" b="1" dirty="0">
                        <a:latin typeface="Arial"/>
                      </a:rPr>
                      <a:t>customer</a:t>
                    </a:r>
                    <a:endParaRPr sz="1000" b="1" dirty="0">
                      <a:latin typeface="Arial"/>
                    </a:endParaRPr>
                  </a:p>
                </p:txBody>
              </p:sp>
            </p:grpSp>
          </p:grpSp>
        </p:grpSp>
        <p:grpSp>
          <p:nvGrpSpPr>
            <p:cNvPr id="184" name="Group 183"/>
            <p:cNvGrpSpPr/>
            <p:nvPr/>
          </p:nvGrpSpPr>
          <p:grpSpPr>
            <a:xfrm>
              <a:off x="7118007" y="4805376"/>
              <a:ext cx="809259" cy="1162852"/>
              <a:chOff x="7118007" y="4805376"/>
              <a:chExt cx="809259" cy="1162852"/>
            </a:xfrm>
          </p:grpSpPr>
          <p:sp>
            <p:nvSpPr>
              <p:cNvPr id="142" name="Rectangle"/>
              <p:cNvSpPr/>
              <p:nvPr/>
            </p:nvSpPr>
            <p:spPr>
              <a:xfrm rot="-5400000">
                <a:off x="7080413" y="5121374"/>
                <a:ext cx="1162852" cy="530855"/>
              </a:xfrm>
              <a:custGeom>
                <a:avLst/>
                <a:gdLst/>
                <a:ahLst/>
                <a:cxnLst/>
                <a:rect l="l" t="t" r="r" b="b"/>
                <a:pathLst>
                  <a:path w="1162852" h="530855">
                    <a:moveTo>
                      <a:pt x="0" y="0"/>
                    </a:moveTo>
                    <a:lnTo>
                      <a:pt x="1162852" y="0"/>
                    </a:lnTo>
                    <a:lnTo>
                      <a:pt x="1162852" y="530855"/>
                    </a:lnTo>
                    <a:lnTo>
                      <a:pt x="0" y="53085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actor_id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film_id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endParaRPr sz="1000" dirty="0">
                  <a:latin typeface="Arial"/>
                </a:endParaRPr>
              </a:p>
            </p:txBody>
          </p:sp>
          <p:grpSp>
            <p:nvGrpSpPr>
              <p:cNvPr id="140" name="Schema"/>
              <p:cNvGrpSpPr/>
              <p:nvPr/>
            </p:nvGrpSpPr>
            <p:grpSpPr>
              <a:xfrm rot="-5400000">
                <a:off x="6814985" y="5108398"/>
                <a:ext cx="1162852" cy="556808"/>
                <a:chOff x="6814985" y="5108398"/>
                <a:chExt cx="1162852" cy="556808"/>
              </a:xfrm>
            </p:grpSpPr>
            <p:sp>
              <p:nvSpPr>
                <p:cNvPr id="141" name="Rectangle"/>
                <p:cNvSpPr/>
                <p:nvPr/>
              </p:nvSpPr>
              <p:spPr>
                <a:xfrm>
                  <a:off x="6814985" y="5108398"/>
                  <a:ext cx="1162852" cy="278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852" h="278404">
                      <a:moveTo>
                        <a:pt x="0" y="0"/>
                      </a:moveTo>
                      <a:lnTo>
                        <a:pt x="1162852" y="0"/>
                      </a:lnTo>
                      <a:lnTo>
                        <a:pt x="1162852" y="278404"/>
                      </a:lnTo>
                      <a:lnTo>
                        <a:pt x="0" y="2784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5200" cap="flat">
                  <a:solidFill>
                    <a:srgbClr val="000000"/>
                  </a:solidFill>
                  <a:bevel/>
                </a:ln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100" b="1">
                      <a:latin typeface="Arial"/>
                    </a:rPr>
                    <a:t>film_actor</a:t>
                  </a:r>
                </a:p>
              </p:txBody>
            </p:sp>
          </p:grpSp>
        </p:grpSp>
        <p:grpSp>
          <p:nvGrpSpPr>
            <p:cNvPr id="185" name="Group 184"/>
            <p:cNvGrpSpPr/>
            <p:nvPr/>
          </p:nvGrpSpPr>
          <p:grpSpPr>
            <a:xfrm>
              <a:off x="7457959" y="2973910"/>
              <a:ext cx="784153" cy="1162856"/>
              <a:chOff x="7457959" y="2973910"/>
              <a:chExt cx="784153" cy="1162856"/>
            </a:xfrm>
          </p:grpSpPr>
          <p:sp>
            <p:nvSpPr>
              <p:cNvPr id="186" name="Rectangle"/>
              <p:cNvSpPr/>
              <p:nvPr/>
            </p:nvSpPr>
            <p:spPr>
              <a:xfrm rot="16200000">
                <a:off x="7392173" y="3286826"/>
                <a:ext cx="1162855" cy="537023"/>
              </a:xfrm>
              <a:custGeom>
                <a:avLst/>
                <a:gdLst/>
                <a:ahLst/>
                <a:cxnLst/>
                <a:rect l="l" t="t" r="r" b="b"/>
                <a:pathLst>
                  <a:path w="1162855" h="471222">
                    <a:moveTo>
                      <a:pt x="0" y="0"/>
                    </a:moveTo>
                    <a:lnTo>
                      <a:pt x="1162855" y="0"/>
                    </a:lnTo>
                    <a:lnTo>
                      <a:pt x="1162855" y="471222"/>
                    </a:lnTo>
                    <a:lnTo>
                      <a:pt x="0" y="47122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 smtClean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actor_id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first_name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last_name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endParaRPr sz="1000" dirty="0">
                  <a:latin typeface="Arial"/>
                </a:endParaRPr>
              </a:p>
            </p:txBody>
          </p:sp>
          <p:grpSp>
            <p:nvGrpSpPr>
              <p:cNvPr id="187" name="Schema"/>
              <p:cNvGrpSpPr/>
              <p:nvPr/>
            </p:nvGrpSpPr>
            <p:grpSpPr>
              <a:xfrm rot="-5400000">
                <a:off x="7123661" y="3308209"/>
                <a:ext cx="1162855" cy="494260"/>
                <a:chOff x="7123661" y="3308209"/>
                <a:chExt cx="1162855" cy="494260"/>
              </a:xfrm>
            </p:grpSpPr>
            <p:sp>
              <p:nvSpPr>
                <p:cNvPr id="188" name="Rectangle"/>
                <p:cNvSpPr/>
                <p:nvPr/>
              </p:nvSpPr>
              <p:spPr>
                <a:xfrm>
                  <a:off x="7123661" y="3308209"/>
                  <a:ext cx="1162855" cy="247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855" h="247130">
                      <a:moveTo>
                        <a:pt x="0" y="0"/>
                      </a:moveTo>
                      <a:lnTo>
                        <a:pt x="1162855" y="0"/>
                      </a:lnTo>
                      <a:lnTo>
                        <a:pt x="1162855" y="247130"/>
                      </a:lnTo>
                      <a:lnTo>
                        <a:pt x="0" y="247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5200" cap="flat">
                  <a:solidFill>
                    <a:srgbClr val="000000"/>
                  </a:solidFill>
                  <a:bevel/>
                </a:ln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100" b="1">
                      <a:latin typeface="Arial"/>
                    </a:rPr>
                    <a:t>actor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6072576" y="1161722"/>
              <a:ext cx="718351" cy="1162857"/>
              <a:chOff x="6072576" y="1161722"/>
              <a:chExt cx="718351" cy="1162857"/>
            </a:xfrm>
          </p:grpSpPr>
          <p:sp>
            <p:nvSpPr>
              <p:cNvPr id="190" name="Rectangle"/>
              <p:cNvSpPr/>
              <p:nvPr/>
            </p:nvSpPr>
            <p:spPr>
              <a:xfrm rot="-5400000">
                <a:off x="5973888" y="1507539"/>
                <a:ext cx="1162855" cy="471222"/>
              </a:xfrm>
              <a:custGeom>
                <a:avLst/>
                <a:gdLst/>
                <a:ahLst/>
                <a:cxnLst/>
                <a:rect l="l" t="t" r="r" b="b"/>
                <a:pathLst>
                  <a:path w="1162855" h="471222">
                    <a:moveTo>
                      <a:pt x="0" y="0"/>
                    </a:moveTo>
                    <a:lnTo>
                      <a:pt x="1162855" y="0"/>
                    </a:lnTo>
                    <a:lnTo>
                      <a:pt x="1162855" y="471222"/>
                    </a:lnTo>
                    <a:lnTo>
                      <a:pt x="0" y="47122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country_id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country</a:t>
                </a:r>
              </a:p>
            </p:txBody>
          </p:sp>
          <p:grpSp>
            <p:nvGrpSpPr>
              <p:cNvPr id="191" name="Schema"/>
              <p:cNvGrpSpPr/>
              <p:nvPr/>
            </p:nvGrpSpPr>
            <p:grpSpPr>
              <a:xfrm rot="-5400000">
                <a:off x="5614713" y="1619586"/>
                <a:ext cx="1162856" cy="247130"/>
                <a:chOff x="5738276" y="1496021"/>
                <a:chExt cx="1162856" cy="247130"/>
              </a:xfrm>
            </p:grpSpPr>
            <p:sp>
              <p:nvSpPr>
                <p:cNvPr id="192" name="Rectangle"/>
                <p:cNvSpPr/>
                <p:nvPr/>
              </p:nvSpPr>
              <p:spPr>
                <a:xfrm>
                  <a:off x="5738276" y="1496021"/>
                  <a:ext cx="1162856" cy="247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855" h="247130">
                      <a:moveTo>
                        <a:pt x="0" y="0"/>
                      </a:moveTo>
                      <a:lnTo>
                        <a:pt x="1162855" y="0"/>
                      </a:lnTo>
                      <a:lnTo>
                        <a:pt x="1162855" y="247130"/>
                      </a:lnTo>
                      <a:lnTo>
                        <a:pt x="0" y="247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5200" cap="flat">
                  <a:solidFill>
                    <a:srgbClr val="000000"/>
                  </a:solidFill>
                  <a:bevel/>
                </a:ln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100" b="1">
                      <a:latin typeface="Arial"/>
                    </a:rPr>
                    <a:t>country</a:t>
                  </a:r>
                </a:p>
              </p:txBody>
            </p:sp>
          </p:grpSp>
        </p:grpSp>
        <p:grpSp>
          <p:nvGrpSpPr>
            <p:cNvPr id="193" name="Group 192"/>
            <p:cNvGrpSpPr/>
            <p:nvPr/>
          </p:nvGrpSpPr>
          <p:grpSpPr>
            <a:xfrm>
              <a:off x="7019207" y="1161722"/>
              <a:ext cx="766191" cy="1162855"/>
              <a:chOff x="7019207" y="1161722"/>
              <a:chExt cx="766191" cy="1162855"/>
            </a:xfrm>
          </p:grpSpPr>
          <p:sp>
            <p:nvSpPr>
              <p:cNvPr id="194" name="Rectangle"/>
              <p:cNvSpPr/>
              <p:nvPr/>
            </p:nvSpPr>
            <p:spPr>
              <a:xfrm rot="16200000">
                <a:off x="6944440" y="1483619"/>
                <a:ext cx="1162855" cy="519061"/>
              </a:xfrm>
              <a:custGeom>
                <a:avLst/>
                <a:gdLst/>
                <a:ahLst/>
                <a:cxnLst/>
                <a:rect l="l" t="t" r="r" b="b"/>
                <a:pathLst>
                  <a:path w="1162855" h="471222">
                    <a:moveTo>
                      <a:pt x="0" y="0"/>
                    </a:moveTo>
                    <a:lnTo>
                      <a:pt x="1162855" y="0"/>
                    </a:lnTo>
                    <a:lnTo>
                      <a:pt x="1162855" y="471222"/>
                    </a:lnTo>
                    <a:lnTo>
                      <a:pt x="0" y="47122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 smtClean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store_id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manager_staff_id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address_id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</a:p>
            </p:txBody>
          </p:sp>
          <p:grpSp>
            <p:nvGrpSpPr>
              <p:cNvPr id="195" name="Schema"/>
              <p:cNvGrpSpPr/>
              <p:nvPr/>
            </p:nvGrpSpPr>
            <p:grpSpPr>
              <a:xfrm rot="-5400000">
                <a:off x="6684909" y="1496020"/>
                <a:ext cx="1162855" cy="494260"/>
                <a:chOff x="6684909" y="1496020"/>
                <a:chExt cx="1162855" cy="494260"/>
              </a:xfrm>
            </p:grpSpPr>
            <p:sp>
              <p:nvSpPr>
                <p:cNvPr id="196" name="Rectangle"/>
                <p:cNvSpPr/>
                <p:nvPr/>
              </p:nvSpPr>
              <p:spPr>
                <a:xfrm>
                  <a:off x="6684909" y="1496020"/>
                  <a:ext cx="1162855" cy="247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855" h="247130">
                      <a:moveTo>
                        <a:pt x="0" y="0"/>
                      </a:moveTo>
                      <a:lnTo>
                        <a:pt x="1162855" y="0"/>
                      </a:lnTo>
                      <a:lnTo>
                        <a:pt x="1162855" y="247130"/>
                      </a:lnTo>
                      <a:lnTo>
                        <a:pt x="0" y="247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5200" cap="flat">
                  <a:solidFill>
                    <a:srgbClr val="000000"/>
                  </a:solidFill>
                  <a:bevel/>
                </a:ln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100" b="1">
                      <a:latin typeface="Arial"/>
                    </a:rPr>
                    <a:t>store</a:t>
                  </a:r>
                </a:p>
              </p:txBody>
            </p:sp>
          </p:grpSp>
        </p:grpSp>
        <p:grpSp>
          <p:nvGrpSpPr>
            <p:cNvPr id="197" name="Group 196"/>
            <p:cNvGrpSpPr/>
            <p:nvPr/>
          </p:nvGrpSpPr>
          <p:grpSpPr>
            <a:xfrm>
              <a:off x="4980809" y="1161723"/>
              <a:ext cx="718352" cy="1162855"/>
              <a:chOff x="4980809" y="1161723"/>
              <a:chExt cx="718352" cy="1162855"/>
            </a:xfrm>
          </p:grpSpPr>
          <p:sp>
            <p:nvSpPr>
              <p:cNvPr id="198" name="Rectangle"/>
              <p:cNvSpPr/>
              <p:nvPr/>
            </p:nvSpPr>
            <p:spPr>
              <a:xfrm rot="-5400000">
                <a:off x="4882123" y="1507539"/>
                <a:ext cx="1162855" cy="471222"/>
              </a:xfrm>
              <a:custGeom>
                <a:avLst/>
                <a:gdLst/>
                <a:ahLst/>
                <a:cxnLst/>
                <a:rect l="l" t="t" r="r" b="b"/>
                <a:pathLst>
                  <a:path w="1162855" h="471222">
                    <a:moveTo>
                      <a:pt x="0" y="0"/>
                    </a:moveTo>
                    <a:lnTo>
                      <a:pt x="1162855" y="0"/>
                    </a:lnTo>
                    <a:lnTo>
                      <a:pt x="1162855" y="471222"/>
                    </a:lnTo>
                    <a:lnTo>
                      <a:pt x="0" y="47122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  <p:txBody>
              <a:bodyPr wrap="square" lIns="36000" tIns="0" rIns="36000" bIns="0" rtlCol="0" anchor="t"/>
              <a:lstStyle/>
              <a:p>
                <a:pPr algn="l">
                  <a:lnSpc>
                    <a:spcPct val="100000"/>
                  </a:lnSpc>
                </a:pPr>
                <a:r>
                  <a:rPr sz="1000" dirty="0" smtClean="0">
                    <a:latin typeface="Arial"/>
                  </a:rPr>
                  <a:t>* </a:t>
                </a:r>
                <a:r>
                  <a:rPr sz="1000" dirty="0" err="1">
                    <a:latin typeface="Arial"/>
                  </a:rPr>
                  <a:t>city_id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city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1000" dirty="0">
                    <a:latin typeface="Arial"/>
                  </a:rPr>
                  <a:t>  </a:t>
                </a:r>
                <a:r>
                  <a:rPr sz="1000" dirty="0" err="1">
                    <a:latin typeface="Arial"/>
                  </a:rPr>
                  <a:t>country_id</a:t>
                </a:r>
                <a:endParaRPr sz="1000" dirty="0">
                  <a:latin typeface="Arial"/>
                </a:endParaRPr>
              </a:p>
              <a:p>
                <a:pPr algn="l">
                  <a:lnSpc>
                    <a:spcPct val="100000"/>
                  </a:lnSpc>
                </a:pPr>
                <a:endParaRPr sz="1000" dirty="0">
                  <a:latin typeface="Arial"/>
                </a:endParaRPr>
              </a:p>
            </p:txBody>
          </p:sp>
          <p:grpSp>
            <p:nvGrpSpPr>
              <p:cNvPr id="199" name="Schema"/>
              <p:cNvGrpSpPr/>
              <p:nvPr/>
            </p:nvGrpSpPr>
            <p:grpSpPr>
              <a:xfrm rot="-5400000">
                <a:off x="4646511" y="1496020"/>
                <a:ext cx="1162855" cy="494260"/>
                <a:chOff x="4646511" y="1496020"/>
                <a:chExt cx="1162855" cy="494260"/>
              </a:xfrm>
            </p:grpSpPr>
            <p:sp>
              <p:nvSpPr>
                <p:cNvPr id="200" name="Rectangle"/>
                <p:cNvSpPr/>
                <p:nvPr/>
              </p:nvSpPr>
              <p:spPr>
                <a:xfrm>
                  <a:off x="4646511" y="1496020"/>
                  <a:ext cx="1162855" cy="247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855" h="247130">
                      <a:moveTo>
                        <a:pt x="0" y="0"/>
                      </a:moveTo>
                      <a:lnTo>
                        <a:pt x="1162855" y="0"/>
                      </a:lnTo>
                      <a:lnTo>
                        <a:pt x="1162855" y="247130"/>
                      </a:lnTo>
                      <a:lnTo>
                        <a:pt x="0" y="247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5200" cap="flat">
                  <a:solidFill>
                    <a:srgbClr val="000000"/>
                  </a:solidFill>
                  <a:bevel/>
                </a:ln>
              </p:spPr>
              <p:txBody>
                <a:bodyPr wrap="square" lIns="36000" tIns="0" rIns="3600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100" b="1">
                      <a:latin typeface="Arial"/>
                    </a:rPr>
                    <a:t>city</a:t>
                  </a:r>
                </a:p>
              </p:txBody>
            </p:sp>
          </p:grpSp>
        </p:grpSp>
        <p:sp>
          <p:nvSpPr>
            <p:cNvPr id="133" name="Line"/>
            <p:cNvSpPr/>
            <p:nvPr/>
          </p:nvSpPr>
          <p:spPr>
            <a:xfrm flipV="1">
              <a:off x="5643963" y="5396769"/>
              <a:ext cx="527411" cy="37896"/>
            </a:xfrm>
            <a:custGeom>
              <a:avLst/>
              <a:gdLst/>
              <a:ahLst/>
              <a:cxnLst/>
              <a:rect l="0" t="0" r="0" b="0"/>
              <a:pathLst>
                <a:path w="594040" fill="none">
                  <a:moveTo>
                    <a:pt x="0" y="0"/>
                  </a:moveTo>
                  <a:lnTo>
                    <a:pt x="594040" y="0"/>
                  </a:lnTo>
                </a:path>
              </a:pathLst>
            </a:custGeom>
            <a:noFill/>
            <a:ln w="15200" cap="flat">
              <a:solidFill>
                <a:srgbClr val="000000"/>
              </a:solidFill>
              <a:bevel/>
            </a:ln>
          </p:spPr>
        </p:sp>
        <p:cxnSp>
          <p:nvCxnSpPr>
            <p:cNvPr id="229" name="Line"/>
            <p:cNvCxnSpPr/>
            <p:nvPr/>
          </p:nvCxnSpPr>
          <p:spPr>
            <a:xfrm rot="5400000">
              <a:off x="1759866" y="4328772"/>
              <a:ext cx="3876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230" name="Line"/>
            <p:cNvCxnSpPr/>
            <p:nvPr/>
          </p:nvCxnSpPr>
          <p:spPr>
            <a:xfrm>
              <a:off x="1953666" y="4514972"/>
              <a:ext cx="23256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sp>
          <p:nvSpPr>
            <p:cNvPr id="231" name="Line"/>
            <p:cNvSpPr/>
            <p:nvPr/>
          </p:nvSpPr>
          <p:spPr>
            <a:xfrm rot="-5400000">
              <a:off x="4131066" y="4663172"/>
              <a:ext cx="296400" cy="0"/>
            </a:xfrm>
            <a:custGeom>
              <a:avLst/>
              <a:gdLst/>
              <a:ahLst/>
              <a:cxnLst/>
              <a:rect l="0" t="0" r="0" b="0"/>
              <a:pathLst>
                <a:path w="296400" fill="none">
                  <a:moveTo>
                    <a:pt x="0" y="0"/>
                  </a:moveTo>
                  <a:lnTo>
                    <a:pt x="296400" y="0"/>
                  </a:lnTo>
                </a:path>
              </a:pathLst>
            </a:custGeom>
            <a:noFill/>
            <a:ln w="15200" cap="flat">
              <a:solidFill>
                <a:srgbClr val="000000"/>
              </a:solidFill>
              <a:bevel/>
            </a:ln>
          </p:spPr>
        </p:sp>
        <p:grpSp>
          <p:nvGrpSpPr>
            <p:cNvPr id="241" name="Group 240"/>
            <p:cNvGrpSpPr/>
            <p:nvPr/>
          </p:nvGrpSpPr>
          <p:grpSpPr>
            <a:xfrm>
              <a:off x="3662969" y="4134972"/>
              <a:ext cx="91897" cy="117040"/>
              <a:chOff x="3662969" y="4134972"/>
              <a:chExt cx="91897" cy="117040"/>
            </a:xfrm>
          </p:grpSpPr>
        </p:grpSp>
        <p:cxnSp>
          <p:nvCxnSpPr>
            <p:cNvPr id="245" name="Line"/>
            <p:cNvCxnSpPr/>
            <p:nvPr/>
          </p:nvCxnSpPr>
          <p:spPr>
            <a:xfrm rot="5400000">
              <a:off x="3583866" y="4260372"/>
              <a:ext cx="2508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grpSp>
          <p:nvGrpSpPr>
            <p:cNvPr id="252" name="Group 251"/>
            <p:cNvGrpSpPr/>
            <p:nvPr/>
          </p:nvGrpSpPr>
          <p:grpSpPr>
            <a:xfrm rot="-5400000">
              <a:off x="3001769" y="1663346"/>
              <a:ext cx="91897" cy="159600"/>
              <a:chOff x="3001769" y="1663346"/>
              <a:chExt cx="91897" cy="159600"/>
            </a:xfrm>
          </p:grpSpPr>
        </p:grpSp>
        <p:cxnSp>
          <p:nvCxnSpPr>
            <p:cNvPr id="253" name="Line"/>
            <p:cNvCxnSpPr/>
            <p:nvPr/>
          </p:nvCxnSpPr>
          <p:spPr>
            <a:xfrm>
              <a:off x="3001064" y="1742797"/>
              <a:ext cx="364962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grpSp>
          <p:nvGrpSpPr>
            <p:cNvPr id="258" name="Group 257"/>
            <p:cNvGrpSpPr/>
            <p:nvPr/>
          </p:nvGrpSpPr>
          <p:grpSpPr>
            <a:xfrm rot="-5400000">
              <a:off x="4631304" y="1649164"/>
              <a:ext cx="91897" cy="187973"/>
              <a:chOff x="4631304" y="1649164"/>
              <a:chExt cx="91897" cy="187973"/>
            </a:xfrm>
          </p:grpSpPr>
        </p:grpSp>
        <p:sp>
          <p:nvSpPr>
            <p:cNvPr id="259" name="Line"/>
            <p:cNvSpPr/>
            <p:nvPr/>
          </p:nvSpPr>
          <p:spPr>
            <a:xfrm flipV="1">
              <a:off x="4660609" y="1710732"/>
              <a:ext cx="318895" cy="37460"/>
            </a:xfrm>
            <a:custGeom>
              <a:avLst/>
              <a:gdLst/>
              <a:ahLst/>
              <a:cxnLst/>
              <a:rect l="0" t="0" r="0" b="0"/>
              <a:pathLst>
                <a:path w="402800" fill="none">
                  <a:moveTo>
                    <a:pt x="0" y="0"/>
                  </a:moveTo>
                  <a:lnTo>
                    <a:pt x="402800" y="0"/>
                  </a:lnTo>
                </a:path>
              </a:pathLst>
            </a:custGeom>
            <a:noFill/>
            <a:ln w="15200" cap="flat">
              <a:solidFill>
                <a:srgbClr val="000000"/>
              </a:solidFill>
              <a:bevel/>
            </a:ln>
          </p:spPr>
        </p:sp>
        <p:sp>
          <p:nvSpPr>
            <p:cNvPr id="261" name="Ellipse"/>
            <p:cNvSpPr/>
            <p:nvPr/>
          </p:nvSpPr>
          <p:spPr>
            <a:xfrm>
              <a:off x="5788108" y="1705157"/>
              <a:ext cx="51829" cy="80148"/>
            </a:xfrm>
            <a:custGeom>
              <a:avLst/>
              <a:gdLst>
                <a:gd name="connsiteX0" fmla="*/ 0 w 51829"/>
                <a:gd name="connsiteY0" fmla="*/ 40074 h 80148"/>
                <a:gd name="connsiteX1" fmla="*/ 25914 w 51829"/>
                <a:gd name="connsiteY1" fmla="*/ 0 h 80148"/>
                <a:gd name="connsiteX2" fmla="*/ 51829 w 51829"/>
                <a:gd name="connsiteY2" fmla="*/ 40074 h 80148"/>
                <a:gd name="connsiteX3" fmla="*/ 25914 w 51829"/>
                <a:gd name="connsiteY3" fmla="*/ 80148 h 8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51829" h="80148">
                  <a:moveTo>
                    <a:pt x="0" y="40074"/>
                  </a:moveTo>
                  <a:cubicBezTo>
                    <a:pt x="0" y="17942"/>
                    <a:pt x="11602" y="0"/>
                    <a:pt x="25914" y="0"/>
                  </a:cubicBezTo>
                  <a:cubicBezTo>
                    <a:pt x="40226" y="0"/>
                    <a:pt x="51829" y="17942"/>
                    <a:pt x="51829" y="40074"/>
                  </a:cubicBezTo>
                  <a:cubicBezTo>
                    <a:pt x="51829" y="62207"/>
                    <a:pt x="40226" y="80148"/>
                    <a:pt x="25914" y="80148"/>
                  </a:cubicBezTo>
                  <a:cubicBezTo>
                    <a:pt x="11602" y="80148"/>
                    <a:pt x="0" y="62207"/>
                    <a:pt x="0" y="40074"/>
                  </a:cubicBezTo>
                  <a:close/>
                </a:path>
              </a:pathLst>
            </a:custGeom>
            <a:noFill/>
            <a:ln w="15200" cap="flat">
              <a:solidFill>
                <a:srgbClr val="000000"/>
              </a:solidFill>
              <a:bevel/>
            </a:ln>
          </p:spPr>
        </p:sp>
        <p:cxnSp>
          <p:nvCxnSpPr>
            <p:cNvPr id="262" name="Line"/>
            <p:cNvCxnSpPr>
              <a:stCxn id="261" idx="0"/>
            </p:cNvCxnSpPr>
            <p:nvPr/>
          </p:nvCxnSpPr>
          <p:spPr>
            <a:xfrm rot="8984570">
              <a:off x="5693555" y="1770794"/>
              <a:ext cx="101464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263" name="Line"/>
            <p:cNvCxnSpPr>
              <a:stCxn id="261" idx="0"/>
            </p:cNvCxnSpPr>
            <p:nvPr/>
          </p:nvCxnSpPr>
          <p:spPr>
            <a:xfrm rot="-9325662">
              <a:off x="5696102" y="1725194"/>
              <a:ext cx="96369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grpSp>
          <p:nvGrpSpPr>
            <p:cNvPr id="264" name="Group 263"/>
            <p:cNvGrpSpPr/>
            <p:nvPr/>
          </p:nvGrpSpPr>
          <p:grpSpPr>
            <a:xfrm rot="-5400000">
              <a:off x="5739451" y="1659838"/>
              <a:ext cx="91897" cy="169868"/>
              <a:chOff x="5739451" y="1659838"/>
              <a:chExt cx="91897" cy="169868"/>
            </a:xfrm>
          </p:grpSpPr>
        </p:grpSp>
        <p:cxnSp>
          <p:nvCxnSpPr>
            <p:cNvPr id="265" name="Line"/>
            <p:cNvCxnSpPr/>
            <p:nvPr/>
          </p:nvCxnSpPr>
          <p:spPr>
            <a:xfrm>
              <a:off x="5700466" y="1744424"/>
              <a:ext cx="3724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grpSp>
          <p:nvGrpSpPr>
            <p:cNvPr id="280" name="Group 279"/>
            <p:cNvGrpSpPr/>
            <p:nvPr/>
          </p:nvGrpSpPr>
          <p:grpSpPr>
            <a:xfrm>
              <a:off x="5632499" y="5392248"/>
              <a:ext cx="144517" cy="83950"/>
              <a:chOff x="5632499" y="5392248"/>
              <a:chExt cx="144517" cy="83950"/>
            </a:xfrm>
          </p:grpSpPr>
          <p:sp>
            <p:nvSpPr>
              <p:cNvPr id="277" name="Ellipse"/>
              <p:cNvSpPr/>
              <p:nvPr/>
            </p:nvSpPr>
            <p:spPr>
              <a:xfrm>
                <a:off x="5722730" y="5392248"/>
                <a:ext cx="54286" cy="83950"/>
              </a:xfrm>
              <a:custGeom>
                <a:avLst/>
                <a:gdLst>
                  <a:gd name="connsiteX0" fmla="*/ 0 w 54286"/>
                  <a:gd name="connsiteY0" fmla="*/ 41975 h 83950"/>
                  <a:gd name="connsiteX1" fmla="*/ 27143 w 54286"/>
                  <a:gd name="connsiteY1" fmla="*/ 0 h 83950"/>
                  <a:gd name="connsiteX2" fmla="*/ 54286 w 54286"/>
                  <a:gd name="connsiteY2" fmla="*/ 41975 h 83950"/>
                  <a:gd name="connsiteX3" fmla="*/ 27143 w 54286"/>
                  <a:gd name="connsiteY3" fmla="*/ 83950 h 8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54286" h="83950">
                    <a:moveTo>
                      <a:pt x="0" y="41975"/>
                    </a:moveTo>
                    <a:cubicBezTo>
                      <a:pt x="0" y="18793"/>
                      <a:pt x="12152" y="0"/>
                      <a:pt x="27143" y="0"/>
                    </a:cubicBezTo>
                    <a:cubicBezTo>
                      <a:pt x="42134" y="0"/>
                      <a:pt x="54286" y="18793"/>
                      <a:pt x="54286" y="41975"/>
                    </a:cubicBezTo>
                    <a:cubicBezTo>
                      <a:pt x="54286" y="65157"/>
                      <a:pt x="42134" y="83950"/>
                      <a:pt x="27143" y="83950"/>
                    </a:cubicBezTo>
                    <a:cubicBezTo>
                      <a:pt x="12152" y="83950"/>
                      <a:pt x="0" y="65157"/>
                      <a:pt x="0" y="41975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sp>
            <p:nvSpPr>
              <p:cNvPr id="278" name="Line"/>
              <p:cNvSpPr/>
              <p:nvPr/>
            </p:nvSpPr>
            <p:spPr>
              <a:xfrm rot="9463152">
                <a:off x="5632499" y="5419717"/>
                <a:ext cx="90017" cy="37460"/>
              </a:xfrm>
              <a:custGeom>
                <a:avLst/>
                <a:gdLst/>
                <a:ahLst/>
                <a:cxnLst/>
                <a:rect l="0" t="0" r="0" b="0"/>
                <a:pathLst>
                  <a:path w="109027" fill="none">
                    <a:moveTo>
                      <a:pt x="0" y="0"/>
                    </a:moveTo>
                    <a:lnTo>
                      <a:pt x="109027" y="0"/>
                    </a:lnTo>
                  </a:path>
                </a:pathLst>
              </a:custGeom>
              <a:solidFill>
                <a:srgbClr val="3498DB"/>
              </a:solidFill>
              <a:ln w="15200" cap="flat">
                <a:solidFill>
                  <a:srgbClr val="000000"/>
                </a:solidFill>
                <a:bevel/>
              </a:ln>
            </p:spPr>
          </p:sp>
          <p:sp>
            <p:nvSpPr>
              <p:cNvPr id="279" name="Line"/>
              <p:cNvSpPr/>
              <p:nvPr/>
            </p:nvSpPr>
            <p:spPr>
              <a:xfrm rot="12155412" flipV="1">
                <a:off x="5636639" y="5413505"/>
                <a:ext cx="90218" cy="37460"/>
              </a:xfrm>
              <a:custGeom>
                <a:avLst/>
                <a:gdLst/>
                <a:ahLst/>
                <a:cxnLst/>
                <a:rect l="0" t="0" r="0" b="0"/>
                <a:pathLst>
                  <a:path w="109270" fill="none">
                    <a:moveTo>
                      <a:pt x="0" y="0"/>
                    </a:moveTo>
                    <a:lnTo>
                      <a:pt x="109270" y="0"/>
                    </a:lnTo>
                  </a:path>
                </a:pathLst>
              </a:custGeom>
              <a:solidFill>
                <a:srgbClr val="3498DB"/>
              </a:solidFill>
              <a:ln w="15200" cap="flat">
                <a:solidFill>
                  <a:srgbClr val="000000"/>
                </a:solidFill>
                <a:bevel/>
              </a:ln>
            </p:spPr>
          </p:sp>
        </p:grpSp>
        <p:cxnSp>
          <p:nvCxnSpPr>
            <p:cNvPr id="299" name="Line"/>
            <p:cNvCxnSpPr/>
            <p:nvPr/>
          </p:nvCxnSpPr>
          <p:spPr>
            <a:xfrm rot="5400000">
              <a:off x="3906866" y="1064572"/>
              <a:ext cx="1976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300" name="Line"/>
            <p:cNvCxnSpPr/>
            <p:nvPr/>
          </p:nvCxnSpPr>
          <p:spPr>
            <a:xfrm>
              <a:off x="4005666" y="965772"/>
              <a:ext cx="33744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sp>
          <p:nvSpPr>
            <p:cNvPr id="304" name="Line"/>
            <p:cNvSpPr/>
            <p:nvPr/>
          </p:nvSpPr>
          <p:spPr>
            <a:xfrm>
              <a:off x="1908066" y="2744172"/>
              <a:ext cx="1276800" cy="0"/>
            </a:xfrm>
            <a:custGeom>
              <a:avLst/>
              <a:gdLst/>
              <a:ahLst/>
              <a:cxnLst/>
              <a:rect l="0" t="0" r="0" b="0"/>
              <a:pathLst>
                <a:path w="1276800" fill="none">
                  <a:moveTo>
                    <a:pt x="0" y="0"/>
                  </a:moveTo>
                  <a:lnTo>
                    <a:pt x="1276800" y="0"/>
                  </a:lnTo>
                </a:path>
              </a:pathLst>
            </a:custGeom>
            <a:noFill/>
            <a:ln w="15200" cap="flat">
              <a:solidFill>
                <a:srgbClr val="000000"/>
              </a:solidFill>
              <a:bevel/>
            </a:ln>
          </p:spPr>
        </p:sp>
        <p:cxnSp>
          <p:nvCxnSpPr>
            <p:cNvPr id="305" name="Line"/>
            <p:cNvCxnSpPr/>
            <p:nvPr/>
          </p:nvCxnSpPr>
          <p:spPr>
            <a:xfrm>
              <a:off x="2318466" y="2614972"/>
              <a:ext cx="23028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309" name="Line"/>
            <p:cNvCxnSpPr/>
            <p:nvPr/>
          </p:nvCxnSpPr>
          <p:spPr>
            <a:xfrm rot="-5400000">
              <a:off x="1699066" y="2535172"/>
              <a:ext cx="4180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310" name="Line"/>
            <p:cNvCxnSpPr/>
            <p:nvPr/>
          </p:nvCxnSpPr>
          <p:spPr>
            <a:xfrm rot="-5400000">
              <a:off x="2175333" y="2469305"/>
              <a:ext cx="286267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sp>
          <p:nvSpPr>
            <p:cNvPr id="311" name="Line"/>
            <p:cNvSpPr/>
            <p:nvPr/>
          </p:nvSpPr>
          <p:spPr>
            <a:xfrm rot="-5400000">
              <a:off x="3074666" y="2859439"/>
              <a:ext cx="228000" cy="0"/>
            </a:xfrm>
            <a:custGeom>
              <a:avLst/>
              <a:gdLst/>
              <a:ahLst/>
              <a:cxnLst/>
              <a:rect l="0" t="0" r="0" b="0"/>
              <a:pathLst>
                <a:path w="228000" fill="none">
                  <a:moveTo>
                    <a:pt x="0" y="0"/>
                  </a:moveTo>
                  <a:lnTo>
                    <a:pt x="228000" y="0"/>
                  </a:lnTo>
                </a:path>
              </a:pathLst>
            </a:custGeom>
            <a:noFill/>
            <a:ln w="15200" cap="flat">
              <a:solidFill>
                <a:srgbClr val="000000"/>
              </a:solidFill>
              <a:bevel/>
            </a:ln>
          </p:spPr>
        </p:sp>
        <p:cxnSp>
          <p:nvCxnSpPr>
            <p:cNvPr id="312" name="Line"/>
            <p:cNvCxnSpPr/>
            <p:nvPr/>
          </p:nvCxnSpPr>
          <p:spPr>
            <a:xfrm rot="-5400000">
              <a:off x="4438866" y="2789772"/>
              <a:ext cx="3648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grpSp>
          <p:nvGrpSpPr>
            <p:cNvPr id="325" name="Group 324"/>
            <p:cNvGrpSpPr/>
            <p:nvPr/>
          </p:nvGrpSpPr>
          <p:grpSpPr>
            <a:xfrm rot="10800000">
              <a:off x="3929666" y="2379372"/>
              <a:ext cx="98800" cy="45600"/>
              <a:chOff x="3929666" y="2379372"/>
              <a:chExt cx="98800" cy="45600"/>
            </a:xfrm>
          </p:grpSpPr>
          <p:cxnSp>
            <p:nvCxnSpPr>
              <p:cNvPr id="326" name="Line"/>
              <p:cNvCxnSpPr/>
              <p:nvPr/>
            </p:nvCxnSpPr>
            <p:spPr>
              <a:xfrm>
                <a:off x="3929666" y="2379372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sp>
            <p:nvSpPr>
              <p:cNvPr id="327" name="Line"/>
              <p:cNvSpPr/>
              <p:nvPr/>
            </p:nvSpPr>
            <p:spPr>
              <a:xfrm>
                <a:off x="3929666" y="2419905"/>
                <a:ext cx="988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98800" fill="none">
                    <a:moveTo>
                      <a:pt x="0" y="0"/>
                    </a:moveTo>
                    <a:lnTo>
                      <a:pt x="98800" y="0"/>
                    </a:lnTo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</p:grpSp>
        <p:cxnSp>
          <p:nvCxnSpPr>
            <p:cNvPr id="328" name="Line"/>
            <p:cNvCxnSpPr/>
            <p:nvPr/>
          </p:nvCxnSpPr>
          <p:spPr>
            <a:xfrm>
              <a:off x="3982866" y="2516172"/>
              <a:ext cx="22572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329" name="Line"/>
            <p:cNvCxnSpPr/>
            <p:nvPr/>
          </p:nvCxnSpPr>
          <p:spPr>
            <a:xfrm rot="-5400000">
              <a:off x="3887866" y="2421172"/>
              <a:ext cx="1900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330" name="Line"/>
            <p:cNvCxnSpPr/>
            <p:nvPr/>
          </p:nvCxnSpPr>
          <p:spPr>
            <a:xfrm rot="-5400000">
              <a:off x="6012066" y="2744172"/>
              <a:ext cx="4560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331" name="Line"/>
            <p:cNvCxnSpPr/>
            <p:nvPr/>
          </p:nvCxnSpPr>
          <p:spPr>
            <a:xfrm rot="-5400000">
              <a:off x="6627666" y="2766972"/>
              <a:ext cx="4104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332" name="Line"/>
            <p:cNvCxnSpPr/>
            <p:nvPr/>
          </p:nvCxnSpPr>
          <p:spPr>
            <a:xfrm>
              <a:off x="6832866" y="2561772"/>
              <a:ext cx="7296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333" name="Line"/>
            <p:cNvCxnSpPr/>
            <p:nvPr/>
          </p:nvCxnSpPr>
          <p:spPr>
            <a:xfrm rot="-5400000">
              <a:off x="7444666" y="2443972"/>
              <a:ext cx="2356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334" name="Line"/>
            <p:cNvCxnSpPr/>
            <p:nvPr/>
          </p:nvCxnSpPr>
          <p:spPr>
            <a:xfrm rot="-5400000">
              <a:off x="7497866" y="4473172"/>
              <a:ext cx="6764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335" name="Line"/>
            <p:cNvCxnSpPr/>
            <p:nvPr/>
          </p:nvCxnSpPr>
          <p:spPr>
            <a:xfrm rot="-5400000">
              <a:off x="4666866" y="4651772"/>
              <a:ext cx="3192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339" name="Line"/>
            <p:cNvCxnSpPr/>
            <p:nvPr/>
          </p:nvCxnSpPr>
          <p:spPr>
            <a:xfrm>
              <a:off x="4826466" y="4499772"/>
              <a:ext cx="27132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340" name="Line"/>
            <p:cNvCxnSpPr/>
            <p:nvPr/>
          </p:nvCxnSpPr>
          <p:spPr>
            <a:xfrm rot="-5400000">
              <a:off x="7383866" y="4655572"/>
              <a:ext cx="3116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cxnSp>
          <p:nvCxnSpPr>
            <p:cNvPr id="342" name="Line"/>
            <p:cNvCxnSpPr/>
            <p:nvPr/>
          </p:nvCxnSpPr>
          <p:spPr>
            <a:xfrm>
              <a:off x="3709266" y="4385772"/>
              <a:ext cx="27588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sp>
          <p:nvSpPr>
            <p:cNvPr id="343" name="Line"/>
            <p:cNvSpPr/>
            <p:nvPr/>
          </p:nvSpPr>
          <p:spPr>
            <a:xfrm rot="-5400000">
              <a:off x="6342666" y="4260372"/>
              <a:ext cx="250800" cy="0"/>
            </a:xfrm>
            <a:custGeom>
              <a:avLst/>
              <a:gdLst/>
              <a:ahLst/>
              <a:cxnLst/>
              <a:rect l="0" t="0" r="0" b="0"/>
              <a:pathLst>
                <a:path w="250800" fill="none">
                  <a:moveTo>
                    <a:pt x="0" y="0"/>
                  </a:moveTo>
                  <a:lnTo>
                    <a:pt x="250800" y="0"/>
                  </a:lnTo>
                </a:path>
              </a:pathLst>
            </a:custGeom>
            <a:noFill/>
            <a:ln w="15200" cap="flat">
              <a:solidFill>
                <a:srgbClr val="000000"/>
              </a:solidFill>
              <a:bevel/>
            </a:ln>
          </p:spPr>
        </p:sp>
        <p:grpSp>
          <p:nvGrpSpPr>
            <p:cNvPr id="347" name="Group 346"/>
            <p:cNvGrpSpPr/>
            <p:nvPr/>
          </p:nvGrpSpPr>
          <p:grpSpPr>
            <a:xfrm rot="10800000">
              <a:off x="2265266" y="2371772"/>
              <a:ext cx="98800" cy="45600"/>
              <a:chOff x="2265266" y="2371772"/>
              <a:chExt cx="98800" cy="45600"/>
            </a:xfrm>
          </p:grpSpPr>
          <p:cxnSp>
            <p:nvCxnSpPr>
              <p:cNvPr id="348" name="Line"/>
              <p:cNvCxnSpPr/>
              <p:nvPr/>
            </p:nvCxnSpPr>
            <p:spPr>
              <a:xfrm>
                <a:off x="2265266" y="2371772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349" name="Line"/>
              <p:cNvCxnSpPr/>
              <p:nvPr/>
            </p:nvCxnSpPr>
            <p:spPr>
              <a:xfrm>
                <a:off x="2265266" y="2412305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350" name="Group 349"/>
            <p:cNvGrpSpPr/>
            <p:nvPr/>
          </p:nvGrpSpPr>
          <p:grpSpPr>
            <a:xfrm rot="10800000">
              <a:off x="1862466" y="2371772"/>
              <a:ext cx="98800" cy="45600"/>
              <a:chOff x="1862466" y="2371772"/>
              <a:chExt cx="98800" cy="45600"/>
            </a:xfrm>
          </p:grpSpPr>
          <p:cxnSp>
            <p:nvCxnSpPr>
              <p:cNvPr id="351" name="Line"/>
              <p:cNvCxnSpPr/>
              <p:nvPr/>
            </p:nvCxnSpPr>
            <p:spPr>
              <a:xfrm>
                <a:off x="1862466" y="2371772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352" name="Line"/>
              <p:cNvCxnSpPr/>
              <p:nvPr/>
            </p:nvCxnSpPr>
            <p:spPr>
              <a:xfrm>
                <a:off x="1862466" y="2412305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353" name="Group 352"/>
            <p:cNvGrpSpPr/>
            <p:nvPr/>
          </p:nvGrpSpPr>
          <p:grpSpPr>
            <a:xfrm rot="-5400000">
              <a:off x="3253266" y="1719439"/>
              <a:ext cx="98800" cy="45600"/>
              <a:chOff x="3253266" y="1719439"/>
              <a:chExt cx="98800" cy="45600"/>
            </a:xfrm>
          </p:grpSpPr>
          <p:cxnSp>
            <p:nvCxnSpPr>
              <p:cNvPr id="354" name="Line"/>
              <p:cNvCxnSpPr/>
              <p:nvPr/>
            </p:nvCxnSpPr>
            <p:spPr>
              <a:xfrm>
                <a:off x="3253266" y="1719439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355" name="Line"/>
              <p:cNvCxnSpPr/>
              <p:nvPr/>
            </p:nvCxnSpPr>
            <p:spPr>
              <a:xfrm>
                <a:off x="3253266" y="1759972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356" name="Group 355"/>
            <p:cNvGrpSpPr/>
            <p:nvPr/>
          </p:nvGrpSpPr>
          <p:grpSpPr>
            <a:xfrm>
              <a:off x="3960066" y="1072172"/>
              <a:ext cx="98800" cy="45600"/>
              <a:chOff x="3960066" y="1072172"/>
              <a:chExt cx="98800" cy="45600"/>
            </a:xfrm>
          </p:grpSpPr>
          <p:cxnSp>
            <p:nvCxnSpPr>
              <p:cNvPr id="357" name="Line"/>
              <p:cNvCxnSpPr/>
              <p:nvPr/>
            </p:nvCxnSpPr>
            <p:spPr>
              <a:xfrm>
                <a:off x="3960066" y="1072172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358" name="Line"/>
              <p:cNvCxnSpPr/>
              <p:nvPr/>
            </p:nvCxnSpPr>
            <p:spPr>
              <a:xfrm>
                <a:off x="3960066" y="1112705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359" name="Group 358"/>
            <p:cNvGrpSpPr/>
            <p:nvPr/>
          </p:nvGrpSpPr>
          <p:grpSpPr>
            <a:xfrm rot="-5400000">
              <a:off x="4866999" y="1727946"/>
              <a:ext cx="98800" cy="45600"/>
              <a:chOff x="4866999" y="1727946"/>
              <a:chExt cx="98800" cy="45600"/>
            </a:xfrm>
          </p:grpSpPr>
          <p:cxnSp>
            <p:nvCxnSpPr>
              <p:cNvPr id="360" name="Line"/>
              <p:cNvCxnSpPr/>
              <p:nvPr/>
            </p:nvCxnSpPr>
            <p:spPr>
              <a:xfrm>
                <a:off x="4866999" y="1727946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361" name="Line"/>
              <p:cNvCxnSpPr/>
              <p:nvPr/>
            </p:nvCxnSpPr>
            <p:spPr>
              <a:xfrm>
                <a:off x="4866999" y="1768479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362" name="Group 361"/>
            <p:cNvGrpSpPr/>
            <p:nvPr/>
          </p:nvGrpSpPr>
          <p:grpSpPr>
            <a:xfrm rot="-5400000">
              <a:off x="5955480" y="1718520"/>
              <a:ext cx="98800" cy="45600"/>
              <a:chOff x="5955480" y="1718520"/>
              <a:chExt cx="98800" cy="45600"/>
            </a:xfrm>
          </p:grpSpPr>
          <p:cxnSp>
            <p:nvCxnSpPr>
              <p:cNvPr id="363" name="Line"/>
              <p:cNvCxnSpPr/>
              <p:nvPr/>
            </p:nvCxnSpPr>
            <p:spPr>
              <a:xfrm>
                <a:off x="5955480" y="1718520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364" name="Line"/>
              <p:cNvCxnSpPr/>
              <p:nvPr/>
            </p:nvCxnSpPr>
            <p:spPr>
              <a:xfrm>
                <a:off x="5955480" y="1759054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365" name="Group 364"/>
            <p:cNvGrpSpPr/>
            <p:nvPr/>
          </p:nvGrpSpPr>
          <p:grpSpPr>
            <a:xfrm>
              <a:off x="4780866" y="4720172"/>
              <a:ext cx="98800" cy="45600"/>
              <a:chOff x="4780866" y="4720172"/>
              <a:chExt cx="98800" cy="45600"/>
            </a:xfrm>
          </p:grpSpPr>
          <p:cxnSp>
            <p:nvCxnSpPr>
              <p:cNvPr id="366" name="Line"/>
              <p:cNvCxnSpPr/>
              <p:nvPr/>
            </p:nvCxnSpPr>
            <p:spPr>
              <a:xfrm>
                <a:off x="4780866" y="4720172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367" name="Line"/>
              <p:cNvCxnSpPr/>
              <p:nvPr/>
            </p:nvCxnSpPr>
            <p:spPr>
              <a:xfrm>
                <a:off x="4780866" y="4760705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368" name="Group 367"/>
            <p:cNvGrpSpPr/>
            <p:nvPr/>
          </p:nvGrpSpPr>
          <p:grpSpPr>
            <a:xfrm>
              <a:off x="4233666" y="4720172"/>
              <a:ext cx="98800" cy="45600"/>
              <a:chOff x="4233666" y="4720172"/>
              <a:chExt cx="98800" cy="45600"/>
            </a:xfrm>
          </p:grpSpPr>
          <p:cxnSp>
            <p:nvCxnSpPr>
              <p:cNvPr id="369" name="Line"/>
              <p:cNvCxnSpPr/>
              <p:nvPr/>
            </p:nvCxnSpPr>
            <p:spPr>
              <a:xfrm>
                <a:off x="4233666" y="4720172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370" name="Line"/>
              <p:cNvCxnSpPr/>
              <p:nvPr/>
            </p:nvCxnSpPr>
            <p:spPr>
              <a:xfrm>
                <a:off x="4233666" y="4760705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371" name="Group 370"/>
            <p:cNvGrpSpPr/>
            <p:nvPr/>
          </p:nvGrpSpPr>
          <p:grpSpPr>
            <a:xfrm rot="-5400000">
              <a:off x="2203723" y="5412515"/>
              <a:ext cx="92686" cy="45600"/>
              <a:chOff x="2203723" y="5412515"/>
              <a:chExt cx="92686" cy="45600"/>
            </a:xfrm>
          </p:grpSpPr>
          <p:cxnSp>
            <p:nvCxnSpPr>
              <p:cNvPr id="372" name="Line"/>
              <p:cNvCxnSpPr/>
              <p:nvPr/>
            </p:nvCxnSpPr>
            <p:spPr>
              <a:xfrm>
                <a:off x="2203723" y="5412515"/>
                <a:ext cx="92686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373" name="Line"/>
              <p:cNvCxnSpPr/>
              <p:nvPr/>
            </p:nvCxnSpPr>
            <p:spPr>
              <a:xfrm>
                <a:off x="2203723" y="5453049"/>
                <a:ext cx="92686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374" name="Group 373"/>
            <p:cNvGrpSpPr/>
            <p:nvPr/>
          </p:nvGrpSpPr>
          <p:grpSpPr>
            <a:xfrm rot="-5400000">
              <a:off x="3571199" y="5411772"/>
              <a:ext cx="91200" cy="45600"/>
              <a:chOff x="3571199" y="5411772"/>
              <a:chExt cx="91200" cy="45600"/>
            </a:xfrm>
          </p:grpSpPr>
          <p:sp>
            <p:nvSpPr>
              <p:cNvPr id="375" name="Line"/>
              <p:cNvSpPr/>
              <p:nvPr/>
            </p:nvSpPr>
            <p:spPr>
              <a:xfrm>
                <a:off x="3571199" y="5411772"/>
                <a:ext cx="912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91200" fill="none">
                    <a:moveTo>
                      <a:pt x="0" y="0"/>
                    </a:moveTo>
                    <a:lnTo>
                      <a:pt x="91200" y="0"/>
                    </a:lnTo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sp>
            <p:nvSpPr>
              <p:cNvPr id="376" name="Line"/>
              <p:cNvSpPr/>
              <p:nvPr/>
            </p:nvSpPr>
            <p:spPr>
              <a:xfrm>
                <a:off x="3571199" y="5452305"/>
                <a:ext cx="91200" cy="0"/>
              </a:xfrm>
              <a:custGeom>
                <a:avLst/>
                <a:gdLst/>
                <a:ahLst/>
                <a:cxnLst/>
                <a:rect l="0" t="0" r="0" b="0"/>
                <a:pathLst>
                  <a:path w="91200" fill="none">
                    <a:moveTo>
                      <a:pt x="0" y="0"/>
                    </a:moveTo>
                    <a:lnTo>
                      <a:pt x="91200" y="0"/>
                    </a:lnTo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</p:grpSp>
        <p:grpSp>
          <p:nvGrpSpPr>
            <p:cNvPr id="377" name="Group 376"/>
            <p:cNvGrpSpPr/>
            <p:nvPr/>
          </p:nvGrpSpPr>
          <p:grpSpPr>
            <a:xfrm rot="-5400000">
              <a:off x="6052599" y="5415222"/>
              <a:ext cx="98800" cy="45600"/>
              <a:chOff x="6052599" y="5415222"/>
              <a:chExt cx="98800" cy="45600"/>
            </a:xfrm>
          </p:grpSpPr>
          <p:cxnSp>
            <p:nvCxnSpPr>
              <p:cNvPr id="378" name="Line"/>
              <p:cNvCxnSpPr/>
              <p:nvPr/>
            </p:nvCxnSpPr>
            <p:spPr>
              <a:xfrm>
                <a:off x="6052599" y="5415222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379" name="Line"/>
              <p:cNvCxnSpPr/>
              <p:nvPr/>
            </p:nvCxnSpPr>
            <p:spPr>
              <a:xfrm>
                <a:off x="6052599" y="5455756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380" name="Group 379"/>
            <p:cNvGrpSpPr/>
            <p:nvPr/>
          </p:nvGrpSpPr>
          <p:grpSpPr>
            <a:xfrm>
              <a:off x="7785399" y="4180572"/>
              <a:ext cx="98800" cy="45600"/>
              <a:chOff x="7785399" y="4180572"/>
              <a:chExt cx="98800" cy="45600"/>
            </a:xfrm>
          </p:grpSpPr>
          <p:cxnSp>
            <p:nvCxnSpPr>
              <p:cNvPr id="381" name="Line"/>
              <p:cNvCxnSpPr/>
              <p:nvPr/>
            </p:nvCxnSpPr>
            <p:spPr>
              <a:xfrm>
                <a:off x="7785399" y="4180572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382" name="Line"/>
              <p:cNvCxnSpPr/>
              <p:nvPr/>
            </p:nvCxnSpPr>
            <p:spPr>
              <a:xfrm>
                <a:off x="7785399" y="4221105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383" name="Group 382"/>
            <p:cNvGrpSpPr/>
            <p:nvPr/>
          </p:nvGrpSpPr>
          <p:grpSpPr>
            <a:xfrm>
              <a:off x="6417399" y="4180572"/>
              <a:ext cx="98800" cy="45600"/>
              <a:chOff x="6417399" y="4180572"/>
              <a:chExt cx="98800" cy="45600"/>
            </a:xfrm>
          </p:grpSpPr>
          <p:cxnSp>
            <p:nvCxnSpPr>
              <p:cNvPr id="384" name="Line"/>
              <p:cNvCxnSpPr/>
              <p:nvPr/>
            </p:nvCxnSpPr>
            <p:spPr>
              <a:xfrm>
                <a:off x="6417399" y="4180572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385" name="Line"/>
              <p:cNvCxnSpPr/>
              <p:nvPr/>
            </p:nvCxnSpPr>
            <p:spPr>
              <a:xfrm>
                <a:off x="6417399" y="4221105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386" name="Group 385"/>
            <p:cNvGrpSpPr/>
            <p:nvPr/>
          </p:nvGrpSpPr>
          <p:grpSpPr>
            <a:xfrm rot="-5400000">
              <a:off x="5586192" y="3532543"/>
              <a:ext cx="98800" cy="45600"/>
              <a:chOff x="5586192" y="3532543"/>
              <a:chExt cx="98800" cy="45600"/>
            </a:xfrm>
          </p:grpSpPr>
          <p:cxnSp>
            <p:nvCxnSpPr>
              <p:cNvPr id="387" name="Line"/>
              <p:cNvCxnSpPr/>
              <p:nvPr/>
            </p:nvCxnSpPr>
            <p:spPr>
              <a:xfrm>
                <a:off x="5586192" y="3532543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388" name="Line"/>
              <p:cNvCxnSpPr/>
              <p:nvPr/>
            </p:nvCxnSpPr>
            <p:spPr>
              <a:xfrm>
                <a:off x="5586192" y="3573077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393" name="Group 392"/>
            <p:cNvGrpSpPr/>
            <p:nvPr/>
          </p:nvGrpSpPr>
          <p:grpSpPr>
            <a:xfrm rot="-5400000">
              <a:off x="5437438" y="3498963"/>
              <a:ext cx="95348" cy="127871"/>
              <a:chOff x="5437438" y="3498963"/>
              <a:chExt cx="95348" cy="127871"/>
            </a:xfrm>
          </p:grpSpPr>
        </p:grpSp>
        <p:sp>
          <p:nvSpPr>
            <p:cNvPr id="394" name="Line"/>
            <p:cNvSpPr/>
            <p:nvPr/>
          </p:nvSpPr>
          <p:spPr>
            <a:xfrm>
              <a:off x="5421177" y="3562536"/>
              <a:ext cx="274008" cy="0"/>
            </a:xfrm>
            <a:custGeom>
              <a:avLst/>
              <a:gdLst/>
              <a:ahLst/>
              <a:cxnLst/>
              <a:rect l="0" t="0" r="0" b="0"/>
              <a:pathLst>
                <a:path w="274008" fill="none">
                  <a:moveTo>
                    <a:pt x="0" y="0"/>
                  </a:moveTo>
                  <a:lnTo>
                    <a:pt x="274008" y="0"/>
                  </a:lnTo>
                </a:path>
              </a:pathLst>
            </a:custGeom>
            <a:noFill/>
            <a:ln w="15200" cap="flat">
              <a:solidFill>
                <a:srgbClr val="000000"/>
              </a:solidFill>
              <a:bevel/>
            </a:ln>
          </p:spPr>
        </p:sp>
        <p:cxnSp>
          <p:nvCxnSpPr>
            <p:cNvPr id="400" name="Line"/>
            <p:cNvCxnSpPr/>
            <p:nvPr/>
          </p:nvCxnSpPr>
          <p:spPr>
            <a:xfrm rot="10800000">
              <a:off x="3975055" y="3561489"/>
              <a:ext cx="289011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grpSp>
          <p:nvGrpSpPr>
            <p:cNvPr id="401" name="Group 400"/>
            <p:cNvGrpSpPr/>
            <p:nvPr/>
          </p:nvGrpSpPr>
          <p:grpSpPr>
            <a:xfrm rot="-5400000">
              <a:off x="3982401" y="3541707"/>
              <a:ext cx="92131" cy="45600"/>
              <a:chOff x="3982401" y="3541707"/>
              <a:chExt cx="92131" cy="45600"/>
            </a:xfrm>
          </p:grpSpPr>
          <p:cxnSp>
            <p:nvCxnSpPr>
              <p:cNvPr id="402" name="Line"/>
              <p:cNvCxnSpPr/>
              <p:nvPr/>
            </p:nvCxnSpPr>
            <p:spPr>
              <a:xfrm>
                <a:off x="3982401" y="3541707"/>
                <a:ext cx="92131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403" name="Line"/>
              <p:cNvCxnSpPr/>
              <p:nvPr/>
            </p:nvCxnSpPr>
            <p:spPr>
              <a:xfrm>
                <a:off x="3982401" y="3582240"/>
                <a:ext cx="92131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404" name="Group 403"/>
            <p:cNvGrpSpPr/>
            <p:nvPr/>
          </p:nvGrpSpPr>
          <p:grpSpPr>
            <a:xfrm rot="-5400000">
              <a:off x="2407934" y="3541707"/>
              <a:ext cx="92131" cy="45600"/>
              <a:chOff x="2407934" y="3541707"/>
              <a:chExt cx="92131" cy="45600"/>
            </a:xfrm>
          </p:grpSpPr>
          <p:cxnSp>
            <p:nvCxnSpPr>
              <p:cNvPr id="405" name="Line"/>
              <p:cNvCxnSpPr/>
              <p:nvPr/>
            </p:nvCxnSpPr>
            <p:spPr>
              <a:xfrm>
                <a:off x="2407934" y="3541707"/>
                <a:ext cx="92131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406" name="Line"/>
              <p:cNvCxnSpPr/>
              <p:nvPr/>
            </p:nvCxnSpPr>
            <p:spPr>
              <a:xfrm>
                <a:off x="2407934" y="3582240"/>
                <a:ext cx="92131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cxnSp>
          <p:nvCxnSpPr>
            <p:cNvPr id="407" name="Line"/>
            <p:cNvCxnSpPr/>
            <p:nvPr/>
          </p:nvCxnSpPr>
          <p:spPr>
            <a:xfrm rot="10800000">
              <a:off x="2379266" y="3564972"/>
              <a:ext cx="3724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grpSp>
          <p:nvGrpSpPr>
            <p:cNvPr id="410" name="Group 409"/>
            <p:cNvGrpSpPr/>
            <p:nvPr/>
          </p:nvGrpSpPr>
          <p:grpSpPr>
            <a:xfrm rot="-10800000">
              <a:off x="2637666" y="3518441"/>
              <a:ext cx="76728" cy="91200"/>
              <a:chOff x="2637666" y="3518441"/>
              <a:chExt cx="76728" cy="91200"/>
            </a:xfrm>
          </p:grpSpPr>
          <p:sp>
            <p:nvSpPr>
              <p:cNvPr id="408" name="Freeform 407"/>
              <p:cNvSpPr/>
              <p:nvPr/>
            </p:nvSpPr>
            <p:spPr>
              <a:xfrm rot="5400000">
                <a:off x="2647745" y="3536977"/>
                <a:ext cx="78775" cy="54523"/>
              </a:xfrm>
              <a:custGeom>
                <a:avLst/>
                <a:gdLst/>
                <a:ahLst/>
                <a:cxnLst/>
                <a:rect l="0" t="0" r="0" b="0"/>
                <a:pathLst>
                  <a:path w="78775" h="54523">
                    <a:moveTo>
                      <a:pt x="0" y="27262"/>
                    </a:moveTo>
                    <a:cubicBezTo>
                      <a:pt x="0" y="12205"/>
                      <a:pt x="17634" y="0"/>
                      <a:pt x="39387" y="0"/>
                    </a:cubicBezTo>
                    <a:cubicBezTo>
                      <a:pt x="61140" y="0"/>
                      <a:pt x="78775" y="12205"/>
                      <a:pt x="78775" y="27262"/>
                    </a:cubicBezTo>
                    <a:cubicBezTo>
                      <a:pt x="78775" y="42318"/>
                      <a:pt x="61140" y="54523"/>
                      <a:pt x="39387" y="54523"/>
                    </a:cubicBezTo>
                    <a:cubicBezTo>
                      <a:pt x="17634" y="54523"/>
                      <a:pt x="0" y="42318"/>
                      <a:pt x="0" y="27262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sp>
            <p:nvSpPr>
              <p:cNvPr id="409" name="Freeform 408"/>
              <p:cNvSpPr/>
              <p:nvPr/>
            </p:nvSpPr>
            <p:spPr>
              <a:xfrm rot="5400000">
                <a:off x="2587595" y="3559570"/>
                <a:ext cx="91200" cy="8942"/>
              </a:xfrm>
              <a:custGeom>
                <a:avLst/>
                <a:gdLst/>
                <a:ahLst/>
                <a:cxnLst/>
                <a:rect l="0" t="0" r="0" b="0"/>
                <a:pathLst>
                  <a:path w="91200" h="8942" fill="none">
                    <a:moveTo>
                      <a:pt x="0" y="0"/>
                    </a:moveTo>
                    <a:lnTo>
                      <a:pt x="91200" y="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</p:spPr>
          </p:sp>
        </p:grpSp>
        <p:sp>
          <p:nvSpPr>
            <p:cNvPr id="412" name="Freeform 411"/>
            <p:cNvSpPr/>
            <p:nvPr/>
          </p:nvSpPr>
          <p:spPr>
            <a:xfrm>
              <a:off x="3149476" y="2865044"/>
              <a:ext cx="78775" cy="54523"/>
            </a:xfrm>
            <a:custGeom>
              <a:avLst/>
              <a:gdLst/>
              <a:ahLst/>
              <a:cxnLst/>
              <a:rect l="0" t="0" r="0" b="0"/>
              <a:pathLst>
                <a:path w="78775" h="54523">
                  <a:moveTo>
                    <a:pt x="0" y="27262"/>
                  </a:moveTo>
                  <a:cubicBezTo>
                    <a:pt x="0" y="12205"/>
                    <a:pt x="17634" y="0"/>
                    <a:pt x="39387" y="0"/>
                  </a:cubicBezTo>
                  <a:cubicBezTo>
                    <a:pt x="61140" y="0"/>
                    <a:pt x="78775" y="12205"/>
                    <a:pt x="78775" y="27262"/>
                  </a:cubicBezTo>
                  <a:cubicBezTo>
                    <a:pt x="78775" y="42318"/>
                    <a:pt x="61140" y="54523"/>
                    <a:pt x="39387" y="54523"/>
                  </a:cubicBezTo>
                  <a:cubicBezTo>
                    <a:pt x="17634" y="54523"/>
                    <a:pt x="0" y="42318"/>
                    <a:pt x="0" y="27262"/>
                  </a:cubicBezTo>
                  <a:close/>
                </a:path>
              </a:pathLst>
            </a:custGeom>
            <a:noFill/>
            <a:ln w="15200" cap="flat">
              <a:solidFill>
                <a:srgbClr val="000000"/>
              </a:solidFill>
              <a:bevel/>
            </a:ln>
          </p:spPr>
        </p:sp>
        <p:sp>
          <p:nvSpPr>
            <p:cNvPr id="413" name="Freeform 412"/>
            <p:cNvSpPr/>
            <p:nvPr/>
          </p:nvSpPr>
          <p:spPr>
            <a:xfrm>
              <a:off x="3143066" y="2934172"/>
              <a:ext cx="91200" cy="8942"/>
            </a:xfrm>
            <a:custGeom>
              <a:avLst/>
              <a:gdLst/>
              <a:ahLst/>
              <a:cxnLst/>
              <a:rect l="0" t="0" r="0" b="0"/>
              <a:pathLst>
                <a:path w="91200" h="8942" fill="none">
                  <a:moveTo>
                    <a:pt x="0" y="0"/>
                  </a:moveTo>
                  <a:lnTo>
                    <a:pt x="91200" y="0"/>
                  </a:lnTo>
                </a:path>
              </a:pathLst>
            </a:custGeom>
            <a:solidFill>
              <a:srgbClr val="FFFFFF"/>
            </a:solidFill>
            <a:ln w="15200" cap="flat">
              <a:solidFill>
                <a:srgbClr val="000000"/>
              </a:solidFill>
              <a:bevel/>
            </a:ln>
          </p:spPr>
        </p:sp>
        <p:sp>
          <p:nvSpPr>
            <p:cNvPr id="415" name="Freeform 414"/>
            <p:cNvSpPr/>
            <p:nvPr/>
          </p:nvSpPr>
          <p:spPr>
            <a:xfrm rot="10800000">
              <a:off x="7522881" y="2378413"/>
              <a:ext cx="78775" cy="54523"/>
            </a:xfrm>
            <a:custGeom>
              <a:avLst/>
              <a:gdLst/>
              <a:ahLst/>
              <a:cxnLst/>
              <a:rect l="0" t="0" r="0" b="0"/>
              <a:pathLst>
                <a:path w="78775" h="54523">
                  <a:moveTo>
                    <a:pt x="0" y="27262"/>
                  </a:moveTo>
                  <a:cubicBezTo>
                    <a:pt x="0" y="12205"/>
                    <a:pt x="17634" y="0"/>
                    <a:pt x="39387" y="0"/>
                  </a:cubicBezTo>
                  <a:cubicBezTo>
                    <a:pt x="61140" y="0"/>
                    <a:pt x="78775" y="12205"/>
                    <a:pt x="78775" y="27262"/>
                  </a:cubicBezTo>
                  <a:cubicBezTo>
                    <a:pt x="78775" y="42318"/>
                    <a:pt x="61140" y="54523"/>
                    <a:pt x="39387" y="54523"/>
                  </a:cubicBezTo>
                  <a:cubicBezTo>
                    <a:pt x="17634" y="54523"/>
                    <a:pt x="0" y="42318"/>
                    <a:pt x="0" y="27262"/>
                  </a:cubicBezTo>
                  <a:close/>
                </a:path>
              </a:pathLst>
            </a:custGeom>
            <a:noFill/>
            <a:ln w="15200" cap="flat">
              <a:solidFill>
                <a:srgbClr val="000000"/>
              </a:solidFill>
              <a:bevel/>
            </a:ln>
          </p:spPr>
        </p:sp>
        <p:sp>
          <p:nvSpPr>
            <p:cNvPr id="416" name="Freeform 415"/>
            <p:cNvSpPr/>
            <p:nvPr/>
          </p:nvSpPr>
          <p:spPr>
            <a:xfrm rot="10800000">
              <a:off x="7516866" y="2354866"/>
              <a:ext cx="91200" cy="8942"/>
            </a:xfrm>
            <a:custGeom>
              <a:avLst/>
              <a:gdLst/>
              <a:ahLst/>
              <a:cxnLst/>
              <a:rect l="0" t="0" r="0" b="0"/>
              <a:pathLst>
                <a:path w="91200" h="8942" fill="none">
                  <a:moveTo>
                    <a:pt x="0" y="0"/>
                  </a:moveTo>
                  <a:lnTo>
                    <a:pt x="91200" y="0"/>
                  </a:lnTo>
                </a:path>
              </a:pathLst>
            </a:custGeom>
            <a:solidFill>
              <a:srgbClr val="FFFFFF"/>
            </a:solidFill>
            <a:ln w="15200" cap="flat">
              <a:solidFill>
                <a:srgbClr val="000000"/>
              </a:solidFill>
              <a:bevel/>
            </a:ln>
          </p:spPr>
        </p:sp>
        <p:grpSp>
          <p:nvGrpSpPr>
            <p:cNvPr id="417" name="Group 416"/>
            <p:cNvGrpSpPr/>
            <p:nvPr/>
          </p:nvGrpSpPr>
          <p:grpSpPr>
            <a:xfrm rot="10800000">
              <a:off x="6783466" y="2875905"/>
              <a:ext cx="98800" cy="45600"/>
              <a:chOff x="6783466" y="2875905"/>
              <a:chExt cx="98800" cy="45600"/>
            </a:xfrm>
          </p:grpSpPr>
          <p:cxnSp>
            <p:nvCxnSpPr>
              <p:cNvPr id="418" name="Line"/>
              <p:cNvCxnSpPr/>
              <p:nvPr/>
            </p:nvCxnSpPr>
            <p:spPr>
              <a:xfrm>
                <a:off x="6783466" y="2875905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419" name="Line"/>
              <p:cNvCxnSpPr/>
              <p:nvPr/>
            </p:nvCxnSpPr>
            <p:spPr>
              <a:xfrm>
                <a:off x="6783466" y="2916439"/>
                <a:ext cx="98800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420" name="Group 419"/>
            <p:cNvGrpSpPr/>
            <p:nvPr/>
          </p:nvGrpSpPr>
          <p:grpSpPr>
            <a:xfrm>
              <a:off x="3298136" y="5388972"/>
              <a:ext cx="69130" cy="91200"/>
              <a:chOff x="3298136" y="5388972"/>
              <a:chExt cx="69130" cy="91200"/>
            </a:xfrm>
          </p:grpSpPr>
          <p:sp>
            <p:nvSpPr>
              <p:cNvPr id="127" name="Freeform 126"/>
              <p:cNvSpPr/>
              <p:nvPr/>
            </p:nvSpPr>
            <p:spPr>
              <a:xfrm rot="5400000">
                <a:off x="3300617" y="5407510"/>
                <a:ext cx="78775" cy="54523"/>
              </a:xfrm>
              <a:custGeom>
                <a:avLst/>
                <a:gdLst/>
                <a:ahLst/>
                <a:cxnLst/>
                <a:rect l="0" t="0" r="0" b="0"/>
                <a:pathLst>
                  <a:path w="78775" h="54523">
                    <a:moveTo>
                      <a:pt x="0" y="27262"/>
                    </a:moveTo>
                    <a:cubicBezTo>
                      <a:pt x="0" y="12205"/>
                      <a:pt x="17634" y="0"/>
                      <a:pt x="39387" y="0"/>
                    </a:cubicBezTo>
                    <a:cubicBezTo>
                      <a:pt x="61140" y="0"/>
                      <a:pt x="78775" y="12205"/>
                      <a:pt x="78775" y="27262"/>
                    </a:cubicBezTo>
                    <a:cubicBezTo>
                      <a:pt x="78775" y="42318"/>
                      <a:pt x="61140" y="54523"/>
                      <a:pt x="39387" y="54523"/>
                    </a:cubicBezTo>
                    <a:cubicBezTo>
                      <a:pt x="17634" y="54523"/>
                      <a:pt x="0" y="42318"/>
                      <a:pt x="0" y="27262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sp>
            <p:nvSpPr>
              <p:cNvPr id="128" name="Freeform 127"/>
              <p:cNvSpPr/>
              <p:nvPr/>
            </p:nvSpPr>
            <p:spPr>
              <a:xfrm rot="5400000">
                <a:off x="3248065" y="5430101"/>
                <a:ext cx="91200" cy="8942"/>
              </a:xfrm>
              <a:custGeom>
                <a:avLst/>
                <a:gdLst/>
                <a:ahLst/>
                <a:cxnLst/>
                <a:rect l="0" t="0" r="0" b="0"/>
                <a:pathLst>
                  <a:path w="91200" h="8942" fill="none">
                    <a:moveTo>
                      <a:pt x="0" y="0"/>
                    </a:moveTo>
                    <a:lnTo>
                      <a:pt x="91200" y="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</p:spPr>
          </p:sp>
        </p:grpSp>
        <p:grpSp>
          <p:nvGrpSpPr>
            <p:cNvPr id="421" name="Group 420"/>
            <p:cNvGrpSpPr/>
            <p:nvPr/>
          </p:nvGrpSpPr>
          <p:grpSpPr>
            <a:xfrm rot="-5400000">
              <a:off x="7505101" y="4682172"/>
              <a:ext cx="69130" cy="91200"/>
              <a:chOff x="7505101" y="4682172"/>
              <a:chExt cx="69130" cy="91200"/>
            </a:xfrm>
          </p:grpSpPr>
          <p:sp>
            <p:nvSpPr>
              <p:cNvPr id="422" name="Freeform 421"/>
              <p:cNvSpPr/>
              <p:nvPr/>
            </p:nvSpPr>
            <p:spPr>
              <a:xfrm rot="5400000">
                <a:off x="7507582" y="4700710"/>
                <a:ext cx="78775" cy="54523"/>
              </a:xfrm>
              <a:custGeom>
                <a:avLst/>
                <a:gdLst/>
                <a:ahLst/>
                <a:cxnLst/>
                <a:rect l="0" t="0" r="0" b="0"/>
                <a:pathLst>
                  <a:path w="78775" h="54523">
                    <a:moveTo>
                      <a:pt x="0" y="27262"/>
                    </a:moveTo>
                    <a:cubicBezTo>
                      <a:pt x="0" y="12205"/>
                      <a:pt x="17634" y="0"/>
                      <a:pt x="39387" y="0"/>
                    </a:cubicBezTo>
                    <a:cubicBezTo>
                      <a:pt x="61140" y="0"/>
                      <a:pt x="78775" y="12205"/>
                      <a:pt x="78775" y="27262"/>
                    </a:cubicBezTo>
                    <a:cubicBezTo>
                      <a:pt x="78775" y="42318"/>
                      <a:pt x="61140" y="54523"/>
                      <a:pt x="39387" y="54523"/>
                    </a:cubicBezTo>
                    <a:cubicBezTo>
                      <a:pt x="17634" y="54523"/>
                      <a:pt x="0" y="42318"/>
                      <a:pt x="0" y="27262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sp>
            <p:nvSpPr>
              <p:cNvPr id="423" name="Freeform 422"/>
              <p:cNvSpPr/>
              <p:nvPr/>
            </p:nvSpPr>
            <p:spPr>
              <a:xfrm rot="5400000">
                <a:off x="7455030" y="4723301"/>
                <a:ext cx="91200" cy="8942"/>
              </a:xfrm>
              <a:custGeom>
                <a:avLst/>
                <a:gdLst/>
                <a:ahLst/>
                <a:cxnLst/>
                <a:rect l="0" t="0" r="0" b="0"/>
                <a:pathLst>
                  <a:path w="91200" h="8942" fill="none">
                    <a:moveTo>
                      <a:pt x="0" y="0"/>
                    </a:moveTo>
                    <a:lnTo>
                      <a:pt x="91200" y="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</p:spPr>
          </p:sp>
        </p:grpSp>
        <p:grpSp>
          <p:nvGrpSpPr>
            <p:cNvPr id="424" name="Group 423"/>
            <p:cNvGrpSpPr/>
            <p:nvPr/>
          </p:nvGrpSpPr>
          <p:grpSpPr>
            <a:xfrm rot="-5400000">
              <a:off x="7801501" y="4682172"/>
              <a:ext cx="69130" cy="91200"/>
              <a:chOff x="7801501" y="4682172"/>
              <a:chExt cx="69130" cy="91200"/>
            </a:xfrm>
          </p:grpSpPr>
          <p:sp>
            <p:nvSpPr>
              <p:cNvPr id="425" name="Freeform 424"/>
              <p:cNvSpPr/>
              <p:nvPr/>
            </p:nvSpPr>
            <p:spPr>
              <a:xfrm rot="5400000">
                <a:off x="7803982" y="4700710"/>
                <a:ext cx="78775" cy="54523"/>
              </a:xfrm>
              <a:custGeom>
                <a:avLst/>
                <a:gdLst/>
                <a:ahLst/>
                <a:cxnLst/>
                <a:rect l="0" t="0" r="0" b="0"/>
                <a:pathLst>
                  <a:path w="78775" h="54523">
                    <a:moveTo>
                      <a:pt x="0" y="27262"/>
                    </a:moveTo>
                    <a:cubicBezTo>
                      <a:pt x="0" y="12205"/>
                      <a:pt x="17634" y="0"/>
                      <a:pt x="39387" y="0"/>
                    </a:cubicBezTo>
                    <a:cubicBezTo>
                      <a:pt x="61140" y="0"/>
                      <a:pt x="78775" y="12205"/>
                      <a:pt x="78775" y="27262"/>
                    </a:cubicBezTo>
                    <a:cubicBezTo>
                      <a:pt x="78775" y="42318"/>
                      <a:pt x="61140" y="54523"/>
                      <a:pt x="39387" y="54523"/>
                    </a:cubicBezTo>
                    <a:cubicBezTo>
                      <a:pt x="17634" y="54523"/>
                      <a:pt x="0" y="42318"/>
                      <a:pt x="0" y="27262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sp>
            <p:nvSpPr>
              <p:cNvPr id="426" name="Freeform 425"/>
              <p:cNvSpPr/>
              <p:nvPr/>
            </p:nvSpPr>
            <p:spPr>
              <a:xfrm rot="5400000">
                <a:off x="7751430" y="4723301"/>
                <a:ext cx="91200" cy="8942"/>
              </a:xfrm>
              <a:custGeom>
                <a:avLst/>
                <a:gdLst/>
                <a:ahLst/>
                <a:cxnLst/>
                <a:rect l="0" t="0" r="0" b="0"/>
                <a:pathLst>
                  <a:path w="91200" h="8942" fill="none">
                    <a:moveTo>
                      <a:pt x="0" y="0"/>
                    </a:moveTo>
                    <a:lnTo>
                      <a:pt x="91200" y="0"/>
                    </a:lnTo>
                  </a:path>
                </a:pathLst>
              </a:custGeom>
              <a:solidFill>
                <a:srgbClr val="FFFFFF"/>
              </a:solidFill>
              <a:ln w="15200" cap="flat">
                <a:solidFill>
                  <a:srgbClr val="000000"/>
                </a:solidFill>
                <a:bevel/>
              </a:ln>
            </p:spPr>
          </p:sp>
        </p:grpSp>
        <p:grpSp>
          <p:nvGrpSpPr>
            <p:cNvPr id="435" name="Group 434"/>
            <p:cNvGrpSpPr/>
            <p:nvPr/>
          </p:nvGrpSpPr>
          <p:grpSpPr>
            <a:xfrm>
              <a:off x="5421177" y="3515224"/>
              <a:ext cx="117678" cy="87748"/>
              <a:chOff x="5421177" y="3515224"/>
              <a:chExt cx="117678" cy="87748"/>
            </a:xfrm>
          </p:grpSpPr>
          <p:sp>
            <p:nvSpPr>
              <p:cNvPr id="390" name="Ellipse"/>
              <p:cNvSpPr/>
              <p:nvPr/>
            </p:nvSpPr>
            <p:spPr>
              <a:xfrm>
                <a:off x="5497687" y="3515224"/>
                <a:ext cx="41168" cy="87748"/>
              </a:xfrm>
              <a:custGeom>
                <a:avLst/>
                <a:gdLst>
                  <a:gd name="connsiteX0" fmla="*/ 0 w 41168"/>
                  <a:gd name="connsiteY0" fmla="*/ 43874 h 87748"/>
                  <a:gd name="connsiteX1" fmla="*/ 20584 w 41168"/>
                  <a:gd name="connsiteY1" fmla="*/ 0 h 87748"/>
                  <a:gd name="connsiteX2" fmla="*/ 41168 w 41168"/>
                  <a:gd name="connsiteY2" fmla="*/ 43874 h 87748"/>
                  <a:gd name="connsiteX3" fmla="*/ 20584 w 41168"/>
                  <a:gd name="connsiteY3" fmla="*/ 87748 h 8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41168" h="87748">
                    <a:moveTo>
                      <a:pt x="0" y="43874"/>
                    </a:moveTo>
                    <a:cubicBezTo>
                      <a:pt x="0" y="19643"/>
                      <a:pt x="9216" y="0"/>
                      <a:pt x="20584" y="0"/>
                    </a:cubicBezTo>
                    <a:cubicBezTo>
                      <a:pt x="31952" y="0"/>
                      <a:pt x="41168" y="19643"/>
                      <a:pt x="41168" y="43874"/>
                    </a:cubicBezTo>
                    <a:cubicBezTo>
                      <a:pt x="41168" y="68105"/>
                      <a:pt x="31952" y="87748"/>
                      <a:pt x="20584" y="87748"/>
                    </a:cubicBezTo>
                    <a:cubicBezTo>
                      <a:pt x="9216" y="87748"/>
                      <a:pt x="0" y="68105"/>
                      <a:pt x="0" y="43874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sp>
            <p:nvSpPr>
              <p:cNvPr id="391" name="Line"/>
              <p:cNvSpPr/>
              <p:nvPr/>
            </p:nvSpPr>
            <p:spPr>
              <a:xfrm rot="9032673">
                <a:off x="5409164" y="3588302"/>
                <a:ext cx="87868" cy="0"/>
              </a:xfrm>
              <a:custGeom>
                <a:avLst/>
                <a:gdLst/>
                <a:ahLst/>
                <a:cxnLst/>
                <a:rect l="0" t="0" r="0" b="0"/>
                <a:pathLst>
                  <a:path w="87868" fill="none">
                    <a:moveTo>
                      <a:pt x="0" y="0"/>
                    </a:moveTo>
                    <a:lnTo>
                      <a:pt x="87868" y="0"/>
                    </a:lnTo>
                  </a:path>
                </a:pathLst>
              </a:custGeom>
              <a:solidFill>
                <a:srgbClr val="3498DB"/>
              </a:solidFill>
              <a:ln w="15200" cap="flat">
                <a:solidFill>
                  <a:srgbClr val="000000"/>
                </a:solidFill>
                <a:bevel/>
              </a:ln>
            </p:spPr>
          </p:sp>
          <p:sp>
            <p:nvSpPr>
              <p:cNvPr id="392" name="Line"/>
              <p:cNvSpPr/>
              <p:nvPr/>
            </p:nvSpPr>
            <p:spPr>
              <a:xfrm rot="-9010088">
                <a:off x="5415333" y="3537161"/>
                <a:ext cx="881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88197" fill="none">
                    <a:moveTo>
                      <a:pt x="0" y="0"/>
                    </a:moveTo>
                    <a:lnTo>
                      <a:pt x="88197" y="0"/>
                    </a:lnTo>
                  </a:path>
                </a:pathLst>
              </a:custGeom>
              <a:solidFill>
                <a:srgbClr val="3498DB"/>
              </a:solidFill>
              <a:ln w="15200" cap="flat">
                <a:solidFill>
                  <a:srgbClr val="000000"/>
                </a:solidFill>
                <a:bevel/>
              </a:ln>
            </p:spPr>
          </p:sp>
        </p:grpSp>
        <p:grpSp>
          <p:nvGrpSpPr>
            <p:cNvPr id="442" name="Group 441"/>
            <p:cNvGrpSpPr/>
            <p:nvPr/>
          </p:nvGrpSpPr>
          <p:grpSpPr>
            <a:xfrm rot="10800000">
              <a:off x="4144374" y="3522823"/>
              <a:ext cx="117678" cy="87748"/>
              <a:chOff x="4144374" y="3522823"/>
              <a:chExt cx="117678" cy="87748"/>
            </a:xfrm>
          </p:grpSpPr>
          <p:sp>
            <p:nvSpPr>
              <p:cNvPr id="443" name="Ellipse"/>
              <p:cNvSpPr/>
              <p:nvPr/>
            </p:nvSpPr>
            <p:spPr>
              <a:xfrm>
                <a:off x="4220883" y="3522823"/>
                <a:ext cx="41168" cy="87748"/>
              </a:xfrm>
              <a:custGeom>
                <a:avLst/>
                <a:gdLst>
                  <a:gd name="connsiteX0" fmla="*/ 0 w 41168"/>
                  <a:gd name="connsiteY0" fmla="*/ 43874 h 87748"/>
                  <a:gd name="connsiteX1" fmla="*/ 20584 w 41168"/>
                  <a:gd name="connsiteY1" fmla="*/ 0 h 87748"/>
                  <a:gd name="connsiteX2" fmla="*/ 41168 w 41168"/>
                  <a:gd name="connsiteY2" fmla="*/ 43874 h 87748"/>
                  <a:gd name="connsiteX3" fmla="*/ 20584 w 41168"/>
                  <a:gd name="connsiteY3" fmla="*/ 87748 h 8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41168" h="87748">
                    <a:moveTo>
                      <a:pt x="0" y="43874"/>
                    </a:moveTo>
                    <a:cubicBezTo>
                      <a:pt x="0" y="19643"/>
                      <a:pt x="9216" y="0"/>
                      <a:pt x="20584" y="0"/>
                    </a:cubicBezTo>
                    <a:cubicBezTo>
                      <a:pt x="31952" y="0"/>
                      <a:pt x="41168" y="19643"/>
                      <a:pt x="41168" y="43874"/>
                    </a:cubicBezTo>
                    <a:cubicBezTo>
                      <a:pt x="41168" y="68105"/>
                      <a:pt x="31952" y="87748"/>
                      <a:pt x="20584" y="87748"/>
                    </a:cubicBezTo>
                    <a:cubicBezTo>
                      <a:pt x="9216" y="87748"/>
                      <a:pt x="0" y="68105"/>
                      <a:pt x="0" y="43874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cxnSp>
            <p:nvCxnSpPr>
              <p:cNvPr id="444" name="Line"/>
              <p:cNvCxnSpPr/>
              <p:nvPr/>
            </p:nvCxnSpPr>
            <p:spPr>
              <a:xfrm rot="9032670">
                <a:off x="4139961" y="3595902"/>
                <a:ext cx="87868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445" name="Line"/>
              <p:cNvCxnSpPr>
                <a:stCxn id="443" idx="0"/>
              </p:cNvCxnSpPr>
              <p:nvPr/>
            </p:nvCxnSpPr>
            <p:spPr>
              <a:xfrm rot="-9010084">
                <a:off x="4138530" y="3544760"/>
                <a:ext cx="88197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446" name="Group 445"/>
            <p:cNvGrpSpPr/>
            <p:nvPr/>
          </p:nvGrpSpPr>
          <p:grpSpPr>
            <a:xfrm>
              <a:off x="4659899" y="1701231"/>
              <a:ext cx="123522" cy="87748"/>
              <a:chOff x="4659899" y="1701231"/>
              <a:chExt cx="123522" cy="87748"/>
            </a:xfrm>
          </p:grpSpPr>
          <p:sp>
            <p:nvSpPr>
              <p:cNvPr id="447" name="Ellipse"/>
              <p:cNvSpPr/>
              <p:nvPr/>
            </p:nvSpPr>
            <p:spPr>
              <a:xfrm>
                <a:off x="4742253" y="1701231"/>
                <a:ext cx="41168" cy="87748"/>
              </a:xfrm>
              <a:custGeom>
                <a:avLst/>
                <a:gdLst>
                  <a:gd name="connsiteX0" fmla="*/ 0 w 41168"/>
                  <a:gd name="connsiteY0" fmla="*/ 43874 h 87748"/>
                  <a:gd name="connsiteX1" fmla="*/ 20584 w 41168"/>
                  <a:gd name="connsiteY1" fmla="*/ 0 h 87748"/>
                  <a:gd name="connsiteX2" fmla="*/ 41168 w 41168"/>
                  <a:gd name="connsiteY2" fmla="*/ 43874 h 87748"/>
                  <a:gd name="connsiteX3" fmla="*/ 20584 w 41168"/>
                  <a:gd name="connsiteY3" fmla="*/ 87748 h 8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41168" h="87748">
                    <a:moveTo>
                      <a:pt x="0" y="43874"/>
                    </a:moveTo>
                    <a:cubicBezTo>
                      <a:pt x="0" y="19643"/>
                      <a:pt x="9216" y="0"/>
                      <a:pt x="20584" y="0"/>
                    </a:cubicBezTo>
                    <a:cubicBezTo>
                      <a:pt x="31952" y="0"/>
                      <a:pt x="41168" y="19643"/>
                      <a:pt x="41168" y="43874"/>
                    </a:cubicBezTo>
                    <a:cubicBezTo>
                      <a:pt x="41168" y="68105"/>
                      <a:pt x="31952" y="87748"/>
                      <a:pt x="20584" y="87748"/>
                    </a:cubicBezTo>
                    <a:cubicBezTo>
                      <a:pt x="9216" y="87748"/>
                      <a:pt x="0" y="68105"/>
                      <a:pt x="0" y="43874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cxnSp>
            <p:nvCxnSpPr>
              <p:cNvPr id="448" name="Line"/>
              <p:cNvCxnSpPr/>
              <p:nvPr/>
            </p:nvCxnSpPr>
            <p:spPr>
              <a:xfrm rot="9032670">
                <a:off x="4661332" y="1774309"/>
                <a:ext cx="87868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449" name="Line"/>
              <p:cNvCxnSpPr>
                <a:stCxn id="447" idx="0"/>
              </p:cNvCxnSpPr>
              <p:nvPr/>
            </p:nvCxnSpPr>
            <p:spPr>
              <a:xfrm rot="12589916">
                <a:off x="4659899" y="1723168"/>
                <a:ext cx="88197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450" name="Group 449"/>
            <p:cNvGrpSpPr/>
            <p:nvPr/>
          </p:nvGrpSpPr>
          <p:grpSpPr>
            <a:xfrm>
              <a:off x="2993624" y="1692839"/>
              <a:ext cx="125591" cy="87748"/>
              <a:chOff x="2993624" y="1692839"/>
              <a:chExt cx="125591" cy="87748"/>
            </a:xfrm>
          </p:grpSpPr>
          <p:sp>
            <p:nvSpPr>
              <p:cNvPr id="451" name="Ellipse"/>
              <p:cNvSpPr/>
              <p:nvPr/>
            </p:nvSpPr>
            <p:spPr>
              <a:xfrm>
                <a:off x="3078047" y="1692839"/>
                <a:ext cx="41168" cy="87748"/>
              </a:xfrm>
              <a:custGeom>
                <a:avLst/>
                <a:gdLst>
                  <a:gd name="connsiteX0" fmla="*/ 0 w 41168"/>
                  <a:gd name="connsiteY0" fmla="*/ 43874 h 87748"/>
                  <a:gd name="connsiteX1" fmla="*/ 20584 w 41168"/>
                  <a:gd name="connsiteY1" fmla="*/ 0 h 87748"/>
                  <a:gd name="connsiteX2" fmla="*/ 41168 w 41168"/>
                  <a:gd name="connsiteY2" fmla="*/ 43874 h 87748"/>
                  <a:gd name="connsiteX3" fmla="*/ 20584 w 41168"/>
                  <a:gd name="connsiteY3" fmla="*/ 87748 h 8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41168" h="87748">
                    <a:moveTo>
                      <a:pt x="0" y="43874"/>
                    </a:moveTo>
                    <a:cubicBezTo>
                      <a:pt x="0" y="19643"/>
                      <a:pt x="9216" y="0"/>
                      <a:pt x="20584" y="0"/>
                    </a:cubicBezTo>
                    <a:cubicBezTo>
                      <a:pt x="31952" y="0"/>
                      <a:pt x="41168" y="19643"/>
                      <a:pt x="41168" y="43874"/>
                    </a:cubicBezTo>
                    <a:cubicBezTo>
                      <a:pt x="41168" y="68105"/>
                      <a:pt x="31952" y="87748"/>
                      <a:pt x="20584" y="87748"/>
                    </a:cubicBezTo>
                    <a:cubicBezTo>
                      <a:pt x="9216" y="87748"/>
                      <a:pt x="0" y="68105"/>
                      <a:pt x="0" y="43874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cxnSp>
            <p:nvCxnSpPr>
              <p:cNvPr id="452" name="Line"/>
              <p:cNvCxnSpPr/>
              <p:nvPr/>
            </p:nvCxnSpPr>
            <p:spPr>
              <a:xfrm rot="9032700">
                <a:off x="2997127" y="1765917"/>
                <a:ext cx="87868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453" name="Line"/>
              <p:cNvCxnSpPr/>
              <p:nvPr/>
            </p:nvCxnSpPr>
            <p:spPr>
              <a:xfrm rot="12589916">
                <a:off x="2993624" y="1718550"/>
                <a:ext cx="88197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454" name="Group 453"/>
            <p:cNvGrpSpPr/>
            <p:nvPr/>
          </p:nvGrpSpPr>
          <p:grpSpPr>
            <a:xfrm rot="-5400000">
              <a:off x="6178974" y="2867039"/>
              <a:ext cx="117678" cy="87748"/>
              <a:chOff x="6178974" y="2867039"/>
              <a:chExt cx="117678" cy="87748"/>
            </a:xfrm>
          </p:grpSpPr>
          <p:sp>
            <p:nvSpPr>
              <p:cNvPr id="455" name="Ellipse"/>
              <p:cNvSpPr/>
              <p:nvPr/>
            </p:nvSpPr>
            <p:spPr>
              <a:xfrm>
                <a:off x="6255484" y="2867039"/>
                <a:ext cx="41168" cy="87748"/>
              </a:xfrm>
              <a:custGeom>
                <a:avLst/>
                <a:gdLst>
                  <a:gd name="connsiteX0" fmla="*/ 0 w 41168"/>
                  <a:gd name="connsiteY0" fmla="*/ 43874 h 87748"/>
                  <a:gd name="connsiteX1" fmla="*/ 20584 w 41168"/>
                  <a:gd name="connsiteY1" fmla="*/ 0 h 87748"/>
                  <a:gd name="connsiteX2" fmla="*/ 41168 w 41168"/>
                  <a:gd name="connsiteY2" fmla="*/ 43874 h 87748"/>
                  <a:gd name="connsiteX3" fmla="*/ 20584 w 41168"/>
                  <a:gd name="connsiteY3" fmla="*/ 87748 h 8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41168" h="87748">
                    <a:moveTo>
                      <a:pt x="0" y="43874"/>
                    </a:moveTo>
                    <a:cubicBezTo>
                      <a:pt x="0" y="19643"/>
                      <a:pt x="9216" y="0"/>
                      <a:pt x="20584" y="0"/>
                    </a:cubicBezTo>
                    <a:cubicBezTo>
                      <a:pt x="31952" y="0"/>
                      <a:pt x="41168" y="19643"/>
                      <a:pt x="41168" y="43874"/>
                    </a:cubicBezTo>
                    <a:cubicBezTo>
                      <a:pt x="41168" y="68105"/>
                      <a:pt x="31952" y="87748"/>
                      <a:pt x="20584" y="87748"/>
                    </a:cubicBezTo>
                    <a:cubicBezTo>
                      <a:pt x="9216" y="87748"/>
                      <a:pt x="0" y="68105"/>
                      <a:pt x="0" y="43874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cxnSp>
            <p:nvCxnSpPr>
              <p:cNvPr id="456" name="Line"/>
              <p:cNvCxnSpPr/>
              <p:nvPr/>
            </p:nvCxnSpPr>
            <p:spPr>
              <a:xfrm rot="9032700">
                <a:off x="6174562" y="2940117"/>
                <a:ext cx="87868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457" name="Line"/>
              <p:cNvCxnSpPr>
                <a:stCxn id="455" idx="0"/>
              </p:cNvCxnSpPr>
              <p:nvPr/>
            </p:nvCxnSpPr>
            <p:spPr>
              <a:xfrm rot="-9010084">
                <a:off x="6173131" y="2888976"/>
                <a:ext cx="88197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458" name="Group 457"/>
            <p:cNvGrpSpPr/>
            <p:nvPr/>
          </p:nvGrpSpPr>
          <p:grpSpPr>
            <a:xfrm rot="-5400000">
              <a:off x="4556788" y="2874639"/>
              <a:ext cx="117678" cy="87748"/>
              <a:chOff x="4556788" y="2874639"/>
              <a:chExt cx="117678" cy="87748"/>
            </a:xfrm>
          </p:grpSpPr>
          <p:sp>
            <p:nvSpPr>
              <p:cNvPr id="459" name="Ellipse"/>
              <p:cNvSpPr/>
              <p:nvPr/>
            </p:nvSpPr>
            <p:spPr>
              <a:xfrm>
                <a:off x="4633297" y="2882239"/>
                <a:ext cx="41168" cy="87748"/>
              </a:xfrm>
              <a:custGeom>
                <a:avLst/>
                <a:gdLst>
                  <a:gd name="connsiteX0" fmla="*/ 0 w 41168"/>
                  <a:gd name="connsiteY0" fmla="*/ 43874 h 87748"/>
                  <a:gd name="connsiteX1" fmla="*/ 20584 w 41168"/>
                  <a:gd name="connsiteY1" fmla="*/ 0 h 87748"/>
                  <a:gd name="connsiteX2" fmla="*/ 41168 w 41168"/>
                  <a:gd name="connsiteY2" fmla="*/ 43874 h 87748"/>
                  <a:gd name="connsiteX3" fmla="*/ 20584 w 41168"/>
                  <a:gd name="connsiteY3" fmla="*/ 87748 h 8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41168" h="87748">
                    <a:moveTo>
                      <a:pt x="0" y="43874"/>
                    </a:moveTo>
                    <a:cubicBezTo>
                      <a:pt x="0" y="19643"/>
                      <a:pt x="9216" y="0"/>
                      <a:pt x="20584" y="0"/>
                    </a:cubicBezTo>
                    <a:cubicBezTo>
                      <a:pt x="31952" y="0"/>
                      <a:pt x="41168" y="19643"/>
                      <a:pt x="41168" y="43874"/>
                    </a:cubicBezTo>
                    <a:cubicBezTo>
                      <a:pt x="41168" y="68105"/>
                      <a:pt x="31952" y="87748"/>
                      <a:pt x="20584" y="87748"/>
                    </a:cubicBezTo>
                    <a:cubicBezTo>
                      <a:pt x="9216" y="87748"/>
                      <a:pt x="0" y="68105"/>
                      <a:pt x="0" y="43874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cxnSp>
            <p:nvCxnSpPr>
              <p:cNvPr id="460" name="Line"/>
              <p:cNvCxnSpPr/>
              <p:nvPr/>
            </p:nvCxnSpPr>
            <p:spPr>
              <a:xfrm rot="9032673">
                <a:off x="4552375" y="2947718"/>
                <a:ext cx="87868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sp>
            <p:nvSpPr>
              <p:cNvPr id="461" name="Line"/>
              <p:cNvSpPr/>
              <p:nvPr/>
            </p:nvSpPr>
            <p:spPr>
              <a:xfrm rot="-8764088">
                <a:off x="4548936" y="2900376"/>
                <a:ext cx="92214" cy="0"/>
              </a:xfrm>
              <a:custGeom>
                <a:avLst/>
                <a:gdLst/>
                <a:ahLst/>
                <a:cxnLst/>
                <a:rect l="0" t="0" r="0" b="0"/>
                <a:pathLst>
                  <a:path w="92214" fill="none">
                    <a:moveTo>
                      <a:pt x="0" y="0"/>
                    </a:moveTo>
                    <a:lnTo>
                      <a:pt x="92214" y="0"/>
                    </a:lnTo>
                  </a:path>
                </a:pathLst>
              </a:custGeom>
              <a:solidFill>
                <a:srgbClr val="3498DB"/>
              </a:solidFill>
              <a:ln w="15200" cap="flat">
                <a:solidFill>
                  <a:srgbClr val="000000"/>
                </a:solidFill>
                <a:bevel/>
              </a:ln>
            </p:spPr>
          </p:sp>
        </p:grpSp>
        <p:grpSp>
          <p:nvGrpSpPr>
            <p:cNvPr id="462" name="Group 461"/>
            <p:cNvGrpSpPr/>
            <p:nvPr/>
          </p:nvGrpSpPr>
          <p:grpSpPr>
            <a:xfrm rot="-5400000">
              <a:off x="7321159" y="1058698"/>
              <a:ext cx="117678" cy="87748"/>
              <a:chOff x="7321159" y="1058698"/>
              <a:chExt cx="117678" cy="87748"/>
            </a:xfrm>
          </p:grpSpPr>
          <p:sp>
            <p:nvSpPr>
              <p:cNvPr id="463" name="Ellipse"/>
              <p:cNvSpPr/>
              <p:nvPr/>
            </p:nvSpPr>
            <p:spPr>
              <a:xfrm>
                <a:off x="7397669" y="1058698"/>
                <a:ext cx="41168" cy="87748"/>
              </a:xfrm>
              <a:custGeom>
                <a:avLst/>
                <a:gdLst>
                  <a:gd name="connsiteX0" fmla="*/ 0 w 41168"/>
                  <a:gd name="connsiteY0" fmla="*/ 43874 h 87748"/>
                  <a:gd name="connsiteX1" fmla="*/ 20584 w 41168"/>
                  <a:gd name="connsiteY1" fmla="*/ 0 h 87748"/>
                  <a:gd name="connsiteX2" fmla="*/ 41168 w 41168"/>
                  <a:gd name="connsiteY2" fmla="*/ 43874 h 87748"/>
                  <a:gd name="connsiteX3" fmla="*/ 20584 w 41168"/>
                  <a:gd name="connsiteY3" fmla="*/ 87748 h 8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41168" h="87748">
                    <a:moveTo>
                      <a:pt x="0" y="43874"/>
                    </a:moveTo>
                    <a:cubicBezTo>
                      <a:pt x="0" y="19643"/>
                      <a:pt x="9216" y="0"/>
                      <a:pt x="20584" y="0"/>
                    </a:cubicBezTo>
                    <a:cubicBezTo>
                      <a:pt x="31952" y="0"/>
                      <a:pt x="41168" y="19643"/>
                      <a:pt x="41168" y="43874"/>
                    </a:cubicBezTo>
                    <a:cubicBezTo>
                      <a:pt x="41168" y="68105"/>
                      <a:pt x="31952" y="87748"/>
                      <a:pt x="20584" y="87748"/>
                    </a:cubicBezTo>
                    <a:cubicBezTo>
                      <a:pt x="9216" y="87748"/>
                      <a:pt x="0" y="68105"/>
                      <a:pt x="0" y="43874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cxnSp>
            <p:nvCxnSpPr>
              <p:cNvPr id="464" name="Line"/>
              <p:cNvCxnSpPr/>
              <p:nvPr/>
            </p:nvCxnSpPr>
            <p:spPr>
              <a:xfrm rot="9032700">
                <a:off x="7316747" y="1131777"/>
                <a:ext cx="87868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465" name="Line"/>
              <p:cNvCxnSpPr>
                <a:stCxn id="463" idx="0"/>
              </p:cNvCxnSpPr>
              <p:nvPr/>
            </p:nvCxnSpPr>
            <p:spPr>
              <a:xfrm rot="-9010084">
                <a:off x="7315315" y="1080635"/>
                <a:ext cx="88197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cxnSp>
          <p:nvCxnSpPr>
            <p:cNvPr id="466" name="Line"/>
            <p:cNvCxnSpPr/>
            <p:nvPr/>
          </p:nvCxnSpPr>
          <p:spPr>
            <a:xfrm rot="-5400000">
              <a:off x="7281266" y="1064572"/>
              <a:ext cx="197600" cy="0"/>
            </a:xfrm>
            <a:prstGeom prst="line">
              <a:avLst/>
            </a:prstGeom>
            <a:ln w="15200" cap="flat">
              <a:solidFill>
                <a:srgbClr val="000000"/>
              </a:solidFill>
              <a:bevel/>
            </a:ln>
          </p:spPr>
        </p:cxnSp>
        <p:grpSp>
          <p:nvGrpSpPr>
            <p:cNvPr id="467" name="Group 466"/>
            <p:cNvGrpSpPr/>
            <p:nvPr/>
          </p:nvGrpSpPr>
          <p:grpSpPr>
            <a:xfrm rot="5400000">
              <a:off x="1899693" y="4146259"/>
              <a:ext cx="117678" cy="87748"/>
              <a:chOff x="1899693" y="4146259"/>
              <a:chExt cx="117678" cy="87748"/>
            </a:xfrm>
          </p:grpSpPr>
          <p:sp>
            <p:nvSpPr>
              <p:cNvPr id="468" name="Ellipse"/>
              <p:cNvSpPr/>
              <p:nvPr/>
            </p:nvSpPr>
            <p:spPr>
              <a:xfrm>
                <a:off x="1976202" y="4146259"/>
                <a:ext cx="41168" cy="87748"/>
              </a:xfrm>
              <a:custGeom>
                <a:avLst/>
                <a:gdLst>
                  <a:gd name="connsiteX0" fmla="*/ 0 w 41168"/>
                  <a:gd name="connsiteY0" fmla="*/ 43874 h 87748"/>
                  <a:gd name="connsiteX1" fmla="*/ 20584 w 41168"/>
                  <a:gd name="connsiteY1" fmla="*/ 0 h 87748"/>
                  <a:gd name="connsiteX2" fmla="*/ 41168 w 41168"/>
                  <a:gd name="connsiteY2" fmla="*/ 43874 h 87748"/>
                  <a:gd name="connsiteX3" fmla="*/ 20584 w 41168"/>
                  <a:gd name="connsiteY3" fmla="*/ 87748 h 8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41168" h="87748">
                    <a:moveTo>
                      <a:pt x="0" y="43874"/>
                    </a:moveTo>
                    <a:cubicBezTo>
                      <a:pt x="0" y="19643"/>
                      <a:pt x="9216" y="0"/>
                      <a:pt x="20584" y="0"/>
                    </a:cubicBezTo>
                    <a:cubicBezTo>
                      <a:pt x="31952" y="0"/>
                      <a:pt x="41168" y="19643"/>
                      <a:pt x="41168" y="43874"/>
                    </a:cubicBezTo>
                    <a:cubicBezTo>
                      <a:pt x="41168" y="68105"/>
                      <a:pt x="31952" y="87748"/>
                      <a:pt x="20584" y="87748"/>
                    </a:cubicBezTo>
                    <a:cubicBezTo>
                      <a:pt x="9216" y="87748"/>
                      <a:pt x="0" y="68105"/>
                      <a:pt x="0" y="43874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cxnSp>
            <p:nvCxnSpPr>
              <p:cNvPr id="469" name="Line"/>
              <p:cNvCxnSpPr/>
              <p:nvPr/>
            </p:nvCxnSpPr>
            <p:spPr>
              <a:xfrm rot="9032700">
                <a:off x="1895280" y="4219337"/>
                <a:ext cx="87868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470" name="Line"/>
              <p:cNvCxnSpPr/>
              <p:nvPr/>
            </p:nvCxnSpPr>
            <p:spPr>
              <a:xfrm rot="-9046919">
                <a:off x="1898062" y="4169766"/>
                <a:ext cx="83449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grpSp>
          <p:nvGrpSpPr>
            <p:cNvPr id="471" name="Group 470"/>
            <p:cNvGrpSpPr/>
            <p:nvPr/>
          </p:nvGrpSpPr>
          <p:grpSpPr>
            <a:xfrm rot="5400000">
              <a:off x="3652153" y="4146259"/>
              <a:ext cx="117678" cy="87748"/>
              <a:chOff x="3652153" y="4146259"/>
              <a:chExt cx="117678" cy="87748"/>
            </a:xfrm>
          </p:grpSpPr>
          <p:sp>
            <p:nvSpPr>
              <p:cNvPr id="472" name="Ellipse"/>
              <p:cNvSpPr/>
              <p:nvPr/>
            </p:nvSpPr>
            <p:spPr>
              <a:xfrm>
                <a:off x="3728662" y="4146259"/>
                <a:ext cx="41168" cy="87748"/>
              </a:xfrm>
              <a:custGeom>
                <a:avLst/>
                <a:gdLst>
                  <a:gd name="connsiteX0" fmla="*/ 0 w 41168"/>
                  <a:gd name="connsiteY0" fmla="*/ 43874 h 87748"/>
                  <a:gd name="connsiteX1" fmla="*/ 20584 w 41168"/>
                  <a:gd name="connsiteY1" fmla="*/ 0 h 87748"/>
                  <a:gd name="connsiteX2" fmla="*/ 41168 w 41168"/>
                  <a:gd name="connsiteY2" fmla="*/ 43874 h 87748"/>
                  <a:gd name="connsiteX3" fmla="*/ 20584 w 41168"/>
                  <a:gd name="connsiteY3" fmla="*/ 87748 h 87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41168" h="87748">
                    <a:moveTo>
                      <a:pt x="0" y="43874"/>
                    </a:moveTo>
                    <a:cubicBezTo>
                      <a:pt x="0" y="19643"/>
                      <a:pt x="9216" y="0"/>
                      <a:pt x="20584" y="0"/>
                    </a:cubicBezTo>
                    <a:cubicBezTo>
                      <a:pt x="31952" y="0"/>
                      <a:pt x="41168" y="19643"/>
                      <a:pt x="41168" y="43874"/>
                    </a:cubicBezTo>
                    <a:cubicBezTo>
                      <a:pt x="41168" y="68105"/>
                      <a:pt x="31952" y="87748"/>
                      <a:pt x="20584" y="87748"/>
                    </a:cubicBezTo>
                    <a:cubicBezTo>
                      <a:pt x="9216" y="87748"/>
                      <a:pt x="0" y="68105"/>
                      <a:pt x="0" y="43874"/>
                    </a:cubicBezTo>
                    <a:close/>
                  </a:path>
                </a:pathLst>
              </a:custGeom>
              <a:noFill/>
              <a:ln w="15200" cap="flat">
                <a:solidFill>
                  <a:srgbClr val="000000"/>
                </a:solidFill>
                <a:bevel/>
              </a:ln>
            </p:spPr>
          </p:sp>
          <p:cxnSp>
            <p:nvCxnSpPr>
              <p:cNvPr id="473" name="Line"/>
              <p:cNvCxnSpPr/>
              <p:nvPr/>
            </p:nvCxnSpPr>
            <p:spPr>
              <a:xfrm rot="9032700">
                <a:off x="3647740" y="4219338"/>
                <a:ext cx="87868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  <p:cxnSp>
            <p:nvCxnSpPr>
              <p:cNvPr id="474" name="Line"/>
              <p:cNvCxnSpPr/>
              <p:nvPr/>
            </p:nvCxnSpPr>
            <p:spPr>
              <a:xfrm rot="-9046920">
                <a:off x="3650522" y="4169766"/>
                <a:ext cx="83449" cy="0"/>
              </a:xfrm>
              <a:prstGeom prst="line">
                <a:avLst/>
              </a:prstGeom>
              <a:ln w="15200" cap="flat">
                <a:solidFill>
                  <a:srgbClr val="000000"/>
                </a:solidFill>
                <a:bevel/>
              </a:ln>
            </p:spPr>
          </p:cxnSp>
        </p:grpSp>
        <p:sp>
          <p:nvSpPr>
            <p:cNvPr id="482" name="Text 482"/>
            <p:cNvSpPr txBox="1"/>
            <p:nvPr/>
          </p:nvSpPr>
          <p:spPr>
            <a:xfrm rot="16200000">
              <a:off x="-678595" y="3075910"/>
              <a:ext cx="3275600" cy="620925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672" b="1" dirty="0">
                  <a:solidFill>
                    <a:schemeClr val="accent5"/>
                  </a:solidFill>
                  <a:latin typeface="Arial"/>
                </a:rPr>
                <a:t>DVD RENTAL ER DIAGRAM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166</Words>
  <Application>Microsoft Office PowerPoint</Application>
  <PresentationFormat>On-screen Show (4:3)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 Bhanot</dc:creator>
  <cp:lastModifiedBy>Windows User</cp:lastModifiedBy>
  <cp:revision>15</cp:revision>
  <cp:lastPrinted>2018-05-25T17:51:20Z</cp:lastPrinted>
  <dcterms:created xsi:type="dcterms:W3CDTF">2018-05-25T00:18:27Z</dcterms:created>
  <dcterms:modified xsi:type="dcterms:W3CDTF">2018-05-25T21:13:58Z</dcterms:modified>
</cp:coreProperties>
</file>