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52"/>
  </p:notesMasterIdLst>
  <p:handoutMasterIdLst>
    <p:handoutMasterId r:id="rId53"/>
  </p:handoutMasterIdLst>
  <p:sldIdLst>
    <p:sldId id="335" r:id="rId2"/>
    <p:sldId id="352" r:id="rId3"/>
    <p:sldId id="336" r:id="rId4"/>
    <p:sldId id="337" r:id="rId5"/>
    <p:sldId id="351" r:id="rId6"/>
    <p:sldId id="338" r:id="rId7"/>
    <p:sldId id="344" r:id="rId8"/>
    <p:sldId id="353" r:id="rId9"/>
    <p:sldId id="347" r:id="rId10"/>
    <p:sldId id="339" r:id="rId11"/>
    <p:sldId id="340" r:id="rId12"/>
    <p:sldId id="341" r:id="rId13"/>
    <p:sldId id="342" r:id="rId14"/>
    <p:sldId id="343" r:id="rId15"/>
    <p:sldId id="348" r:id="rId16"/>
    <p:sldId id="345" r:id="rId17"/>
    <p:sldId id="346" r:id="rId18"/>
    <p:sldId id="354" r:id="rId19"/>
    <p:sldId id="334" r:id="rId20"/>
    <p:sldId id="269" r:id="rId21"/>
    <p:sldId id="270" r:id="rId22"/>
    <p:sldId id="271" r:id="rId23"/>
    <p:sldId id="273" r:id="rId24"/>
    <p:sldId id="275" r:id="rId25"/>
    <p:sldId id="314" r:id="rId26"/>
    <p:sldId id="282" r:id="rId27"/>
    <p:sldId id="276" r:id="rId28"/>
    <p:sldId id="315" r:id="rId29"/>
    <p:sldId id="316" r:id="rId30"/>
    <p:sldId id="284" r:id="rId31"/>
    <p:sldId id="317" r:id="rId32"/>
    <p:sldId id="318" r:id="rId33"/>
    <p:sldId id="319" r:id="rId34"/>
    <p:sldId id="320" r:id="rId35"/>
    <p:sldId id="321" r:id="rId36"/>
    <p:sldId id="322" r:id="rId37"/>
    <p:sldId id="323" r:id="rId38"/>
    <p:sldId id="324" r:id="rId39"/>
    <p:sldId id="293" r:id="rId40"/>
    <p:sldId id="349" r:id="rId41"/>
    <p:sldId id="350" r:id="rId42"/>
    <p:sldId id="326" r:id="rId43"/>
    <p:sldId id="327" r:id="rId44"/>
    <p:sldId id="328" r:id="rId45"/>
    <p:sldId id="329" r:id="rId46"/>
    <p:sldId id="330" r:id="rId47"/>
    <p:sldId id="331" r:id="rId48"/>
    <p:sldId id="332" r:id="rId49"/>
    <p:sldId id="310" r:id="rId50"/>
    <p:sldId id="333" r:id="rId51"/>
  </p:sldIdLst>
  <p:sldSz cx="9144000" cy="6858000" type="screen4x3"/>
  <p:notesSz cx="7099300" cy="10234613"/>
  <p:defaultTex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00"/>
    <a:srgbClr val="CC3300"/>
    <a:srgbClr val="FFFF66"/>
    <a:srgbClr val="1F0377"/>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80576" autoAdjust="0"/>
  </p:normalViewPr>
  <p:slideViewPr>
    <p:cSldViewPr>
      <p:cViewPr varScale="1">
        <p:scale>
          <a:sx n="94" d="100"/>
          <a:sy n="94" d="100"/>
        </p:scale>
        <p:origin x="1277"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7258" tIns="48628" rIns="97258" bIns="48628" numCol="1" anchor="t" anchorCtr="0" compatLnSpc="1">
            <a:prstTxWarp prst="textNoShape">
              <a:avLst/>
            </a:prstTxWarp>
          </a:bodyPr>
          <a:lstStyle>
            <a:lvl1pPr defTabSz="973138">
              <a:defRPr sz="1300"/>
            </a:lvl1pPr>
          </a:lstStyle>
          <a:p>
            <a:pPr>
              <a:defRPr/>
            </a:pPr>
            <a:endParaRPr lang="en-AU"/>
          </a:p>
        </p:txBody>
      </p:sp>
      <p:sp>
        <p:nvSpPr>
          <p:cNvPr id="88067"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7258" tIns="48628" rIns="97258" bIns="48628" numCol="1" anchor="t" anchorCtr="0" compatLnSpc="1">
            <a:prstTxWarp prst="textNoShape">
              <a:avLst/>
            </a:prstTxWarp>
          </a:bodyPr>
          <a:lstStyle>
            <a:lvl1pPr algn="r" defTabSz="973138">
              <a:defRPr sz="1300"/>
            </a:lvl1pPr>
          </a:lstStyle>
          <a:p>
            <a:pPr>
              <a:defRPr/>
            </a:pPr>
            <a:endParaRPr lang="en-AU"/>
          </a:p>
        </p:txBody>
      </p:sp>
      <p:sp>
        <p:nvSpPr>
          <p:cNvPr id="88068"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7258" tIns="48628" rIns="97258" bIns="48628" numCol="1" anchor="b" anchorCtr="0" compatLnSpc="1">
            <a:prstTxWarp prst="textNoShape">
              <a:avLst/>
            </a:prstTxWarp>
          </a:bodyPr>
          <a:lstStyle>
            <a:lvl1pPr defTabSz="973138">
              <a:defRPr sz="1300"/>
            </a:lvl1pPr>
          </a:lstStyle>
          <a:p>
            <a:pPr>
              <a:defRPr/>
            </a:pPr>
            <a:endParaRPr lang="en-AU"/>
          </a:p>
        </p:txBody>
      </p:sp>
      <p:sp>
        <p:nvSpPr>
          <p:cNvPr id="88069"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7258" tIns="48628" rIns="97258" bIns="48628" numCol="1" anchor="b" anchorCtr="0" compatLnSpc="1">
            <a:prstTxWarp prst="textNoShape">
              <a:avLst/>
            </a:prstTxWarp>
          </a:bodyPr>
          <a:lstStyle>
            <a:lvl1pPr algn="r" defTabSz="973138">
              <a:defRPr sz="1300"/>
            </a:lvl1pPr>
          </a:lstStyle>
          <a:p>
            <a:pPr>
              <a:defRPr/>
            </a:pPr>
            <a:fld id="{C58EE507-C4EB-4F91-A7AB-B4713D4BCD83}" type="slidenum">
              <a:rPr lang="en-AU"/>
              <a:pPr>
                <a:defRPr/>
              </a:pPr>
              <a:t>‹#›</a:t>
            </a:fld>
            <a:endParaRPr lang="en-AU"/>
          </a:p>
        </p:txBody>
      </p:sp>
    </p:spTree>
    <p:extLst>
      <p:ext uri="{BB962C8B-B14F-4D97-AF65-F5344CB8AC3E}">
        <p14:creationId xmlns:p14="http://schemas.microsoft.com/office/powerpoint/2010/main" val="15994816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7258" tIns="48628" rIns="97258" bIns="48628" numCol="1" anchor="t" anchorCtr="0" compatLnSpc="1">
            <a:prstTxWarp prst="textNoShape">
              <a:avLst/>
            </a:prstTxWarp>
          </a:bodyPr>
          <a:lstStyle>
            <a:lvl1pPr defTabSz="973138">
              <a:defRPr sz="1300"/>
            </a:lvl1pPr>
          </a:lstStyle>
          <a:p>
            <a:pPr>
              <a:defRPr/>
            </a:pPr>
            <a:endParaRPr lang="en-AU"/>
          </a:p>
        </p:txBody>
      </p:sp>
      <p:sp>
        <p:nvSpPr>
          <p:cNvPr id="1027"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7258" tIns="48628" rIns="97258" bIns="48628" numCol="1" anchor="t" anchorCtr="0" compatLnSpc="1">
            <a:prstTxWarp prst="textNoShape">
              <a:avLst/>
            </a:prstTxWarp>
          </a:bodyPr>
          <a:lstStyle>
            <a:lvl1pPr algn="r" defTabSz="973138">
              <a:defRPr sz="1300"/>
            </a:lvl1pPr>
          </a:lstStyle>
          <a:p>
            <a:pPr>
              <a:defRPr/>
            </a:pPr>
            <a:endParaRPr lang="en-AU"/>
          </a:p>
        </p:txBody>
      </p:sp>
      <p:sp>
        <p:nvSpPr>
          <p:cNvPr id="45060" name="Rectangle 4"/>
          <p:cNvSpPr>
            <a:spLocks noGrp="1" noRot="1" noChangeAspect="1" noChangeArrowheads="1" noTextEdit="1"/>
          </p:cNvSpPr>
          <p:nvPr>
            <p:ph type="sldImg" idx="2"/>
          </p:nvPr>
        </p:nvSpPr>
        <p:spPr bwMode="auto">
          <a:xfrm>
            <a:off x="993775" y="768350"/>
            <a:ext cx="5113338" cy="38354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47738" y="4860925"/>
            <a:ext cx="5203825" cy="4605338"/>
          </a:xfrm>
          <a:prstGeom prst="rect">
            <a:avLst/>
          </a:prstGeom>
          <a:noFill/>
          <a:ln w="9525">
            <a:noFill/>
            <a:miter lim="800000"/>
            <a:headEnd/>
            <a:tailEnd/>
          </a:ln>
          <a:effectLst/>
        </p:spPr>
        <p:txBody>
          <a:bodyPr vert="horz" wrap="square" lIns="97258" tIns="48628" rIns="97258" bIns="48628"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1030"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7258" tIns="48628" rIns="97258" bIns="48628" numCol="1" anchor="b" anchorCtr="0" compatLnSpc="1">
            <a:prstTxWarp prst="textNoShape">
              <a:avLst/>
            </a:prstTxWarp>
          </a:bodyPr>
          <a:lstStyle>
            <a:lvl1pPr defTabSz="973138">
              <a:defRPr sz="1300"/>
            </a:lvl1pPr>
          </a:lstStyle>
          <a:p>
            <a:pPr>
              <a:defRPr/>
            </a:pPr>
            <a:endParaRPr lang="en-AU"/>
          </a:p>
        </p:txBody>
      </p:sp>
      <p:sp>
        <p:nvSpPr>
          <p:cNvPr id="1031"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7258" tIns="48628" rIns="97258" bIns="48628" numCol="1" anchor="b" anchorCtr="0" compatLnSpc="1">
            <a:prstTxWarp prst="textNoShape">
              <a:avLst/>
            </a:prstTxWarp>
          </a:bodyPr>
          <a:lstStyle>
            <a:lvl1pPr algn="r" defTabSz="973138">
              <a:defRPr sz="1300"/>
            </a:lvl1pPr>
          </a:lstStyle>
          <a:p>
            <a:pPr>
              <a:defRPr/>
            </a:pPr>
            <a:fld id="{E0056A4B-389D-4DD9-9063-1A25D1853DC9}" type="slidenum">
              <a:rPr lang="en-AU"/>
              <a:pPr>
                <a:defRPr/>
              </a:pPr>
              <a:t>‹#›</a:t>
            </a:fld>
            <a:endParaRPr lang="en-AU"/>
          </a:p>
        </p:txBody>
      </p:sp>
    </p:spTree>
    <p:extLst>
      <p:ext uri="{BB962C8B-B14F-4D97-AF65-F5344CB8AC3E}">
        <p14:creationId xmlns:p14="http://schemas.microsoft.com/office/powerpoint/2010/main" val="11863379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example.com/foo.w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smtClean="0"/>
          </a:p>
        </p:txBody>
      </p:sp>
      <p:sp>
        <p:nvSpPr>
          <p:cNvPr id="46084" name="Slide Number Placeholder 3"/>
          <p:cNvSpPr>
            <a:spLocks noGrp="1"/>
          </p:cNvSpPr>
          <p:nvPr>
            <p:ph type="sldNum" sz="quarter" idx="5"/>
          </p:nvPr>
        </p:nvSpPr>
        <p:spPr>
          <a:noFill/>
        </p:spPr>
        <p:txBody>
          <a:bodyPr/>
          <a:lstStyle/>
          <a:p>
            <a:fld id="{47E7F325-0BA3-4D19-81BB-53CDE3F31CD4}" type="slidenum">
              <a:rPr lang="en-AU" smtClean="0"/>
              <a:pPr/>
              <a:t>1</a:t>
            </a:fld>
            <a:endParaRPr lang="en-AU" smtClean="0"/>
          </a:p>
        </p:txBody>
      </p:sp>
    </p:spTree>
    <p:extLst>
      <p:ext uri="{BB962C8B-B14F-4D97-AF65-F5344CB8AC3E}">
        <p14:creationId xmlns:p14="http://schemas.microsoft.com/office/powerpoint/2010/main" val="2580855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To enable us to be truly platform agnostic, we need a core set of middleware and functions that we can use on all platforms</a:t>
            </a:r>
          </a:p>
          <a:p>
            <a:pPr eaLnBrk="1" hangingPunct="1"/>
            <a:r>
              <a:rPr lang="en-US" dirty="0" smtClean="0"/>
              <a:t>Sun RPC is available on most Unix platforms</a:t>
            </a:r>
          </a:p>
          <a:p>
            <a:pPr eaLnBrk="1" hangingPunct="1"/>
            <a:r>
              <a:rPr lang="en-US" dirty="0" smtClean="0"/>
              <a:t>CORBA is a distributed middleware that is available for all major platforms</a:t>
            </a:r>
          </a:p>
          <a:p>
            <a:pPr eaLnBrk="1" hangingPunct="1"/>
            <a:r>
              <a:rPr lang="en-US" dirty="0" smtClean="0"/>
              <a:t>Java RMI is available on any platform there is a compliant JVM install</a:t>
            </a:r>
          </a:p>
          <a:p>
            <a:pPr eaLnBrk="1" hangingPunct="1"/>
            <a:r>
              <a:rPr lang="en-US" dirty="0" smtClean="0"/>
              <a:t>.NET is becoming a standard, and is available for Windows/Linux/</a:t>
            </a:r>
            <a:r>
              <a:rPr lang="en-US" dirty="0" err="1" smtClean="0"/>
              <a:t>MacOS</a:t>
            </a:r>
            <a:endParaRPr lang="en-US" dirty="0" smtClean="0"/>
          </a:p>
          <a:p>
            <a:pPr eaLnBrk="1" hangingPunct="1"/>
            <a:r>
              <a:rPr lang="en-US" dirty="0" smtClean="0"/>
              <a:t>Higher level middleware (</a:t>
            </a:r>
            <a:r>
              <a:rPr lang="en-US" dirty="0" err="1" smtClean="0"/>
              <a:t>Gridbus</a:t>
            </a:r>
            <a:r>
              <a:rPr lang="en-US" dirty="0" smtClean="0"/>
              <a:t>/Globus) can hide even more complexity</a:t>
            </a:r>
          </a:p>
          <a:p>
            <a:endParaRPr lang="en-AU" dirty="0"/>
          </a:p>
        </p:txBody>
      </p:sp>
      <p:sp>
        <p:nvSpPr>
          <p:cNvPr id="4" name="Slide Number Placeholder 3"/>
          <p:cNvSpPr>
            <a:spLocks noGrp="1"/>
          </p:cNvSpPr>
          <p:nvPr>
            <p:ph type="sldNum" sz="quarter" idx="10"/>
          </p:nvPr>
        </p:nvSpPr>
        <p:spPr/>
        <p:txBody>
          <a:bodyPr/>
          <a:lstStyle/>
          <a:p>
            <a:pPr>
              <a:defRPr/>
            </a:pPr>
            <a:fld id="{E0056A4B-389D-4DD9-9063-1A25D1853DC9}" type="slidenum">
              <a:rPr lang="en-AU" smtClean="0"/>
              <a:pPr>
                <a:defRPr/>
              </a:pPr>
              <a:t>41</a:t>
            </a:fld>
            <a:endParaRPr lang="en-AU"/>
          </a:p>
        </p:txBody>
      </p:sp>
    </p:spTree>
    <p:extLst>
      <p:ext uri="{BB962C8B-B14F-4D97-AF65-F5344CB8AC3E}">
        <p14:creationId xmlns:p14="http://schemas.microsoft.com/office/powerpoint/2010/main" val="1743111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Persistence - Continuance of an effect after the cause is removed:</a:t>
            </a:r>
            <a:endParaRPr lang="en-US" dirty="0"/>
          </a:p>
        </p:txBody>
      </p:sp>
      <p:sp>
        <p:nvSpPr>
          <p:cNvPr id="4" name="Slide Number Placeholder 3"/>
          <p:cNvSpPr>
            <a:spLocks noGrp="1"/>
          </p:cNvSpPr>
          <p:nvPr>
            <p:ph type="sldNum" sz="quarter" idx="10"/>
          </p:nvPr>
        </p:nvSpPr>
        <p:spPr/>
        <p:txBody>
          <a:bodyPr/>
          <a:lstStyle/>
          <a:p>
            <a:pPr>
              <a:defRPr/>
            </a:pPr>
            <a:fld id="{E0056A4B-389D-4DD9-9063-1A25D1853DC9}" type="slidenum">
              <a:rPr lang="en-AU" smtClean="0"/>
              <a:pPr>
                <a:defRPr/>
              </a:pPr>
              <a:t>48</a:t>
            </a:fld>
            <a:endParaRPr lang="en-AU"/>
          </a:p>
        </p:txBody>
      </p:sp>
    </p:spTree>
    <p:extLst>
      <p:ext uri="{BB962C8B-B14F-4D97-AF65-F5344CB8AC3E}">
        <p14:creationId xmlns:p14="http://schemas.microsoft.com/office/powerpoint/2010/main" val="2600295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E0056A4B-389D-4DD9-9063-1A25D1853DC9}" type="slidenum">
              <a:rPr lang="en-AU" smtClean="0"/>
              <a:pPr>
                <a:defRPr/>
              </a:pPr>
              <a:t>50</a:t>
            </a:fld>
            <a:endParaRPr lang="en-AU"/>
          </a:p>
        </p:txBody>
      </p:sp>
    </p:spTree>
    <p:extLst>
      <p:ext uri="{BB962C8B-B14F-4D97-AF65-F5344CB8AC3E}">
        <p14:creationId xmlns:p14="http://schemas.microsoft.com/office/powerpoint/2010/main" val="1630720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E0056A4B-389D-4DD9-9063-1A25D1853DC9}" type="slidenum">
              <a:rPr lang="en-AU" smtClean="0"/>
              <a:pPr>
                <a:defRPr/>
              </a:pPr>
              <a:t>6</a:t>
            </a:fld>
            <a:endParaRPr lang="en-AU"/>
          </a:p>
        </p:txBody>
      </p:sp>
    </p:spTree>
    <p:extLst>
      <p:ext uri="{BB962C8B-B14F-4D97-AF65-F5344CB8AC3E}">
        <p14:creationId xmlns:p14="http://schemas.microsoft.com/office/powerpoint/2010/main" val="250739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 me know if you prefer 2 hours exam or 3-hours one?</a:t>
            </a:r>
            <a:endParaRPr lang="en-US" dirty="0"/>
          </a:p>
        </p:txBody>
      </p:sp>
      <p:sp>
        <p:nvSpPr>
          <p:cNvPr id="4" name="Slide Number Placeholder 3"/>
          <p:cNvSpPr>
            <a:spLocks noGrp="1"/>
          </p:cNvSpPr>
          <p:nvPr>
            <p:ph type="sldNum" sz="quarter" idx="10"/>
          </p:nvPr>
        </p:nvSpPr>
        <p:spPr/>
        <p:txBody>
          <a:bodyPr/>
          <a:lstStyle/>
          <a:p>
            <a:pPr>
              <a:defRPr/>
            </a:pPr>
            <a:fld id="{E0056A4B-389D-4DD9-9063-1A25D1853DC9}" type="slidenum">
              <a:rPr lang="en-AU" smtClean="0"/>
              <a:pPr>
                <a:defRPr/>
              </a:pPr>
              <a:t>7</a:t>
            </a:fld>
            <a:endParaRPr lang="en-AU"/>
          </a:p>
        </p:txBody>
      </p:sp>
    </p:spTree>
    <p:extLst>
      <p:ext uri="{BB962C8B-B14F-4D97-AF65-F5344CB8AC3E}">
        <p14:creationId xmlns:p14="http://schemas.microsoft.com/office/powerpoint/2010/main" val="3725918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0056A4B-389D-4DD9-9063-1A25D1853DC9}" type="slidenum">
              <a:rPr lang="en-AU" smtClean="0"/>
              <a:pPr>
                <a:defRPr/>
              </a:pPr>
              <a:t>19</a:t>
            </a:fld>
            <a:endParaRPr lang="en-AU"/>
          </a:p>
        </p:txBody>
      </p:sp>
    </p:spTree>
    <p:extLst>
      <p:ext uri="{BB962C8B-B14F-4D97-AF65-F5344CB8AC3E}">
        <p14:creationId xmlns:p14="http://schemas.microsoft.com/office/powerpoint/2010/main" val="1656906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8C936FBC-1052-4701-842E-3F4812F4BDDD}" type="slidenum">
              <a:rPr lang="en-AU" smtClean="0"/>
              <a:pPr/>
              <a:t>20</a:t>
            </a:fld>
            <a:endParaRPr lang="en-AU"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r>
              <a:rPr lang="en-AU" dirty="0" smtClean="0"/>
              <a:t>A distributed system is a piece of software that ensures</a:t>
            </a:r>
          </a:p>
          <a:p>
            <a:pPr eaLnBrk="1" hangingPunct="1"/>
            <a:r>
              <a:rPr lang="en-AU" dirty="0" smtClean="0"/>
              <a:t>that:</a:t>
            </a:r>
          </a:p>
          <a:p>
            <a:pPr eaLnBrk="1" hangingPunct="1"/>
            <a:r>
              <a:rPr lang="en-AU" i="1" dirty="0" smtClean="0"/>
              <a:t>       a collection of independent computers appears</a:t>
            </a:r>
          </a:p>
          <a:p>
            <a:pPr eaLnBrk="1" hangingPunct="1"/>
            <a:r>
              <a:rPr lang="en-AU" i="1" dirty="0" smtClean="0"/>
              <a:t>       to its users as a single coherent system</a:t>
            </a:r>
          </a:p>
          <a:p>
            <a:pPr eaLnBrk="1" hangingPunct="1"/>
            <a:r>
              <a:rPr lang="en-AU" dirty="0" smtClean="0"/>
              <a:t>Two aspects: (1) independent computers and</a:t>
            </a:r>
          </a:p>
          <a:p>
            <a:pPr eaLnBrk="1" hangingPunct="1"/>
            <a:r>
              <a:rPr lang="en-AU" dirty="0" smtClean="0"/>
              <a:t>                    (2) single system - </a:t>
            </a:r>
            <a:r>
              <a:rPr lang="en-AU" b="1" dirty="0" smtClean="0"/>
              <a:t>middleware</a:t>
            </a:r>
            <a:r>
              <a:rPr lang="en-AU" dirty="0" smtClean="0"/>
              <a:t>.</a:t>
            </a:r>
          </a:p>
          <a:p>
            <a:pPr eaLnBrk="1" hangingPunct="1"/>
            <a:endParaRPr lang="en-AU" dirty="0" smtClean="0"/>
          </a:p>
        </p:txBody>
      </p:sp>
    </p:spTree>
    <p:extLst>
      <p:ext uri="{BB962C8B-B14F-4D97-AF65-F5344CB8AC3E}">
        <p14:creationId xmlns:p14="http://schemas.microsoft.com/office/powerpoint/2010/main" val="2150905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Another</a:t>
            </a:r>
            <a:r>
              <a:rPr lang="en-US" sz="1200" b="1" i="1" kern="1200" baseline="0" dirty="0" err="1" smtClean="0">
                <a:solidFill>
                  <a:schemeClr val="tx1"/>
                </a:solidFill>
                <a:latin typeface="Times New Roman" pitchFamily="18" charset="0"/>
                <a:ea typeface="+mn-ea"/>
                <a:cs typeface="Arial" charset="0"/>
              </a:rPr>
              <a:t>Definition</a:t>
            </a:r>
            <a:r>
              <a:rPr lang="en-US" sz="1200" b="1" i="1" kern="1200" baseline="0" dirty="0" smtClean="0">
                <a:solidFill>
                  <a:schemeClr val="tx1"/>
                </a:solidFill>
                <a:latin typeface="Times New Roman" pitchFamily="18" charset="0"/>
                <a:ea typeface="+mn-ea"/>
                <a:cs typeface="Arial" charset="0"/>
              </a:rPr>
              <a:t>: A distributed system consists</a:t>
            </a:r>
          </a:p>
          <a:p>
            <a:r>
              <a:rPr lang="en-US" sz="1200" b="1" i="1" kern="1200" baseline="0" dirty="0" smtClean="0">
                <a:solidFill>
                  <a:schemeClr val="tx1"/>
                </a:solidFill>
                <a:latin typeface="Times New Roman" pitchFamily="18" charset="0"/>
                <a:ea typeface="+mn-ea"/>
                <a:cs typeface="Arial" charset="0"/>
              </a:rPr>
              <a:t>of a collection of autonomous computers,</a:t>
            </a:r>
          </a:p>
          <a:p>
            <a:r>
              <a:rPr lang="en-US" sz="1200" b="1" i="1" kern="1200" baseline="0" dirty="0" smtClean="0">
                <a:solidFill>
                  <a:schemeClr val="tx1"/>
                </a:solidFill>
                <a:latin typeface="Times New Roman" pitchFamily="18" charset="0"/>
                <a:ea typeface="+mn-ea"/>
                <a:cs typeface="Arial" charset="0"/>
              </a:rPr>
              <a:t>connected through a network and</a:t>
            </a:r>
          </a:p>
          <a:p>
            <a:r>
              <a:rPr lang="en-US" sz="1200" b="1" i="1" kern="1200" baseline="0" dirty="0" smtClean="0">
                <a:solidFill>
                  <a:schemeClr val="tx1"/>
                </a:solidFill>
                <a:latin typeface="Times New Roman" pitchFamily="18" charset="0"/>
                <a:ea typeface="+mn-ea"/>
                <a:cs typeface="Arial" charset="0"/>
              </a:rPr>
              <a:t>distribution middleware, which enables</a:t>
            </a:r>
          </a:p>
          <a:p>
            <a:r>
              <a:rPr lang="en-US" sz="1200" b="1" i="1" kern="1200" baseline="0" dirty="0" smtClean="0">
                <a:solidFill>
                  <a:schemeClr val="tx1"/>
                </a:solidFill>
                <a:latin typeface="Times New Roman" pitchFamily="18" charset="0"/>
                <a:ea typeface="+mn-ea"/>
                <a:cs typeface="Arial" charset="0"/>
              </a:rPr>
              <a:t>computers to coordinate their activities</a:t>
            </a:r>
          </a:p>
          <a:p>
            <a:r>
              <a:rPr lang="en-US" sz="1200" b="1" i="1" kern="1200" baseline="0" dirty="0" smtClean="0">
                <a:solidFill>
                  <a:schemeClr val="tx1"/>
                </a:solidFill>
                <a:latin typeface="Times New Roman" pitchFamily="18" charset="0"/>
                <a:ea typeface="+mn-ea"/>
                <a:cs typeface="Arial" charset="0"/>
              </a:rPr>
              <a:t>and to share the resources of the system,</a:t>
            </a:r>
          </a:p>
          <a:p>
            <a:r>
              <a:rPr lang="en-US" sz="1200" b="1" i="1" kern="1200" baseline="0" dirty="0" smtClean="0">
                <a:solidFill>
                  <a:schemeClr val="tx1"/>
                </a:solidFill>
                <a:latin typeface="Times New Roman" pitchFamily="18" charset="0"/>
                <a:ea typeface="+mn-ea"/>
                <a:cs typeface="Arial" charset="0"/>
              </a:rPr>
              <a:t>so that users perceive the system as a</a:t>
            </a:r>
          </a:p>
          <a:p>
            <a:r>
              <a:rPr lang="en-US" sz="1200" b="1" i="1" kern="1200" baseline="0" dirty="0" smtClean="0">
                <a:solidFill>
                  <a:schemeClr val="tx1"/>
                </a:solidFill>
                <a:latin typeface="Times New Roman" pitchFamily="18" charset="0"/>
                <a:ea typeface="+mn-ea"/>
                <a:cs typeface="Arial" charset="0"/>
              </a:rPr>
              <a:t>single, integrated computing facility (1997)</a:t>
            </a:r>
            <a:endParaRPr lang="en-US" dirty="0"/>
          </a:p>
        </p:txBody>
      </p:sp>
      <p:sp>
        <p:nvSpPr>
          <p:cNvPr id="4" name="Slide Number Placeholder 3"/>
          <p:cNvSpPr>
            <a:spLocks noGrp="1"/>
          </p:cNvSpPr>
          <p:nvPr>
            <p:ph type="sldNum" sz="quarter" idx="10"/>
          </p:nvPr>
        </p:nvSpPr>
        <p:spPr/>
        <p:txBody>
          <a:bodyPr/>
          <a:lstStyle/>
          <a:p>
            <a:pPr>
              <a:defRPr/>
            </a:pPr>
            <a:fld id="{E0056A4B-389D-4DD9-9063-1A25D1853DC9}" type="slidenum">
              <a:rPr lang="en-AU" smtClean="0"/>
              <a:pPr>
                <a:defRPr/>
              </a:pPr>
              <a:t>21</a:t>
            </a:fld>
            <a:endParaRPr lang="en-AU"/>
          </a:p>
        </p:txBody>
      </p:sp>
    </p:spTree>
    <p:extLst>
      <p:ext uri="{BB962C8B-B14F-4D97-AF65-F5344CB8AC3E}">
        <p14:creationId xmlns:p14="http://schemas.microsoft.com/office/powerpoint/2010/main" val="1644727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Wolfgang </a:t>
            </a:r>
            <a:r>
              <a:rPr lang="en-US" dirty="0" err="1" smtClean="0"/>
              <a:t>Emmerich</a:t>
            </a:r>
            <a:r>
              <a:rPr lang="en-US" dirty="0" smtClean="0"/>
              <a:t> (1997): </a:t>
            </a:r>
            <a:r>
              <a:rPr lang="en-AU" sz="1200" b="1" i="0" u="none" strike="noStrike" kern="1200" baseline="0" dirty="0" smtClean="0">
                <a:solidFill>
                  <a:schemeClr val="tx1"/>
                </a:solidFill>
                <a:latin typeface="Times New Roman" pitchFamily="18" charset="0"/>
                <a:ea typeface="+mn-ea"/>
                <a:cs typeface="Arial" charset="0"/>
              </a:rPr>
              <a:t>Definition: </a:t>
            </a:r>
            <a:r>
              <a:rPr lang="en-AU" sz="1200" b="0" i="0" u="none" strike="noStrike" kern="1200" baseline="0" dirty="0" smtClean="0">
                <a:solidFill>
                  <a:schemeClr val="tx1"/>
                </a:solidFill>
                <a:latin typeface="Times New Roman" pitchFamily="18" charset="0"/>
                <a:ea typeface="+mn-ea"/>
                <a:cs typeface="Arial" charset="0"/>
              </a:rPr>
              <a:t>A </a:t>
            </a:r>
            <a:r>
              <a:rPr lang="en-AU" sz="1200" b="1" i="0" u="none" strike="noStrike" kern="1200" baseline="0" dirty="0" smtClean="0">
                <a:solidFill>
                  <a:schemeClr val="tx1"/>
                </a:solidFill>
                <a:latin typeface="Times New Roman" pitchFamily="18" charset="0"/>
                <a:ea typeface="+mn-ea"/>
                <a:cs typeface="Arial" charset="0"/>
              </a:rPr>
              <a:t>distributed system </a:t>
            </a:r>
            <a:r>
              <a:rPr lang="en-AU" sz="1200" b="0" i="0" u="none" strike="noStrike" kern="1200" baseline="0" dirty="0" smtClean="0">
                <a:solidFill>
                  <a:schemeClr val="tx1"/>
                </a:solidFill>
                <a:latin typeface="Times New Roman" pitchFamily="18" charset="0"/>
                <a:ea typeface="+mn-ea"/>
                <a:cs typeface="Arial" charset="0"/>
              </a:rPr>
              <a:t>consists of a collection of autonomous computers, connected through a network and distribution middleware, which enables computers to coordinate their activities and to share the resources of the system, so that users perceive the system as a single, integrated computing facility.</a:t>
            </a:r>
            <a:endParaRPr lang="en-US" b="0" i="0" dirty="0"/>
          </a:p>
        </p:txBody>
      </p:sp>
      <p:sp>
        <p:nvSpPr>
          <p:cNvPr id="4" name="Slide Number Placeholder 3"/>
          <p:cNvSpPr>
            <a:spLocks noGrp="1"/>
          </p:cNvSpPr>
          <p:nvPr>
            <p:ph type="sldNum" sz="quarter" idx="10"/>
          </p:nvPr>
        </p:nvSpPr>
        <p:spPr/>
        <p:txBody>
          <a:bodyPr/>
          <a:lstStyle/>
          <a:p>
            <a:pPr>
              <a:defRPr/>
            </a:pPr>
            <a:fld id="{E0056A4B-389D-4DD9-9063-1A25D1853DC9}" type="slidenum">
              <a:rPr lang="en-AU" smtClean="0"/>
              <a:pPr>
                <a:defRPr/>
              </a:pPr>
              <a:t>22</a:t>
            </a:fld>
            <a:endParaRPr lang="en-AU"/>
          </a:p>
        </p:txBody>
      </p:sp>
    </p:spTree>
    <p:extLst>
      <p:ext uri="{BB962C8B-B14F-4D97-AF65-F5344CB8AC3E}">
        <p14:creationId xmlns:p14="http://schemas.microsoft.com/office/powerpoint/2010/main" val="1450570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ISP = Internet service provider</a:t>
            </a:r>
            <a:endParaRPr lang="en-US" dirty="0"/>
          </a:p>
        </p:txBody>
      </p:sp>
      <p:sp>
        <p:nvSpPr>
          <p:cNvPr id="4" name="Slide Number Placeholder 3"/>
          <p:cNvSpPr>
            <a:spLocks noGrp="1"/>
          </p:cNvSpPr>
          <p:nvPr>
            <p:ph type="sldNum" sz="quarter" idx="10"/>
          </p:nvPr>
        </p:nvSpPr>
        <p:spPr/>
        <p:txBody>
          <a:bodyPr/>
          <a:lstStyle/>
          <a:p>
            <a:pPr>
              <a:defRPr/>
            </a:pPr>
            <a:fld id="{E0056A4B-389D-4DD9-9063-1A25D1853DC9}" type="slidenum">
              <a:rPr lang="en-AU" smtClean="0"/>
              <a:pPr>
                <a:defRPr/>
              </a:pPr>
              <a:t>23</a:t>
            </a:fld>
            <a:endParaRPr lang="en-AU"/>
          </a:p>
        </p:txBody>
      </p:sp>
    </p:spTree>
    <p:extLst>
      <p:ext uri="{BB962C8B-B14F-4D97-AF65-F5344CB8AC3E}">
        <p14:creationId xmlns:p14="http://schemas.microsoft.com/office/powerpoint/2010/main" val="718282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WAP? - </a:t>
            </a:r>
            <a:r>
              <a:rPr lang="en-US" dirty="0" smtClean="0">
                <a:solidFill>
                  <a:schemeClr val="bg2"/>
                </a:solidFill>
              </a:rPr>
              <a:t>Wireless Application Protocol?</a:t>
            </a:r>
            <a:r>
              <a:rPr lang="en-US" baseline="0" dirty="0" smtClean="0">
                <a:solidFill>
                  <a:schemeClr val="bg2"/>
                </a:solidFill>
              </a:rPr>
              <a:t> </a:t>
            </a:r>
            <a:r>
              <a:rPr lang="en-US" baseline="0" dirty="0" smtClean="0"/>
              <a:t>(also: </a:t>
            </a:r>
            <a:r>
              <a:rPr lang="en-US" dirty="0" smtClean="0"/>
              <a:t>Wireless access point</a:t>
            </a:r>
            <a:r>
              <a:rPr lang="en-US" baseline="0" dirty="0" smtClean="0"/>
              <a:t> )</a:t>
            </a:r>
            <a:endParaRPr lang="en-US" dirty="0" smtClean="0">
              <a:solidFill>
                <a:schemeClr val="bg2"/>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 </a:t>
            </a:r>
            <a:r>
              <a:rPr lang="en-US" b="1" dirty="0" smtClean="0"/>
              <a:t>WAP gateway</a:t>
            </a:r>
            <a:r>
              <a:rPr lang="en-US" dirty="0" smtClean="0"/>
              <a:t> sits between mobile devices using the WAP</a:t>
            </a:r>
            <a:r>
              <a:rPr lang="en-US" baseline="0" dirty="0" smtClean="0"/>
              <a:t> </a:t>
            </a:r>
            <a:r>
              <a:rPr lang="en-US" dirty="0" smtClean="0"/>
              <a:t>protocol and the World Wide Web, passing pages from one to the other much like a proxy. This translates pages into a form suitable for the mobiles, for instance using the Wireless Markup Language (WML). This process is hidden from the phone, so it may access the page in the same way as a browser accesses HTML, using a URL (for example, </a:t>
            </a:r>
            <a:r>
              <a:rPr lang="en-US" dirty="0" smtClean="0">
                <a:hlinkClick r:id="rId3"/>
              </a:rPr>
              <a:t>http://example.com/foo.wml</a:t>
            </a:r>
            <a:r>
              <a:rPr lang="en-US" dirty="0" smtClean="0"/>
              <a:t>), provided the mobile phone operator has not specifically prevented this.</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E0056A4B-389D-4DD9-9063-1A25D1853DC9}" type="slidenum">
              <a:rPr lang="en-AU" smtClean="0"/>
              <a:pPr>
                <a:defRPr/>
              </a:pPr>
              <a:t>24</a:t>
            </a:fld>
            <a:endParaRPr lang="en-AU"/>
          </a:p>
        </p:txBody>
      </p:sp>
    </p:spTree>
    <p:extLst>
      <p:ext uri="{BB962C8B-B14F-4D97-AF65-F5344CB8AC3E}">
        <p14:creationId xmlns:p14="http://schemas.microsoft.com/office/powerpoint/2010/main" val="1331094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543364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4040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2588" y="755650"/>
            <a:ext cx="2160587" cy="5842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0825" y="755650"/>
            <a:ext cx="6329363" cy="5842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16902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58419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70828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0825" y="1916113"/>
            <a:ext cx="4244975" cy="4681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16113"/>
            <a:ext cx="4244975" cy="4681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62867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39733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73664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4688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98330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4596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50825" y="1916113"/>
            <a:ext cx="8642350"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AU" altLang="en-US" smtClean="0"/>
          </a:p>
        </p:txBody>
      </p:sp>
      <p:sp>
        <p:nvSpPr>
          <p:cNvPr id="1027" name="Rectangle 10"/>
          <p:cNvSpPr>
            <a:spLocks noChangeArrowheads="1"/>
          </p:cNvSpPr>
          <p:nvPr/>
        </p:nvSpPr>
        <p:spPr bwMode="auto">
          <a:xfrm>
            <a:off x="0" y="736600"/>
            <a:ext cx="9180513" cy="1079500"/>
          </a:xfrm>
          <a:prstGeom prst="rect">
            <a:avLst/>
          </a:prstGeom>
          <a:solidFill>
            <a:srgbClr val="5D7F9A"/>
          </a:solidFill>
          <a:ln>
            <a:noFill/>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smtClean="0"/>
          </a:p>
        </p:txBody>
      </p:sp>
      <p:sp>
        <p:nvSpPr>
          <p:cNvPr id="1028" name="Rectangle 2"/>
          <p:cNvSpPr>
            <a:spLocks noGrp="1" noChangeArrowheads="1"/>
          </p:cNvSpPr>
          <p:nvPr>
            <p:ph type="title"/>
          </p:nvPr>
        </p:nvSpPr>
        <p:spPr bwMode="auto">
          <a:xfrm>
            <a:off x="250825" y="755650"/>
            <a:ext cx="864235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smtClean="0"/>
          </a:p>
        </p:txBody>
      </p:sp>
      <p:pic>
        <p:nvPicPr>
          <p:cNvPr id="1029" name="Picture 13" descr="ECU_AUS_logo_C"/>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72450" y="0"/>
            <a:ext cx="979488"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3" name="Text Box 19"/>
          <p:cNvSpPr txBox="1">
            <a:spLocks noChangeArrowheads="1"/>
          </p:cNvSpPr>
          <p:nvPr/>
        </p:nvSpPr>
        <p:spPr bwMode="auto">
          <a:xfrm>
            <a:off x="107950" y="115888"/>
            <a:ext cx="5383213" cy="528637"/>
          </a:xfrm>
          <a:prstGeom prst="rect">
            <a:avLst/>
          </a:prstGeom>
          <a:noFill/>
          <a:ln w="9525">
            <a:noFill/>
            <a:miter lim="800000"/>
            <a:headEnd/>
            <a:tailEnd/>
          </a:ln>
          <a:effec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ts val="1680"/>
              </a:lnSpc>
              <a:spcBef>
                <a:spcPct val="50000"/>
              </a:spcBef>
              <a:defRPr/>
            </a:pPr>
            <a:r>
              <a:rPr lang="en-AU" sz="1400" b="1" dirty="0" smtClean="0">
                <a:solidFill>
                  <a:srgbClr val="666666"/>
                </a:solidFill>
                <a:latin typeface="Arial"/>
                <a:cs typeface="Arial"/>
              </a:rPr>
              <a:t>Edith Cowan University</a:t>
            </a:r>
            <a:br>
              <a:rPr lang="en-AU" sz="1400" b="1" dirty="0" smtClean="0">
                <a:solidFill>
                  <a:srgbClr val="666666"/>
                </a:solidFill>
                <a:latin typeface="Arial"/>
                <a:cs typeface="Arial"/>
              </a:rPr>
            </a:br>
            <a:r>
              <a:rPr lang="en-AU" sz="1200" dirty="0" smtClean="0">
                <a:solidFill>
                  <a:srgbClr val="666666"/>
                </a:solidFill>
                <a:latin typeface="Arial"/>
                <a:cs typeface="Arial"/>
              </a:rPr>
              <a:t>School of Science</a:t>
            </a:r>
          </a:p>
        </p:txBody>
      </p:sp>
    </p:spTree>
    <p:extLst>
      <p:ext uri="{BB962C8B-B14F-4D97-AF65-F5344CB8AC3E}">
        <p14:creationId xmlns:p14="http://schemas.microsoft.com/office/powerpoint/2010/main" val="312785814"/>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iming>
    <p:tnLst>
      <p:par>
        <p:cTn id="1" dur="indefinite" restart="never" nodeType="tmRoot"/>
      </p:par>
    </p:tnLst>
  </p:timing>
  <p:hf hdr="0"/>
  <p:txStyles>
    <p:titleStyle>
      <a:lvl1pPr algn="r" rtl="0" eaLnBrk="1" fontAlgn="base" hangingPunct="1">
        <a:spcBef>
          <a:spcPct val="0"/>
        </a:spcBef>
        <a:spcAft>
          <a:spcPct val="0"/>
        </a:spcAft>
        <a:defRPr sz="4400">
          <a:solidFill>
            <a:schemeClr val="bg1"/>
          </a:solidFill>
          <a:latin typeface="Arial"/>
          <a:ea typeface="MS PGothic" panose="020B0600070205080204" pitchFamily="34" charset="-128"/>
          <a:cs typeface="Arial"/>
        </a:defRPr>
      </a:lvl1pPr>
      <a:lvl2pPr algn="r" rtl="0" eaLnBrk="1" fontAlgn="base" hangingPunct="1">
        <a:spcBef>
          <a:spcPct val="0"/>
        </a:spcBef>
        <a:spcAft>
          <a:spcPct val="0"/>
        </a:spcAft>
        <a:defRPr sz="4400">
          <a:solidFill>
            <a:schemeClr val="bg1"/>
          </a:solidFill>
          <a:latin typeface="Arial" panose="020B0604020202020204" pitchFamily="34" charset="0"/>
          <a:ea typeface="MS PGothic" panose="020B0600070205080204" pitchFamily="34" charset="-128"/>
          <a:cs typeface="Arial" panose="020B0604020202020204" pitchFamily="34" charset="0"/>
        </a:defRPr>
      </a:lvl2pPr>
      <a:lvl3pPr algn="r" rtl="0" eaLnBrk="1" fontAlgn="base" hangingPunct="1">
        <a:spcBef>
          <a:spcPct val="0"/>
        </a:spcBef>
        <a:spcAft>
          <a:spcPct val="0"/>
        </a:spcAft>
        <a:defRPr sz="4400">
          <a:solidFill>
            <a:schemeClr val="bg1"/>
          </a:solidFill>
          <a:latin typeface="Arial" panose="020B0604020202020204" pitchFamily="34" charset="0"/>
          <a:ea typeface="MS PGothic" panose="020B0600070205080204" pitchFamily="34" charset="-128"/>
          <a:cs typeface="Arial" panose="020B0604020202020204" pitchFamily="34" charset="0"/>
        </a:defRPr>
      </a:lvl3pPr>
      <a:lvl4pPr algn="r" rtl="0" eaLnBrk="1" fontAlgn="base" hangingPunct="1">
        <a:spcBef>
          <a:spcPct val="0"/>
        </a:spcBef>
        <a:spcAft>
          <a:spcPct val="0"/>
        </a:spcAft>
        <a:defRPr sz="4400">
          <a:solidFill>
            <a:schemeClr val="bg1"/>
          </a:solidFill>
          <a:latin typeface="Arial" panose="020B0604020202020204" pitchFamily="34" charset="0"/>
          <a:ea typeface="MS PGothic" panose="020B0600070205080204" pitchFamily="34" charset="-128"/>
          <a:cs typeface="Arial" panose="020B0604020202020204" pitchFamily="34" charset="0"/>
        </a:defRPr>
      </a:lvl4pPr>
      <a:lvl5pPr algn="r" rtl="0" eaLnBrk="1" fontAlgn="base" hangingPunct="1">
        <a:spcBef>
          <a:spcPct val="0"/>
        </a:spcBef>
        <a:spcAft>
          <a:spcPct val="0"/>
        </a:spcAft>
        <a:defRPr sz="4400">
          <a:solidFill>
            <a:schemeClr val="bg1"/>
          </a:solidFill>
          <a:latin typeface="Arial" panose="020B0604020202020204" pitchFamily="34" charset="0"/>
          <a:ea typeface="MS PGothic" panose="020B0600070205080204" pitchFamily="34" charset="-128"/>
          <a:cs typeface="Arial" panose="020B0604020202020204" pitchFamily="34" charset="0"/>
        </a:defRPr>
      </a:lvl5pPr>
      <a:lvl6pPr marL="457200" algn="r" rtl="0" eaLnBrk="1" fontAlgn="base" hangingPunct="1">
        <a:spcBef>
          <a:spcPct val="0"/>
        </a:spcBef>
        <a:spcAft>
          <a:spcPct val="0"/>
        </a:spcAft>
        <a:defRPr sz="4400">
          <a:solidFill>
            <a:schemeClr val="bg1"/>
          </a:solidFill>
          <a:latin typeface="Arial" pitchFamily="-65" charset="0"/>
        </a:defRPr>
      </a:lvl6pPr>
      <a:lvl7pPr marL="914400" algn="r" rtl="0" eaLnBrk="1" fontAlgn="base" hangingPunct="1">
        <a:spcBef>
          <a:spcPct val="0"/>
        </a:spcBef>
        <a:spcAft>
          <a:spcPct val="0"/>
        </a:spcAft>
        <a:defRPr sz="4400">
          <a:solidFill>
            <a:schemeClr val="bg1"/>
          </a:solidFill>
          <a:latin typeface="Arial" pitchFamily="-65" charset="0"/>
        </a:defRPr>
      </a:lvl7pPr>
      <a:lvl8pPr marL="1371600" algn="r" rtl="0" eaLnBrk="1" fontAlgn="base" hangingPunct="1">
        <a:spcBef>
          <a:spcPct val="0"/>
        </a:spcBef>
        <a:spcAft>
          <a:spcPct val="0"/>
        </a:spcAft>
        <a:defRPr sz="4400">
          <a:solidFill>
            <a:schemeClr val="bg1"/>
          </a:solidFill>
          <a:latin typeface="Arial" pitchFamily="-65" charset="0"/>
        </a:defRPr>
      </a:lvl8pPr>
      <a:lvl9pPr marL="1828800" algn="r" rtl="0" eaLnBrk="1" fontAlgn="base" hangingPunct="1">
        <a:spcBef>
          <a:spcPct val="0"/>
        </a:spcBef>
        <a:spcAft>
          <a:spcPct val="0"/>
        </a:spcAft>
        <a:defRPr sz="4400">
          <a:solidFill>
            <a:schemeClr val="bg1"/>
          </a:solidFill>
          <a:latin typeface="Arial" pitchFamily="-65"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S PGothic" panose="020B0600070205080204" pitchFamily="34" charset="-128"/>
          <a:cs typeface="ＭＳ Ｐゴシック" pitchFamily="-65" charset="-128"/>
        </a:defRPr>
      </a:lvl1pPr>
      <a:lvl2pPr marL="742950" indent="-285750" algn="l" rtl="0" eaLnBrk="1" fontAlgn="base" hangingPunct="1">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1" fontAlgn="base" hangingPunct="1">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1" fontAlgn="base" hangingPunct="1">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1" fontAlgn="base" hangingPunct="1">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intranet.ecu.edu.au/student/my-studies/study-advice/assignment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ecu.edu.au/GPPS/legal_legis/uni_rules.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j.xiao@ecu.edu.au"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blackboard.ecu.edu.au/"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3"/>
          <p:cNvSpPr>
            <a:spLocks noGrp="1" noChangeArrowheads="1"/>
          </p:cNvSpPr>
          <p:nvPr>
            <p:ph type="title"/>
          </p:nvPr>
        </p:nvSpPr>
        <p:spPr>
          <a:xfrm>
            <a:off x="107504" y="848519"/>
            <a:ext cx="8713788" cy="769937"/>
          </a:xfrm>
        </p:spPr>
        <p:txBody>
          <a:bodyPr/>
          <a:lstStyle/>
          <a:p>
            <a:pPr eaLnBrk="1" hangingPunct="1">
              <a:defRPr/>
            </a:pPr>
            <a:r>
              <a:rPr lang="en-AU" sz="3200" b="1" dirty="0" smtClean="0">
                <a:solidFill>
                  <a:srgbClr val="FFFF00"/>
                </a:solidFill>
              </a:rPr>
              <a:t>CSI3344 Distributed Systems</a:t>
            </a:r>
          </a:p>
        </p:txBody>
      </p:sp>
      <p:sp>
        <p:nvSpPr>
          <p:cNvPr id="150530" name="Rectangle 2"/>
          <p:cNvSpPr>
            <a:spLocks noGrp="1" noChangeArrowheads="1"/>
          </p:cNvSpPr>
          <p:nvPr>
            <p:ph idx="1"/>
          </p:nvPr>
        </p:nvSpPr>
        <p:spPr>
          <a:xfrm>
            <a:off x="531060" y="1916832"/>
            <a:ext cx="8304212" cy="4171231"/>
          </a:xfrm>
        </p:spPr>
        <p:txBody>
          <a:bodyPr/>
          <a:lstStyle/>
          <a:p>
            <a:pPr eaLnBrk="1" hangingPunct="1">
              <a:buFont typeface="Wingdings" pitchFamily="2" charset="2"/>
              <a:buNone/>
              <a:defRPr/>
            </a:pPr>
            <a:r>
              <a:rPr lang="en-AU" b="1" i="1" dirty="0" smtClean="0">
                <a:latin typeface="Arial Narrow" pitchFamily="34" charset="0"/>
              </a:rPr>
              <a:t>Lecture 01: </a:t>
            </a:r>
            <a:r>
              <a:rPr lang="en-AU" b="1" dirty="0" smtClean="0">
                <a:latin typeface="Arial Narrow" pitchFamily="34" charset="0"/>
              </a:rPr>
              <a:t>Introduction to Distributed Systems</a:t>
            </a:r>
            <a:r>
              <a:rPr lang="en-AU" dirty="0" smtClean="0">
                <a:latin typeface="Arial Narrow" pitchFamily="34" charset="0"/>
              </a:rPr>
              <a:t> </a:t>
            </a:r>
            <a:endParaRPr lang="en-AU" sz="2000" b="1" dirty="0" smtClean="0">
              <a:latin typeface="Arial Narrow" pitchFamily="34" charset="0"/>
            </a:endParaRPr>
          </a:p>
          <a:p>
            <a:pPr algn="ctr" eaLnBrk="1" hangingPunct="1">
              <a:buFont typeface="Wingdings" pitchFamily="2" charset="2"/>
              <a:buNone/>
              <a:defRPr/>
            </a:pPr>
            <a:endParaRPr lang="en-AU" sz="2000" dirty="0" smtClean="0">
              <a:latin typeface="Arial Narrow" pitchFamily="34" charset="0"/>
            </a:endParaRPr>
          </a:p>
          <a:p>
            <a:pPr eaLnBrk="1" hangingPunct="1">
              <a:buFont typeface="Wingdings" pitchFamily="2" charset="2"/>
              <a:buNone/>
              <a:defRPr/>
            </a:pPr>
            <a:r>
              <a:rPr lang="en-AU" sz="2800" dirty="0" smtClean="0">
                <a:latin typeface="Arial Narrow" pitchFamily="34" charset="0"/>
              </a:rPr>
              <a:t>	- </a:t>
            </a:r>
            <a:r>
              <a:rPr lang="en-US" dirty="0" smtClean="0">
                <a:latin typeface="Arial Narrow" pitchFamily="34" charset="0"/>
              </a:rPr>
              <a:t>Introduction to the Unit</a:t>
            </a:r>
          </a:p>
          <a:p>
            <a:pPr eaLnBrk="1" hangingPunct="1">
              <a:buFont typeface="Wingdings" pitchFamily="2" charset="2"/>
              <a:buNone/>
              <a:defRPr/>
            </a:pPr>
            <a:r>
              <a:rPr lang="en-US" dirty="0" smtClean="0">
                <a:latin typeface="Arial Narrow" pitchFamily="34" charset="0"/>
              </a:rPr>
              <a:t>    1.1 Definition and Examples</a:t>
            </a:r>
          </a:p>
          <a:p>
            <a:pPr eaLnBrk="1" hangingPunct="1">
              <a:spcBef>
                <a:spcPct val="0"/>
              </a:spcBef>
              <a:buClrTx/>
              <a:buSzPct val="70000"/>
              <a:buFont typeface="Wingdings" pitchFamily="2" charset="2"/>
              <a:buNone/>
              <a:defRPr/>
            </a:pPr>
            <a:r>
              <a:rPr lang="en-US" dirty="0" smtClean="0">
                <a:latin typeface="Arial Narrow" pitchFamily="34" charset="0"/>
              </a:rPr>
              <a:t>	1.2 Benefits and Challenges</a:t>
            </a:r>
          </a:p>
          <a:p>
            <a:pPr eaLnBrk="1" hangingPunct="1">
              <a:spcBef>
                <a:spcPct val="0"/>
              </a:spcBef>
              <a:buClrTx/>
              <a:buSzPct val="70000"/>
              <a:buFont typeface="Wingdings" pitchFamily="2" charset="2"/>
              <a:buNone/>
              <a:defRPr/>
            </a:pPr>
            <a:r>
              <a:rPr lang="en-US" dirty="0" smtClean="0">
                <a:latin typeface="Arial Narrow" pitchFamily="34" charset="0"/>
              </a:rPr>
              <a:t>	1.3 General System Model</a:t>
            </a:r>
          </a:p>
          <a:p>
            <a:pPr lvl="2" eaLnBrk="1" hangingPunct="1">
              <a:spcBef>
                <a:spcPct val="0"/>
              </a:spcBef>
              <a:buClrTx/>
              <a:buSzPct val="70000"/>
              <a:buFontTx/>
              <a:buNone/>
              <a:defRPr/>
            </a:pPr>
            <a:r>
              <a:rPr lang="en-AU" sz="3200" dirty="0" smtClean="0">
                <a:latin typeface="Arial Narrow" pitchFamily="34" charset="0"/>
              </a:rPr>
              <a:t>Major Points</a:t>
            </a:r>
          </a:p>
          <a:p>
            <a:pPr lvl="2" eaLnBrk="1" hangingPunct="1">
              <a:spcBef>
                <a:spcPct val="0"/>
              </a:spcBef>
              <a:buClrTx/>
              <a:buSzPct val="70000"/>
              <a:buFontTx/>
              <a:buNone/>
              <a:defRPr/>
            </a:pPr>
            <a:r>
              <a:rPr lang="en-AU" sz="3200" dirty="0" smtClean="0">
                <a:latin typeface="Arial Narrow" pitchFamily="34" charset="0"/>
              </a:rPr>
              <a:t>Reading Guide</a:t>
            </a:r>
          </a:p>
        </p:txBody>
      </p:sp>
      <p:sp>
        <p:nvSpPr>
          <p:cNvPr id="3074" name="Date Placeholder 3"/>
          <p:cNvSpPr>
            <a:spLocks noGrp="1"/>
          </p:cNvSpPr>
          <p:nvPr>
            <p:ph type="dt" sz="quarter" idx="4294967295"/>
          </p:nvPr>
        </p:nvSpPr>
        <p:spPr>
          <a:xfrm>
            <a:off x="309069" y="6248400"/>
            <a:ext cx="5926435" cy="457200"/>
          </a:xfrm>
          <a:prstGeom prst="rect">
            <a:avLst/>
          </a:prstGeom>
          <a:noFill/>
        </p:spPr>
        <p:txBody>
          <a:bodyPr/>
          <a:lstStyle/>
          <a:p>
            <a:r>
              <a:rPr lang="en-US" sz="1800" dirty="0" smtClean="0"/>
              <a:t>CSI3344 Distributed Systems</a:t>
            </a:r>
            <a:endParaRPr lang="en-AU" sz="1800" dirty="0"/>
          </a:p>
          <a:p>
            <a:endParaRPr lang="en-AU" sz="1800" dirty="0"/>
          </a:p>
        </p:txBody>
      </p:sp>
      <p:sp>
        <p:nvSpPr>
          <p:cNvPr id="3076" name="Slide Number Placeholder 5"/>
          <p:cNvSpPr>
            <a:spLocks noGrp="1"/>
          </p:cNvSpPr>
          <p:nvPr>
            <p:ph type="sldNum" sz="quarter" idx="4294967295"/>
          </p:nvPr>
        </p:nvSpPr>
        <p:spPr>
          <a:xfrm>
            <a:off x="8028384" y="6248400"/>
            <a:ext cx="1115616" cy="457200"/>
          </a:xfrm>
          <a:prstGeom prst="rect">
            <a:avLst/>
          </a:prstGeom>
          <a:noFill/>
        </p:spPr>
        <p:txBody>
          <a:bodyPr/>
          <a:lstStyle/>
          <a:p>
            <a:fld id="{C51AF4C1-A195-4ED0-A9FF-7EC21467E4B4}" type="slidenum">
              <a:rPr lang="en-AU" smtClean="0"/>
              <a:pPr/>
              <a:t>1</a:t>
            </a:fld>
            <a:endParaRPr lang="en-AU"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278287" y="614354"/>
            <a:ext cx="8820150" cy="1057260"/>
          </a:xfrm>
        </p:spPr>
        <p:txBody>
          <a:bodyPr/>
          <a:lstStyle/>
          <a:p>
            <a:pPr eaLnBrk="1" hangingPunct="1">
              <a:defRPr/>
            </a:pPr>
            <a:r>
              <a:rPr lang="en-AU" sz="4000" b="1" dirty="0" smtClean="0">
                <a:solidFill>
                  <a:srgbClr val="FFFF00"/>
                </a:solidFill>
              </a:rPr>
              <a:t>Contacting Staff?</a:t>
            </a:r>
          </a:p>
        </p:txBody>
      </p:sp>
      <p:sp>
        <p:nvSpPr>
          <p:cNvPr id="154627" name="Rectangle 3"/>
          <p:cNvSpPr>
            <a:spLocks noGrp="1" noChangeArrowheads="1"/>
          </p:cNvSpPr>
          <p:nvPr>
            <p:ph idx="1"/>
          </p:nvPr>
        </p:nvSpPr>
        <p:spPr>
          <a:xfrm>
            <a:off x="107504" y="1772816"/>
            <a:ext cx="8784976" cy="4873625"/>
          </a:xfrm>
        </p:spPr>
        <p:txBody>
          <a:bodyPr/>
          <a:lstStyle/>
          <a:p>
            <a:r>
              <a:rPr lang="en-US" sz="2800" dirty="0" smtClean="0"/>
              <a:t>Any Concerns: </a:t>
            </a:r>
          </a:p>
          <a:p>
            <a:pPr lvl="1"/>
            <a:r>
              <a:rPr lang="en-US" sz="2400" dirty="0"/>
              <a:t>S</a:t>
            </a:r>
            <a:r>
              <a:rPr lang="en-US" sz="2400" dirty="0" smtClean="0"/>
              <a:t>hould talk to your tutor in the first instance so to work together towards a suitable solution.</a:t>
            </a:r>
          </a:p>
          <a:p>
            <a:pPr lvl="2"/>
            <a:r>
              <a:rPr lang="en-US" sz="2200" dirty="0" smtClean="0"/>
              <a:t>Don’t wait until too late. </a:t>
            </a:r>
          </a:p>
          <a:p>
            <a:pPr lvl="2"/>
            <a:r>
              <a:rPr lang="en-US" sz="2200" dirty="0" smtClean="0"/>
              <a:t>Email your tutor who will make every attempt to deal with the problem/concern as soon as possible. Set up subsequent meetings if needed.</a:t>
            </a:r>
          </a:p>
          <a:p>
            <a:pPr lvl="3"/>
            <a:r>
              <a:rPr lang="en-US" sz="1800" b="1" dirty="0" smtClean="0">
                <a:solidFill>
                  <a:srgbClr val="0000FF"/>
                </a:solidFill>
              </a:rPr>
              <a:t>Email: Please put the unit code, CSI3344, in the Subject line; and your name, and/or Person ID, in body of the message</a:t>
            </a:r>
          </a:p>
          <a:p>
            <a:pPr lvl="3"/>
            <a:r>
              <a:rPr lang="en-US" sz="1800" b="1" dirty="0" smtClean="0">
                <a:solidFill>
                  <a:srgbClr val="0000FF"/>
                </a:solidFill>
              </a:rPr>
              <a:t>Phone call: if not attended, leave your message </a:t>
            </a:r>
          </a:p>
          <a:p>
            <a:pPr lvl="1" eaLnBrk="1" hangingPunct="1">
              <a:lnSpc>
                <a:spcPct val="90000"/>
              </a:lnSpc>
              <a:defRPr/>
            </a:pPr>
            <a:r>
              <a:rPr lang="en-US" sz="2200" dirty="0" smtClean="0"/>
              <a:t>Personal Problem: see the tutor (if you feel it is something that you can discuss with the tutor) or the Student Counselor.</a:t>
            </a:r>
          </a:p>
        </p:txBody>
      </p:sp>
      <p:sp>
        <p:nvSpPr>
          <p:cNvPr id="8196" name="Slide Number Placeholder 5"/>
          <p:cNvSpPr>
            <a:spLocks noGrp="1"/>
          </p:cNvSpPr>
          <p:nvPr>
            <p:ph type="sldNum" sz="quarter" idx="4294967295"/>
          </p:nvPr>
        </p:nvSpPr>
        <p:spPr>
          <a:xfrm>
            <a:off x="7239000" y="6248400"/>
            <a:ext cx="1905000" cy="457200"/>
          </a:xfrm>
          <a:prstGeom prst="rect">
            <a:avLst/>
          </a:prstGeom>
          <a:noFill/>
        </p:spPr>
        <p:txBody>
          <a:bodyPr/>
          <a:lstStyle/>
          <a:p>
            <a:fld id="{AF1ED768-5839-4F28-BC56-8B7984001B2A}" type="slidenum">
              <a:rPr lang="en-AU" smtClean="0"/>
              <a:pPr/>
              <a:t>10</a:t>
            </a:fld>
            <a:endParaRPr lang="en-AU" smtClean="0"/>
          </a:p>
        </p:txBody>
      </p:sp>
      <p:sp>
        <p:nvSpPr>
          <p:cNvPr id="7" name="Date Placeholder 3"/>
          <p:cNvSpPr txBox="1">
            <a:spLocks/>
          </p:cNvSpPr>
          <p:nvPr/>
        </p:nvSpPr>
        <p:spPr>
          <a:xfrm>
            <a:off x="309069" y="6248400"/>
            <a:ext cx="4334939" cy="457200"/>
          </a:xfrm>
          <a:prstGeom prst="rect">
            <a:avLst/>
          </a:prstGeom>
          <a:noFill/>
        </p:spPr>
        <p:txBody>
          <a:bodyPr/>
          <a:ls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dirty="0" smtClean="0"/>
              <a:t>CSI3344 Distributed Systems</a:t>
            </a:r>
            <a:endParaRPr lang="en-AU" sz="1800" dirty="0" smtClean="0"/>
          </a:p>
          <a:p>
            <a:endParaRPr lang="en-AU"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323850" y="620688"/>
            <a:ext cx="8820150" cy="1219200"/>
          </a:xfrm>
        </p:spPr>
        <p:txBody>
          <a:bodyPr/>
          <a:lstStyle/>
          <a:p>
            <a:pPr eaLnBrk="1" hangingPunct="1">
              <a:defRPr/>
            </a:pPr>
            <a:r>
              <a:rPr lang="en-US" sz="3600" dirty="0" smtClean="0">
                <a:solidFill>
                  <a:srgbClr val="FFFF00"/>
                </a:solidFill>
              </a:rPr>
              <a:t>Regarding</a:t>
            </a:r>
            <a:r>
              <a:rPr lang="en-AU" sz="3600" dirty="0" smtClean="0">
                <a:solidFill>
                  <a:srgbClr val="FFFF00"/>
                </a:solidFill>
              </a:rPr>
              <a:t> </a:t>
            </a:r>
            <a:r>
              <a:rPr lang="en-AU" sz="3600" b="1" dirty="0" smtClean="0">
                <a:solidFill>
                  <a:srgbClr val="FFFF00"/>
                </a:solidFill>
              </a:rPr>
              <a:t>Occupational Safety &amp; Health</a:t>
            </a:r>
          </a:p>
        </p:txBody>
      </p:sp>
      <p:sp>
        <p:nvSpPr>
          <p:cNvPr id="155651" name="Rectangle 3"/>
          <p:cNvSpPr>
            <a:spLocks noGrp="1" noChangeArrowheads="1"/>
          </p:cNvSpPr>
          <p:nvPr>
            <p:ph idx="1"/>
          </p:nvPr>
        </p:nvSpPr>
        <p:spPr>
          <a:xfrm>
            <a:off x="539552" y="1916832"/>
            <a:ext cx="7991996" cy="3959969"/>
          </a:xfrm>
        </p:spPr>
        <p:txBody>
          <a:bodyPr/>
          <a:lstStyle/>
          <a:p>
            <a:pPr eaLnBrk="1" hangingPunct="1">
              <a:defRPr/>
            </a:pPr>
            <a:r>
              <a:rPr lang="en-US" sz="2400" dirty="0" smtClean="0"/>
              <a:t>Take note of the exit points in case of Emergency</a:t>
            </a:r>
          </a:p>
          <a:p>
            <a:pPr eaLnBrk="1" hangingPunct="1">
              <a:defRPr/>
            </a:pPr>
            <a:r>
              <a:rPr lang="en-US" sz="2400" dirty="0" smtClean="0"/>
              <a:t>Go through the slides on </a:t>
            </a:r>
            <a:r>
              <a:rPr lang="en-AU" sz="2400" dirty="0" smtClean="0"/>
              <a:t>Occupational Safety &amp; Health – provided by </a:t>
            </a:r>
            <a:r>
              <a:rPr lang="en-US" sz="2400" dirty="0" smtClean="0"/>
              <a:t>Dr Steve Hinckley </a:t>
            </a:r>
            <a:r>
              <a:rPr lang="en-US" sz="2400" dirty="0" smtClean="0"/>
              <a:t/>
            </a:r>
            <a:br>
              <a:rPr lang="en-US" sz="2400" dirty="0" smtClean="0"/>
            </a:br>
            <a:r>
              <a:rPr lang="en-US" sz="2400" dirty="0" smtClean="0"/>
              <a:t>   </a:t>
            </a:r>
            <a:r>
              <a:rPr lang="en-AU" sz="2400" dirty="0" smtClean="0">
                <a:solidFill>
                  <a:srgbClr val="CC6600"/>
                </a:solidFill>
              </a:rPr>
              <a:t>(</a:t>
            </a:r>
            <a:r>
              <a:rPr lang="en-AU" sz="2400" dirty="0" smtClean="0">
                <a:solidFill>
                  <a:srgbClr val="CC6600"/>
                </a:solidFill>
              </a:rPr>
              <a:t>Download </a:t>
            </a:r>
            <a:r>
              <a:rPr lang="en-AU" sz="2400" dirty="0" smtClean="0">
                <a:solidFill>
                  <a:srgbClr val="CC6600"/>
                </a:solidFill>
              </a:rPr>
              <a:t>it from </a:t>
            </a:r>
            <a:r>
              <a:rPr lang="en-AU" sz="2400" dirty="0" smtClean="0">
                <a:solidFill>
                  <a:srgbClr val="CC6600"/>
                </a:solidFill>
              </a:rPr>
              <a:t>M</a:t>
            </a:r>
            <a:r>
              <a:rPr lang="en-AU" sz="2400" dirty="0" smtClean="0">
                <a:solidFill>
                  <a:srgbClr val="CC6600"/>
                </a:solidFill>
              </a:rPr>
              <a:t>odule </a:t>
            </a:r>
            <a:r>
              <a:rPr lang="en-AU" sz="2400" dirty="0" smtClean="0">
                <a:solidFill>
                  <a:srgbClr val="CC6600"/>
                </a:solidFill>
              </a:rPr>
              <a:t>01)</a:t>
            </a:r>
          </a:p>
          <a:p>
            <a:pPr lvl="1"/>
            <a:r>
              <a:rPr lang="en-US" sz="2200" dirty="0" smtClean="0"/>
              <a:t>Alarms</a:t>
            </a:r>
          </a:p>
          <a:p>
            <a:pPr lvl="1"/>
            <a:r>
              <a:rPr lang="en-US" sz="2200" dirty="0" smtClean="0"/>
              <a:t>Warning</a:t>
            </a:r>
          </a:p>
          <a:p>
            <a:pPr lvl="1"/>
            <a:r>
              <a:rPr lang="en-US" sz="2200" dirty="0" smtClean="0"/>
              <a:t>Evacuation</a:t>
            </a:r>
          </a:p>
          <a:p>
            <a:pPr lvl="2"/>
            <a:r>
              <a:rPr lang="en-US" sz="2000" dirty="0" smtClean="0"/>
              <a:t>Assembly points</a:t>
            </a:r>
          </a:p>
          <a:p>
            <a:pPr lvl="1"/>
            <a:r>
              <a:rPr lang="en-US" sz="2200" dirty="0" smtClean="0"/>
              <a:t>Lab safety</a:t>
            </a:r>
          </a:p>
          <a:p>
            <a:pPr lvl="2"/>
            <a:r>
              <a:rPr lang="en-US" sz="2000" dirty="0" smtClean="0"/>
              <a:t> Enclosed footwear only</a:t>
            </a:r>
          </a:p>
        </p:txBody>
      </p:sp>
      <p:sp>
        <p:nvSpPr>
          <p:cNvPr id="9220" name="Slide Number Placeholder 5"/>
          <p:cNvSpPr>
            <a:spLocks noGrp="1"/>
          </p:cNvSpPr>
          <p:nvPr>
            <p:ph type="sldNum" sz="quarter" idx="4294967295"/>
          </p:nvPr>
        </p:nvSpPr>
        <p:spPr>
          <a:xfrm>
            <a:off x="7239000" y="6248400"/>
            <a:ext cx="1905000" cy="457200"/>
          </a:xfrm>
          <a:prstGeom prst="rect">
            <a:avLst/>
          </a:prstGeom>
          <a:noFill/>
        </p:spPr>
        <p:txBody>
          <a:bodyPr/>
          <a:lstStyle/>
          <a:p>
            <a:fld id="{5F525CF8-ED35-44EE-AA55-9EDB8633FDFF}" type="slidenum">
              <a:rPr lang="en-AU" smtClean="0"/>
              <a:pPr/>
              <a:t>11</a:t>
            </a:fld>
            <a:endParaRPr lang="en-AU" dirty="0" smtClean="0"/>
          </a:p>
        </p:txBody>
      </p:sp>
      <p:sp>
        <p:nvSpPr>
          <p:cNvPr id="7" name="Date Placeholder 3"/>
          <p:cNvSpPr txBox="1">
            <a:spLocks/>
          </p:cNvSpPr>
          <p:nvPr/>
        </p:nvSpPr>
        <p:spPr>
          <a:xfrm>
            <a:off x="309069" y="6248400"/>
            <a:ext cx="4334939" cy="457200"/>
          </a:xfrm>
          <a:prstGeom prst="rect">
            <a:avLst/>
          </a:prstGeom>
          <a:noFill/>
        </p:spPr>
        <p:txBody>
          <a:bodyPr/>
          <a:ls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dirty="0" smtClean="0"/>
              <a:t>CSI3344 Distributed Systems</a:t>
            </a:r>
            <a:endParaRPr lang="en-AU" sz="1800" dirty="0" smtClean="0"/>
          </a:p>
          <a:p>
            <a:endParaRPr lang="en-AU" sz="1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323850" y="620688"/>
            <a:ext cx="8820150" cy="1219200"/>
          </a:xfrm>
        </p:spPr>
        <p:txBody>
          <a:bodyPr/>
          <a:lstStyle/>
          <a:p>
            <a:pPr eaLnBrk="1" hangingPunct="1">
              <a:defRPr/>
            </a:pPr>
            <a:r>
              <a:rPr lang="en-US" sz="3600" b="1" dirty="0" smtClean="0">
                <a:solidFill>
                  <a:srgbClr val="FFFF00"/>
                </a:solidFill>
              </a:rPr>
              <a:t>Regarding Extensions to Assignments</a:t>
            </a:r>
            <a:endParaRPr lang="en-AU" sz="3600" b="1" dirty="0" smtClean="0">
              <a:solidFill>
                <a:srgbClr val="FFFF00"/>
              </a:solidFill>
            </a:endParaRPr>
          </a:p>
        </p:txBody>
      </p:sp>
      <p:sp>
        <p:nvSpPr>
          <p:cNvPr id="156675" name="Rectangle 3"/>
          <p:cNvSpPr>
            <a:spLocks noGrp="1" noChangeArrowheads="1"/>
          </p:cNvSpPr>
          <p:nvPr>
            <p:ph idx="1"/>
          </p:nvPr>
        </p:nvSpPr>
        <p:spPr>
          <a:xfrm>
            <a:off x="630237" y="1990692"/>
            <a:ext cx="8207375" cy="4714908"/>
          </a:xfrm>
        </p:spPr>
        <p:txBody>
          <a:bodyPr/>
          <a:lstStyle/>
          <a:p>
            <a:pPr eaLnBrk="1" hangingPunct="1">
              <a:defRPr/>
            </a:pPr>
            <a:r>
              <a:rPr lang="en-US" sz="2400" dirty="0" smtClean="0"/>
              <a:t>Extensions will only be considered where supporting documents/evidence is provided</a:t>
            </a:r>
          </a:p>
          <a:p>
            <a:pPr lvl="1" eaLnBrk="1" hangingPunct="1">
              <a:defRPr/>
            </a:pPr>
            <a:r>
              <a:rPr lang="en-US" sz="2200" dirty="0" smtClean="0"/>
              <a:t>Medical certificate; Note from Student Counselor;</a:t>
            </a:r>
          </a:p>
          <a:p>
            <a:pPr lvl="1" eaLnBrk="1" hangingPunct="1">
              <a:defRPr/>
            </a:pPr>
            <a:r>
              <a:rPr lang="en-US" sz="2200" dirty="0" smtClean="0"/>
              <a:t>Work, Travel and assignments of other unit/s not grounds for extensions</a:t>
            </a:r>
          </a:p>
          <a:p>
            <a:pPr lvl="1" eaLnBrk="1" hangingPunct="1">
              <a:defRPr/>
            </a:pPr>
            <a:r>
              <a:rPr lang="en-US" sz="2200" dirty="0" smtClean="0"/>
              <a:t>If an extension is to be granted, </a:t>
            </a:r>
          </a:p>
          <a:p>
            <a:pPr lvl="2" eaLnBrk="1" hangingPunct="1">
              <a:defRPr/>
            </a:pPr>
            <a:r>
              <a:rPr lang="en-US" sz="2000" dirty="0" smtClean="0"/>
              <a:t>Maximum 5 days within unit coordinator’s capacity. Further extension needs approval from Head of School</a:t>
            </a:r>
          </a:p>
          <a:p>
            <a:pPr lvl="1" eaLnBrk="1" hangingPunct="1">
              <a:defRPr/>
            </a:pPr>
            <a:r>
              <a:rPr lang="en-US" sz="2200" dirty="0" smtClean="0"/>
              <a:t>Rules for extensions can be found at </a:t>
            </a:r>
            <a:r>
              <a:rPr lang="en-US" sz="2200" dirty="0" smtClean="0">
                <a:hlinkClick r:id="rId2"/>
              </a:rPr>
              <a:t>http://intranet.ecu.edu.au/student/my-studies/study-advice/assignments</a:t>
            </a:r>
            <a:r>
              <a:rPr lang="en-US" sz="2200" dirty="0" smtClean="0"/>
              <a:t> </a:t>
            </a:r>
          </a:p>
        </p:txBody>
      </p:sp>
      <p:sp>
        <p:nvSpPr>
          <p:cNvPr id="10244" name="Slide Number Placeholder 5"/>
          <p:cNvSpPr>
            <a:spLocks noGrp="1"/>
          </p:cNvSpPr>
          <p:nvPr>
            <p:ph type="sldNum" sz="quarter" idx="4294967295"/>
          </p:nvPr>
        </p:nvSpPr>
        <p:spPr>
          <a:xfrm>
            <a:off x="7239000" y="6248400"/>
            <a:ext cx="1905000" cy="457200"/>
          </a:xfrm>
          <a:prstGeom prst="rect">
            <a:avLst/>
          </a:prstGeom>
          <a:noFill/>
        </p:spPr>
        <p:txBody>
          <a:bodyPr/>
          <a:lstStyle/>
          <a:p>
            <a:fld id="{8C52E1B0-7434-4B15-8F41-F7BEE9046004}" type="slidenum">
              <a:rPr lang="en-AU" smtClean="0"/>
              <a:pPr/>
              <a:t>12</a:t>
            </a:fld>
            <a:endParaRPr lang="en-AU" smtClean="0"/>
          </a:p>
        </p:txBody>
      </p:sp>
      <p:sp>
        <p:nvSpPr>
          <p:cNvPr id="7" name="Date Placeholder 3"/>
          <p:cNvSpPr txBox="1">
            <a:spLocks/>
          </p:cNvSpPr>
          <p:nvPr/>
        </p:nvSpPr>
        <p:spPr>
          <a:xfrm>
            <a:off x="309069" y="6248400"/>
            <a:ext cx="4334939" cy="457200"/>
          </a:xfrm>
          <a:prstGeom prst="rect">
            <a:avLst/>
          </a:prstGeom>
          <a:noFill/>
        </p:spPr>
        <p:txBody>
          <a:bodyPr/>
          <a:ls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dirty="0" smtClean="0"/>
              <a:t>CSI3344 Distributed Systems</a:t>
            </a:r>
            <a:endParaRPr lang="en-AU" sz="1800" dirty="0" smtClean="0"/>
          </a:p>
          <a:p>
            <a:endParaRPr lang="en-AU" sz="1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233933" y="620688"/>
            <a:ext cx="8820150" cy="985822"/>
          </a:xfrm>
        </p:spPr>
        <p:txBody>
          <a:bodyPr/>
          <a:lstStyle/>
          <a:p>
            <a:pPr eaLnBrk="1" hangingPunct="1">
              <a:defRPr/>
            </a:pPr>
            <a:r>
              <a:rPr lang="en-US" sz="4000" b="1" dirty="0" smtClean="0">
                <a:solidFill>
                  <a:srgbClr val="FFFF00"/>
                </a:solidFill>
              </a:rPr>
              <a:t>– Etiquette</a:t>
            </a:r>
            <a:endParaRPr lang="en-AU" sz="4000" b="1" dirty="0" smtClean="0">
              <a:solidFill>
                <a:srgbClr val="FFFF00"/>
              </a:solidFill>
            </a:endParaRPr>
          </a:p>
        </p:txBody>
      </p:sp>
      <p:sp>
        <p:nvSpPr>
          <p:cNvPr id="157699" name="Rectangle 3"/>
          <p:cNvSpPr>
            <a:spLocks noGrp="1" noChangeArrowheads="1"/>
          </p:cNvSpPr>
          <p:nvPr>
            <p:ph idx="1"/>
          </p:nvPr>
        </p:nvSpPr>
        <p:spPr>
          <a:xfrm>
            <a:off x="397444" y="1857340"/>
            <a:ext cx="8493127" cy="5000660"/>
          </a:xfrm>
        </p:spPr>
        <p:txBody>
          <a:bodyPr/>
          <a:lstStyle/>
          <a:p>
            <a:r>
              <a:rPr lang="en-US" sz="2400" dirty="0" smtClean="0"/>
              <a:t>All questions are welcome, but please no personal conversation during lecture/tutorials</a:t>
            </a:r>
          </a:p>
          <a:p>
            <a:r>
              <a:rPr lang="en-AU" sz="2400" dirty="0" smtClean="0"/>
              <a:t>Turn off your mobile or set it in silent mode</a:t>
            </a:r>
            <a:endParaRPr lang="en-US" sz="2400" dirty="0" smtClean="0"/>
          </a:p>
          <a:p>
            <a:pPr lvl="1" eaLnBrk="1" hangingPunct="1">
              <a:lnSpc>
                <a:spcPct val="110000"/>
              </a:lnSpc>
              <a:defRPr/>
            </a:pPr>
            <a:endParaRPr lang="en-AU" sz="2400" dirty="0" smtClean="0"/>
          </a:p>
          <a:p>
            <a:pPr lvl="1" eaLnBrk="1" hangingPunct="1">
              <a:lnSpc>
                <a:spcPct val="110000"/>
              </a:lnSpc>
              <a:defRPr/>
            </a:pPr>
            <a:endParaRPr lang="en-AU" sz="2400" dirty="0" smtClean="0"/>
          </a:p>
          <a:p>
            <a:pPr lvl="1" eaLnBrk="1" hangingPunct="1">
              <a:lnSpc>
                <a:spcPct val="110000"/>
              </a:lnSpc>
              <a:buNone/>
              <a:defRPr/>
            </a:pPr>
            <a:endParaRPr lang="en-AU" sz="2400" dirty="0" smtClean="0"/>
          </a:p>
          <a:p>
            <a:pPr lvl="1" eaLnBrk="1" hangingPunct="1">
              <a:lnSpc>
                <a:spcPct val="110000"/>
              </a:lnSpc>
              <a:defRPr/>
            </a:pPr>
            <a:r>
              <a:rPr lang="en-AU" sz="2000" dirty="0" smtClean="0"/>
              <a:t>NOTE: if you have a special reason that you need to leave the phone on, please let the lecturer know at the beginning of the seminar</a:t>
            </a:r>
          </a:p>
          <a:p>
            <a:pPr lvl="1" eaLnBrk="1" hangingPunct="1">
              <a:lnSpc>
                <a:spcPct val="110000"/>
              </a:lnSpc>
              <a:defRPr/>
            </a:pPr>
            <a:r>
              <a:rPr lang="en-US" sz="2000" dirty="0" smtClean="0"/>
              <a:t>Thank you in advance for your consideration of other students in these matters</a:t>
            </a:r>
            <a:endParaRPr lang="en-AU" sz="2000" dirty="0" smtClean="0"/>
          </a:p>
          <a:p>
            <a:pPr lvl="1" eaLnBrk="1" hangingPunct="1">
              <a:lnSpc>
                <a:spcPct val="110000"/>
              </a:lnSpc>
              <a:defRPr/>
            </a:pPr>
            <a:endParaRPr lang="en-AU" sz="2400" dirty="0" smtClean="0"/>
          </a:p>
        </p:txBody>
      </p:sp>
      <p:sp>
        <p:nvSpPr>
          <p:cNvPr id="11268" name="Slide Number Placeholder 5"/>
          <p:cNvSpPr>
            <a:spLocks noGrp="1"/>
          </p:cNvSpPr>
          <p:nvPr>
            <p:ph type="sldNum" sz="quarter" idx="4294967295"/>
          </p:nvPr>
        </p:nvSpPr>
        <p:spPr>
          <a:xfrm>
            <a:off x="7239000" y="6248400"/>
            <a:ext cx="1905000" cy="457200"/>
          </a:xfrm>
          <a:prstGeom prst="rect">
            <a:avLst/>
          </a:prstGeom>
          <a:noFill/>
        </p:spPr>
        <p:txBody>
          <a:bodyPr/>
          <a:lstStyle/>
          <a:p>
            <a:fld id="{F0DFC3A6-1AE2-4119-9F29-B099AEE1FC68}" type="slidenum">
              <a:rPr lang="en-AU" smtClean="0"/>
              <a:pPr/>
              <a:t>13</a:t>
            </a:fld>
            <a:endParaRPr lang="en-AU" smtClean="0"/>
          </a:p>
        </p:txBody>
      </p:sp>
      <p:sp>
        <p:nvSpPr>
          <p:cNvPr id="11271" name="Rectangle 4"/>
          <p:cNvSpPr>
            <a:spLocks noChangeArrowheads="1"/>
          </p:cNvSpPr>
          <p:nvPr/>
        </p:nvSpPr>
        <p:spPr bwMode="auto">
          <a:xfrm>
            <a:off x="1043608" y="3142625"/>
            <a:ext cx="7704137" cy="1569660"/>
          </a:xfrm>
          <a:prstGeom prst="rect">
            <a:avLst/>
          </a:prstGeom>
          <a:noFill/>
          <a:ln w="9525">
            <a:noFill/>
            <a:miter lim="800000"/>
            <a:headEnd/>
            <a:tailEnd/>
          </a:ln>
        </p:spPr>
        <p:txBody>
          <a:bodyPr wrap="square" anchor="ctr">
            <a:spAutoFit/>
          </a:bodyPr>
          <a:lstStyle/>
          <a:p>
            <a:r>
              <a:rPr lang="en-US" sz="1600" b="1" dirty="0">
                <a:latin typeface="Arial" charset="0"/>
                <a:cs typeface="Arial" charset="0"/>
              </a:rPr>
              <a:t>MOBILE TELEPHONES AND PAGERS </a:t>
            </a:r>
            <a:r>
              <a:rPr lang="en-US" sz="1600" i="1" dirty="0">
                <a:solidFill>
                  <a:schemeClr val="tx2"/>
                </a:solidFill>
                <a:latin typeface="Arial" charset="0"/>
                <a:cs typeface="Arial" charset="0"/>
              </a:rPr>
              <a:t>(FROM THE STUDENT HANDBOOK)</a:t>
            </a:r>
          </a:p>
          <a:p>
            <a:r>
              <a:rPr lang="en-US" sz="1400" dirty="0">
                <a:latin typeface="Arial" charset="0"/>
                <a:cs typeface="Arial" charset="0"/>
              </a:rPr>
              <a:t>Although students may take mobile telephones into libraries, lecture rooms, and tutorial rooms, as a courtesy to other students, they must ensure that the devices are switched off and not able to cause disruption to classes, or to other students attempting to pursue their studies.  Mobile telephones and pagers are not permitted in examination rooms to ensure security and the integrity of the university examination</a:t>
            </a:r>
            <a:r>
              <a:rPr lang="en-US" sz="1400" dirty="0" smtClean="0">
                <a:latin typeface="Arial" charset="0"/>
                <a:cs typeface="Arial" charset="0"/>
              </a:rPr>
              <a:t>.</a:t>
            </a:r>
            <a:r>
              <a:rPr lang="en-US" sz="1000" dirty="0">
                <a:latin typeface="Arial" charset="0"/>
                <a:cs typeface="Arial" charset="0"/>
              </a:rPr>
              <a:t/>
            </a:r>
            <a:br>
              <a:rPr lang="en-US" sz="1000" dirty="0">
                <a:latin typeface="Arial" charset="0"/>
                <a:cs typeface="Arial" charset="0"/>
              </a:rPr>
            </a:br>
            <a:endParaRPr lang="en-US" sz="1000" dirty="0">
              <a:latin typeface="Arial" charset="0"/>
              <a:cs typeface="Arial" charset="0"/>
            </a:endParaRPr>
          </a:p>
        </p:txBody>
      </p:sp>
      <p:sp>
        <p:nvSpPr>
          <p:cNvPr id="8" name="Date Placeholder 3"/>
          <p:cNvSpPr txBox="1">
            <a:spLocks/>
          </p:cNvSpPr>
          <p:nvPr/>
        </p:nvSpPr>
        <p:spPr>
          <a:xfrm>
            <a:off x="309069" y="6248400"/>
            <a:ext cx="4334939" cy="457200"/>
          </a:xfrm>
          <a:prstGeom prst="rect">
            <a:avLst/>
          </a:prstGeom>
          <a:noFill/>
        </p:spPr>
        <p:txBody>
          <a:bodyPr/>
          <a:ls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dirty="0" smtClean="0"/>
              <a:t>CSI3344 Distributed Systems</a:t>
            </a:r>
            <a:endParaRPr lang="en-AU" sz="1800" dirty="0" smtClean="0"/>
          </a:p>
          <a:p>
            <a:endParaRPr lang="en-AU" sz="1800"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359447" y="548680"/>
            <a:ext cx="8820150" cy="1219200"/>
          </a:xfrm>
        </p:spPr>
        <p:txBody>
          <a:bodyPr/>
          <a:lstStyle/>
          <a:p>
            <a:pPr eaLnBrk="1" hangingPunct="1">
              <a:defRPr/>
            </a:pPr>
            <a:r>
              <a:rPr lang="en-US" sz="4000" b="1" dirty="0" smtClean="0">
                <a:solidFill>
                  <a:srgbClr val="FFFF00"/>
                </a:solidFill>
              </a:rPr>
              <a:t>– Supp Exams &amp; Deferred Exam</a:t>
            </a:r>
            <a:endParaRPr lang="en-AU" sz="4000" b="1" dirty="0" smtClean="0">
              <a:solidFill>
                <a:srgbClr val="FFFF00"/>
              </a:solidFill>
            </a:endParaRPr>
          </a:p>
        </p:txBody>
      </p:sp>
      <p:sp>
        <p:nvSpPr>
          <p:cNvPr id="158723" name="Rectangle 3"/>
          <p:cNvSpPr>
            <a:spLocks noGrp="1" noChangeArrowheads="1"/>
          </p:cNvSpPr>
          <p:nvPr>
            <p:ph idx="1"/>
          </p:nvPr>
        </p:nvSpPr>
        <p:spPr>
          <a:xfrm>
            <a:off x="540320" y="1994105"/>
            <a:ext cx="8424168" cy="4464050"/>
          </a:xfrm>
        </p:spPr>
        <p:txBody>
          <a:bodyPr/>
          <a:lstStyle/>
          <a:p>
            <a:pPr eaLnBrk="1" hangingPunct="1">
              <a:lnSpc>
                <a:spcPct val="90000"/>
              </a:lnSpc>
              <a:defRPr/>
            </a:pPr>
            <a:r>
              <a:rPr lang="en-AU" sz="2400" dirty="0" smtClean="0"/>
              <a:t>The rules for </a:t>
            </a:r>
            <a:r>
              <a:rPr lang="en-AU" sz="2400" b="1" u="sng" dirty="0" smtClean="0"/>
              <a:t>conceded pass</a:t>
            </a:r>
            <a:r>
              <a:rPr lang="en-AU" sz="2400" dirty="0" smtClean="0"/>
              <a:t> (CP) and/or </a:t>
            </a:r>
            <a:r>
              <a:rPr lang="en-AU" sz="2400" b="1" u="sng" dirty="0" smtClean="0"/>
              <a:t>supplementary exams</a:t>
            </a:r>
            <a:r>
              <a:rPr lang="en-AU" sz="2400" dirty="0" smtClean="0"/>
              <a:t> change from time to time</a:t>
            </a:r>
          </a:p>
          <a:p>
            <a:pPr eaLnBrk="1" hangingPunct="1">
              <a:lnSpc>
                <a:spcPct val="90000"/>
              </a:lnSpc>
              <a:defRPr/>
            </a:pPr>
            <a:r>
              <a:rPr lang="en-AU" sz="2400" b="1" dirty="0" smtClean="0"/>
              <a:t>CP </a:t>
            </a:r>
            <a:r>
              <a:rPr lang="en-AU" sz="2400" dirty="0" smtClean="0"/>
              <a:t>and</a:t>
            </a:r>
            <a:r>
              <a:rPr lang="en-AU" sz="2400" b="1" dirty="0" smtClean="0"/>
              <a:t> </a:t>
            </a:r>
            <a:r>
              <a:rPr lang="en-AU" sz="2400" b="1" dirty="0" err="1" smtClean="0"/>
              <a:t>Supps</a:t>
            </a:r>
            <a:r>
              <a:rPr lang="en-AU" sz="2400" b="1" dirty="0" smtClean="0"/>
              <a:t> </a:t>
            </a:r>
            <a:r>
              <a:rPr lang="en-AU" sz="2400" dirty="0" smtClean="0"/>
              <a:t>are determined by the Board of Examiners of the school, NOT by the unit/course coordinator or </a:t>
            </a:r>
            <a:r>
              <a:rPr lang="en-AU" sz="2400" dirty="0" err="1" smtClean="0"/>
              <a:t>HoS</a:t>
            </a:r>
            <a:endParaRPr lang="en-AU" sz="2400" dirty="0" smtClean="0"/>
          </a:p>
          <a:p>
            <a:pPr lvl="1" eaLnBrk="1" hangingPunct="1">
              <a:lnSpc>
                <a:spcPct val="90000"/>
              </a:lnSpc>
              <a:defRPr/>
            </a:pPr>
            <a:r>
              <a:rPr lang="en-AU" sz="2200" dirty="0" smtClean="0"/>
              <a:t>Details at: </a:t>
            </a:r>
            <a:r>
              <a:rPr lang="en-AU" sz="2000" dirty="0" smtClean="0">
                <a:hlinkClick r:id="rId2"/>
              </a:rPr>
              <a:t>http://www.ecu.edu.au/GPPS/legal_legis/uni_rules.html</a:t>
            </a:r>
            <a:endParaRPr lang="en-AU" sz="2000" dirty="0" smtClean="0"/>
          </a:p>
          <a:p>
            <a:pPr eaLnBrk="1" hangingPunct="1">
              <a:lnSpc>
                <a:spcPct val="90000"/>
              </a:lnSpc>
              <a:defRPr/>
            </a:pPr>
            <a:r>
              <a:rPr lang="en-AU" sz="2400" b="1" dirty="0" smtClean="0"/>
              <a:t>Deferred Exam</a:t>
            </a:r>
            <a:r>
              <a:rPr lang="en-AU" sz="2400" dirty="0" smtClean="0"/>
              <a:t>: need to apply for it at or before the normal exam date/time unless emergency. </a:t>
            </a:r>
          </a:p>
          <a:p>
            <a:pPr lvl="1" eaLnBrk="1" hangingPunct="1">
              <a:lnSpc>
                <a:spcPct val="90000"/>
              </a:lnSpc>
              <a:defRPr/>
            </a:pPr>
            <a:r>
              <a:rPr lang="en-AU" sz="2000" dirty="0" smtClean="0"/>
              <a:t>If you were sick on the day of the exam, you should see a doctor, get a medical certificate and then immediately apply for a deferred exam.</a:t>
            </a:r>
          </a:p>
        </p:txBody>
      </p:sp>
      <p:sp>
        <p:nvSpPr>
          <p:cNvPr id="12292" name="Slide Number Placeholder 5"/>
          <p:cNvSpPr>
            <a:spLocks noGrp="1"/>
          </p:cNvSpPr>
          <p:nvPr>
            <p:ph type="sldNum" sz="quarter" idx="4294967295"/>
          </p:nvPr>
        </p:nvSpPr>
        <p:spPr>
          <a:xfrm>
            <a:off x="7239000" y="6248400"/>
            <a:ext cx="1905000" cy="457200"/>
          </a:xfrm>
          <a:prstGeom prst="rect">
            <a:avLst/>
          </a:prstGeom>
          <a:noFill/>
        </p:spPr>
        <p:txBody>
          <a:bodyPr/>
          <a:lstStyle/>
          <a:p>
            <a:fld id="{CBAB27EF-04D3-4E03-AAB2-19F3A81F4FBA}" type="slidenum">
              <a:rPr lang="en-AU" smtClean="0"/>
              <a:pPr/>
              <a:t>14</a:t>
            </a:fld>
            <a:endParaRPr lang="en-AU" dirty="0" smtClean="0"/>
          </a:p>
        </p:txBody>
      </p:sp>
      <p:sp>
        <p:nvSpPr>
          <p:cNvPr id="7" name="Date Placeholder 3"/>
          <p:cNvSpPr txBox="1">
            <a:spLocks/>
          </p:cNvSpPr>
          <p:nvPr/>
        </p:nvSpPr>
        <p:spPr>
          <a:xfrm>
            <a:off x="309069" y="6248400"/>
            <a:ext cx="4334939" cy="457200"/>
          </a:xfrm>
          <a:prstGeom prst="rect">
            <a:avLst/>
          </a:prstGeom>
          <a:noFill/>
        </p:spPr>
        <p:txBody>
          <a:bodyPr/>
          <a:ls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dirty="0" smtClean="0"/>
              <a:t>CSI3344 Distributed Systems</a:t>
            </a:r>
            <a:endParaRPr lang="en-AU" sz="1800" dirty="0" smtClean="0"/>
          </a:p>
          <a:p>
            <a:endParaRPr lang="en-AU" sz="1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309069" y="764704"/>
            <a:ext cx="8820150" cy="1219200"/>
          </a:xfrm>
        </p:spPr>
        <p:txBody>
          <a:bodyPr/>
          <a:lstStyle/>
          <a:p>
            <a:pPr eaLnBrk="1" hangingPunct="1">
              <a:defRPr/>
            </a:pPr>
            <a:r>
              <a:rPr lang="en-US" sz="4000" b="1" dirty="0" smtClean="0">
                <a:solidFill>
                  <a:srgbClr val="FFFF00"/>
                </a:solidFill>
              </a:rPr>
              <a:t>Consultation Time</a:t>
            </a:r>
            <a:endParaRPr lang="en-AU" sz="4000" b="1" dirty="0" smtClean="0">
              <a:solidFill>
                <a:srgbClr val="FFFF00"/>
              </a:solidFill>
            </a:endParaRPr>
          </a:p>
        </p:txBody>
      </p:sp>
      <p:sp>
        <p:nvSpPr>
          <p:cNvPr id="158723" name="Rectangle 3"/>
          <p:cNvSpPr>
            <a:spLocks noGrp="1" noChangeArrowheads="1"/>
          </p:cNvSpPr>
          <p:nvPr>
            <p:ph idx="1"/>
          </p:nvPr>
        </p:nvSpPr>
        <p:spPr>
          <a:xfrm>
            <a:off x="615456" y="2204864"/>
            <a:ext cx="8207375" cy="3672408"/>
          </a:xfrm>
        </p:spPr>
        <p:txBody>
          <a:bodyPr/>
          <a:lstStyle/>
          <a:p>
            <a:pPr eaLnBrk="1" hangingPunct="1"/>
            <a:r>
              <a:rPr lang="en-AU" dirty="0" smtClean="0"/>
              <a:t>Free </a:t>
            </a:r>
            <a:r>
              <a:rPr lang="en-AU" dirty="0"/>
              <a:t>consultation time</a:t>
            </a:r>
          </a:p>
          <a:p>
            <a:pPr lvl="1" eaLnBrk="1" hangingPunct="1"/>
            <a:r>
              <a:rPr lang="en-AU" sz="2200" dirty="0"/>
              <a:t>Monday        </a:t>
            </a:r>
            <a:r>
              <a:rPr lang="en-AU" sz="2200" dirty="0" smtClean="0"/>
              <a:t>16:00 </a:t>
            </a:r>
            <a:r>
              <a:rPr lang="en-AU" sz="2200" dirty="0"/>
              <a:t>– </a:t>
            </a:r>
            <a:r>
              <a:rPr lang="en-AU" sz="2200" dirty="0" smtClean="0"/>
              <a:t>17:00  </a:t>
            </a:r>
            <a:endParaRPr lang="en-AU" sz="2200" dirty="0"/>
          </a:p>
          <a:p>
            <a:pPr lvl="1"/>
            <a:r>
              <a:rPr lang="en-AU" sz="2200" dirty="0" smtClean="0"/>
              <a:t>Thursday      13:00 </a:t>
            </a:r>
            <a:r>
              <a:rPr lang="en-AU" sz="2200" dirty="0"/>
              <a:t>– </a:t>
            </a:r>
            <a:r>
              <a:rPr lang="en-AU" sz="2200" dirty="0" smtClean="0"/>
              <a:t>15:00 </a:t>
            </a:r>
            <a:endParaRPr lang="en-AU" sz="2200" dirty="0"/>
          </a:p>
          <a:p>
            <a:pPr lvl="1" eaLnBrk="1" hangingPunct="1"/>
            <a:r>
              <a:rPr lang="en-AU" sz="2200" dirty="0" err="1" smtClean="0"/>
              <a:t>Frisday</a:t>
            </a:r>
            <a:r>
              <a:rPr lang="en-AU" sz="2200" dirty="0" smtClean="0"/>
              <a:t>         13:00 </a:t>
            </a:r>
            <a:r>
              <a:rPr lang="en-AU" sz="2200" dirty="0"/>
              <a:t>– </a:t>
            </a:r>
            <a:r>
              <a:rPr lang="en-AU" sz="2200" dirty="0" smtClean="0"/>
              <a:t>15:00</a:t>
            </a:r>
            <a:endParaRPr lang="en-AU" sz="2200" dirty="0"/>
          </a:p>
          <a:p>
            <a:pPr eaLnBrk="1" hangingPunct="1"/>
            <a:r>
              <a:rPr lang="en-AU" sz="2800" dirty="0"/>
              <a:t>Other time possible, by appointment via email</a:t>
            </a:r>
          </a:p>
          <a:p>
            <a:r>
              <a:rPr lang="en-AU" sz="2800" dirty="0"/>
              <a:t>To avoid disappointment, email to make appointment beforehand.</a:t>
            </a:r>
          </a:p>
        </p:txBody>
      </p:sp>
      <p:sp>
        <p:nvSpPr>
          <p:cNvPr id="12292" name="Slide Number Placeholder 5"/>
          <p:cNvSpPr>
            <a:spLocks noGrp="1"/>
          </p:cNvSpPr>
          <p:nvPr>
            <p:ph type="sldNum" sz="quarter" idx="4294967295"/>
          </p:nvPr>
        </p:nvSpPr>
        <p:spPr>
          <a:xfrm>
            <a:off x="7239000" y="6248400"/>
            <a:ext cx="1905000" cy="457200"/>
          </a:xfrm>
          <a:prstGeom prst="rect">
            <a:avLst/>
          </a:prstGeom>
          <a:noFill/>
        </p:spPr>
        <p:txBody>
          <a:bodyPr/>
          <a:lstStyle/>
          <a:p>
            <a:fld id="{CBAB27EF-04D3-4E03-AAB2-19F3A81F4FBA}" type="slidenum">
              <a:rPr lang="en-AU" smtClean="0"/>
              <a:pPr/>
              <a:t>15</a:t>
            </a:fld>
            <a:endParaRPr lang="en-AU" dirty="0" smtClean="0"/>
          </a:p>
        </p:txBody>
      </p:sp>
      <p:sp>
        <p:nvSpPr>
          <p:cNvPr id="7" name="Date Placeholder 3"/>
          <p:cNvSpPr txBox="1">
            <a:spLocks/>
          </p:cNvSpPr>
          <p:nvPr/>
        </p:nvSpPr>
        <p:spPr>
          <a:xfrm>
            <a:off x="309069" y="6248400"/>
            <a:ext cx="4334939" cy="457200"/>
          </a:xfrm>
          <a:prstGeom prst="rect">
            <a:avLst/>
          </a:prstGeom>
          <a:noFill/>
        </p:spPr>
        <p:txBody>
          <a:bodyPr/>
          <a:ls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dirty="0" smtClean="0"/>
              <a:t>CSI3344 Distributed Systems</a:t>
            </a:r>
            <a:endParaRPr lang="en-AU" sz="1800" dirty="0" smtClean="0"/>
          </a:p>
          <a:p>
            <a:endParaRPr lang="en-AU" sz="1800" dirty="0"/>
          </a:p>
        </p:txBody>
      </p:sp>
    </p:spTree>
    <p:extLst>
      <p:ext uri="{BB962C8B-B14F-4D97-AF65-F5344CB8AC3E}">
        <p14:creationId xmlns:p14="http://schemas.microsoft.com/office/powerpoint/2010/main" val="22343207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bwMode="auto">
          <a:xfrm>
            <a:off x="395536" y="891481"/>
            <a:ext cx="8229600" cy="85725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solidFill>
                  <a:srgbClr val="FFFF00"/>
                </a:solidFill>
              </a:rPr>
              <a:t>Now, any questions …?</a:t>
            </a:r>
          </a:p>
        </p:txBody>
      </p:sp>
      <p:pic>
        <p:nvPicPr>
          <p:cNvPr id="17411" name="Picture 4" descr="isthisgoingtobeontheexam"/>
          <p:cNvPicPr>
            <a:picLocks noGrp="1" noChangeAspect="1" noChangeArrowheads="1"/>
          </p:cNvPicPr>
          <p:nvPr>
            <p:ph idx="1"/>
          </p:nvPr>
        </p:nvPicPr>
        <p:blipFill>
          <a:blip r:embed="rId2"/>
          <a:srcRect/>
          <a:stretch>
            <a:fillRect/>
          </a:stretch>
        </p:blipFill>
        <p:spPr>
          <a:xfrm>
            <a:off x="741593" y="1803399"/>
            <a:ext cx="7804830" cy="4822838"/>
          </a:xfrm>
          <a:noFill/>
        </p:spPr>
      </p:pic>
      <p:sp>
        <p:nvSpPr>
          <p:cNvPr id="8" name="Slide Number Placeholder 7"/>
          <p:cNvSpPr>
            <a:spLocks noGrp="1"/>
          </p:cNvSpPr>
          <p:nvPr>
            <p:ph type="sldNum" sz="quarter" idx="4294967295"/>
          </p:nvPr>
        </p:nvSpPr>
        <p:spPr>
          <a:xfrm>
            <a:off x="7239000" y="6248400"/>
            <a:ext cx="1905000" cy="457200"/>
          </a:xfrm>
          <a:prstGeom prst="rect">
            <a:avLst/>
          </a:prstGeom>
        </p:spPr>
        <p:txBody>
          <a:bodyPr/>
          <a:lstStyle/>
          <a:p>
            <a:pPr>
              <a:defRPr/>
            </a:pPr>
            <a:fld id="{F3F16F55-BF78-4B54-A555-C4A3355467F7}" type="slidenum">
              <a:rPr lang="en-AU"/>
              <a:pPr>
                <a:defRPr/>
              </a:pPr>
              <a:t>16</a:t>
            </a:fld>
            <a:endParaRPr lang="en-AU"/>
          </a:p>
        </p:txBody>
      </p:sp>
      <p:sp>
        <p:nvSpPr>
          <p:cNvPr id="17412" name="Rounded Rectangle 6"/>
          <p:cNvSpPr>
            <a:spLocks noChangeArrowheads="1"/>
          </p:cNvSpPr>
          <p:nvPr/>
        </p:nvSpPr>
        <p:spPr bwMode="auto">
          <a:xfrm>
            <a:off x="5004048" y="4581128"/>
            <a:ext cx="2286016" cy="714380"/>
          </a:xfrm>
          <a:prstGeom prst="roundRect">
            <a:avLst>
              <a:gd name="adj" fmla="val 16667"/>
            </a:avLst>
          </a:prstGeom>
          <a:solidFill>
            <a:srgbClr val="0066FF">
              <a:alpha val="47842"/>
            </a:srgbClr>
          </a:solidFill>
          <a:ln w="12700" cap="sq" algn="ctr">
            <a:noFill/>
            <a:miter lim="800000"/>
            <a:headEnd type="none" w="sm" len="sm"/>
            <a:tailEnd type="none" w="sm" len="sm"/>
          </a:ln>
        </p:spPr>
        <p:txBody>
          <a:bodyPr wrap="none"/>
          <a:lstStyle/>
          <a:p>
            <a:endParaRPr lang="en-US"/>
          </a:p>
        </p:txBody>
      </p:sp>
      <p:sp>
        <p:nvSpPr>
          <p:cNvPr id="9" name="Date Placeholder 3"/>
          <p:cNvSpPr txBox="1">
            <a:spLocks/>
          </p:cNvSpPr>
          <p:nvPr/>
        </p:nvSpPr>
        <p:spPr>
          <a:xfrm>
            <a:off x="309069" y="6248400"/>
            <a:ext cx="4334939" cy="457200"/>
          </a:xfrm>
          <a:prstGeom prst="rect">
            <a:avLst/>
          </a:prstGeom>
          <a:noFill/>
        </p:spPr>
        <p:txBody>
          <a:bodyPr/>
          <a:ls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dirty="0" smtClean="0"/>
              <a:t>CSI3344 Distributed Systems</a:t>
            </a:r>
            <a:endParaRPr lang="en-AU" sz="1800" dirty="0" smtClean="0"/>
          </a:p>
          <a:p>
            <a:endParaRPr lang="en-AU" sz="1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bwMode="auto">
          <a:xfrm>
            <a:off x="467544" y="836712"/>
            <a:ext cx="8229600" cy="85725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solidFill>
                  <a:srgbClr val="FFFF00"/>
                </a:solidFill>
              </a:rPr>
              <a:t>Now let’s play with …</a:t>
            </a:r>
          </a:p>
        </p:txBody>
      </p:sp>
      <p:pic>
        <p:nvPicPr>
          <p:cNvPr id="18435" name="Content Placeholder 3" descr="solitairejoke.jpg"/>
          <p:cNvPicPr>
            <a:picLocks noGrp="1" noChangeAspect="1"/>
          </p:cNvPicPr>
          <p:nvPr>
            <p:ph idx="1"/>
          </p:nvPr>
        </p:nvPicPr>
        <p:blipFill>
          <a:blip r:embed="rId2"/>
          <a:srcRect/>
          <a:stretch>
            <a:fillRect/>
          </a:stretch>
        </p:blipFill>
        <p:spPr>
          <a:xfrm>
            <a:off x="971600" y="2020998"/>
            <a:ext cx="6945741" cy="4255049"/>
          </a:xfrm>
        </p:spPr>
      </p:pic>
      <p:sp>
        <p:nvSpPr>
          <p:cNvPr id="7" name="Slide Number Placeholder 6"/>
          <p:cNvSpPr>
            <a:spLocks noGrp="1"/>
          </p:cNvSpPr>
          <p:nvPr>
            <p:ph type="sldNum" sz="quarter" idx="4294967295"/>
          </p:nvPr>
        </p:nvSpPr>
        <p:spPr>
          <a:xfrm>
            <a:off x="7239000" y="6248400"/>
            <a:ext cx="1905000" cy="457200"/>
          </a:xfrm>
          <a:prstGeom prst="rect">
            <a:avLst/>
          </a:prstGeom>
        </p:spPr>
        <p:txBody>
          <a:bodyPr/>
          <a:lstStyle/>
          <a:p>
            <a:pPr>
              <a:defRPr/>
            </a:pPr>
            <a:fld id="{C075F1E2-6DA4-4354-9C58-3A40976CA729}" type="slidenum">
              <a:rPr lang="en-AU"/>
              <a:pPr>
                <a:defRPr/>
              </a:pPr>
              <a:t>17</a:t>
            </a:fld>
            <a:endParaRPr lang="en-AU"/>
          </a:p>
        </p:txBody>
      </p:sp>
      <p:sp>
        <p:nvSpPr>
          <p:cNvPr id="8" name="Date Placeholder 3"/>
          <p:cNvSpPr txBox="1">
            <a:spLocks/>
          </p:cNvSpPr>
          <p:nvPr/>
        </p:nvSpPr>
        <p:spPr>
          <a:xfrm>
            <a:off x="309069" y="6248400"/>
            <a:ext cx="4334939" cy="457200"/>
          </a:xfrm>
          <a:prstGeom prst="rect">
            <a:avLst/>
          </a:prstGeom>
          <a:noFill/>
        </p:spPr>
        <p:txBody>
          <a:bodyPr/>
          <a:ls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dirty="0" smtClean="0"/>
              <a:t>CSI3344 Distributed Systems</a:t>
            </a:r>
            <a:endParaRPr lang="en-AU" sz="1800" dirty="0" smtClean="0"/>
          </a:p>
          <a:p>
            <a:endParaRPr lang="en-AU" sz="1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Lecture 01</a:t>
            </a:r>
            <a:endParaRPr lang="en-AU" dirty="0"/>
          </a:p>
        </p:txBody>
      </p:sp>
      <p:sp>
        <p:nvSpPr>
          <p:cNvPr id="3" name="Content Placeholder 2"/>
          <p:cNvSpPr>
            <a:spLocks noGrp="1"/>
          </p:cNvSpPr>
          <p:nvPr>
            <p:ph idx="1"/>
          </p:nvPr>
        </p:nvSpPr>
        <p:spPr>
          <a:xfrm>
            <a:off x="1259632" y="2636912"/>
            <a:ext cx="7057479" cy="3169071"/>
          </a:xfrm>
        </p:spPr>
        <p:txBody>
          <a:bodyPr/>
          <a:lstStyle/>
          <a:p>
            <a:pPr marL="0" indent="0" algn="ctr">
              <a:buNone/>
            </a:pPr>
            <a:r>
              <a:rPr lang="en-AU" sz="4000" dirty="0" smtClean="0"/>
              <a:t>Introduction to </a:t>
            </a:r>
          </a:p>
          <a:p>
            <a:pPr marL="0" indent="0" algn="ctr">
              <a:buNone/>
            </a:pPr>
            <a:r>
              <a:rPr lang="en-AU" sz="4000" dirty="0" smtClean="0"/>
              <a:t>Distributed Systems</a:t>
            </a:r>
            <a:endParaRPr lang="en-AU" sz="4000" dirty="0"/>
          </a:p>
        </p:txBody>
      </p:sp>
    </p:spTree>
    <p:extLst>
      <p:ext uri="{BB962C8B-B14F-4D97-AF65-F5344CB8AC3E}">
        <p14:creationId xmlns:p14="http://schemas.microsoft.com/office/powerpoint/2010/main" val="6825377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3"/>
          <p:cNvSpPr>
            <a:spLocks noGrp="1" noChangeArrowheads="1"/>
          </p:cNvSpPr>
          <p:nvPr>
            <p:ph type="title"/>
          </p:nvPr>
        </p:nvSpPr>
        <p:spPr>
          <a:xfrm>
            <a:off x="-324544" y="845928"/>
            <a:ext cx="8713788" cy="769937"/>
          </a:xfrm>
        </p:spPr>
        <p:txBody>
          <a:bodyPr/>
          <a:lstStyle/>
          <a:p>
            <a:pPr eaLnBrk="1" hangingPunct="1">
              <a:lnSpc>
                <a:spcPct val="80000"/>
              </a:lnSpc>
              <a:defRPr/>
            </a:pPr>
            <a:r>
              <a:rPr lang="en-AU" sz="3600" b="1" i="1" dirty="0" smtClean="0">
                <a:latin typeface="Arial Narrow" pitchFamily="34" charset="0"/>
              </a:rPr>
              <a:t>Objectives</a:t>
            </a:r>
            <a:r>
              <a:rPr lang="en-AU" sz="3600" dirty="0" smtClean="0">
                <a:latin typeface="Arial Narrow" pitchFamily="34" charset="0"/>
              </a:rPr>
              <a:t> </a:t>
            </a:r>
            <a:r>
              <a:rPr lang="en-AU" sz="3600" b="1" i="1" dirty="0" smtClean="0">
                <a:latin typeface="Arial Narrow" pitchFamily="34" charset="0"/>
              </a:rPr>
              <a:t>of this </a:t>
            </a:r>
            <a:r>
              <a:rPr lang="en-AU" sz="3600" b="1" i="1" dirty="0">
                <a:latin typeface="Arial Narrow" pitchFamily="34" charset="0"/>
              </a:rPr>
              <a:t>l</a:t>
            </a:r>
            <a:r>
              <a:rPr lang="en-AU" sz="3600" b="1" i="1" dirty="0" smtClean="0">
                <a:latin typeface="Arial Narrow" pitchFamily="34" charset="0"/>
              </a:rPr>
              <a:t>ecture</a:t>
            </a:r>
          </a:p>
        </p:txBody>
      </p:sp>
      <p:sp>
        <p:nvSpPr>
          <p:cNvPr id="149506" name="Rectangle 2"/>
          <p:cNvSpPr>
            <a:spLocks noGrp="1" noChangeArrowheads="1"/>
          </p:cNvSpPr>
          <p:nvPr>
            <p:ph idx="1"/>
          </p:nvPr>
        </p:nvSpPr>
        <p:spPr>
          <a:xfrm>
            <a:off x="467544" y="2204864"/>
            <a:ext cx="8105775" cy="3635474"/>
          </a:xfrm>
        </p:spPr>
        <p:txBody>
          <a:bodyPr/>
          <a:lstStyle/>
          <a:p>
            <a:pPr eaLnBrk="1" hangingPunct="1">
              <a:lnSpc>
                <a:spcPct val="80000"/>
              </a:lnSpc>
              <a:defRPr/>
            </a:pPr>
            <a:r>
              <a:rPr lang="en-AU" sz="2400" dirty="0" smtClean="0"/>
              <a:t>Be aware of the arguments on definitions of distributed systems;</a:t>
            </a:r>
          </a:p>
          <a:p>
            <a:pPr eaLnBrk="1" hangingPunct="1">
              <a:lnSpc>
                <a:spcPct val="80000"/>
              </a:lnSpc>
              <a:defRPr/>
            </a:pPr>
            <a:r>
              <a:rPr lang="en-AU" sz="2400" dirty="0" smtClean="0"/>
              <a:t>Give examples of distributed systems;</a:t>
            </a:r>
          </a:p>
          <a:p>
            <a:pPr eaLnBrk="1" hangingPunct="1">
              <a:lnSpc>
                <a:spcPct val="80000"/>
              </a:lnSpc>
              <a:defRPr/>
            </a:pPr>
            <a:r>
              <a:rPr lang="en-AU" sz="2400" dirty="0" smtClean="0"/>
              <a:t>Discuss the benefits provided by distributed systems;</a:t>
            </a:r>
          </a:p>
          <a:p>
            <a:pPr eaLnBrk="1" hangingPunct="1">
              <a:lnSpc>
                <a:spcPct val="80000"/>
              </a:lnSpc>
              <a:defRPr/>
            </a:pPr>
            <a:r>
              <a:rPr lang="en-AU" sz="2400" dirty="0" smtClean="0"/>
              <a:t>Discuss the challenges in distributed system design and construction;</a:t>
            </a:r>
          </a:p>
          <a:p>
            <a:pPr eaLnBrk="1" hangingPunct="1">
              <a:lnSpc>
                <a:spcPct val="80000"/>
              </a:lnSpc>
              <a:defRPr/>
            </a:pPr>
            <a:r>
              <a:rPr lang="en-AU" sz="2400" dirty="0" smtClean="0"/>
              <a:t>Be familiar with the general system models of distributed systems;</a:t>
            </a:r>
          </a:p>
          <a:p>
            <a:pPr eaLnBrk="1" hangingPunct="1">
              <a:lnSpc>
                <a:spcPct val="80000"/>
              </a:lnSpc>
              <a:defRPr/>
            </a:pPr>
            <a:r>
              <a:rPr lang="en-AU" sz="2400" dirty="0" smtClean="0"/>
              <a:t>Be familiar with middleware position in and services to distributed systems.</a:t>
            </a:r>
          </a:p>
        </p:txBody>
      </p:sp>
      <p:sp>
        <p:nvSpPr>
          <p:cNvPr id="13316" name="Slide Number Placeholder 5"/>
          <p:cNvSpPr>
            <a:spLocks noGrp="1"/>
          </p:cNvSpPr>
          <p:nvPr>
            <p:ph type="sldNum" sz="quarter" idx="4294967295"/>
          </p:nvPr>
        </p:nvSpPr>
        <p:spPr>
          <a:xfrm>
            <a:off x="7239000" y="6248400"/>
            <a:ext cx="1905000" cy="457200"/>
          </a:xfrm>
          <a:prstGeom prst="rect">
            <a:avLst/>
          </a:prstGeom>
          <a:noFill/>
        </p:spPr>
        <p:txBody>
          <a:bodyPr/>
          <a:lstStyle/>
          <a:p>
            <a:fld id="{B40C7FB2-35A7-4AC4-8ECC-CA71820E051C}" type="slidenum">
              <a:rPr lang="en-AU" smtClean="0"/>
              <a:pPr/>
              <a:t>19</a:t>
            </a:fld>
            <a:endParaRPr lang="en-AU" smtClean="0"/>
          </a:p>
        </p:txBody>
      </p:sp>
      <p:sp>
        <p:nvSpPr>
          <p:cNvPr id="7" name="Date Placeholder 3"/>
          <p:cNvSpPr txBox="1">
            <a:spLocks/>
          </p:cNvSpPr>
          <p:nvPr/>
        </p:nvSpPr>
        <p:spPr>
          <a:xfrm>
            <a:off x="309069" y="6248400"/>
            <a:ext cx="4334939" cy="457200"/>
          </a:xfrm>
          <a:prstGeom prst="rect">
            <a:avLst/>
          </a:prstGeom>
          <a:noFill/>
        </p:spPr>
        <p:txBody>
          <a:bodyPr/>
          <a:ls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dirty="0" smtClean="0"/>
              <a:t>CSI3344 Distributed Systems</a:t>
            </a:r>
            <a:endParaRPr lang="en-AU" sz="1800" dirty="0" smtClean="0"/>
          </a:p>
          <a:p>
            <a:endParaRPr lang="en-AU" sz="1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b="1" dirty="0" smtClean="0">
                <a:solidFill>
                  <a:srgbClr val="FFFF00"/>
                </a:solidFill>
              </a:rPr>
              <a:t>Cover</a:t>
            </a:r>
            <a:endParaRPr lang="en-AU" sz="3200" dirty="0"/>
          </a:p>
        </p:txBody>
      </p:sp>
      <p:sp>
        <p:nvSpPr>
          <p:cNvPr id="3" name="Content Placeholder 2"/>
          <p:cNvSpPr>
            <a:spLocks noGrp="1"/>
          </p:cNvSpPr>
          <p:nvPr>
            <p:ph idx="1"/>
          </p:nvPr>
        </p:nvSpPr>
        <p:spPr/>
        <p:txBody>
          <a:bodyPr/>
          <a:lstStyle/>
          <a:p>
            <a:pPr>
              <a:buFontTx/>
              <a:buChar char="-"/>
              <a:defRPr/>
            </a:pPr>
            <a:r>
              <a:rPr lang="en-AU" dirty="0" smtClean="0">
                <a:latin typeface="Arial Narrow" pitchFamily="34" charset="0"/>
              </a:rPr>
              <a:t>Unit Introduction &amp; coordination</a:t>
            </a:r>
          </a:p>
          <a:p>
            <a:pPr>
              <a:buFontTx/>
              <a:buChar char="-"/>
              <a:defRPr/>
            </a:pPr>
            <a:r>
              <a:rPr lang="en-US" dirty="0" smtClean="0">
                <a:latin typeface="Arial Narrow" pitchFamily="34" charset="0"/>
              </a:rPr>
              <a:t>Introduction </a:t>
            </a:r>
            <a:r>
              <a:rPr lang="en-US" dirty="0">
                <a:latin typeface="Arial Narrow" pitchFamily="34" charset="0"/>
              </a:rPr>
              <a:t>to </a:t>
            </a:r>
            <a:r>
              <a:rPr lang="en-US" dirty="0" smtClean="0">
                <a:latin typeface="Arial Narrow" pitchFamily="34" charset="0"/>
              </a:rPr>
              <a:t>Distributed Systems</a:t>
            </a:r>
            <a:endParaRPr lang="en-US" dirty="0">
              <a:latin typeface="Arial Narrow" pitchFamily="34" charset="0"/>
            </a:endParaRPr>
          </a:p>
          <a:p>
            <a:pPr>
              <a:buNone/>
              <a:defRPr/>
            </a:pPr>
            <a:r>
              <a:rPr lang="en-US" dirty="0">
                <a:latin typeface="Arial Narrow" pitchFamily="34" charset="0"/>
              </a:rPr>
              <a:t>    1.1 Definition and Examples</a:t>
            </a:r>
          </a:p>
          <a:p>
            <a:pPr>
              <a:spcBef>
                <a:spcPct val="0"/>
              </a:spcBef>
              <a:buSzPct val="70000"/>
              <a:buNone/>
              <a:defRPr/>
            </a:pPr>
            <a:r>
              <a:rPr lang="en-US" dirty="0">
                <a:latin typeface="Arial Narrow" pitchFamily="34" charset="0"/>
              </a:rPr>
              <a:t>	1.2 Benefits and Challenges</a:t>
            </a:r>
          </a:p>
          <a:p>
            <a:pPr>
              <a:spcBef>
                <a:spcPct val="0"/>
              </a:spcBef>
              <a:buSzPct val="70000"/>
              <a:buNone/>
              <a:defRPr/>
            </a:pPr>
            <a:r>
              <a:rPr lang="en-US" dirty="0">
                <a:latin typeface="Arial Narrow" pitchFamily="34" charset="0"/>
              </a:rPr>
              <a:t>	1.3 General System Model</a:t>
            </a:r>
          </a:p>
          <a:p>
            <a:pPr lvl="2">
              <a:spcBef>
                <a:spcPct val="0"/>
              </a:spcBef>
              <a:buSzPct val="70000"/>
              <a:buNone/>
              <a:defRPr/>
            </a:pPr>
            <a:r>
              <a:rPr lang="en-AU" sz="3200" dirty="0">
                <a:latin typeface="Arial Narrow" pitchFamily="34" charset="0"/>
              </a:rPr>
              <a:t>Major Points</a:t>
            </a:r>
          </a:p>
          <a:p>
            <a:pPr lvl="2">
              <a:spcBef>
                <a:spcPct val="0"/>
              </a:spcBef>
              <a:buSzPct val="70000"/>
              <a:buNone/>
              <a:defRPr/>
            </a:pPr>
            <a:r>
              <a:rPr lang="en-AU" sz="3200" dirty="0">
                <a:latin typeface="Arial Narrow" pitchFamily="34" charset="0"/>
              </a:rPr>
              <a:t>Reading Guide</a:t>
            </a:r>
          </a:p>
          <a:p>
            <a:endParaRPr lang="en-AU" dirty="0"/>
          </a:p>
        </p:txBody>
      </p:sp>
    </p:spTree>
    <p:extLst>
      <p:ext uri="{BB962C8B-B14F-4D97-AF65-F5344CB8AC3E}">
        <p14:creationId xmlns:p14="http://schemas.microsoft.com/office/powerpoint/2010/main" val="30596419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971599" y="908720"/>
            <a:ext cx="7097713" cy="560388"/>
          </a:xfrm>
        </p:spPr>
        <p:txBody>
          <a:bodyPr/>
          <a:lstStyle/>
          <a:p>
            <a:pPr eaLnBrk="1" hangingPunct="1">
              <a:defRPr/>
            </a:pPr>
            <a:r>
              <a:rPr lang="en-AU" sz="3600" dirty="0" smtClean="0">
                <a:latin typeface="Arial" charset="0"/>
              </a:rPr>
              <a:t>1.1 Definition and Examples (1)</a:t>
            </a:r>
          </a:p>
        </p:txBody>
      </p:sp>
      <p:sp>
        <p:nvSpPr>
          <p:cNvPr id="34819" name="Rectangle 3"/>
          <p:cNvSpPr>
            <a:spLocks noGrp="1" noChangeArrowheads="1"/>
          </p:cNvSpPr>
          <p:nvPr>
            <p:ph idx="1"/>
          </p:nvPr>
        </p:nvSpPr>
        <p:spPr>
          <a:xfrm>
            <a:off x="367556" y="1800045"/>
            <a:ext cx="8305800" cy="5029200"/>
          </a:xfrm>
        </p:spPr>
        <p:txBody>
          <a:bodyPr/>
          <a:lstStyle/>
          <a:p>
            <a:pPr marL="0" indent="0" eaLnBrk="1" hangingPunct="1">
              <a:lnSpc>
                <a:spcPct val="90000"/>
              </a:lnSpc>
              <a:spcBef>
                <a:spcPct val="0"/>
              </a:spcBef>
              <a:buClrTx/>
              <a:buSzPct val="70000"/>
              <a:buNone/>
              <a:defRPr/>
            </a:pPr>
            <a:r>
              <a:rPr lang="en-US" sz="2400" dirty="0" err="1" smtClean="0"/>
              <a:t>Tanenbaum</a:t>
            </a:r>
            <a:r>
              <a:rPr lang="en-US" sz="2400" dirty="0" smtClean="0"/>
              <a:t> &amp; van Steen (2007):</a:t>
            </a:r>
          </a:p>
          <a:p>
            <a:pPr eaLnBrk="1" hangingPunct="1">
              <a:lnSpc>
                <a:spcPct val="90000"/>
              </a:lnSpc>
              <a:spcBef>
                <a:spcPct val="0"/>
              </a:spcBef>
              <a:buClrTx/>
              <a:buSzPct val="70000"/>
              <a:buFont typeface="Wingdings" pitchFamily="2" charset="2"/>
              <a:buNone/>
              <a:defRPr/>
            </a:pPr>
            <a:endParaRPr lang="en-US" sz="900" dirty="0" smtClean="0"/>
          </a:p>
          <a:p>
            <a:pPr eaLnBrk="1" hangingPunct="1">
              <a:lnSpc>
                <a:spcPct val="90000"/>
              </a:lnSpc>
              <a:spcBef>
                <a:spcPct val="0"/>
              </a:spcBef>
              <a:buClrTx/>
              <a:buSzPct val="70000"/>
              <a:buFont typeface="Wingdings" pitchFamily="2" charset="2"/>
              <a:buNone/>
              <a:defRPr/>
            </a:pPr>
            <a:r>
              <a:rPr lang="en-US" sz="2400" dirty="0" smtClean="0"/>
              <a:t>	</a:t>
            </a:r>
            <a:r>
              <a:rPr lang="en-US" sz="2400" i="1" dirty="0" smtClean="0">
                <a:solidFill>
                  <a:srgbClr val="0000FF"/>
                </a:solidFill>
              </a:rPr>
              <a:t>A </a:t>
            </a:r>
            <a:r>
              <a:rPr lang="en-US" sz="2400" i="1" dirty="0" smtClean="0">
                <a:solidFill>
                  <a:srgbClr val="C00000"/>
                </a:solidFill>
              </a:rPr>
              <a:t>distributed system </a:t>
            </a:r>
            <a:r>
              <a:rPr lang="en-US" sz="2400" dirty="0" smtClean="0">
                <a:solidFill>
                  <a:srgbClr val="C00000"/>
                </a:solidFill>
              </a:rPr>
              <a:t>(DS) </a:t>
            </a:r>
            <a:r>
              <a:rPr lang="en-US" sz="2400" i="1" dirty="0" smtClean="0">
                <a:solidFill>
                  <a:srgbClr val="0000FF"/>
                </a:solidFill>
              </a:rPr>
              <a:t>is a collection of independent computers that appears to its users as a single coherent system.</a:t>
            </a:r>
          </a:p>
          <a:p>
            <a:pPr eaLnBrk="1" hangingPunct="1">
              <a:lnSpc>
                <a:spcPct val="90000"/>
              </a:lnSpc>
              <a:spcBef>
                <a:spcPct val="0"/>
              </a:spcBef>
              <a:buClrTx/>
              <a:buSzPct val="70000"/>
              <a:buFont typeface="Wingdings" pitchFamily="2" charset="2"/>
              <a:buNone/>
              <a:defRPr/>
            </a:pPr>
            <a:endParaRPr lang="en-US" sz="1200" i="1" dirty="0" smtClean="0">
              <a:solidFill>
                <a:srgbClr val="FF3300"/>
              </a:solidFill>
            </a:endParaRPr>
          </a:p>
          <a:p>
            <a:pPr eaLnBrk="1" hangingPunct="1">
              <a:lnSpc>
                <a:spcPct val="90000"/>
              </a:lnSpc>
              <a:spcBef>
                <a:spcPct val="0"/>
              </a:spcBef>
              <a:buClrTx/>
              <a:buSzPct val="70000"/>
              <a:buFont typeface="Wingdings" pitchFamily="2" charset="2"/>
              <a:buNone/>
              <a:defRPr/>
            </a:pPr>
            <a:r>
              <a:rPr lang="en-US" sz="2400" dirty="0" smtClean="0"/>
              <a:t>This definition addresses that:</a:t>
            </a:r>
          </a:p>
          <a:p>
            <a:pPr marL="914400" lvl="1" indent="-457200" eaLnBrk="1" hangingPunct="1">
              <a:lnSpc>
                <a:spcPct val="90000"/>
              </a:lnSpc>
              <a:buFont typeface="+mj-lt"/>
              <a:buAutoNum type="arabicParenR"/>
              <a:defRPr/>
            </a:pPr>
            <a:r>
              <a:rPr lang="en-AU" sz="2200" dirty="0" smtClean="0"/>
              <a:t>Machines are autonomous;</a:t>
            </a:r>
          </a:p>
          <a:p>
            <a:pPr marL="914400" lvl="1" indent="-457200" eaLnBrk="1" hangingPunct="1">
              <a:lnSpc>
                <a:spcPct val="90000"/>
              </a:lnSpc>
              <a:buFont typeface="+mj-lt"/>
              <a:buAutoNum type="arabicParenR"/>
              <a:defRPr/>
            </a:pPr>
            <a:r>
              <a:rPr lang="en-AU" sz="2200" dirty="0" smtClean="0"/>
              <a:t>Users think they are dealing with a single system - transparency.</a:t>
            </a:r>
          </a:p>
          <a:p>
            <a:pPr eaLnBrk="1" hangingPunct="1">
              <a:lnSpc>
                <a:spcPct val="90000"/>
              </a:lnSpc>
              <a:buFont typeface="Wingdings" pitchFamily="2" charset="2"/>
              <a:buChar char="q"/>
              <a:defRPr/>
            </a:pPr>
            <a:r>
              <a:rPr lang="en-US" sz="2400" dirty="0" smtClean="0"/>
              <a:t>Issues with this definition:</a:t>
            </a:r>
          </a:p>
          <a:p>
            <a:pPr lvl="1" eaLnBrk="1" hangingPunct="1">
              <a:lnSpc>
                <a:spcPct val="90000"/>
              </a:lnSpc>
              <a:buFont typeface="Wingdings" pitchFamily="2" charset="2"/>
              <a:buChar char="§"/>
              <a:defRPr/>
            </a:pPr>
            <a:r>
              <a:rPr lang="en-AU" sz="2200" dirty="0" smtClean="0">
                <a:solidFill>
                  <a:srgbClr val="FF3300"/>
                </a:solidFill>
              </a:rPr>
              <a:t>How does the system work? </a:t>
            </a:r>
            <a:r>
              <a:rPr lang="en-AU" sz="2200" dirty="0" smtClean="0">
                <a:solidFill>
                  <a:srgbClr val="00B0F0"/>
                </a:solidFill>
              </a:rPr>
              <a:t>- concurrency</a:t>
            </a:r>
          </a:p>
          <a:p>
            <a:pPr lvl="1" eaLnBrk="1" hangingPunct="1">
              <a:lnSpc>
                <a:spcPct val="90000"/>
              </a:lnSpc>
              <a:buFont typeface="Wingdings" pitchFamily="2" charset="2"/>
              <a:buChar char="§"/>
              <a:defRPr/>
            </a:pPr>
            <a:r>
              <a:rPr lang="en-AU" sz="2200" dirty="0" smtClean="0">
                <a:solidFill>
                  <a:srgbClr val="FF3300"/>
                </a:solidFill>
              </a:rPr>
              <a:t>What is the purpose of using a DS? </a:t>
            </a:r>
            <a:r>
              <a:rPr lang="en-AU" sz="2200" dirty="0" smtClean="0">
                <a:solidFill>
                  <a:srgbClr val="00B0F0"/>
                </a:solidFill>
              </a:rPr>
              <a:t>– communication to … </a:t>
            </a:r>
            <a:r>
              <a:rPr lang="en-AU" sz="2400" dirty="0" smtClean="0">
                <a:solidFill>
                  <a:srgbClr val="FFFF00"/>
                </a:solidFill>
              </a:rPr>
              <a:t/>
            </a:r>
            <a:br>
              <a:rPr lang="en-AU" sz="2400" dirty="0" smtClean="0">
                <a:solidFill>
                  <a:srgbClr val="FFFF00"/>
                </a:solidFill>
              </a:rPr>
            </a:br>
            <a:endParaRPr lang="en-AU" sz="2400" dirty="0" smtClean="0">
              <a:solidFill>
                <a:srgbClr val="FFFF00"/>
              </a:solidFill>
            </a:endParaRPr>
          </a:p>
        </p:txBody>
      </p:sp>
      <p:sp>
        <p:nvSpPr>
          <p:cNvPr id="14340" name="Slide Number Placeholder 5"/>
          <p:cNvSpPr>
            <a:spLocks noGrp="1"/>
          </p:cNvSpPr>
          <p:nvPr>
            <p:ph type="sldNum" sz="quarter" idx="4294967295"/>
          </p:nvPr>
        </p:nvSpPr>
        <p:spPr>
          <a:xfrm>
            <a:off x="7239000" y="6248400"/>
            <a:ext cx="1905000" cy="457200"/>
          </a:xfrm>
          <a:prstGeom prst="rect">
            <a:avLst/>
          </a:prstGeom>
          <a:noFill/>
        </p:spPr>
        <p:txBody>
          <a:bodyPr/>
          <a:lstStyle/>
          <a:p>
            <a:fld id="{13DB907E-81AB-48B1-B28F-73A8BDC2FE7B}" type="slidenum">
              <a:rPr lang="en-AU" smtClean="0"/>
              <a:pPr/>
              <a:t>20</a:t>
            </a:fld>
            <a:endParaRPr lang="en-AU" dirty="0" smtClean="0"/>
          </a:p>
        </p:txBody>
      </p:sp>
      <p:sp>
        <p:nvSpPr>
          <p:cNvPr id="7" name="Date Placeholder 3"/>
          <p:cNvSpPr txBox="1">
            <a:spLocks/>
          </p:cNvSpPr>
          <p:nvPr/>
        </p:nvSpPr>
        <p:spPr>
          <a:xfrm>
            <a:off x="309069" y="6248400"/>
            <a:ext cx="4334939" cy="457200"/>
          </a:xfrm>
          <a:prstGeom prst="rect">
            <a:avLst/>
          </a:prstGeom>
          <a:noFill/>
        </p:spPr>
        <p:txBody>
          <a:bodyPr/>
          <a:ls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dirty="0" smtClean="0"/>
              <a:t>CSI3344 Distributed Systems</a:t>
            </a:r>
            <a:endParaRPr lang="en-AU" sz="1800" dirty="0" smtClean="0"/>
          </a:p>
          <a:p>
            <a:endParaRPr lang="en-AU" sz="1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991170" y="912799"/>
            <a:ext cx="7305675" cy="560388"/>
          </a:xfrm>
        </p:spPr>
        <p:txBody>
          <a:bodyPr/>
          <a:lstStyle/>
          <a:p>
            <a:pPr eaLnBrk="1" hangingPunct="1">
              <a:defRPr/>
            </a:pPr>
            <a:r>
              <a:rPr lang="en-AU" sz="3600" dirty="0" smtClean="0">
                <a:latin typeface="Arial" charset="0"/>
              </a:rPr>
              <a:t>1.1 Definition and Examples (2)</a:t>
            </a:r>
          </a:p>
        </p:txBody>
      </p:sp>
      <p:sp>
        <p:nvSpPr>
          <p:cNvPr id="35843" name="Rectangle 3"/>
          <p:cNvSpPr>
            <a:spLocks noGrp="1" noChangeArrowheads="1"/>
          </p:cNvSpPr>
          <p:nvPr>
            <p:ph idx="1"/>
          </p:nvPr>
        </p:nvSpPr>
        <p:spPr>
          <a:xfrm>
            <a:off x="286305" y="1988840"/>
            <a:ext cx="8715404" cy="5018107"/>
          </a:xfrm>
        </p:spPr>
        <p:txBody>
          <a:bodyPr/>
          <a:lstStyle/>
          <a:p>
            <a:pPr>
              <a:lnSpc>
                <a:spcPct val="90000"/>
              </a:lnSpc>
              <a:spcBef>
                <a:spcPct val="0"/>
              </a:spcBef>
              <a:buClrTx/>
              <a:buSzTx/>
              <a:defRPr/>
            </a:pPr>
            <a:r>
              <a:rPr lang="en-US" sz="2400" dirty="0" err="1" smtClean="0"/>
              <a:t>Coulouris</a:t>
            </a:r>
            <a:r>
              <a:rPr lang="en-US" sz="2400" dirty="0" smtClean="0"/>
              <a:t> et al (2001):</a:t>
            </a:r>
          </a:p>
          <a:p>
            <a:pPr eaLnBrk="1" hangingPunct="1">
              <a:lnSpc>
                <a:spcPct val="90000"/>
              </a:lnSpc>
              <a:spcBef>
                <a:spcPct val="0"/>
              </a:spcBef>
              <a:buClrTx/>
              <a:buSzPct val="70000"/>
              <a:buFont typeface="Wingdings" pitchFamily="2" charset="2"/>
              <a:buNone/>
              <a:defRPr/>
            </a:pPr>
            <a:r>
              <a:rPr lang="en-US" sz="1100" dirty="0" smtClean="0"/>
              <a:t>	</a:t>
            </a:r>
          </a:p>
          <a:p>
            <a:pPr eaLnBrk="1" hangingPunct="1">
              <a:lnSpc>
                <a:spcPct val="90000"/>
              </a:lnSpc>
              <a:spcBef>
                <a:spcPct val="0"/>
              </a:spcBef>
              <a:buClrTx/>
              <a:buSzPct val="70000"/>
              <a:buFont typeface="Wingdings" pitchFamily="2" charset="2"/>
              <a:buNone/>
              <a:defRPr/>
            </a:pPr>
            <a:r>
              <a:rPr lang="en-US" sz="2400" i="1" dirty="0" smtClean="0"/>
              <a:t>	</a:t>
            </a:r>
            <a:r>
              <a:rPr lang="en-US" sz="2400" i="1" dirty="0" smtClean="0">
                <a:solidFill>
                  <a:srgbClr val="0000FF"/>
                </a:solidFill>
              </a:rPr>
              <a:t>A </a:t>
            </a:r>
            <a:r>
              <a:rPr lang="en-US" sz="2400" i="1" dirty="0" smtClean="0">
                <a:solidFill>
                  <a:srgbClr val="C00000"/>
                </a:solidFill>
              </a:rPr>
              <a:t>distributed system </a:t>
            </a:r>
            <a:r>
              <a:rPr lang="en-US" sz="2400" i="1" dirty="0" smtClean="0">
                <a:solidFill>
                  <a:srgbClr val="0000FF"/>
                </a:solidFill>
              </a:rPr>
              <a:t>is a system in which hardware and software components located at networked computers communicate and coordinate their actions only by passing messages.</a:t>
            </a:r>
          </a:p>
          <a:p>
            <a:pPr eaLnBrk="1" hangingPunct="1">
              <a:lnSpc>
                <a:spcPct val="90000"/>
              </a:lnSpc>
              <a:spcBef>
                <a:spcPct val="0"/>
              </a:spcBef>
              <a:buClrTx/>
              <a:buSzPct val="70000"/>
              <a:buFont typeface="Wingdings" pitchFamily="2" charset="2"/>
              <a:buNone/>
              <a:defRPr/>
            </a:pPr>
            <a:r>
              <a:rPr lang="en-US" sz="1100" i="1" dirty="0" smtClean="0"/>
              <a:t> </a:t>
            </a:r>
          </a:p>
          <a:p>
            <a:pPr eaLnBrk="1" hangingPunct="1">
              <a:lnSpc>
                <a:spcPct val="90000"/>
              </a:lnSpc>
              <a:spcBef>
                <a:spcPct val="0"/>
              </a:spcBef>
              <a:buClrTx/>
              <a:buSzPct val="70000"/>
              <a:buFont typeface="Wingdings" pitchFamily="2" charset="2"/>
              <a:buNone/>
              <a:defRPr/>
            </a:pPr>
            <a:r>
              <a:rPr lang="en-US" sz="2400" dirty="0" smtClean="0"/>
              <a:t>This definition addresses that:</a:t>
            </a:r>
          </a:p>
          <a:p>
            <a:pPr lvl="1" eaLnBrk="1" hangingPunct="1">
              <a:lnSpc>
                <a:spcPct val="90000"/>
              </a:lnSpc>
              <a:buFont typeface="Wingdings" pitchFamily="2" charset="2"/>
              <a:buChar char="Ø"/>
              <a:defRPr/>
            </a:pPr>
            <a:r>
              <a:rPr lang="en-AU" sz="2000" dirty="0" smtClean="0"/>
              <a:t>A network is for passing messages – communications;</a:t>
            </a:r>
          </a:p>
          <a:p>
            <a:pPr lvl="1" eaLnBrk="1" hangingPunct="1">
              <a:lnSpc>
                <a:spcPct val="90000"/>
              </a:lnSpc>
              <a:buFont typeface="Wingdings" pitchFamily="2" charset="2"/>
              <a:buChar char="Ø"/>
              <a:defRPr/>
            </a:pPr>
            <a:r>
              <a:rPr lang="en-AU" sz="2000" dirty="0" smtClean="0"/>
              <a:t>The system </a:t>
            </a:r>
            <a:r>
              <a:rPr lang="en-US" sz="2000" dirty="0" smtClean="0"/>
              <a:t>coordinates all the actions </a:t>
            </a:r>
            <a:r>
              <a:rPr lang="en-AU" sz="2000" dirty="0" smtClean="0"/>
              <a:t>- concurrency.</a:t>
            </a:r>
          </a:p>
          <a:p>
            <a:pPr lvl="1" eaLnBrk="1" hangingPunct="1">
              <a:lnSpc>
                <a:spcPct val="90000"/>
              </a:lnSpc>
              <a:buFont typeface="Wingdings" pitchFamily="2" charset="2"/>
              <a:buNone/>
              <a:defRPr/>
            </a:pPr>
            <a:endParaRPr lang="en-AU" sz="1200" dirty="0" smtClean="0"/>
          </a:p>
          <a:p>
            <a:pPr eaLnBrk="1" hangingPunct="1">
              <a:lnSpc>
                <a:spcPct val="90000"/>
              </a:lnSpc>
              <a:buFont typeface="Wingdings" pitchFamily="2" charset="2"/>
              <a:buChar char="q"/>
              <a:defRPr/>
            </a:pPr>
            <a:r>
              <a:rPr lang="en-US" sz="2400" dirty="0" smtClean="0"/>
              <a:t>Issue with this definition:</a:t>
            </a:r>
          </a:p>
          <a:p>
            <a:pPr lvl="1" eaLnBrk="1" hangingPunct="1">
              <a:lnSpc>
                <a:spcPct val="90000"/>
              </a:lnSpc>
              <a:buFont typeface="Wingdings" pitchFamily="2" charset="2"/>
              <a:buChar char="§"/>
              <a:defRPr/>
            </a:pPr>
            <a:r>
              <a:rPr lang="en-AU" sz="2000" dirty="0" smtClean="0">
                <a:solidFill>
                  <a:srgbClr val="FF3300"/>
                </a:solidFill>
              </a:rPr>
              <a:t>How does the system appear to its users?  </a:t>
            </a:r>
            <a:br>
              <a:rPr lang="en-AU" sz="2000" dirty="0" smtClean="0">
                <a:solidFill>
                  <a:srgbClr val="FF3300"/>
                </a:solidFill>
              </a:rPr>
            </a:br>
            <a:r>
              <a:rPr lang="en-AU" sz="2000" dirty="0" smtClean="0">
                <a:solidFill>
                  <a:srgbClr val="0000FF"/>
                </a:solidFill>
              </a:rPr>
              <a:t>- transparency</a:t>
            </a:r>
          </a:p>
        </p:txBody>
      </p:sp>
      <p:sp>
        <p:nvSpPr>
          <p:cNvPr id="15364" name="Slide Number Placeholder 5"/>
          <p:cNvSpPr>
            <a:spLocks noGrp="1"/>
          </p:cNvSpPr>
          <p:nvPr>
            <p:ph type="sldNum" sz="quarter" idx="4294967295"/>
          </p:nvPr>
        </p:nvSpPr>
        <p:spPr>
          <a:xfrm>
            <a:off x="7239000" y="6248400"/>
            <a:ext cx="1905000" cy="457200"/>
          </a:xfrm>
          <a:prstGeom prst="rect">
            <a:avLst/>
          </a:prstGeom>
          <a:noFill/>
        </p:spPr>
        <p:txBody>
          <a:bodyPr/>
          <a:lstStyle/>
          <a:p>
            <a:fld id="{6B54A2EA-8E2D-44E1-BAD5-1508436AE009}" type="slidenum">
              <a:rPr lang="en-AU" smtClean="0"/>
              <a:pPr/>
              <a:t>21</a:t>
            </a:fld>
            <a:endParaRPr lang="en-AU" smtClean="0"/>
          </a:p>
        </p:txBody>
      </p:sp>
      <p:sp>
        <p:nvSpPr>
          <p:cNvPr id="7" name="Date Placeholder 3"/>
          <p:cNvSpPr txBox="1">
            <a:spLocks/>
          </p:cNvSpPr>
          <p:nvPr/>
        </p:nvSpPr>
        <p:spPr>
          <a:xfrm>
            <a:off x="309069" y="6248400"/>
            <a:ext cx="4334939" cy="457200"/>
          </a:xfrm>
          <a:prstGeom prst="rect">
            <a:avLst/>
          </a:prstGeom>
          <a:noFill/>
        </p:spPr>
        <p:txBody>
          <a:bodyPr/>
          <a:ls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dirty="0" smtClean="0"/>
              <a:t>CSI3344 Distributed Systems</a:t>
            </a:r>
            <a:endParaRPr lang="en-AU" sz="1800" dirty="0" smtClean="0"/>
          </a:p>
          <a:p>
            <a:endParaRPr lang="en-AU" sz="1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47664" y="969169"/>
            <a:ext cx="7097713" cy="598488"/>
          </a:xfrm>
        </p:spPr>
        <p:txBody>
          <a:bodyPr/>
          <a:lstStyle/>
          <a:p>
            <a:pPr eaLnBrk="1" hangingPunct="1">
              <a:defRPr/>
            </a:pPr>
            <a:r>
              <a:rPr lang="en-AU" sz="3600" smtClean="0">
                <a:latin typeface="Arial" charset="0"/>
              </a:rPr>
              <a:t>1.1 Definition and Examples (3)</a:t>
            </a:r>
          </a:p>
        </p:txBody>
      </p:sp>
      <p:sp>
        <p:nvSpPr>
          <p:cNvPr id="36867" name="Rectangle 3"/>
          <p:cNvSpPr>
            <a:spLocks noGrp="1" noChangeArrowheads="1"/>
          </p:cNvSpPr>
          <p:nvPr>
            <p:ph idx="1"/>
          </p:nvPr>
        </p:nvSpPr>
        <p:spPr>
          <a:xfrm>
            <a:off x="316780" y="1870075"/>
            <a:ext cx="8424862" cy="4378325"/>
          </a:xfrm>
        </p:spPr>
        <p:txBody>
          <a:bodyPr/>
          <a:lstStyle/>
          <a:p>
            <a:pPr eaLnBrk="1" hangingPunct="1">
              <a:lnSpc>
                <a:spcPct val="90000"/>
              </a:lnSpc>
              <a:spcBef>
                <a:spcPct val="0"/>
              </a:spcBef>
              <a:buClrTx/>
              <a:buSzPct val="70000"/>
              <a:buFont typeface="Wingdings" pitchFamily="2" charset="2"/>
              <a:buNone/>
              <a:defRPr/>
            </a:pPr>
            <a:r>
              <a:rPr lang="en-US" sz="2400" dirty="0" smtClean="0">
                <a:solidFill>
                  <a:srgbClr val="FF3300"/>
                </a:solidFill>
              </a:rPr>
              <a:t>Both previous definitions only focus on COMPUTERS!</a:t>
            </a:r>
          </a:p>
          <a:p>
            <a:pPr>
              <a:lnSpc>
                <a:spcPct val="90000"/>
              </a:lnSpc>
              <a:spcBef>
                <a:spcPct val="0"/>
              </a:spcBef>
              <a:buClrTx/>
              <a:buSzTx/>
              <a:buFont typeface="Wingdings" pitchFamily="2" charset="2"/>
              <a:buNone/>
              <a:defRPr/>
            </a:pPr>
            <a:endParaRPr lang="en-US" sz="2400" dirty="0" smtClean="0">
              <a:solidFill>
                <a:srgbClr val="FF3300"/>
              </a:solidFill>
            </a:endParaRPr>
          </a:p>
          <a:p>
            <a:pPr>
              <a:lnSpc>
                <a:spcPct val="90000"/>
              </a:lnSpc>
              <a:spcBef>
                <a:spcPct val="0"/>
              </a:spcBef>
              <a:buClrTx/>
              <a:buSzTx/>
              <a:defRPr/>
            </a:pPr>
            <a:r>
              <a:rPr lang="en-US" sz="2400" dirty="0" smtClean="0"/>
              <a:t>An alternative definition (combination of both):</a:t>
            </a:r>
          </a:p>
          <a:p>
            <a:pPr eaLnBrk="1" hangingPunct="1">
              <a:lnSpc>
                <a:spcPct val="90000"/>
              </a:lnSpc>
              <a:spcBef>
                <a:spcPct val="0"/>
              </a:spcBef>
              <a:buClrTx/>
              <a:buSzPct val="70000"/>
              <a:buFont typeface="Wingdings" pitchFamily="2" charset="2"/>
              <a:buNone/>
              <a:defRPr/>
            </a:pPr>
            <a:endParaRPr lang="en-US" sz="1000" dirty="0" smtClean="0">
              <a:solidFill>
                <a:srgbClr val="0000FF"/>
              </a:solidFill>
            </a:endParaRPr>
          </a:p>
          <a:p>
            <a:pPr eaLnBrk="1" hangingPunct="1">
              <a:lnSpc>
                <a:spcPct val="90000"/>
              </a:lnSpc>
              <a:spcBef>
                <a:spcPct val="0"/>
              </a:spcBef>
              <a:buClrTx/>
              <a:buSzPct val="70000"/>
              <a:buFont typeface="Wingdings" pitchFamily="2" charset="2"/>
              <a:buNone/>
              <a:defRPr/>
            </a:pPr>
            <a:r>
              <a:rPr lang="en-US" sz="2400" i="1" dirty="0" smtClean="0">
                <a:solidFill>
                  <a:srgbClr val="0000FF"/>
                </a:solidFill>
              </a:rPr>
              <a:t>	A </a:t>
            </a:r>
            <a:r>
              <a:rPr lang="en-US" sz="2400" i="1" dirty="0" smtClean="0">
                <a:solidFill>
                  <a:srgbClr val="C00000"/>
                </a:solidFill>
              </a:rPr>
              <a:t>distributed system </a:t>
            </a:r>
            <a:r>
              <a:rPr lang="en-US" sz="2400" i="1" dirty="0" smtClean="0">
                <a:solidFill>
                  <a:srgbClr val="0000FF"/>
                </a:solidFill>
              </a:rPr>
              <a:t>is a collection of independent devices that appears to its users as a single coherent system, in which networked components communicate and coordinate their actions only by passing messages.</a:t>
            </a:r>
          </a:p>
          <a:p>
            <a:pPr eaLnBrk="1" hangingPunct="1">
              <a:lnSpc>
                <a:spcPct val="90000"/>
              </a:lnSpc>
              <a:spcBef>
                <a:spcPct val="0"/>
              </a:spcBef>
              <a:buClrTx/>
              <a:buSzPct val="70000"/>
              <a:buFont typeface="Wingdings" pitchFamily="2" charset="2"/>
              <a:buNone/>
              <a:defRPr/>
            </a:pPr>
            <a:r>
              <a:rPr lang="en-US" sz="1200" i="1" dirty="0" smtClean="0"/>
              <a:t> </a:t>
            </a:r>
          </a:p>
          <a:p>
            <a:pPr eaLnBrk="1" hangingPunct="1">
              <a:lnSpc>
                <a:spcPct val="90000"/>
              </a:lnSpc>
              <a:defRPr/>
            </a:pPr>
            <a:r>
              <a:rPr lang="en-AU" sz="2400" dirty="0" smtClean="0"/>
              <a:t>This definition covers the four important issues of any distributed system: </a:t>
            </a:r>
            <a:r>
              <a:rPr lang="en-AU" sz="2400" dirty="0" smtClean="0">
                <a:solidFill>
                  <a:srgbClr val="CC3300"/>
                </a:solidFill>
              </a:rPr>
              <a:t>networked communications, concurrency, transparency</a:t>
            </a:r>
            <a:r>
              <a:rPr lang="en-AU" sz="2400" dirty="0" smtClean="0"/>
              <a:t>, and </a:t>
            </a:r>
            <a:r>
              <a:rPr lang="en-AU" sz="2400" dirty="0" smtClean="0">
                <a:solidFill>
                  <a:srgbClr val="CC3300"/>
                </a:solidFill>
              </a:rPr>
              <a:t>independent failure</a:t>
            </a:r>
            <a:r>
              <a:rPr lang="en-AU" sz="2400" dirty="0" smtClean="0"/>
              <a:t>.</a:t>
            </a:r>
          </a:p>
        </p:txBody>
      </p:sp>
      <p:sp>
        <p:nvSpPr>
          <p:cNvPr id="16388" name="Slide Number Placeholder 5"/>
          <p:cNvSpPr>
            <a:spLocks noGrp="1"/>
          </p:cNvSpPr>
          <p:nvPr>
            <p:ph type="sldNum" sz="quarter" idx="4294967295"/>
          </p:nvPr>
        </p:nvSpPr>
        <p:spPr>
          <a:xfrm>
            <a:off x="7239000" y="6248400"/>
            <a:ext cx="1905000" cy="457200"/>
          </a:xfrm>
          <a:prstGeom prst="rect">
            <a:avLst/>
          </a:prstGeom>
          <a:noFill/>
        </p:spPr>
        <p:txBody>
          <a:bodyPr/>
          <a:lstStyle/>
          <a:p>
            <a:fld id="{D08259A1-0F7D-4D0A-96F5-4878539C19AC}" type="slidenum">
              <a:rPr lang="en-AU" smtClean="0"/>
              <a:pPr/>
              <a:t>22</a:t>
            </a:fld>
            <a:endParaRPr lang="en-AU" smtClean="0"/>
          </a:p>
        </p:txBody>
      </p:sp>
      <p:sp>
        <p:nvSpPr>
          <p:cNvPr id="7" name="Date Placeholder 3"/>
          <p:cNvSpPr txBox="1">
            <a:spLocks/>
          </p:cNvSpPr>
          <p:nvPr/>
        </p:nvSpPr>
        <p:spPr>
          <a:xfrm>
            <a:off x="309069" y="6248400"/>
            <a:ext cx="4334939" cy="457200"/>
          </a:xfrm>
          <a:prstGeom prst="rect">
            <a:avLst/>
          </a:prstGeom>
          <a:noFill/>
        </p:spPr>
        <p:txBody>
          <a:bodyPr/>
          <a:ls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dirty="0" smtClean="0"/>
              <a:t>CSI3344 Distributed Systems</a:t>
            </a:r>
            <a:endParaRPr lang="en-AU" sz="1800" dirty="0" smtClean="0"/>
          </a:p>
          <a:p>
            <a:endParaRPr lang="en-AU" sz="1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18" name="Rectangle 506"/>
          <p:cNvSpPr>
            <a:spLocks noGrp="1" noChangeArrowheads="1"/>
          </p:cNvSpPr>
          <p:nvPr>
            <p:ph type="title"/>
          </p:nvPr>
        </p:nvSpPr>
        <p:spPr>
          <a:xfrm>
            <a:off x="1810469" y="962366"/>
            <a:ext cx="7097713" cy="490538"/>
          </a:xfrm>
        </p:spPr>
        <p:txBody>
          <a:bodyPr/>
          <a:lstStyle/>
          <a:p>
            <a:pPr eaLnBrk="1" hangingPunct="1">
              <a:defRPr/>
            </a:pPr>
            <a:r>
              <a:rPr lang="en-AU" sz="3600" dirty="0" smtClean="0">
                <a:latin typeface="Arial" charset="0"/>
              </a:rPr>
              <a:t>1.1 Definition and Examples (4)</a:t>
            </a:r>
            <a:endParaRPr lang="en-GB" dirty="0" smtClean="0"/>
          </a:p>
        </p:txBody>
      </p:sp>
      <p:sp>
        <p:nvSpPr>
          <p:cNvPr id="17412" name="Slide Number Placeholder 4"/>
          <p:cNvSpPr>
            <a:spLocks noGrp="1"/>
          </p:cNvSpPr>
          <p:nvPr>
            <p:ph type="sldNum" sz="quarter" idx="4294967295"/>
          </p:nvPr>
        </p:nvSpPr>
        <p:spPr>
          <a:xfrm>
            <a:off x="7239000" y="6248400"/>
            <a:ext cx="1905000" cy="457200"/>
          </a:xfrm>
          <a:prstGeom prst="rect">
            <a:avLst/>
          </a:prstGeom>
          <a:noFill/>
        </p:spPr>
        <p:txBody>
          <a:bodyPr/>
          <a:lstStyle/>
          <a:p>
            <a:fld id="{CFAAAEE2-E65C-42E3-88BC-28F670B14794}" type="slidenum">
              <a:rPr lang="en-AU" smtClean="0"/>
              <a:pPr/>
              <a:t>23</a:t>
            </a:fld>
            <a:endParaRPr lang="en-AU" smtClean="0"/>
          </a:p>
        </p:txBody>
      </p:sp>
      <p:grpSp>
        <p:nvGrpSpPr>
          <p:cNvPr id="2" name="Group 1"/>
          <p:cNvGrpSpPr/>
          <p:nvPr/>
        </p:nvGrpSpPr>
        <p:grpSpPr>
          <a:xfrm>
            <a:off x="683568" y="2060847"/>
            <a:ext cx="7770316" cy="3913382"/>
            <a:chOff x="-652459" y="1088903"/>
            <a:chExt cx="9250359" cy="5022153"/>
          </a:xfrm>
        </p:grpSpPr>
        <p:sp>
          <p:nvSpPr>
            <p:cNvPr id="17413" name="Freeform 4"/>
            <p:cNvSpPr>
              <a:spLocks/>
            </p:cNvSpPr>
            <p:nvPr/>
          </p:nvSpPr>
          <p:spPr bwMode="auto">
            <a:xfrm>
              <a:off x="500063" y="2730500"/>
              <a:ext cx="558800" cy="346075"/>
            </a:xfrm>
            <a:custGeom>
              <a:avLst/>
              <a:gdLst>
                <a:gd name="T0" fmla="*/ 2147483647 w 359"/>
                <a:gd name="T1" fmla="*/ 0 h 207"/>
                <a:gd name="T2" fmla="*/ 2147483647 w 359"/>
                <a:gd name="T3" fmla="*/ 2147483647 h 207"/>
                <a:gd name="T4" fmla="*/ 2147483647 w 359"/>
                <a:gd name="T5" fmla="*/ 2147483647 h 207"/>
                <a:gd name="T6" fmla="*/ 2147483647 w 359"/>
                <a:gd name="T7" fmla="*/ 2147483647 h 207"/>
                <a:gd name="T8" fmla="*/ 2147483647 w 359"/>
                <a:gd name="T9" fmla="*/ 2147483647 h 207"/>
                <a:gd name="T10" fmla="*/ 0 w 359"/>
                <a:gd name="T11" fmla="*/ 2147483647 h 207"/>
                <a:gd name="T12" fmla="*/ 0 60000 65536"/>
                <a:gd name="T13" fmla="*/ 0 60000 65536"/>
                <a:gd name="T14" fmla="*/ 0 60000 65536"/>
                <a:gd name="T15" fmla="*/ 0 60000 65536"/>
                <a:gd name="T16" fmla="*/ 0 60000 65536"/>
                <a:gd name="T17" fmla="*/ 0 60000 65536"/>
                <a:gd name="T18" fmla="*/ 0 w 359"/>
                <a:gd name="T19" fmla="*/ 0 h 207"/>
                <a:gd name="T20" fmla="*/ 359 w 359"/>
                <a:gd name="T21" fmla="*/ 207 h 207"/>
              </a:gdLst>
              <a:ahLst/>
              <a:cxnLst>
                <a:cxn ang="T12">
                  <a:pos x="T0" y="T1"/>
                </a:cxn>
                <a:cxn ang="T13">
                  <a:pos x="T2" y="T3"/>
                </a:cxn>
                <a:cxn ang="T14">
                  <a:pos x="T4" y="T5"/>
                </a:cxn>
                <a:cxn ang="T15">
                  <a:pos x="T6" y="T7"/>
                </a:cxn>
                <a:cxn ang="T16">
                  <a:pos x="T8" y="T9"/>
                </a:cxn>
                <a:cxn ang="T17">
                  <a:pos x="T10" y="T11"/>
                </a:cxn>
              </a:cxnLst>
              <a:rect l="T18" t="T19" r="T20" b="T21"/>
              <a:pathLst>
                <a:path w="359" h="207">
                  <a:moveTo>
                    <a:pt x="359" y="0"/>
                  </a:moveTo>
                  <a:lnTo>
                    <a:pt x="345" y="41"/>
                  </a:lnTo>
                  <a:lnTo>
                    <a:pt x="290" y="83"/>
                  </a:lnTo>
                  <a:lnTo>
                    <a:pt x="165" y="138"/>
                  </a:lnTo>
                  <a:lnTo>
                    <a:pt x="69" y="193"/>
                  </a:lnTo>
                  <a:lnTo>
                    <a:pt x="0" y="207"/>
                  </a:lnTo>
                </a:path>
              </a:pathLst>
            </a:custGeom>
            <a:noFill/>
            <a:ln w="31750">
              <a:solidFill>
                <a:srgbClr val="000000"/>
              </a:solidFill>
              <a:round/>
              <a:headEnd/>
              <a:tailEnd/>
            </a:ln>
          </p:spPr>
          <p:txBody>
            <a:bodyPr/>
            <a:lstStyle/>
            <a:p>
              <a:endParaRPr lang="en-US"/>
            </a:p>
          </p:txBody>
        </p:sp>
        <p:sp>
          <p:nvSpPr>
            <p:cNvPr id="17414" name="Freeform 5"/>
            <p:cNvSpPr>
              <a:spLocks/>
            </p:cNvSpPr>
            <p:nvPr/>
          </p:nvSpPr>
          <p:spPr bwMode="auto">
            <a:xfrm>
              <a:off x="757238" y="2822575"/>
              <a:ext cx="365125" cy="738188"/>
            </a:xfrm>
            <a:custGeom>
              <a:avLst/>
              <a:gdLst>
                <a:gd name="T0" fmla="*/ 2147483647 w 235"/>
                <a:gd name="T1" fmla="*/ 0 h 442"/>
                <a:gd name="T2" fmla="*/ 2147483647 w 235"/>
                <a:gd name="T3" fmla="*/ 2147483647 h 442"/>
                <a:gd name="T4" fmla="*/ 2147483647 w 235"/>
                <a:gd name="T5" fmla="*/ 2147483647 h 442"/>
                <a:gd name="T6" fmla="*/ 2147483647 w 235"/>
                <a:gd name="T7" fmla="*/ 2147483647 h 442"/>
                <a:gd name="T8" fmla="*/ 2147483647 w 235"/>
                <a:gd name="T9" fmla="*/ 2147483647 h 442"/>
                <a:gd name="T10" fmla="*/ 0 w 235"/>
                <a:gd name="T11" fmla="*/ 2147483647 h 442"/>
                <a:gd name="T12" fmla="*/ 0 60000 65536"/>
                <a:gd name="T13" fmla="*/ 0 60000 65536"/>
                <a:gd name="T14" fmla="*/ 0 60000 65536"/>
                <a:gd name="T15" fmla="*/ 0 60000 65536"/>
                <a:gd name="T16" fmla="*/ 0 60000 65536"/>
                <a:gd name="T17" fmla="*/ 0 60000 65536"/>
                <a:gd name="T18" fmla="*/ 0 w 235"/>
                <a:gd name="T19" fmla="*/ 0 h 442"/>
                <a:gd name="T20" fmla="*/ 235 w 235"/>
                <a:gd name="T21" fmla="*/ 442 h 442"/>
              </a:gdLst>
              <a:ahLst/>
              <a:cxnLst>
                <a:cxn ang="T12">
                  <a:pos x="T0" y="T1"/>
                </a:cxn>
                <a:cxn ang="T13">
                  <a:pos x="T2" y="T3"/>
                </a:cxn>
                <a:cxn ang="T14">
                  <a:pos x="T4" y="T5"/>
                </a:cxn>
                <a:cxn ang="T15">
                  <a:pos x="T6" y="T7"/>
                </a:cxn>
                <a:cxn ang="T16">
                  <a:pos x="T8" y="T9"/>
                </a:cxn>
                <a:cxn ang="T17">
                  <a:pos x="T10" y="T11"/>
                </a:cxn>
              </a:cxnLst>
              <a:rect l="T18" t="T19" r="T20" b="T21"/>
              <a:pathLst>
                <a:path w="235" h="442">
                  <a:moveTo>
                    <a:pt x="235" y="0"/>
                  </a:moveTo>
                  <a:lnTo>
                    <a:pt x="194" y="166"/>
                  </a:lnTo>
                  <a:lnTo>
                    <a:pt x="111" y="290"/>
                  </a:lnTo>
                  <a:lnTo>
                    <a:pt x="42" y="400"/>
                  </a:lnTo>
                  <a:lnTo>
                    <a:pt x="28" y="442"/>
                  </a:lnTo>
                  <a:lnTo>
                    <a:pt x="0" y="414"/>
                  </a:lnTo>
                </a:path>
              </a:pathLst>
            </a:custGeom>
            <a:noFill/>
            <a:ln w="31750">
              <a:solidFill>
                <a:srgbClr val="000000"/>
              </a:solidFill>
              <a:round/>
              <a:headEnd/>
              <a:tailEnd/>
            </a:ln>
          </p:spPr>
          <p:txBody>
            <a:bodyPr/>
            <a:lstStyle/>
            <a:p>
              <a:endParaRPr lang="en-US"/>
            </a:p>
          </p:txBody>
        </p:sp>
        <p:sp>
          <p:nvSpPr>
            <p:cNvPr id="17415" name="Freeform 6"/>
            <p:cNvSpPr>
              <a:spLocks/>
            </p:cNvSpPr>
            <p:nvPr/>
          </p:nvSpPr>
          <p:spPr bwMode="auto">
            <a:xfrm>
              <a:off x="1465263" y="2662238"/>
              <a:ext cx="106362" cy="828675"/>
            </a:xfrm>
            <a:custGeom>
              <a:avLst/>
              <a:gdLst>
                <a:gd name="T0" fmla="*/ 0 w 69"/>
                <a:gd name="T1" fmla="*/ 0 h 496"/>
                <a:gd name="T2" fmla="*/ 2147483647 w 69"/>
                <a:gd name="T3" fmla="*/ 2147483647 h 496"/>
                <a:gd name="T4" fmla="*/ 2147483647 w 69"/>
                <a:gd name="T5" fmla="*/ 2147483647 h 496"/>
                <a:gd name="T6" fmla="*/ 2147483647 w 69"/>
                <a:gd name="T7" fmla="*/ 2147483647 h 496"/>
                <a:gd name="T8" fmla="*/ 2147483647 w 69"/>
                <a:gd name="T9" fmla="*/ 2147483647 h 496"/>
                <a:gd name="T10" fmla="*/ 2147483647 w 69"/>
                <a:gd name="T11" fmla="*/ 2147483647 h 496"/>
                <a:gd name="T12" fmla="*/ 0 60000 65536"/>
                <a:gd name="T13" fmla="*/ 0 60000 65536"/>
                <a:gd name="T14" fmla="*/ 0 60000 65536"/>
                <a:gd name="T15" fmla="*/ 0 60000 65536"/>
                <a:gd name="T16" fmla="*/ 0 60000 65536"/>
                <a:gd name="T17" fmla="*/ 0 60000 65536"/>
                <a:gd name="T18" fmla="*/ 0 w 69"/>
                <a:gd name="T19" fmla="*/ 0 h 496"/>
                <a:gd name="T20" fmla="*/ 69 w 69"/>
                <a:gd name="T21" fmla="*/ 496 h 496"/>
              </a:gdLst>
              <a:ahLst/>
              <a:cxnLst>
                <a:cxn ang="T12">
                  <a:pos x="T0" y="T1"/>
                </a:cxn>
                <a:cxn ang="T13">
                  <a:pos x="T2" y="T3"/>
                </a:cxn>
                <a:cxn ang="T14">
                  <a:pos x="T4" y="T5"/>
                </a:cxn>
                <a:cxn ang="T15">
                  <a:pos x="T6" y="T7"/>
                </a:cxn>
                <a:cxn ang="T16">
                  <a:pos x="T8" y="T9"/>
                </a:cxn>
                <a:cxn ang="T17">
                  <a:pos x="T10" y="T11"/>
                </a:cxn>
              </a:cxnLst>
              <a:rect l="T18" t="T19" r="T20" b="T21"/>
              <a:pathLst>
                <a:path w="69" h="496">
                  <a:moveTo>
                    <a:pt x="0" y="0"/>
                  </a:moveTo>
                  <a:lnTo>
                    <a:pt x="13" y="193"/>
                  </a:lnTo>
                  <a:lnTo>
                    <a:pt x="41" y="331"/>
                  </a:lnTo>
                  <a:lnTo>
                    <a:pt x="55" y="455"/>
                  </a:lnTo>
                  <a:lnTo>
                    <a:pt x="69" y="496"/>
                  </a:lnTo>
                  <a:lnTo>
                    <a:pt x="69" y="469"/>
                  </a:lnTo>
                </a:path>
              </a:pathLst>
            </a:custGeom>
            <a:noFill/>
            <a:ln w="31750">
              <a:solidFill>
                <a:srgbClr val="000000"/>
              </a:solidFill>
              <a:round/>
              <a:headEnd/>
              <a:tailEnd/>
            </a:ln>
          </p:spPr>
          <p:txBody>
            <a:bodyPr/>
            <a:lstStyle/>
            <a:p>
              <a:endParaRPr lang="en-US"/>
            </a:p>
          </p:txBody>
        </p:sp>
        <p:sp>
          <p:nvSpPr>
            <p:cNvPr id="17416" name="Freeform 7"/>
            <p:cNvSpPr>
              <a:spLocks/>
            </p:cNvSpPr>
            <p:nvPr/>
          </p:nvSpPr>
          <p:spPr bwMode="auto">
            <a:xfrm>
              <a:off x="1185863" y="2774950"/>
              <a:ext cx="150812" cy="808038"/>
            </a:xfrm>
            <a:custGeom>
              <a:avLst/>
              <a:gdLst>
                <a:gd name="T0" fmla="*/ 2147483647 w 97"/>
                <a:gd name="T1" fmla="*/ 0 h 483"/>
                <a:gd name="T2" fmla="*/ 2147483647 w 97"/>
                <a:gd name="T3" fmla="*/ 2147483647 h 483"/>
                <a:gd name="T4" fmla="*/ 2147483647 w 97"/>
                <a:gd name="T5" fmla="*/ 2147483647 h 483"/>
                <a:gd name="T6" fmla="*/ 2147483647 w 97"/>
                <a:gd name="T7" fmla="*/ 2147483647 h 483"/>
                <a:gd name="T8" fmla="*/ 2147483647 w 97"/>
                <a:gd name="T9" fmla="*/ 2147483647 h 483"/>
                <a:gd name="T10" fmla="*/ 0 w 97"/>
                <a:gd name="T11" fmla="*/ 2147483647 h 483"/>
                <a:gd name="T12" fmla="*/ 0 60000 65536"/>
                <a:gd name="T13" fmla="*/ 0 60000 65536"/>
                <a:gd name="T14" fmla="*/ 0 60000 65536"/>
                <a:gd name="T15" fmla="*/ 0 60000 65536"/>
                <a:gd name="T16" fmla="*/ 0 60000 65536"/>
                <a:gd name="T17" fmla="*/ 0 60000 65536"/>
                <a:gd name="T18" fmla="*/ 0 w 97"/>
                <a:gd name="T19" fmla="*/ 0 h 483"/>
                <a:gd name="T20" fmla="*/ 97 w 97"/>
                <a:gd name="T21" fmla="*/ 483 h 483"/>
              </a:gdLst>
              <a:ahLst/>
              <a:cxnLst>
                <a:cxn ang="T12">
                  <a:pos x="T0" y="T1"/>
                </a:cxn>
                <a:cxn ang="T13">
                  <a:pos x="T2" y="T3"/>
                </a:cxn>
                <a:cxn ang="T14">
                  <a:pos x="T4" y="T5"/>
                </a:cxn>
                <a:cxn ang="T15">
                  <a:pos x="T6" y="T7"/>
                </a:cxn>
                <a:cxn ang="T16">
                  <a:pos x="T8" y="T9"/>
                </a:cxn>
                <a:cxn ang="T17">
                  <a:pos x="T10" y="T11"/>
                </a:cxn>
              </a:cxnLst>
              <a:rect l="T18" t="T19" r="T20" b="T21"/>
              <a:pathLst>
                <a:path w="97" h="483">
                  <a:moveTo>
                    <a:pt x="97" y="0"/>
                  </a:moveTo>
                  <a:lnTo>
                    <a:pt x="69" y="180"/>
                  </a:lnTo>
                  <a:lnTo>
                    <a:pt x="42" y="318"/>
                  </a:lnTo>
                  <a:lnTo>
                    <a:pt x="14" y="442"/>
                  </a:lnTo>
                  <a:lnTo>
                    <a:pt x="14" y="483"/>
                  </a:lnTo>
                  <a:lnTo>
                    <a:pt x="0" y="456"/>
                  </a:lnTo>
                </a:path>
              </a:pathLst>
            </a:custGeom>
            <a:noFill/>
            <a:ln w="31750">
              <a:solidFill>
                <a:srgbClr val="000000"/>
              </a:solidFill>
              <a:round/>
              <a:headEnd/>
              <a:tailEnd/>
            </a:ln>
          </p:spPr>
          <p:txBody>
            <a:bodyPr/>
            <a:lstStyle/>
            <a:p>
              <a:endParaRPr lang="en-US"/>
            </a:p>
          </p:txBody>
        </p:sp>
        <p:sp>
          <p:nvSpPr>
            <p:cNvPr id="17417" name="Freeform 8"/>
            <p:cNvSpPr>
              <a:spLocks/>
            </p:cNvSpPr>
            <p:nvPr/>
          </p:nvSpPr>
          <p:spPr bwMode="auto">
            <a:xfrm>
              <a:off x="3286125" y="2200275"/>
              <a:ext cx="255588" cy="828675"/>
            </a:xfrm>
            <a:custGeom>
              <a:avLst/>
              <a:gdLst>
                <a:gd name="T0" fmla="*/ 2147483647 w 165"/>
                <a:gd name="T1" fmla="*/ 0 h 496"/>
                <a:gd name="T2" fmla="*/ 2147483647 w 165"/>
                <a:gd name="T3" fmla="*/ 2147483647 h 496"/>
                <a:gd name="T4" fmla="*/ 2147483647 w 165"/>
                <a:gd name="T5" fmla="*/ 2147483647 h 496"/>
                <a:gd name="T6" fmla="*/ 2147483647 w 165"/>
                <a:gd name="T7" fmla="*/ 2147483647 h 496"/>
                <a:gd name="T8" fmla="*/ 2147483647 w 165"/>
                <a:gd name="T9" fmla="*/ 2147483647 h 496"/>
                <a:gd name="T10" fmla="*/ 0 w 165"/>
                <a:gd name="T11" fmla="*/ 2147483647 h 496"/>
                <a:gd name="T12" fmla="*/ 0 60000 65536"/>
                <a:gd name="T13" fmla="*/ 0 60000 65536"/>
                <a:gd name="T14" fmla="*/ 0 60000 65536"/>
                <a:gd name="T15" fmla="*/ 0 60000 65536"/>
                <a:gd name="T16" fmla="*/ 0 60000 65536"/>
                <a:gd name="T17" fmla="*/ 0 60000 65536"/>
                <a:gd name="T18" fmla="*/ 0 w 165"/>
                <a:gd name="T19" fmla="*/ 0 h 496"/>
                <a:gd name="T20" fmla="*/ 165 w 165"/>
                <a:gd name="T21" fmla="*/ 496 h 496"/>
              </a:gdLst>
              <a:ahLst/>
              <a:cxnLst>
                <a:cxn ang="T12">
                  <a:pos x="T0" y="T1"/>
                </a:cxn>
                <a:cxn ang="T13">
                  <a:pos x="T2" y="T3"/>
                </a:cxn>
                <a:cxn ang="T14">
                  <a:pos x="T4" y="T5"/>
                </a:cxn>
                <a:cxn ang="T15">
                  <a:pos x="T6" y="T7"/>
                </a:cxn>
                <a:cxn ang="T16">
                  <a:pos x="T8" y="T9"/>
                </a:cxn>
                <a:cxn ang="T17">
                  <a:pos x="T10" y="T11"/>
                </a:cxn>
              </a:cxnLst>
              <a:rect l="T18" t="T19" r="T20" b="T21"/>
              <a:pathLst>
                <a:path w="165" h="496">
                  <a:moveTo>
                    <a:pt x="165" y="0"/>
                  </a:moveTo>
                  <a:lnTo>
                    <a:pt x="137" y="193"/>
                  </a:lnTo>
                  <a:lnTo>
                    <a:pt x="82" y="331"/>
                  </a:lnTo>
                  <a:lnTo>
                    <a:pt x="27" y="455"/>
                  </a:lnTo>
                  <a:lnTo>
                    <a:pt x="13" y="496"/>
                  </a:lnTo>
                  <a:lnTo>
                    <a:pt x="0" y="469"/>
                  </a:lnTo>
                </a:path>
              </a:pathLst>
            </a:custGeom>
            <a:noFill/>
            <a:ln w="31750">
              <a:solidFill>
                <a:srgbClr val="000000"/>
              </a:solidFill>
              <a:round/>
              <a:headEnd/>
              <a:tailEnd/>
            </a:ln>
          </p:spPr>
          <p:txBody>
            <a:bodyPr/>
            <a:lstStyle/>
            <a:p>
              <a:endParaRPr lang="en-US"/>
            </a:p>
          </p:txBody>
        </p:sp>
        <p:sp>
          <p:nvSpPr>
            <p:cNvPr id="17418" name="Freeform 9"/>
            <p:cNvSpPr>
              <a:spLocks/>
            </p:cNvSpPr>
            <p:nvPr/>
          </p:nvSpPr>
          <p:spPr bwMode="auto">
            <a:xfrm>
              <a:off x="3800475" y="2222500"/>
              <a:ext cx="255588" cy="830263"/>
            </a:xfrm>
            <a:custGeom>
              <a:avLst/>
              <a:gdLst>
                <a:gd name="T0" fmla="*/ 2147483647 w 165"/>
                <a:gd name="T1" fmla="*/ 0 h 497"/>
                <a:gd name="T2" fmla="*/ 2147483647 w 165"/>
                <a:gd name="T3" fmla="*/ 2147483647 h 497"/>
                <a:gd name="T4" fmla="*/ 2147483647 w 165"/>
                <a:gd name="T5" fmla="*/ 2147483647 h 497"/>
                <a:gd name="T6" fmla="*/ 2147483647 w 165"/>
                <a:gd name="T7" fmla="*/ 2147483647 h 497"/>
                <a:gd name="T8" fmla="*/ 2147483647 w 165"/>
                <a:gd name="T9" fmla="*/ 2147483647 h 497"/>
                <a:gd name="T10" fmla="*/ 0 w 165"/>
                <a:gd name="T11" fmla="*/ 2147483647 h 497"/>
                <a:gd name="T12" fmla="*/ 0 60000 65536"/>
                <a:gd name="T13" fmla="*/ 0 60000 65536"/>
                <a:gd name="T14" fmla="*/ 0 60000 65536"/>
                <a:gd name="T15" fmla="*/ 0 60000 65536"/>
                <a:gd name="T16" fmla="*/ 0 60000 65536"/>
                <a:gd name="T17" fmla="*/ 0 60000 65536"/>
                <a:gd name="T18" fmla="*/ 0 w 165"/>
                <a:gd name="T19" fmla="*/ 0 h 497"/>
                <a:gd name="T20" fmla="*/ 165 w 165"/>
                <a:gd name="T21" fmla="*/ 497 h 497"/>
              </a:gdLst>
              <a:ahLst/>
              <a:cxnLst>
                <a:cxn ang="T12">
                  <a:pos x="T0" y="T1"/>
                </a:cxn>
                <a:cxn ang="T13">
                  <a:pos x="T2" y="T3"/>
                </a:cxn>
                <a:cxn ang="T14">
                  <a:pos x="T4" y="T5"/>
                </a:cxn>
                <a:cxn ang="T15">
                  <a:pos x="T6" y="T7"/>
                </a:cxn>
                <a:cxn ang="T16">
                  <a:pos x="T8" y="T9"/>
                </a:cxn>
                <a:cxn ang="T17">
                  <a:pos x="T10" y="T11"/>
                </a:cxn>
              </a:cxnLst>
              <a:rect l="T18" t="T19" r="T20" b="T21"/>
              <a:pathLst>
                <a:path w="165" h="497">
                  <a:moveTo>
                    <a:pt x="165" y="0"/>
                  </a:moveTo>
                  <a:lnTo>
                    <a:pt x="138" y="194"/>
                  </a:lnTo>
                  <a:lnTo>
                    <a:pt x="82" y="345"/>
                  </a:lnTo>
                  <a:lnTo>
                    <a:pt x="27" y="469"/>
                  </a:lnTo>
                  <a:lnTo>
                    <a:pt x="13" y="497"/>
                  </a:lnTo>
                  <a:lnTo>
                    <a:pt x="0" y="483"/>
                  </a:lnTo>
                </a:path>
              </a:pathLst>
            </a:custGeom>
            <a:noFill/>
            <a:ln w="31750">
              <a:solidFill>
                <a:srgbClr val="000000"/>
              </a:solidFill>
              <a:round/>
              <a:headEnd/>
              <a:tailEnd/>
            </a:ln>
          </p:spPr>
          <p:txBody>
            <a:bodyPr/>
            <a:lstStyle/>
            <a:p>
              <a:endParaRPr lang="en-US"/>
            </a:p>
          </p:txBody>
        </p:sp>
        <p:sp>
          <p:nvSpPr>
            <p:cNvPr id="17419" name="Freeform 10"/>
            <p:cNvSpPr>
              <a:spLocks/>
            </p:cNvSpPr>
            <p:nvPr/>
          </p:nvSpPr>
          <p:spPr bwMode="auto">
            <a:xfrm>
              <a:off x="7740650" y="3768725"/>
              <a:ext cx="579438" cy="114300"/>
            </a:xfrm>
            <a:custGeom>
              <a:avLst/>
              <a:gdLst>
                <a:gd name="T0" fmla="*/ 2147483647 w 373"/>
                <a:gd name="T1" fmla="*/ 0 h 69"/>
                <a:gd name="T2" fmla="*/ 2147483647 w 373"/>
                <a:gd name="T3" fmla="*/ 2147483647 h 69"/>
                <a:gd name="T4" fmla="*/ 2147483647 w 373"/>
                <a:gd name="T5" fmla="*/ 2147483647 h 69"/>
                <a:gd name="T6" fmla="*/ 2147483647 w 373"/>
                <a:gd name="T7" fmla="*/ 2147483647 h 69"/>
                <a:gd name="T8" fmla="*/ 0 w 373"/>
                <a:gd name="T9" fmla="*/ 2147483647 h 69"/>
                <a:gd name="T10" fmla="*/ 0 60000 65536"/>
                <a:gd name="T11" fmla="*/ 0 60000 65536"/>
                <a:gd name="T12" fmla="*/ 0 60000 65536"/>
                <a:gd name="T13" fmla="*/ 0 60000 65536"/>
                <a:gd name="T14" fmla="*/ 0 60000 65536"/>
                <a:gd name="T15" fmla="*/ 0 w 373"/>
                <a:gd name="T16" fmla="*/ 0 h 69"/>
                <a:gd name="T17" fmla="*/ 373 w 373"/>
                <a:gd name="T18" fmla="*/ 69 h 69"/>
              </a:gdLst>
              <a:ahLst/>
              <a:cxnLst>
                <a:cxn ang="T10">
                  <a:pos x="T0" y="T1"/>
                </a:cxn>
                <a:cxn ang="T11">
                  <a:pos x="T2" y="T3"/>
                </a:cxn>
                <a:cxn ang="T12">
                  <a:pos x="T4" y="T5"/>
                </a:cxn>
                <a:cxn ang="T13">
                  <a:pos x="T6" y="T7"/>
                </a:cxn>
                <a:cxn ang="T14">
                  <a:pos x="T8" y="T9"/>
                </a:cxn>
              </a:cxnLst>
              <a:rect l="T15" t="T16" r="T17" b="T18"/>
              <a:pathLst>
                <a:path w="373" h="69">
                  <a:moveTo>
                    <a:pt x="373" y="0"/>
                  </a:moveTo>
                  <a:lnTo>
                    <a:pt x="290" y="27"/>
                  </a:lnTo>
                  <a:lnTo>
                    <a:pt x="152" y="55"/>
                  </a:lnTo>
                  <a:lnTo>
                    <a:pt x="56" y="69"/>
                  </a:lnTo>
                  <a:lnTo>
                    <a:pt x="0" y="69"/>
                  </a:lnTo>
                </a:path>
              </a:pathLst>
            </a:custGeom>
            <a:noFill/>
            <a:ln w="31750">
              <a:solidFill>
                <a:srgbClr val="000000"/>
              </a:solidFill>
              <a:round/>
              <a:headEnd/>
              <a:tailEnd/>
            </a:ln>
          </p:spPr>
          <p:txBody>
            <a:bodyPr/>
            <a:lstStyle/>
            <a:p>
              <a:endParaRPr lang="en-US"/>
            </a:p>
          </p:txBody>
        </p:sp>
        <p:sp>
          <p:nvSpPr>
            <p:cNvPr id="17420" name="Freeform 11"/>
            <p:cNvSpPr>
              <a:spLocks/>
            </p:cNvSpPr>
            <p:nvPr/>
          </p:nvSpPr>
          <p:spPr bwMode="auto">
            <a:xfrm>
              <a:off x="7740650" y="3236913"/>
              <a:ext cx="579438" cy="531812"/>
            </a:xfrm>
            <a:custGeom>
              <a:avLst/>
              <a:gdLst>
                <a:gd name="T0" fmla="*/ 2147483647 w 373"/>
                <a:gd name="T1" fmla="*/ 0 h 318"/>
                <a:gd name="T2" fmla="*/ 2147483647 w 373"/>
                <a:gd name="T3" fmla="*/ 2147483647 h 318"/>
                <a:gd name="T4" fmla="*/ 2147483647 w 373"/>
                <a:gd name="T5" fmla="*/ 2147483647 h 318"/>
                <a:gd name="T6" fmla="*/ 2147483647 w 373"/>
                <a:gd name="T7" fmla="*/ 2147483647 h 318"/>
                <a:gd name="T8" fmla="*/ 2147483647 w 373"/>
                <a:gd name="T9" fmla="*/ 2147483647 h 318"/>
                <a:gd name="T10" fmla="*/ 2147483647 w 373"/>
                <a:gd name="T11" fmla="*/ 2147483647 h 318"/>
                <a:gd name="T12" fmla="*/ 0 w 373"/>
                <a:gd name="T13" fmla="*/ 2147483647 h 318"/>
                <a:gd name="T14" fmla="*/ 0 60000 65536"/>
                <a:gd name="T15" fmla="*/ 0 60000 65536"/>
                <a:gd name="T16" fmla="*/ 0 60000 65536"/>
                <a:gd name="T17" fmla="*/ 0 60000 65536"/>
                <a:gd name="T18" fmla="*/ 0 60000 65536"/>
                <a:gd name="T19" fmla="*/ 0 60000 65536"/>
                <a:gd name="T20" fmla="*/ 0 60000 65536"/>
                <a:gd name="T21" fmla="*/ 0 w 373"/>
                <a:gd name="T22" fmla="*/ 0 h 318"/>
                <a:gd name="T23" fmla="*/ 373 w 373"/>
                <a:gd name="T24" fmla="*/ 318 h 3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3" h="318">
                  <a:moveTo>
                    <a:pt x="373" y="0"/>
                  </a:moveTo>
                  <a:lnTo>
                    <a:pt x="345" y="56"/>
                  </a:lnTo>
                  <a:lnTo>
                    <a:pt x="304" y="125"/>
                  </a:lnTo>
                  <a:lnTo>
                    <a:pt x="166" y="207"/>
                  </a:lnTo>
                  <a:lnTo>
                    <a:pt x="69" y="290"/>
                  </a:lnTo>
                  <a:lnTo>
                    <a:pt x="28" y="318"/>
                  </a:lnTo>
                  <a:lnTo>
                    <a:pt x="0" y="304"/>
                  </a:lnTo>
                </a:path>
              </a:pathLst>
            </a:custGeom>
            <a:noFill/>
            <a:ln w="31750">
              <a:solidFill>
                <a:srgbClr val="000000"/>
              </a:solidFill>
              <a:round/>
              <a:headEnd/>
              <a:tailEnd/>
            </a:ln>
          </p:spPr>
          <p:txBody>
            <a:bodyPr/>
            <a:lstStyle/>
            <a:p>
              <a:endParaRPr lang="en-US"/>
            </a:p>
          </p:txBody>
        </p:sp>
        <p:sp>
          <p:nvSpPr>
            <p:cNvPr id="17421" name="Freeform 12"/>
            <p:cNvSpPr>
              <a:spLocks/>
            </p:cNvSpPr>
            <p:nvPr/>
          </p:nvSpPr>
          <p:spPr bwMode="auto">
            <a:xfrm>
              <a:off x="7485063" y="3076575"/>
              <a:ext cx="255587" cy="830263"/>
            </a:xfrm>
            <a:custGeom>
              <a:avLst/>
              <a:gdLst>
                <a:gd name="T0" fmla="*/ 2147483647 w 165"/>
                <a:gd name="T1" fmla="*/ 0 h 497"/>
                <a:gd name="T2" fmla="*/ 2147483647 w 165"/>
                <a:gd name="T3" fmla="*/ 2147483647 h 497"/>
                <a:gd name="T4" fmla="*/ 2147483647 w 165"/>
                <a:gd name="T5" fmla="*/ 2147483647 h 497"/>
                <a:gd name="T6" fmla="*/ 2147483647 w 165"/>
                <a:gd name="T7" fmla="*/ 2147483647 h 497"/>
                <a:gd name="T8" fmla="*/ 2147483647 w 165"/>
                <a:gd name="T9" fmla="*/ 2147483647 h 497"/>
                <a:gd name="T10" fmla="*/ 0 w 165"/>
                <a:gd name="T11" fmla="*/ 2147483647 h 497"/>
                <a:gd name="T12" fmla="*/ 0 60000 65536"/>
                <a:gd name="T13" fmla="*/ 0 60000 65536"/>
                <a:gd name="T14" fmla="*/ 0 60000 65536"/>
                <a:gd name="T15" fmla="*/ 0 60000 65536"/>
                <a:gd name="T16" fmla="*/ 0 60000 65536"/>
                <a:gd name="T17" fmla="*/ 0 60000 65536"/>
                <a:gd name="T18" fmla="*/ 0 w 165"/>
                <a:gd name="T19" fmla="*/ 0 h 497"/>
                <a:gd name="T20" fmla="*/ 165 w 165"/>
                <a:gd name="T21" fmla="*/ 497 h 497"/>
              </a:gdLst>
              <a:ahLst/>
              <a:cxnLst>
                <a:cxn ang="T12">
                  <a:pos x="T0" y="T1"/>
                </a:cxn>
                <a:cxn ang="T13">
                  <a:pos x="T2" y="T3"/>
                </a:cxn>
                <a:cxn ang="T14">
                  <a:pos x="T4" y="T5"/>
                </a:cxn>
                <a:cxn ang="T15">
                  <a:pos x="T6" y="T7"/>
                </a:cxn>
                <a:cxn ang="T16">
                  <a:pos x="T8" y="T9"/>
                </a:cxn>
                <a:cxn ang="T17">
                  <a:pos x="T10" y="T11"/>
                </a:cxn>
              </a:cxnLst>
              <a:rect l="T18" t="T19" r="T20" b="T21"/>
              <a:pathLst>
                <a:path w="165" h="497">
                  <a:moveTo>
                    <a:pt x="165" y="0"/>
                  </a:moveTo>
                  <a:lnTo>
                    <a:pt x="138" y="193"/>
                  </a:lnTo>
                  <a:lnTo>
                    <a:pt x="83" y="331"/>
                  </a:lnTo>
                  <a:lnTo>
                    <a:pt x="28" y="455"/>
                  </a:lnTo>
                  <a:lnTo>
                    <a:pt x="14" y="497"/>
                  </a:lnTo>
                  <a:lnTo>
                    <a:pt x="0" y="469"/>
                  </a:lnTo>
                </a:path>
              </a:pathLst>
            </a:custGeom>
            <a:noFill/>
            <a:ln w="31750">
              <a:solidFill>
                <a:srgbClr val="000000"/>
              </a:solidFill>
              <a:round/>
              <a:headEnd/>
              <a:tailEnd/>
            </a:ln>
          </p:spPr>
          <p:txBody>
            <a:bodyPr/>
            <a:lstStyle/>
            <a:p>
              <a:endParaRPr lang="en-US"/>
            </a:p>
          </p:txBody>
        </p:sp>
        <p:sp>
          <p:nvSpPr>
            <p:cNvPr id="17422" name="Freeform 13"/>
            <p:cNvSpPr>
              <a:spLocks/>
            </p:cNvSpPr>
            <p:nvPr/>
          </p:nvSpPr>
          <p:spPr bwMode="auto">
            <a:xfrm>
              <a:off x="2043113" y="1808163"/>
              <a:ext cx="1028700" cy="898525"/>
            </a:xfrm>
            <a:custGeom>
              <a:avLst/>
              <a:gdLst>
                <a:gd name="T0" fmla="*/ 2147483647 w 663"/>
                <a:gd name="T1" fmla="*/ 2147483647 h 538"/>
                <a:gd name="T2" fmla="*/ 2147483647 w 663"/>
                <a:gd name="T3" fmla="*/ 2147483647 h 538"/>
                <a:gd name="T4" fmla="*/ 2147483647 w 663"/>
                <a:gd name="T5" fmla="*/ 2147483647 h 538"/>
                <a:gd name="T6" fmla="*/ 2147483647 w 663"/>
                <a:gd name="T7" fmla="*/ 2147483647 h 538"/>
                <a:gd name="T8" fmla="*/ 2147483647 w 663"/>
                <a:gd name="T9" fmla="*/ 2147483647 h 538"/>
                <a:gd name="T10" fmla="*/ 2147483647 w 663"/>
                <a:gd name="T11" fmla="*/ 2147483647 h 538"/>
                <a:gd name="T12" fmla="*/ 2147483647 w 663"/>
                <a:gd name="T13" fmla="*/ 2147483647 h 538"/>
                <a:gd name="T14" fmla="*/ 2147483647 w 663"/>
                <a:gd name="T15" fmla="*/ 2147483647 h 538"/>
                <a:gd name="T16" fmla="*/ 2147483647 w 663"/>
                <a:gd name="T17" fmla="*/ 2147483647 h 538"/>
                <a:gd name="T18" fmla="*/ 2147483647 w 663"/>
                <a:gd name="T19" fmla="*/ 2147483647 h 538"/>
                <a:gd name="T20" fmla="*/ 2147483647 w 663"/>
                <a:gd name="T21" fmla="*/ 2147483647 h 538"/>
                <a:gd name="T22" fmla="*/ 2147483647 w 663"/>
                <a:gd name="T23" fmla="*/ 0 h 538"/>
                <a:gd name="T24" fmla="*/ 2147483647 w 663"/>
                <a:gd name="T25" fmla="*/ 0 h 538"/>
                <a:gd name="T26" fmla="*/ 2147483647 w 663"/>
                <a:gd name="T27" fmla="*/ 0 h 538"/>
                <a:gd name="T28" fmla="*/ 2147483647 w 663"/>
                <a:gd name="T29" fmla="*/ 0 h 538"/>
                <a:gd name="T30" fmla="*/ 2147483647 w 663"/>
                <a:gd name="T31" fmla="*/ 2147483647 h 538"/>
                <a:gd name="T32" fmla="*/ 2147483647 w 663"/>
                <a:gd name="T33" fmla="*/ 2147483647 h 538"/>
                <a:gd name="T34" fmla="*/ 2147483647 w 663"/>
                <a:gd name="T35" fmla="*/ 2147483647 h 538"/>
                <a:gd name="T36" fmla="*/ 2147483647 w 663"/>
                <a:gd name="T37" fmla="*/ 2147483647 h 538"/>
                <a:gd name="T38" fmla="*/ 2147483647 w 663"/>
                <a:gd name="T39" fmla="*/ 2147483647 h 538"/>
                <a:gd name="T40" fmla="*/ 2147483647 w 663"/>
                <a:gd name="T41" fmla="*/ 2147483647 h 538"/>
                <a:gd name="T42" fmla="*/ 2147483647 w 663"/>
                <a:gd name="T43" fmla="*/ 2147483647 h 538"/>
                <a:gd name="T44" fmla="*/ 2147483647 w 663"/>
                <a:gd name="T45" fmla="*/ 2147483647 h 538"/>
                <a:gd name="T46" fmla="*/ 2147483647 w 663"/>
                <a:gd name="T47" fmla="*/ 2147483647 h 538"/>
                <a:gd name="T48" fmla="*/ 2147483647 w 663"/>
                <a:gd name="T49" fmla="*/ 2147483647 h 538"/>
                <a:gd name="T50" fmla="*/ 2147483647 w 663"/>
                <a:gd name="T51" fmla="*/ 2147483647 h 538"/>
                <a:gd name="T52" fmla="*/ 2147483647 w 663"/>
                <a:gd name="T53" fmla="*/ 2147483647 h 538"/>
                <a:gd name="T54" fmla="*/ 2147483647 w 663"/>
                <a:gd name="T55" fmla="*/ 2147483647 h 538"/>
                <a:gd name="T56" fmla="*/ 2147483647 w 663"/>
                <a:gd name="T57" fmla="*/ 2147483647 h 538"/>
                <a:gd name="T58" fmla="*/ 2147483647 w 663"/>
                <a:gd name="T59" fmla="*/ 2147483647 h 538"/>
                <a:gd name="T60" fmla="*/ 2147483647 w 663"/>
                <a:gd name="T61" fmla="*/ 2147483647 h 538"/>
                <a:gd name="T62" fmla="*/ 2147483647 w 663"/>
                <a:gd name="T63" fmla="*/ 2147483647 h 538"/>
                <a:gd name="T64" fmla="*/ 2147483647 w 663"/>
                <a:gd name="T65" fmla="*/ 2147483647 h 538"/>
                <a:gd name="T66" fmla="*/ 2147483647 w 663"/>
                <a:gd name="T67" fmla="*/ 2147483647 h 538"/>
                <a:gd name="T68" fmla="*/ 2147483647 w 663"/>
                <a:gd name="T69" fmla="*/ 2147483647 h 538"/>
                <a:gd name="T70" fmla="*/ 2147483647 w 663"/>
                <a:gd name="T71" fmla="*/ 2147483647 h 538"/>
                <a:gd name="T72" fmla="*/ 2147483647 w 663"/>
                <a:gd name="T73" fmla="*/ 2147483647 h 538"/>
                <a:gd name="T74" fmla="*/ 2147483647 w 663"/>
                <a:gd name="T75" fmla="*/ 2147483647 h 538"/>
                <a:gd name="T76" fmla="*/ 2147483647 w 663"/>
                <a:gd name="T77" fmla="*/ 2147483647 h 538"/>
                <a:gd name="T78" fmla="*/ 2147483647 w 663"/>
                <a:gd name="T79" fmla="*/ 2147483647 h 538"/>
                <a:gd name="T80" fmla="*/ 2147483647 w 663"/>
                <a:gd name="T81" fmla="*/ 2147483647 h 538"/>
                <a:gd name="T82" fmla="*/ 2147483647 w 663"/>
                <a:gd name="T83" fmla="*/ 2147483647 h 538"/>
                <a:gd name="T84" fmla="*/ 2147483647 w 663"/>
                <a:gd name="T85" fmla="*/ 2147483647 h 538"/>
                <a:gd name="T86" fmla="*/ 2147483647 w 663"/>
                <a:gd name="T87" fmla="*/ 2147483647 h 538"/>
                <a:gd name="T88" fmla="*/ 0 w 663"/>
                <a:gd name="T89" fmla="*/ 2147483647 h 538"/>
                <a:gd name="T90" fmla="*/ 0 w 663"/>
                <a:gd name="T91" fmla="*/ 2147483647 h 538"/>
                <a:gd name="T92" fmla="*/ 2147483647 w 663"/>
                <a:gd name="T93" fmla="*/ 2147483647 h 538"/>
                <a:gd name="T94" fmla="*/ 2147483647 w 663"/>
                <a:gd name="T95" fmla="*/ 2147483647 h 538"/>
                <a:gd name="T96" fmla="*/ 2147483647 w 663"/>
                <a:gd name="T97" fmla="*/ 2147483647 h 538"/>
                <a:gd name="T98" fmla="*/ 2147483647 w 663"/>
                <a:gd name="T99" fmla="*/ 2147483647 h 53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63"/>
                <a:gd name="T151" fmla="*/ 0 h 538"/>
                <a:gd name="T152" fmla="*/ 663 w 663"/>
                <a:gd name="T153" fmla="*/ 538 h 53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63" h="538">
                  <a:moveTo>
                    <a:pt x="28" y="124"/>
                  </a:moveTo>
                  <a:lnTo>
                    <a:pt x="28" y="97"/>
                  </a:lnTo>
                  <a:lnTo>
                    <a:pt x="69" y="55"/>
                  </a:lnTo>
                  <a:lnTo>
                    <a:pt x="111" y="28"/>
                  </a:lnTo>
                  <a:lnTo>
                    <a:pt x="138" y="41"/>
                  </a:lnTo>
                  <a:lnTo>
                    <a:pt x="152" y="28"/>
                  </a:lnTo>
                  <a:lnTo>
                    <a:pt x="193" y="28"/>
                  </a:lnTo>
                  <a:lnTo>
                    <a:pt x="249" y="41"/>
                  </a:lnTo>
                  <a:lnTo>
                    <a:pt x="304" y="41"/>
                  </a:lnTo>
                  <a:lnTo>
                    <a:pt x="345" y="55"/>
                  </a:lnTo>
                  <a:lnTo>
                    <a:pt x="373" y="28"/>
                  </a:lnTo>
                  <a:lnTo>
                    <a:pt x="400" y="0"/>
                  </a:lnTo>
                  <a:lnTo>
                    <a:pt x="442" y="0"/>
                  </a:lnTo>
                  <a:lnTo>
                    <a:pt x="469" y="0"/>
                  </a:lnTo>
                  <a:lnTo>
                    <a:pt x="511" y="0"/>
                  </a:lnTo>
                  <a:lnTo>
                    <a:pt x="538" y="14"/>
                  </a:lnTo>
                  <a:lnTo>
                    <a:pt x="552" y="28"/>
                  </a:lnTo>
                  <a:lnTo>
                    <a:pt x="580" y="41"/>
                  </a:lnTo>
                  <a:lnTo>
                    <a:pt x="607" y="97"/>
                  </a:lnTo>
                  <a:lnTo>
                    <a:pt x="649" y="166"/>
                  </a:lnTo>
                  <a:lnTo>
                    <a:pt x="663" y="262"/>
                  </a:lnTo>
                  <a:lnTo>
                    <a:pt x="663" y="331"/>
                  </a:lnTo>
                  <a:lnTo>
                    <a:pt x="649" y="386"/>
                  </a:lnTo>
                  <a:lnTo>
                    <a:pt x="635" y="469"/>
                  </a:lnTo>
                  <a:lnTo>
                    <a:pt x="607" y="524"/>
                  </a:lnTo>
                  <a:lnTo>
                    <a:pt x="552" y="538"/>
                  </a:lnTo>
                  <a:lnTo>
                    <a:pt x="511" y="538"/>
                  </a:lnTo>
                  <a:lnTo>
                    <a:pt x="456" y="524"/>
                  </a:lnTo>
                  <a:lnTo>
                    <a:pt x="414" y="511"/>
                  </a:lnTo>
                  <a:lnTo>
                    <a:pt x="373" y="497"/>
                  </a:lnTo>
                  <a:lnTo>
                    <a:pt x="331" y="497"/>
                  </a:lnTo>
                  <a:lnTo>
                    <a:pt x="290" y="497"/>
                  </a:lnTo>
                  <a:lnTo>
                    <a:pt x="262" y="511"/>
                  </a:lnTo>
                  <a:lnTo>
                    <a:pt x="221" y="511"/>
                  </a:lnTo>
                  <a:lnTo>
                    <a:pt x="193" y="524"/>
                  </a:lnTo>
                  <a:lnTo>
                    <a:pt x="166" y="524"/>
                  </a:lnTo>
                  <a:lnTo>
                    <a:pt x="124" y="524"/>
                  </a:lnTo>
                  <a:lnTo>
                    <a:pt x="97" y="524"/>
                  </a:lnTo>
                  <a:lnTo>
                    <a:pt x="83" y="511"/>
                  </a:lnTo>
                  <a:lnTo>
                    <a:pt x="55" y="497"/>
                  </a:lnTo>
                  <a:lnTo>
                    <a:pt x="55" y="483"/>
                  </a:lnTo>
                  <a:lnTo>
                    <a:pt x="42" y="469"/>
                  </a:lnTo>
                  <a:lnTo>
                    <a:pt x="28" y="428"/>
                  </a:lnTo>
                  <a:lnTo>
                    <a:pt x="14" y="359"/>
                  </a:lnTo>
                  <a:lnTo>
                    <a:pt x="0" y="317"/>
                  </a:lnTo>
                  <a:lnTo>
                    <a:pt x="0" y="262"/>
                  </a:lnTo>
                  <a:lnTo>
                    <a:pt x="14" y="207"/>
                  </a:lnTo>
                  <a:lnTo>
                    <a:pt x="14" y="152"/>
                  </a:lnTo>
                  <a:lnTo>
                    <a:pt x="28" y="124"/>
                  </a:lnTo>
                  <a:close/>
                </a:path>
              </a:pathLst>
            </a:custGeom>
            <a:solidFill>
              <a:srgbClr val="FFDC99"/>
            </a:solidFill>
            <a:ln w="31750">
              <a:solidFill>
                <a:srgbClr val="FFDC99"/>
              </a:solidFill>
              <a:round/>
              <a:headEnd/>
              <a:tailEnd/>
            </a:ln>
          </p:spPr>
          <p:txBody>
            <a:bodyPr/>
            <a:lstStyle/>
            <a:p>
              <a:endParaRPr lang="en-US"/>
            </a:p>
          </p:txBody>
        </p:sp>
        <p:sp>
          <p:nvSpPr>
            <p:cNvPr id="17423" name="Rectangle 14"/>
            <p:cNvSpPr>
              <a:spLocks noChangeArrowheads="1"/>
            </p:cNvSpPr>
            <p:nvPr/>
          </p:nvSpPr>
          <p:spPr bwMode="auto">
            <a:xfrm>
              <a:off x="2265363" y="2279650"/>
              <a:ext cx="590550" cy="212725"/>
            </a:xfrm>
            <a:prstGeom prst="rect">
              <a:avLst/>
            </a:prstGeom>
            <a:noFill/>
            <a:ln w="9525">
              <a:noFill/>
              <a:miter lim="800000"/>
              <a:headEnd/>
              <a:tailEnd/>
            </a:ln>
          </p:spPr>
          <p:txBody>
            <a:bodyPr wrap="none" lIns="0" tIns="0" rIns="0" bIns="0">
              <a:spAutoFit/>
            </a:bodyPr>
            <a:lstStyle/>
            <a:p>
              <a:pPr eaLnBrk="0" hangingPunct="0"/>
              <a:r>
                <a:rPr lang="en-GB" sz="1400">
                  <a:solidFill>
                    <a:srgbClr val="000000"/>
                  </a:solidFill>
                  <a:latin typeface="Arial" charset="0"/>
                </a:rPr>
                <a:t>intranet</a:t>
              </a:r>
              <a:endParaRPr lang="en-GB">
                <a:latin typeface="Times" charset="0"/>
              </a:endParaRPr>
            </a:p>
          </p:txBody>
        </p:sp>
        <p:sp>
          <p:nvSpPr>
            <p:cNvPr id="17424" name="Freeform 15"/>
            <p:cNvSpPr>
              <a:spLocks/>
            </p:cNvSpPr>
            <p:nvPr/>
          </p:nvSpPr>
          <p:spPr bwMode="auto">
            <a:xfrm>
              <a:off x="2984500" y="2430463"/>
              <a:ext cx="557213" cy="598487"/>
            </a:xfrm>
            <a:custGeom>
              <a:avLst/>
              <a:gdLst>
                <a:gd name="T0" fmla="*/ 2147483647 w 359"/>
                <a:gd name="T1" fmla="*/ 2147483647 h 358"/>
                <a:gd name="T2" fmla="*/ 2147483647 w 359"/>
                <a:gd name="T3" fmla="*/ 2147483647 h 358"/>
                <a:gd name="T4" fmla="*/ 0 w 359"/>
                <a:gd name="T5" fmla="*/ 2147483647 h 358"/>
                <a:gd name="T6" fmla="*/ 2147483647 w 359"/>
                <a:gd name="T7" fmla="*/ 0 h 358"/>
                <a:gd name="T8" fmla="*/ 2147483647 w 359"/>
                <a:gd name="T9" fmla="*/ 2147483647 h 358"/>
                <a:gd name="T10" fmla="*/ 0 60000 65536"/>
                <a:gd name="T11" fmla="*/ 0 60000 65536"/>
                <a:gd name="T12" fmla="*/ 0 60000 65536"/>
                <a:gd name="T13" fmla="*/ 0 60000 65536"/>
                <a:gd name="T14" fmla="*/ 0 60000 65536"/>
                <a:gd name="T15" fmla="*/ 0 w 359"/>
                <a:gd name="T16" fmla="*/ 0 h 358"/>
                <a:gd name="T17" fmla="*/ 359 w 359"/>
                <a:gd name="T18" fmla="*/ 358 h 358"/>
              </a:gdLst>
              <a:ahLst/>
              <a:cxnLst>
                <a:cxn ang="T10">
                  <a:pos x="T0" y="T1"/>
                </a:cxn>
                <a:cxn ang="T11">
                  <a:pos x="T2" y="T3"/>
                </a:cxn>
                <a:cxn ang="T12">
                  <a:pos x="T4" y="T5"/>
                </a:cxn>
                <a:cxn ang="T13">
                  <a:pos x="T6" y="T7"/>
                </a:cxn>
                <a:cxn ang="T14">
                  <a:pos x="T8" y="T9"/>
                </a:cxn>
              </a:cxnLst>
              <a:rect l="T15" t="T16" r="T17" b="T18"/>
              <a:pathLst>
                <a:path w="359" h="358">
                  <a:moveTo>
                    <a:pt x="359" y="331"/>
                  </a:moveTo>
                  <a:lnTo>
                    <a:pt x="331" y="358"/>
                  </a:lnTo>
                  <a:lnTo>
                    <a:pt x="0" y="27"/>
                  </a:lnTo>
                  <a:lnTo>
                    <a:pt x="28" y="0"/>
                  </a:lnTo>
                  <a:lnTo>
                    <a:pt x="359" y="331"/>
                  </a:lnTo>
                  <a:close/>
                </a:path>
              </a:pathLst>
            </a:custGeom>
            <a:solidFill>
              <a:srgbClr val="FFDC99"/>
            </a:solidFill>
            <a:ln w="31750">
              <a:solidFill>
                <a:srgbClr val="FFDC99"/>
              </a:solidFill>
              <a:round/>
              <a:headEnd/>
              <a:tailEnd/>
            </a:ln>
          </p:spPr>
          <p:txBody>
            <a:bodyPr/>
            <a:lstStyle/>
            <a:p>
              <a:endParaRPr lang="en-US"/>
            </a:p>
          </p:txBody>
        </p:sp>
        <p:sp>
          <p:nvSpPr>
            <p:cNvPr id="17425" name="Freeform 16"/>
            <p:cNvSpPr>
              <a:spLocks/>
            </p:cNvSpPr>
            <p:nvPr/>
          </p:nvSpPr>
          <p:spPr bwMode="auto">
            <a:xfrm>
              <a:off x="4014788" y="2292350"/>
              <a:ext cx="3833812" cy="3482975"/>
            </a:xfrm>
            <a:custGeom>
              <a:avLst/>
              <a:gdLst>
                <a:gd name="T0" fmla="*/ 2147483647 w 2469"/>
                <a:gd name="T1" fmla="*/ 0 h 2083"/>
                <a:gd name="T2" fmla="*/ 2147483647 w 2469"/>
                <a:gd name="T3" fmla="*/ 2147483647 h 2083"/>
                <a:gd name="T4" fmla="*/ 2147483647 w 2469"/>
                <a:gd name="T5" fmla="*/ 2147483647 h 2083"/>
                <a:gd name="T6" fmla="*/ 0 w 2469"/>
                <a:gd name="T7" fmla="*/ 2147483647 h 2083"/>
                <a:gd name="T8" fmla="*/ 2147483647 w 2469"/>
                <a:gd name="T9" fmla="*/ 0 h 2083"/>
                <a:gd name="T10" fmla="*/ 0 60000 65536"/>
                <a:gd name="T11" fmla="*/ 0 60000 65536"/>
                <a:gd name="T12" fmla="*/ 0 60000 65536"/>
                <a:gd name="T13" fmla="*/ 0 60000 65536"/>
                <a:gd name="T14" fmla="*/ 0 60000 65536"/>
                <a:gd name="T15" fmla="*/ 0 w 2469"/>
                <a:gd name="T16" fmla="*/ 0 h 2083"/>
                <a:gd name="T17" fmla="*/ 2469 w 2469"/>
                <a:gd name="T18" fmla="*/ 2083 h 2083"/>
              </a:gdLst>
              <a:ahLst/>
              <a:cxnLst>
                <a:cxn ang="T10">
                  <a:pos x="T0" y="T1"/>
                </a:cxn>
                <a:cxn ang="T11">
                  <a:pos x="T2" y="T3"/>
                </a:cxn>
                <a:cxn ang="T12">
                  <a:pos x="T4" y="T5"/>
                </a:cxn>
                <a:cxn ang="T13">
                  <a:pos x="T6" y="T7"/>
                </a:cxn>
                <a:cxn ang="T14">
                  <a:pos x="T8" y="T9"/>
                </a:cxn>
              </a:cxnLst>
              <a:rect l="T15" t="T16" r="T17" b="T18"/>
              <a:pathLst>
                <a:path w="2469" h="2083">
                  <a:moveTo>
                    <a:pt x="2428" y="0"/>
                  </a:moveTo>
                  <a:lnTo>
                    <a:pt x="2469" y="55"/>
                  </a:lnTo>
                  <a:lnTo>
                    <a:pt x="41" y="2083"/>
                  </a:lnTo>
                  <a:lnTo>
                    <a:pt x="0" y="2042"/>
                  </a:lnTo>
                  <a:lnTo>
                    <a:pt x="2428" y="0"/>
                  </a:lnTo>
                  <a:close/>
                </a:path>
              </a:pathLst>
            </a:custGeom>
            <a:solidFill>
              <a:srgbClr val="FFDC99"/>
            </a:solidFill>
            <a:ln w="31750">
              <a:solidFill>
                <a:srgbClr val="FFDC99"/>
              </a:solidFill>
              <a:round/>
              <a:headEnd/>
              <a:tailEnd/>
            </a:ln>
          </p:spPr>
          <p:txBody>
            <a:bodyPr/>
            <a:lstStyle/>
            <a:p>
              <a:endParaRPr lang="en-US"/>
            </a:p>
          </p:txBody>
        </p:sp>
        <p:sp>
          <p:nvSpPr>
            <p:cNvPr id="17426" name="Freeform 17"/>
            <p:cNvSpPr>
              <a:spLocks/>
            </p:cNvSpPr>
            <p:nvPr/>
          </p:nvSpPr>
          <p:spPr bwMode="auto">
            <a:xfrm>
              <a:off x="6027738" y="1600200"/>
              <a:ext cx="1328737" cy="852488"/>
            </a:xfrm>
            <a:custGeom>
              <a:avLst/>
              <a:gdLst>
                <a:gd name="T0" fmla="*/ 2147483647 w 855"/>
                <a:gd name="T1" fmla="*/ 2147483647 h 510"/>
                <a:gd name="T2" fmla="*/ 2147483647 w 855"/>
                <a:gd name="T3" fmla="*/ 2147483647 h 510"/>
                <a:gd name="T4" fmla="*/ 2147483647 w 855"/>
                <a:gd name="T5" fmla="*/ 2147483647 h 510"/>
                <a:gd name="T6" fmla="*/ 2147483647 w 855"/>
                <a:gd name="T7" fmla="*/ 2147483647 h 510"/>
                <a:gd name="T8" fmla="*/ 2147483647 w 855"/>
                <a:gd name="T9" fmla="*/ 2147483647 h 510"/>
                <a:gd name="T10" fmla="*/ 2147483647 w 855"/>
                <a:gd name="T11" fmla="*/ 2147483647 h 510"/>
                <a:gd name="T12" fmla="*/ 2147483647 w 855"/>
                <a:gd name="T13" fmla="*/ 2147483647 h 510"/>
                <a:gd name="T14" fmla="*/ 2147483647 w 855"/>
                <a:gd name="T15" fmla="*/ 2147483647 h 510"/>
                <a:gd name="T16" fmla="*/ 2147483647 w 855"/>
                <a:gd name="T17" fmla="*/ 2147483647 h 510"/>
                <a:gd name="T18" fmla="*/ 2147483647 w 855"/>
                <a:gd name="T19" fmla="*/ 2147483647 h 510"/>
                <a:gd name="T20" fmla="*/ 2147483647 w 855"/>
                <a:gd name="T21" fmla="*/ 2147483647 h 510"/>
                <a:gd name="T22" fmla="*/ 2147483647 w 855"/>
                <a:gd name="T23" fmla="*/ 2147483647 h 510"/>
                <a:gd name="T24" fmla="*/ 2147483647 w 855"/>
                <a:gd name="T25" fmla="*/ 0 h 510"/>
                <a:gd name="T26" fmla="*/ 2147483647 w 855"/>
                <a:gd name="T27" fmla="*/ 0 h 510"/>
                <a:gd name="T28" fmla="*/ 2147483647 w 855"/>
                <a:gd name="T29" fmla="*/ 0 h 510"/>
                <a:gd name="T30" fmla="*/ 2147483647 w 855"/>
                <a:gd name="T31" fmla="*/ 2147483647 h 510"/>
                <a:gd name="T32" fmla="*/ 2147483647 w 855"/>
                <a:gd name="T33" fmla="*/ 2147483647 h 510"/>
                <a:gd name="T34" fmla="*/ 2147483647 w 855"/>
                <a:gd name="T35" fmla="*/ 2147483647 h 510"/>
                <a:gd name="T36" fmla="*/ 2147483647 w 855"/>
                <a:gd name="T37" fmla="*/ 2147483647 h 510"/>
                <a:gd name="T38" fmla="*/ 2147483647 w 855"/>
                <a:gd name="T39" fmla="*/ 2147483647 h 510"/>
                <a:gd name="T40" fmla="*/ 2147483647 w 855"/>
                <a:gd name="T41" fmla="*/ 2147483647 h 510"/>
                <a:gd name="T42" fmla="*/ 2147483647 w 855"/>
                <a:gd name="T43" fmla="*/ 2147483647 h 510"/>
                <a:gd name="T44" fmla="*/ 2147483647 w 855"/>
                <a:gd name="T45" fmla="*/ 2147483647 h 510"/>
                <a:gd name="T46" fmla="*/ 2147483647 w 855"/>
                <a:gd name="T47" fmla="*/ 2147483647 h 510"/>
                <a:gd name="T48" fmla="*/ 2147483647 w 855"/>
                <a:gd name="T49" fmla="*/ 2147483647 h 510"/>
                <a:gd name="T50" fmla="*/ 2147483647 w 855"/>
                <a:gd name="T51" fmla="*/ 2147483647 h 510"/>
                <a:gd name="T52" fmla="*/ 2147483647 w 855"/>
                <a:gd name="T53" fmla="*/ 2147483647 h 510"/>
                <a:gd name="T54" fmla="*/ 2147483647 w 855"/>
                <a:gd name="T55" fmla="*/ 2147483647 h 510"/>
                <a:gd name="T56" fmla="*/ 2147483647 w 855"/>
                <a:gd name="T57" fmla="*/ 2147483647 h 510"/>
                <a:gd name="T58" fmla="*/ 2147483647 w 855"/>
                <a:gd name="T59" fmla="*/ 2147483647 h 510"/>
                <a:gd name="T60" fmla="*/ 2147483647 w 855"/>
                <a:gd name="T61" fmla="*/ 2147483647 h 510"/>
                <a:gd name="T62" fmla="*/ 2147483647 w 855"/>
                <a:gd name="T63" fmla="*/ 2147483647 h 510"/>
                <a:gd name="T64" fmla="*/ 2147483647 w 855"/>
                <a:gd name="T65" fmla="*/ 2147483647 h 510"/>
                <a:gd name="T66" fmla="*/ 2147483647 w 855"/>
                <a:gd name="T67" fmla="*/ 2147483647 h 510"/>
                <a:gd name="T68" fmla="*/ 2147483647 w 855"/>
                <a:gd name="T69" fmla="*/ 2147483647 h 510"/>
                <a:gd name="T70" fmla="*/ 2147483647 w 855"/>
                <a:gd name="T71" fmla="*/ 2147483647 h 510"/>
                <a:gd name="T72" fmla="*/ 2147483647 w 855"/>
                <a:gd name="T73" fmla="*/ 2147483647 h 510"/>
                <a:gd name="T74" fmla="*/ 2147483647 w 855"/>
                <a:gd name="T75" fmla="*/ 2147483647 h 510"/>
                <a:gd name="T76" fmla="*/ 2147483647 w 855"/>
                <a:gd name="T77" fmla="*/ 2147483647 h 510"/>
                <a:gd name="T78" fmla="*/ 2147483647 w 855"/>
                <a:gd name="T79" fmla="*/ 2147483647 h 510"/>
                <a:gd name="T80" fmla="*/ 2147483647 w 855"/>
                <a:gd name="T81" fmla="*/ 2147483647 h 510"/>
                <a:gd name="T82" fmla="*/ 2147483647 w 855"/>
                <a:gd name="T83" fmla="*/ 2147483647 h 510"/>
                <a:gd name="T84" fmla="*/ 2147483647 w 855"/>
                <a:gd name="T85" fmla="*/ 2147483647 h 510"/>
                <a:gd name="T86" fmla="*/ 2147483647 w 855"/>
                <a:gd name="T87" fmla="*/ 2147483647 h 510"/>
                <a:gd name="T88" fmla="*/ 2147483647 w 855"/>
                <a:gd name="T89" fmla="*/ 2147483647 h 510"/>
                <a:gd name="T90" fmla="*/ 0 w 855"/>
                <a:gd name="T91" fmla="*/ 2147483647 h 510"/>
                <a:gd name="T92" fmla="*/ 2147483647 w 855"/>
                <a:gd name="T93" fmla="*/ 2147483647 h 510"/>
                <a:gd name="T94" fmla="*/ 2147483647 w 855"/>
                <a:gd name="T95" fmla="*/ 2147483647 h 510"/>
                <a:gd name="T96" fmla="*/ 2147483647 w 855"/>
                <a:gd name="T97" fmla="*/ 2147483647 h 510"/>
                <a:gd name="T98" fmla="*/ 2147483647 w 855"/>
                <a:gd name="T99" fmla="*/ 2147483647 h 51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55"/>
                <a:gd name="T151" fmla="*/ 0 h 510"/>
                <a:gd name="T152" fmla="*/ 855 w 855"/>
                <a:gd name="T153" fmla="*/ 510 h 51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55" h="510">
                  <a:moveTo>
                    <a:pt x="27" y="124"/>
                  </a:moveTo>
                  <a:lnTo>
                    <a:pt x="41" y="83"/>
                  </a:lnTo>
                  <a:lnTo>
                    <a:pt x="82" y="55"/>
                  </a:lnTo>
                  <a:lnTo>
                    <a:pt x="138" y="27"/>
                  </a:lnTo>
                  <a:lnTo>
                    <a:pt x="179" y="41"/>
                  </a:lnTo>
                  <a:lnTo>
                    <a:pt x="207" y="27"/>
                  </a:lnTo>
                  <a:lnTo>
                    <a:pt x="262" y="27"/>
                  </a:lnTo>
                  <a:lnTo>
                    <a:pt x="317" y="41"/>
                  </a:lnTo>
                  <a:lnTo>
                    <a:pt x="386" y="41"/>
                  </a:lnTo>
                  <a:lnTo>
                    <a:pt x="455" y="41"/>
                  </a:lnTo>
                  <a:lnTo>
                    <a:pt x="483" y="27"/>
                  </a:lnTo>
                  <a:lnTo>
                    <a:pt x="510" y="14"/>
                  </a:lnTo>
                  <a:lnTo>
                    <a:pt x="565" y="0"/>
                  </a:lnTo>
                  <a:lnTo>
                    <a:pt x="607" y="0"/>
                  </a:lnTo>
                  <a:lnTo>
                    <a:pt x="648" y="0"/>
                  </a:lnTo>
                  <a:lnTo>
                    <a:pt x="690" y="14"/>
                  </a:lnTo>
                  <a:lnTo>
                    <a:pt x="703" y="27"/>
                  </a:lnTo>
                  <a:lnTo>
                    <a:pt x="745" y="41"/>
                  </a:lnTo>
                  <a:lnTo>
                    <a:pt x="786" y="83"/>
                  </a:lnTo>
                  <a:lnTo>
                    <a:pt x="841" y="165"/>
                  </a:lnTo>
                  <a:lnTo>
                    <a:pt x="855" y="248"/>
                  </a:lnTo>
                  <a:lnTo>
                    <a:pt x="855" y="317"/>
                  </a:lnTo>
                  <a:lnTo>
                    <a:pt x="841" y="359"/>
                  </a:lnTo>
                  <a:lnTo>
                    <a:pt x="828" y="455"/>
                  </a:lnTo>
                  <a:lnTo>
                    <a:pt x="772" y="497"/>
                  </a:lnTo>
                  <a:lnTo>
                    <a:pt x="717" y="510"/>
                  </a:lnTo>
                  <a:lnTo>
                    <a:pt x="662" y="497"/>
                  </a:lnTo>
                  <a:lnTo>
                    <a:pt x="593" y="497"/>
                  </a:lnTo>
                  <a:lnTo>
                    <a:pt x="538" y="483"/>
                  </a:lnTo>
                  <a:lnTo>
                    <a:pt x="483" y="469"/>
                  </a:lnTo>
                  <a:lnTo>
                    <a:pt x="427" y="469"/>
                  </a:lnTo>
                  <a:lnTo>
                    <a:pt x="372" y="469"/>
                  </a:lnTo>
                  <a:lnTo>
                    <a:pt x="331" y="483"/>
                  </a:lnTo>
                  <a:lnTo>
                    <a:pt x="289" y="483"/>
                  </a:lnTo>
                  <a:lnTo>
                    <a:pt x="248" y="497"/>
                  </a:lnTo>
                  <a:lnTo>
                    <a:pt x="207" y="497"/>
                  </a:lnTo>
                  <a:lnTo>
                    <a:pt x="165" y="497"/>
                  </a:lnTo>
                  <a:lnTo>
                    <a:pt x="138" y="497"/>
                  </a:lnTo>
                  <a:lnTo>
                    <a:pt x="96" y="483"/>
                  </a:lnTo>
                  <a:lnTo>
                    <a:pt x="82" y="469"/>
                  </a:lnTo>
                  <a:lnTo>
                    <a:pt x="69" y="455"/>
                  </a:lnTo>
                  <a:lnTo>
                    <a:pt x="55" y="441"/>
                  </a:lnTo>
                  <a:lnTo>
                    <a:pt x="41" y="400"/>
                  </a:lnTo>
                  <a:lnTo>
                    <a:pt x="13" y="345"/>
                  </a:lnTo>
                  <a:lnTo>
                    <a:pt x="13" y="290"/>
                  </a:lnTo>
                  <a:lnTo>
                    <a:pt x="0" y="248"/>
                  </a:lnTo>
                  <a:lnTo>
                    <a:pt x="13" y="193"/>
                  </a:lnTo>
                  <a:lnTo>
                    <a:pt x="13" y="152"/>
                  </a:lnTo>
                  <a:lnTo>
                    <a:pt x="27" y="124"/>
                  </a:lnTo>
                  <a:close/>
                </a:path>
              </a:pathLst>
            </a:custGeom>
            <a:solidFill>
              <a:srgbClr val="FFDC99"/>
            </a:solidFill>
            <a:ln w="31750">
              <a:solidFill>
                <a:srgbClr val="FFDC99"/>
              </a:solidFill>
              <a:round/>
              <a:headEnd/>
              <a:tailEnd/>
            </a:ln>
          </p:spPr>
          <p:txBody>
            <a:bodyPr/>
            <a:lstStyle/>
            <a:p>
              <a:endParaRPr lang="en-US"/>
            </a:p>
          </p:txBody>
        </p:sp>
        <p:sp>
          <p:nvSpPr>
            <p:cNvPr id="17427" name="Freeform 18"/>
            <p:cNvSpPr>
              <a:spLocks/>
            </p:cNvSpPr>
            <p:nvPr/>
          </p:nvSpPr>
          <p:spPr bwMode="auto">
            <a:xfrm>
              <a:off x="3049588" y="2730500"/>
              <a:ext cx="1028700" cy="668338"/>
            </a:xfrm>
            <a:custGeom>
              <a:avLst/>
              <a:gdLst>
                <a:gd name="T0" fmla="*/ 2147483647 w 662"/>
                <a:gd name="T1" fmla="*/ 2147483647 h 400"/>
                <a:gd name="T2" fmla="*/ 2147483647 w 662"/>
                <a:gd name="T3" fmla="*/ 2147483647 h 400"/>
                <a:gd name="T4" fmla="*/ 2147483647 w 662"/>
                <a:gd name="T5" fmla="*/ 2147483647 h 400"/>
                <a:gd name="T6" fmla="*/ 2147483647 w 662"/>
                <a:gd name="T7" fmla="*/ 2147483647 h 400"/>
                <a:gd name="T8" fmla="*/ 2147483647 w 662"/>
                <a:gd name="T9" fmla="*/ 2147483647 h 400"/>
                <a:gd name="T10" fmla="*/ 2147483647 w 662"/>
                <a:gd name="T11" fmla="*/ 2147483647 h 400"/>
                <a:gd name="T12" fmla="*/ 2147483647 w 662"/>
                <a:gd name="T13" fmla="*/ 2147483647 h 400"/>
                <a:gd name="T14" fmla="*/ 2147483647 w 662"/>
                <a:gd name="T15" fmla="*/ 2147483647 h 400"/>
                <a:gd name="T16" fmla="*/ 2147483647 w 662"/>
                <a:gd name="T17" fmla="*/ 2147483647 h 400"/>
                <a:gd name="T18" fmla="*/ 2147483647 w 662"/>
                <a:gd name="T19" fmla="*/ 2147483647 h 400"/>
                <a:gd name="T20" fmla="*/ 2147483647 w 662"/>
                <a:gd name="T21" fmla="*/ 2147483647 h 400"/>
                <a:gd name="T22" fmla="*/ 2147483647 w 662"/>
                <a:gd name="T23" fmla="*/ 2147483647 h 400"/>
                <a:gd name="T24" fmla="*/ 2147483647 w 662"/>
                <a:gd name="T25" fmla="*/ 0 h 400"/>
                <a:gd name="T26" fmla="*/ 2147483647 w 662"/>
                <a:gd name="T27" fmla="*/ 0 h 400"/>
                <a:gd name="T28" fmla="*/ 2147483647 w 662"/>
                <a:gd name="T29" fmla="*/ 2147483647 h 400"/>
                <a:gd name="T30" fmla="*/ 2147483647 w 662"/>
                <a:gd name="T31" fmla="*/ 2147483647 h 400"/>
                <a:gd name="T32" fmla="*/ 2147483647 w 662"/>
                <a:gd name="T33" fmla="*/ 2147483647 h 400"/>
                <a:gd name="T34" fmla="*/ 2147483647 w 662"/>
                <a:gd name="T35" fmla="*/ 2147483647 h 400"/>
                <a:gd name="T36" fmla="*/ 2147483647 w 662"/>
                <a:gd name="T37" fmla="*/ 2147483647 h 400"/>
                <a:gd name="T38" fmla="*/ 2147483647 w 662"/>
                <a:gd name="T39" fmla="*/ 2147483647 h 400"/>
                <a:gd name="T40" fmla="*/ 2147483647 w 662"/>
                <a:gd name="T41" fmla="*/ 2147483647 h 400"/>
                <a:gd name="T42" fmla="*/ 2147483647 w 662"/>
                <a:gd name="T43" fmla="*/ 2147483647 h 400"/>
                <a:gd name="T44" fmla="*/ 2147483647 w 662"/>
                <a:gd name="T45" fmla="*/ 2147483647 h 400"/>
                <a:gd name="T46" fmla="*/ 2147483647 w 662"/>
                <a:gd name="T47" fmla="*/ 2147483647 h 400"/>
                <a:gd name="T48" fmla="*/ 2147483647 w 662"/>
                <a:gd name="T49" fmla="*/ 2147483647 h 400"/>
                <a:gd name="T50" fmla="*/ 2147483647 w 662"/>
                <a:gd name="T51" fmla="*/ 2147483647 h 400"/>
                <a:gd name="T52" fmla="*/ 2147483647 w 662"/>
                <a:gd name="T53" fmla="*/ 2147483647 h 400"/>
                <a:gd name="T54" fmla="*/ 2147483647 w 662"/>
                <a:gd name="T55" fmla="*/ 2147483647 h 400"/>
                <a:gd name="T56" fmla="*/ 2147483647 w 662"/>
                <a:gd name="T57" fmla="*/ 2147483647 h 400"/>
                <a:gd name="T58" fmla="*/ 2147483647 w 662"/>
                <a:gd name="T59" fmla="*/ 2147483647 h 400"/>
                <a:gd name="T60" fmla="*/ 2147483647 w 662"/>
                <a:gd name="T61" fmla="*/ 2147483647 h 400"/>
                <a:gd name="T62" fmla="*/ 2147483647 w 662"/>
                <a:gd name="T63" fmla="*/ 2147483647 h 400"/>
                <a:gd name="T64" fmla="*/ 2147483647 w 662"/>
                <a:gd name="T65" fmla="*/ 2147483647 h 400"/>
                <a:gd name="T66" fmla="*/ 2147483647 w 662"/>
                <a:gd name="T67" fmla="*/ 2147483647 h 400"/>
                <a:gd name="T68" fmla="*/ 2147483647 w 662"/>
                <a:gd name="T69" fmla="*/ 2147483647 h 400"/>
                <a:gd name="T70" fmla="*/ 2147483647 w 662"/>
                <a:gd name="T71" fmla="*/ 2147483647 h 400"/>
                <a:gd name="T72" fmla="*/ 2147483647 w 662"/>
                <a:gd name="T73" fmla="*/ 2147483647 h 400"/>
                <a:gd name="T74" fmla="*/ 2147483647 w 662"/>
                <a:gd name="T75" fmla="*/ 2147483647 h 400"/>
                <a:gd name="T76" fmla="*/ 2147483647 w 662"/>
                <a:gd name="T77" fmla="*/ 2147483647 h 400"/>
                <a:gd name="T78" fmla="*/ 2147483647 w 662"/>
                <a:gd name="T79" fmla="*/ 2147483647 h 400"/>
                <a:gd name="T80" fmla="*/ 2147483647 w 662"/>
                <a:gd name="T81" fmla="*/ 2147483647 h 400"/>
                <a:gd name="T82" fmla="*/ 2147483647 w 662"/>
                <a:gd name="T83" fmla="*/ 2147483647 h 400"/>
                <a:gd name="T84" fmla="*/ 2147483647 w 662"/>
                <a:gd name="T85" fmla="*/ 2147483647 h 400"/>
                <a:gd name="T86" fmla="*/ 2147483647 w 662"/>
                <a:gd name="T87" fmla="*/ 2147483647 h 400"/>
                <a:gd name="T88" fmla="*/ 2147483647 w 662"/>
                <a:gd name="T89" fmla="*/ 2147483647 h 400"/>
                <a:gd name="T90" fmla="*/ 0 w 662"/>
                <a:gd name="T91" fmla="*/ 2147483647 h 400"/>
                <a:gd name="T92" fmla="*/ 2147483647 w 662"/>
                <a:gd name="T93" fmla="*/ 2147483647 h 400"/>
                <a:gd name="T94" fmla="*/ 2147483647 w 662"/>
                <a:gd name="T95" fmla="*/ 2147483647 h 400"/>
                <a:gd name="T96" fmla="*/ 2147483647 w 662"/>
                <a:gd name="T97" fmla="*/ 2147483647 h 400"/>
                <a:gd name="T98" fmla="*/ 2147483647 w 662"/>
                <a:gd name="T99" fmla="*/ 2147483647 h 4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62"/>
                <a:gd name="T151" fmla="*/ 0 h 400"/>
                <a:gd name="T152" fmla="*/ 662 w 662"/>
                <a:gd name="T153" fmla="*/ 400 h 4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62" h="400">
                  <a:moveTo>
                    <a:pt x="27" y="96"/>
                  </a:moveTo>
                  <a:lnTo>
                    <a:pt x="41" y="69"/>
                  </a:lnTo>
                  <a:lnTo>
                    <a:pt x="69" y="41"/>
                  </a:lnTo>
                  <a:lnTo>
                    <a:pt x="110" y="27"/>
                  </a:lnTo>
                  <a:lnTo>
                    <a:pt x="138" y="27"/>
                  </a:lnTo>
                  <a:lnTo>
                    <a:pt x="165" y="27"/>
                  </a:lnTo>
                  <a:lnTo>
                    <a:pt x="193" y="27"/>
                  </a:lnTo>
                  <a:lnTo>
                    <a:pt x="248" y="41"/>
                  </a:lnTo>
                  <a:lnTo>
                    <a:pt x="303" y="41"/>
                  </a:lnTo>
                  <a:lnTo>
                    <a:pt x="345" y="41"/>
                  </a:lnTo>
                  <a:lnTo>
                    <a:pt x="372" y="27"/>
                  </a:lnTo>
                  <a:lnTo>
                    <a:pt x="400" y="14"/>
                  </a:lnTo>
                  <a:lnTo>
                    <a:pt x="441" y="0"/>
                  </a:lnTo>
                  <a:lnTo>
                    <a:pt x="483" y="0"/>
                  </a:lnTo>
                  <a:lnTo>
                    <a:pt x="510" y="14"/>
                  </a:lnTo>
                  <a:lnTo>
                    <a:pt x="538" y="14"/>
                  </a:lnTo>
                  <a:lnTo>
                    <a:pt x="552" y="27"/>
                  </a:lnTo>
                  <a:lnTo>
                    <a:pt x="579" y="41"/>
                  </a:lnTo>
                  <a:lnTo>
                    <a:pt x="621" y="69"/>
                  </a:lnTo>
                  <a:lnTo>
                    <a:pt x="648" y="124"/>
                  </a:lnTo>
                  <a:lnTo>
                    <a:pt x="662" y="207"/>
                  </a:lnTo>
                  <a:lnTo>
                    <a:pt x="662" y="248"/>
                  </a:lnTo>
                  <a:lnTo>
                    <a:pt x="662" y="290"/>
                  </a:lnTo>
                  <a:lnTo>
                    <a:pt x="634" y="359"/>
                  </a:lnTo>
                  <a:lnTo>
                    <a:pt x="607" y="386"/>
                  </a:lnTo>
                  <a:lnTo>
                    <a:pt x="565" y="400"/>
                  </a:lnTo>
                  <a:lnTo>
                    <a:pt x="510" y="400"/>
                  </a:lnTo>
                  <a:lnTo>
                    <a:pt x="469" y="386"/>
                  </a:lnTo>
                  <a:lnTo>
                    <a:pt x="414" y="386"/>
                  </a:lnTo>
                  <a:lnTo>
                    <a:pt x="372" y="372"/>
                  </a:lnTo>
                  <a:lnTo>
                    <a:pt x="331" y="372"/>
                  </a:lnTo>
                  <a:lnTo>
                    <a:pt x="289" y="372"/>
                  </a:lnTo>
                  <a:lnTo>
                    <a:pt x="262" y="372"/>
                  </a:lnTo>
                  <a:lnTo>
                    <a:pt x="221" y="386"/>
                  </a:lnTo>
                  <a:lnTo>
                    <a:pt x="193" y="386"/>
                  </a:lnTo>
                  <a:lnTo>
                    <a:pt x="165" y="386"/>
                  </a:lnTo>
                  <a:lnTo>
                    <a:pt x="138" y="386"/>
                  </a:lnTo>
                  <a:lnTo>
                    <a:pt x="110" y="386"/>
                  </a:lnTo>
                  <a:lnTo>
                    <a:pt x="83" y="386"/>
                  </a:lnTo>
                  <a:lnTo>
                    <a:pt x="55" y="372"/>
                  </a:lnTo>
                  <a:lnTo>
                    <a:pt x="55" y="359"/>
                  </a:lnTo>
                  <a:lnTo>
                    <a:pt x="41" y="345"/>
                  </a:lnTo>
                  <a:lnTo>
                    <a:pt x="27" y="317"/>
                  </a:lnTo>
                  <a:lnTo>
                    <a:pt x="14" y="276"/>
                  </a:lnTo>
                  <a:lnTo>
                    <a:pt x="14" y="234"/>
                  </a:lnTo>
                  <a:lnTo>
                    <a:pt x="0" y="193"/>
                  </a:lnTo>
                  <a:lnTo>
                    <a:pt x="14" y="165"/>
                  </a:lnTo>
                  <a:lnTo>
                    <a:pt x="14" y="124"/>
                  </a:lnTo>
                  <a:lnTo>
                    <a:pt x="27" y="96"/>
                  </a:lnTo>
                  <a:close/>
                </a:path>
              </a:pathLst>
            </a:custGeom>
            <a:solidFill>
              <a:srgbClr val="FFDC99"/>
            </a:solidFill>
            <a:ln w="31750">
              <a:solidFill>
                <a:srgbClr val="FFDC99"/>
              </a:solidFill>
              <a:round/>
              <a:headEnd/>
              <a:tailEnd/>
            </a:ln>
          </p:spPr>
          <p:txBody>
            <a:bodyPr/>
            <a:lstStyle/>
            <a:p>
              <a:endParaRPr lang="en-US"/>
            </a:p>
          </p:txBody>
        </p:sp>
        <p:sp>
          <p:nvSpPr>
            <p:cNvPr id="17428" name="Freeform 19"/>
            <p:cNvSpPr>
              <a:spLocks/>
            </p:cNvSpPr>
            <p:nvPr/>
          </p:nvSpPr>
          <p:spPr bwMode="auto">
            <a:xfrm>
              <a:off x="2043113" y="3467100"/>
              <a:ext cx="1006475" cy="671513"/>
            </a:xfrm>
            <a:custGeom>
              <a:avLst/>
              <a:gdLst>
                <a:gd name="T0" fmla="*/ 2147483647 w 649"/>
                <a:gd name="T1" fmla="*/ 2147483647 h 401"/>
                <a:gd name="T2" fmla="*/ 2147483647 w 649"/>
                <a:gd name="T3" fmla="*/ 2147483647 h 401"/>
                <a:gd name="T4" fmla="*/ 2147483647 w 649"/>
                <a:gd name="T5" fmla="*/ 2147483647 h 401"/>
                <a:gd name="T6" fmla="*/ 2147483647 w 649"/>
                <a:gd name="T7" fmla="*/ 2147483647 h 401"/>
                <a:gd name="T8" fmla="*/ 2147483647 w 649"/>
                <a:gd name="T9" fmla="*/ 2147483647 h 401"/>
                <a:gd name="T10" fmla="*/ 2147483647 w 649"/>
                <a:gd name="T11" fmla="*/ 2147483647 h 401"/>
                <a:gd name="T12" fmla="*/ 2147483647 w 649"/>
                <a:gd name="T13" fmla="*/ 2147483647 h 401"/>
                <a:gd name="T14" fmla="*/ 2147483647 w 649"/>
                <a:gd name="T15" fmla="*/ 2147483647 h 401"/>
                <a:gd name="T16" fmla="*/ 2147483647 w 649"/>
                <a:gd name="T17" fmla="*/ 2147483647 h 401"/>
                <a:gd name="T18" fmla="*/ 2147483647 w 649"/>
                <a:gd name="T19" fmla="*/ 2147483647 h 401"/>
                <a:gd name="T20" fmla="*/ 2147483647 w 649"/>
                <a:gd name="T21" fmla="*/ 2147483647 h 401"/>
                <a:gd name="T22" fmla="*/ 2147483647 w 649"/>
                <a:gd name="T23" fmla="*/ 0 h 401"/>
                <a:gd name="T24" fmla="*/ 2147483647 w 649"/>
                <a:gd name="T25" fmla="*/ 0 h 401"/>
                <a:gd name="T26" fmla="*/ 2147483647 w 649"/>
                <a:gd name="T27" fmla="*/ 0 h 401"/>
                <a:gd name="T28" fmla="*/ 2147483647 w 649"/>
                <a:gd name="T29" fmla="*/ 0 h 401"/>
                <a:gd name="T30" fmla="*/ 2147483647 w 649"/>
                <a:gd name="T31" fmla="*/ 2147483647 h 401"/>
                <a:gd name="T32" fmla="*/ 2147483647 w 649"/>
                <a:gd name="T33" fmla="*/ 2147483647 h 401"/>
                <a:gd name="T34" fmla="*/ 2147483647 w 649"/>
                <a:gd name="T35" fmla="*/ 2147483647 h 401"/>
                <a:gd name="T36" fmla="*/ 2147483647 w 649"/>
                <a:gd name="T37" fmla="*/ 2147483647 h 401"/>
                <a:gd name="T38" fmla="*/ 2147483647 w 649"/>
                <a:gd name="T39" fmla="*/ 2147483647 h 401"/>
                <a:gd name="T40" fmla="*/ 2147483647 w 649"/>
                <a:gd name="T41" fmla="*/ 2147483647 h 401"/>
                <a:gd name="T42" fmla="*/ 2147483647 w 649"/>
                <a:gd name="T43" fmla="*/ 2147483647 h 401"/>
                <a:gd name="T44" fmla="*/ 2147483647 w 649"/>
                <a:gd name="T45" fmla="*/ 2147483647 h 401"/>
                <a:gd name="T46" fmla="*/ 2147483647 w 649"/>
                <a:gd name="T47" fmla="*/ 2147483647 h 401"/>
                <a:gd name="T48" fmla="*/ 2147483647 w 649"/>
                <a:gd name="T49" fmla="*/ 2147483647 h 401"/>
                <a:gd name="T50" fmla="*/ 2147483647 w 649"/>
                <a:gd name="T51" fmla="*/ 2147483647 h 401"/>
                <a:gd name="T52" fmla="*/ 2147483647 w 649"/>
                <a:gd name="T53" fmla="*/ 2147483647 h 401"/>
                <a:gd name="T54" fmla="*/ 2147483647 w 649"/>
                <a:gd name="T55" fmla="*/ 2147483647 h 401"/>
                <a:gd name="T56" fmla="*/ 2147483647 w 649"/>
                <a:gd name="T57" fmla="*/ 2147483647 h 401"/>
                <a:gd name="T58" fmla="*/ 2147483647 w 649"/>
                <a:gd name="T59" fmla="*/ 2147483647 h 401"/>
                <a:gd name="T60" fmla="*/ 2147483647 w 649"/>
                <a:gd name="T61" fmla="*/ 2147483647 h 401"/>
                <a:gd name="T62" fmla="*/ 2147483647 w 649"/>
                <a:gd name="T63" fmla="*/ 2147483647 h 401"/>
                <a:gd name="T64" fmla="*/ 2147483647 w 649"/>
                <a:gd name="T65" fmla="*/ 2147483647 h 401"/>
                <a:gd name="T66" fmla="*/ 2147483647 w 649"/>
                <a:gd name="T67" fmla="*/ 2147483647 h 401"/>
                <a:gd name="T68" fmla="*/ 2147483647 w 649"/>
                <a:gd name="T69" fmla="*/ 2147483647 h 401"/>
                <a:gd name="T70" fmla="*/ 2147483647 w 649"/>
                <a:gd name="T71" fmla="*/ 2147483647 h 401"/>
                <a:gd name="T72" fmla="*/ 2147483647 w 649"/>
                <a:gd name="T73" fmla="*/ 2147483647 h 401"/>
                <a:gd name="T74" fmla="*/ 2147483647 w 649"/>
                <a:gd name="T75" fmla="*/ 2147483647 h 401"/>
                <a:gd name="T76" fmla="*/ 2147483647 w 649"/>
                <a:gd name="T77" fmla="*/ 2147483647 h 401"/>
                <a:gd name="T78" fmla="*/ 2147483647 w 649"/>
                <a:gd name="T79" fmla="*/ 2147483647 h 401"/>
                <a:gd name="T80" fmla="*/ 2147483647 w 649"/>
                <a:gd name="T81" fmla="*/ 2147483647 h 401"/>
                <a:gd name="T82" fmla="*/ 2147483647 w 649"/>
                <a:gd name="T83" fmla="*/ 2147483647 h 401"/>
                <a:gd name="T84" fmla="*/ 2147483647 w 649"/>
                <a:gd name="T85" fmla="*/ 2147483647 h 401"/>
                <a:gd name="T86" fmla="*/ 0 w 649"/>
                <a:gd name="T87" fmla="*/ 2147483647 h 401"/>
                <a:gd name="T88" fmla="*/ 0 w 649"/>
                <a:gd name="T89" fmla="*/ 2147483647 h 401"/>
                <a:gd name="T90" fmla="*/ 0 w 649"/>
                <a:gd name="T91" fmla="*/ 2147483647 h 401"/>
                <a:gd name="T92" fmla="*/ 0 w 649"/>
                <a:gd name="T93" fmla="*/ 2147483647 h 401"/>
                <a:gd name="T94" fmla="*/ 0 w 649"/>
                <a:gd name="T95" fmla="*/ 2147483647 h 401"/>
                <a:gd name="T96" fmla="*/ 2147483647 w 649"/>
                <a:gd name="T97" fmla="*/ 2147483647 h 401"/>
                <a:gd name="T98" fmla="*/ 2147483647 w 649"/>
                <a:gd name="T99" fmla="*/ 2147483647 h 40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49"/>
                <a:gd name="T151" fmla="*/ 0 h 401"/>
                <a:gd name="T152" fmla="*/ 649 w 649"/>
                <a:gd name="T153" fmla="*/ 401 h 40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49" h="401">
                  <a:moveTo>
                    <a:pt x="14" y="97"/>
                  </a:moveTo>
                  <a:lnTo>
                    <a:pt x="28" y="69"/>
                  </a:lnTo>
                  <a:lnTo>
                    <a:pt x="55" y="42"/>
                  </a:lnTo>
                  <a:lnTo>
                    <a:pt x="97" y="28"/>
                  </a:lnTo>
                  <a:lnTo>
                    <a:pt x="124" y="28"/>
                  </a:lnTo>
                  <a:lnTo>
                    <a:pt x="152" y="28"/>
                  </a:lnTo>
                  <a:lnTo>
                    <a:pt x="193" y="28"/>
                  </a:lnTo>
                  <a:lnTo>
                    <a:pt x="235" y="28"/>
                  </a:lnTo>
                  <a:lnTo>
                    <a:pt x="290" y="42"/>
                  </a:lnTo>
                  <a:lnTo>
                    <a:pt x="345" y="42"/>
                  </a:lnTo>
                  <a:lnTo>
                    <a:pt x="373" y="28"/>
                  </a:lnTo>
                  <a:lnTo>
                    <a:pt x="387" y="0"/>
                  </a:lnTo>
                  <a:lnTo>
                    <a:pt x="428" y="0"/>
                  </a:lnTo>
                  <a:lnTo>
                    <a:pt x="469" y="0"/>
                  </a:lnTo>
                  <a:lnTo>
                    <a:pt x="497" y="0"/>
                  </a:lnTo>
                  <a:lnTo>
                    <a:pt x="525" y="14"/>
                  </a:lnTo>
                  <a:lnTo>
                    <a:pt x="538" y="28"/>
                  </a:lnTo>
                  <a:lnTo>
                    <a:pt x="566" y="42"/>
                  </a:lnTo>
                  <a:lnTo>
                    <a:pt x="607" y="69"/>
                  </a:lnTo>
                  <a:lnTo>
                    <a:pt x="635" y="125"/>
                  </a:lnTo>
                  <a:lnTo>
                    <a:pt x="649" y="194"/>
                  </a:lnTo>
                  <a:lnTo>
                    <a:pt x="649" y="249"/>
                  </a:lnTo>
                  <a:lnTo>
                    <a:pt x="649" y="276"/>
                  </a:lnTo>
                  <a:lnTo>
                    <a:pt x="635" y="345"/>
                  </a:lnTo>
                  <a:lnTo>
                    <a:pt x="594" y="387"/>
                  </a:lnTo>
                  <a:lnTo>
                    <a:pt x="552" y="401"/>
                  </a:lnTo>
                  <a:lnTo>
                    <a:pt x="497" y="387"/>
                  </a:lnTo>
                  <a:lnTo>
                    <a:pt x="456" y="387"/>
                  </a:lnTo>
                  <a:lnTo>
                    <a:pt x="414" y="373"/>
                  </a:lnTo>
                  <a:lnTo>
                    <a:pt x="373" y="373"/>
                  </a:lnTo>
                  <a:lnTo>
                    <a:pt x="318" y="373"/>
                  </a:lnTo>
                  <a:lnTo>
                    <a:pt x="276" y="373"/>
                  </a:lnTo>
                  <a:lnTo>
                    <a:pt x="249" y="373"/>
                  </a:lnTo>
                  <a:lnTo>
                    <a:pt x="221" y="373"/>
                  </a:lnTo>
                  <a:lnTo>
                    <a:pt x="180" y="387"/>
                  </a:lnTo>
                  <a:lnTo>
                    <a:pt x="152" y="387"/>
                  </a:lnTo>
                  <a:lnTo>
                    <a:pt x="124" y="387"/>
                  </a:lnTo>
                  <a:lnTo>
                    <a:pt x="97" y="387"/>
                  </a:lnTo>
                  <a:lnTo>
                    <a:pt x="69" y="373"/>
                  </a:lnTo>
                  <a:lnTo>
                    <a:pt x="55" y="373"/>
                  </a:lnTo>
                  <a:lnTo>
                    <a:pt x="42" y="359"/>
                  </a:lnTo>
                  <a:lnTo>
                    <a:pt x="42" y="345"/>
                  </a:lnTo>
                  <a:lnTo>
                    <a:pt x="28" y="318"/>
                  </a:lnTo>
                  <a:lnTo>
                    <a:pt x="0" y="263"/>
                  </a:lnTo>
                  <a:lnTo>
                    <a:pt x="0" y="235"/>
                  </a:lnTo>
                  <a:lnTo>
                    <a:pt x="0" y="194"/>
                  </a:lnTo>
                  <a:lnTo>
                    <a:pt x="0" y="152"/>
                  </a:lnTo>
                  <a:lnTo>
                    <a:pt x="0" y="111"/>
                  </a:lnTo>
                  <a:lnTo>
                    <a:pt x="14" y="97"/>
                  </a:lnTo>
                  <a:close/>
                </a:path>
              </a:pathLst>
            </a:custGeom>
            <a:solidFill>
              <a:srgbClr val="FFDC99"/>
            </a:solidFill>
            <a:ln w="31750">
              <a:solidFill>
                <a:srgbClr val="FFDC99"/>
              </a:solidFill>
              <a:round/>
              <a:headEnd/>
              <a:tailEnd/>
            </a:ln>
          </p:spPr>
          <p:txBody>
            <a:bodyPr/>
            <a:lstStyle/>
            <a:p>
              <a:endParaRPr lang="en-US"/>
            </a:p>
          </p:txBody>
        </p:sp>
        <p:sp>
          <p:nvSpPr>
            <p:cNvPr id="17429" name="Freeform 20"/>
            <p:cNvSpPr>
              <a:spLocks/>
            </p:cNvSpPr>
            <p:nvPr/>
          </p:nvSpPr>
          <p:spPr bwMode="auto">
            <a:xfrm>
              <a:off x="7270750" y="4552950"/>
              <a:ext cx="1327150" cy="876300"/>
            </a:xfrm>
            <a:custGeom>
              <a:avLst/>
              <a:gdLst>
                <a:gd name="T0" fmla="*/ 2147483647 w 855"/>
                <a:gd name="T1" fmla="*/ 2147483647 h 524"/>
                <a:gd name="T2" fmla="*/ 2147483647 w 855"/>
                <a:gd name="T3" fmla="*/ 2147483647 h 524"/>
                <a:gd name="T4" fmla="*/ 2147483647 w 855"/>
                <a:gd name="T5" fmla="*/ 2147483647 h 524"/>
                <a:gd name="T6" fmla="*/ 2147483647 w 855"/>
                <a:gd name="T7" fmla="*/ 2147483647 h 524"/>
                <a:gd name="T8" fmla="*/ 2147483647 w 855"/>
                <a:gd name="T9" fmla="*/ 2147483647 h 524"/>
                <a:gd name="T10" fmla="*/ 2147483647 w 855"/>
                <a:gd name="T11" fmla="*/ 2147483647 h 524"/>
                <a:gd name="T12" fmla="*/ 2147483647 w 855"/>
                <a:gd name="T13" fmla="*/ 2147483647 h 524"/>
                <a:gd name="T14" fmla="*/ 2147483647 w 855"/>
                <a:gd name="T15" fmla="*/ 2147483647 h 524"/>
                <a:gd name="T16" fmla="*/ 2147483647 w 855"/>
                <a:gd name="T17" fmla="*/ 2147483647 h 524"/>
                <a:gd name="T18" fmla="*/ 2147483647 w 855"/>
                <a:gd name="T19" fmla="*/ 2147483647 h 524"/>
                <a:gd name="T20" fmla="*/ 2147483647 w 855"/>
                <a:gd name="T21" fmla="*/ 2147483647 h 524"/>
                <a:gd name="T22" fmla="*/ 2147483647 w 855"/>
                <a:gd name="T23" fmla="*/ 2147483647 h 524"/>
                <a:gd name="T24" fmla="*/ 2147483647 w 855"/>
                <a:gd name="T25" fmla="*/ 0 h 524"/>
                <a:gd name="T26" fmla="*/ 2147483647 w 855"/>
                <a:gd name="T27" fmla="*/ 0 h 524"/>
                <a:gd name="T28" fmla="*/ 2147483647 w 855"/>
                <a:gd name="T29" fmla="*/ 2147483647 h 524"/>
                <a:gd name="T30" fmla="*/ 2147483647 w 855"/>
                <a:gd name="T31" fmla="*/ 2147483647 h 524"/>
                <a:gd name="T32" fmla="*/ 2147483647 w 855"/>
                <a:gd name="T33" fmla="*/ 2147483647 h 524"/>
                <a:gd name="T34" fmla="*/ 2147483647 w 855"/>
                <a:gd name="T35" fmla="*/ 2147483647 h 524"/>
                <a:gd name="T36" fmla="*/ 2147483647 w 855"/>
                <a:gd name="T37" fmla="*/ 2147483647 h 524"/>
                <a:gd name="T38" fmla="*/ 2147483647 w 855"/>
                <a:gd name="T39" fmla="*/ 2147483647 h 524"/>
                <a:gd name="T40" fmla="*/ 2147483647 w 855"/>
                <a:gd name="T41" fmla="*/ 2147483647 h 524"/>
                <a:gd name="T42" fmla="*/ 2147483647 w 855"/>
                <a:gd name="T43" fmla="*/ 2147483647 h 524"/>
                <a:gd name="T44" fmla="*/ 2147483647 w 855"/>
                <a:gd name="T45" fmla="*/ 2147483647 h 524"/>
                <a:gd name="T46" fmla="*/ 2147483647 w 855"/>
                <a:gd name="T47" fmla="*/ 2147483647 h 524"/>
                <a:gd name="T48" fmla="*/ 2147483647 w 855"/>
                <a:gd name="T49" fmla="*/ 2147483647 h 524"/>
                <a:gd name="T50" fmla="*/ 2147483647 w 855"/>
                <a:gd name="T51" fmla="*/ 2147483647 h 524"/>
                <a:gd name="T52" fmla="*/ 2147483647 w 855"/>
                <a:gd name="T53" fmla="*/ 2147483647 h 524"/>
                <a:gd name="T54" fmla="*/ 2147483647 w 855"/>
                <a:gd name="T55" fmla="*/ 2147483647 h 524"/>
                <a:gd name="T56" fmla="*/ 2147483647 w 855"/>
                <a:gd name="T57" fmla="*/ 2147483647 h 524"/>
                <a:gd name="T58" fmla="*/ 2147483647 w 855"/>
                <a:gd name="T59" fmla="*/ 2147483647 h 524"/>
                <a:gd name="T60" fmla="*/ 2147483647 w 855"/>
                <a:gd name="T61" fmla="*/ 2147483647 h 524"/>
                <a:gd name="T62" fmla="*/ 2147483647 w 855"/>
                <a:gd name="T63" fmla="*/ 2147483647 h 524"/>
                <a:gd name="T64" fmla="*/ 2147483647 w 855"/>
                <a:gd name="T65" fmla="*/ 2147483647 h 524"/>
                <a:gd name="T66" fmla="*/ 2147483647 w 855"/>
                <a:gd name="T67" fmla="*/ 2147483647 h 524"/>
                <a:gd name="T68" fmla="*/ 2147483647 w 855"/>
                <a:gd name="T69" fmla="*/ 2147483647 h 524"/>
                <a:gd name="T70" fmla="*/ 2147483647 w 855"/>
                <a:gd name="T71" fmla="*/ 2147483647 h 524"/>
                <a:gd name="T72" fmla="*/ 2147483647 w 855"/>
                <a:gd name="T73" fmla="*/ 2147483647 h 524"/>
                <a:gd name="T74" fmla="*/ 2147483647 w 855"/>
                <a:gd name="T75" fmla="*/ 2147483647 h 524"/>
                <a:gd name="T76" fmla="*/ 2147483647 w 855"/>
                <a:gd name="T77" fmla="*/ 2147483647 h 524"/>
                <a:gd name="T78" fmla="*/ 2147483647 w 855"/>
                <a:gd name="T79" fmla="*/ 2147483647 h 524"/>
                <a:gd name="T80" fmla="*/ 2147483647 w 855"/>
                <a:gd name="T81" fmla="*/ 2147483647 h 524"/>
                <a:gd name="T82" fmla="*/ 2147483647 w 855"/>
                <a:gd name="T83" fmla="*/ 2147483647 h 524"/>
                <a:gd name="T84" fmla="*/ 2147483647 w 855"/>
                <a:gd name="T85" fmla="*/ 2147483647 h 524"/>
                <a:gd name="T86" fmla="*/ 2147483647 w 855"/>
                <a:gd name="T87" fmla="*/ 2147483647 h 524"/>
                <a:gd name="T88" fmla="*/ 2147483647 w 855"/>
                <a:gd name="T89" fmla="*/ 2147483647 h 524"/>
                <a:gd name="T90" fmla="*/ 0 w 855"/>
                <a:gd name="T91" fmla="*/ 2147483647 h 524"/>
                <a:gd name="T92" fmla="*/ 2147483647 w 855"/>
                <a:gd name="T93" fmla="*/ 2147483647 h 524"/>
                <a:gd name="T94" fmla="*/ 2147483647 w 855"/>
                <a:gd name="T95" fmla="*/ 2147483647 h 524"/>
                <a:gd name="T96" fmla="*/ 2147483647 w 855"/>
                <a:gd name="T97" fmla="*/ 2147483647 h 524"/>
                <a:gd name="T98" fmla="*/ 2147483647 w 855"/>
                <a:gd name="T99" fmla="*/ 2147483647 h 52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55"/>
                <a:gd name="T151" fmla="*/ 0 h 524"/>
                <a:gd name="T152" fmla="*/ 855 w 855"/>
                <a:gd name="T153" fmla="*/ 524 h 52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55" h="524">
                  <a:moveTo>
                    <a:pt x="28" y="124"/>
                  </a:moveTo>
                  <a:lnTo>
                    <a:pt x="41" y="97"/>
                  </a:lnTo>
                  <a:lnTo>
                    <a:pt x="97" y="55"/>
                  </a:lnTo>
                  <a:lnTo>
                    <a:pt x="138" y="41"/>
                  </a:lnTo>
                  <a:lnTo>
                    <a:pt x="179" y="41"/>
                  </a:lnTo>
                  <a:lnTo>
                    <a:pt x="207" y="41"/>
                  </a:lnTo>
                  <a:lnTo>
                    <a:pt x="262" y="41"/>
                  </a:lnTo>
                  <a:lnTo>
                    <a:pt x="317" y="41"/>
                  </a:lnTo>
                  <a:lnTo>
                    <a:pt x="386" y="55"/>
                  </a:lnTo>
                  <a:lnTo>
                    <a:pt x="455" y="55"/>
                  </a:lnTo>
                  <a:lnTo>
                    <a:pt x="483" y="28"/>
                  </a:lnTo>
                  <a:lnTo>
                    <a:pt x="510" y="14"/>
                  </a:lnTo>
                  <a:lnTo>
                    <a:pt x="566" y="0"/>
                  </a:lnTo>
                  <a:lnTo>
                    <a:pt x="621" y="0"/>
                  </a:lnTo>
                  <a:lnTo>
                    <a:pt x="648" y="14"/>
                  </a:lnTo>
                  <a:lnTo>
                    <a:pt x="690" y="28"/>
                  </a:lnTo>
                  <a:lnTo>
                    <a:pt x="704" y="41"/>
                  </a:lnTo>
                  <a:lnTo>
                    <a:pt x="745" y="55"/>
                  </a:lnTo>
                  <a:lnTo>
                    <a:pt x="786" y="97"/>
                  </a:lnTo>
                  <a:lnTo>
                    <a:pt x="842" y="166"/>
                  </a:lnTo>
                  <a:lnTo>
                    <a:pt x="855" y="262"/>
                  </a:lnTo>
                  <a:lnTo>
                    <a:pt x="855" y="317"/>
                  </a:lnTo>
                  <a:lnTo>
                    <a:pt x="842" y="372"/>
                  </a:lnTo>
                  <a:lnTo>
                    <a:pt x="828" y="455"/>
                  </a:lnTo>
                  <a:lnTo>
                    <a:pt x="773" y="497"/>
                  </a:lnTo>
                  <a:lnTo>
                    <a:pt x="717" y="524"/>
                  </a:lnTo>
                  <a:lnTo>
                    <a:pt x="662" y="510"/>
                  </a:lnTo>
                  <a:lnTo>
                    <a:pt x="593" y="497"/>
                  </a:lnTo>
                  <a:lnTo>
                    <a:pt x="538" y="483"/>
                  </a:lnTo>
                  <a:lnTo>
                    <a:pt x="483" y="483"/>
                  </a:lnTo>
                  <a:lnTo>
                    <a:pt x="428" y="483"/>
                  </a:lnTo>
                  <a:lnTo>
                    <a:pt x="372" y="483"/>
                  </a:lnTo>
                  <a:lnTo>
                    <a:pt x="331" y="483"/>
                  </a:lnTo>
                  <a:lnTo>
                    <a:pt x="290" y="497"/>
                  </a:lnTo>
                  <a:lnTo>
                    <a:pt x="248" y="497"/>
                  </a:lnTo>
                  <a:lnTo>
                    <a:pt x="207" y="510"/>
                  </a:lnTo>
                  <a:lnTo>
                    <a:pt x="166" y="510"/>
                  </a:lnTo>
                  <a:lnTo>
                    <a:pt x="138" y="497"/>
                  </a:lnTo>
                  <a:lnTo>
                    <a:pt x="110" y="497"/>
                  </a:lnTo>
                  <a:lnTo>
                    <a:pt x="83" y="469"/>
                  </a:lnTo>
                  <a:lnTo>
                    <a:pt x="69" y="469"/>
                  </a:lnTo>
                  <a:lnTo>
                    <a:pt x="55" y="455"/>
                  </a:lnTo>
                  <a:lnTo>
                    <a:pt x="41" y="400"/>
                  </a:lnTo>
                  <a:lnTo>
                    <a:pt x="14" y="345"/>
                  </a:lnTo>
                  <a:lnTo>
                    <a:pt x="14" y="303"/>
                  </a:lnTo>
                  <a:lnTo>
                    <a:pt x="0" y="262"/>
                  </a:lnTo>
                  <a:lnTo>
                    <a:pt x="14" y="207"/>
                  </a:lnTo>
                  <a:lnTo>
                    <a:pt x="14" y="152"/>
                  </a:lnTo>
                  <a:lnTo>
                    <a:pt x="28" y="124"/>
                  </a:lnTo>
                  <a:close/>
                </a:path>
              </a:pathLst>
            </a:custGeom>
            <a:solidFill>
              <a:srgbClr val="FFDC99"/>
            </a:solidFill>
            <a:ln w="31750">
              <a:solidFill>
                <a:srgbClr val="FFDC99"/>
              </a:solidFill>
              <a:round/>
              <a:headEnd/>
              <a:tailEnd/>
            </a:ln>
          </p:spPr>
          <p:txBody>
            <a:bodyPr/>
            <a:lstStyle/>
            <a:p>
              <a:endParaRPr lang="en-US"/>
            </a:p>
          </p:txBody>
        </p:sp>
        <p:sp>
          <p:nvSpPr>
            <p:cNvPr id="17430" name="Freeform 21"/>
            <p:cNvSpPr>
              <a:spLocks/>
            </p:cNvSpPr>
            <p:nvPr/>
          </p:nvSpPr>
          <p:spPr bwMode="auto">
            <a:xfrm>
              <a:off x="7207250" y="3560763"/>
              <a:ext cx="769938" cy="714375"/>
            </a:xfrm>
            <a:custGeom>
              <a:avLst/>
              <a:gdLst>
                <a:gd name="T0" fmla="*/ 2147483647 w 496"/>
                <a:gd name="T1" fmla="*/ 2147483647 h 427"/>
                <a:gd name="T2" fmla="*/ 2147483647 w 496"/>
                <a:gd name="T3" fmla="*/ 2147483647 h 427"/>
                <a:gd name="T4" fmla="*/ 2147483647 w 496"/>
                <a:gd name="T5" fmla="*/ 2147483647 h 427"/>
                <a:gd name="T6" fmla="*/ 2147483647 w 496"/>
                <a:gd name="T7" fmla="*/ 2147483647 h 427"/>
                <a:gd name="T8" fmla="*/ 2147483647 w 496"/>
                <a:gd name="T9" fmla="*/ 2147483647 h 427"/>
                <a:gd name="T10" fmla="*/ 2147483647 w 496"/>
                <a:gd name="T11" fmla="*/ 2147483647 h 427"/>
                <a:gd name="T12" fmla="*/ 2147483647 w 496"/>
                <a:gd name="T13" fmla="*/ 2147483647 h 427"/>
                <a:gd name="T14" fmla="*/ 2147483647 w 496"/>
                <a:gd name="T15" fmla="*/ 2147483647 h 427"/>
                <a:gd name="T16" fmla="*/ 2147483647 w 496"/>
                <a:gd name="T17" fmla="*/ 2147483647 h 427"/>
                <a:gd name="T18" fmla="*/ 2147483647 w 496"/>
                <a:gd name="T19" fmla="*/ 2147483647 h 427"/>
                <a:gd name="T20" fmla="*/ 2147483647 w 496"/>
                <a:gd name="T21" fmla="*/ 2147483647 h 427"/>
                <a:gd name="T22" fmla="*/ 2147483647 w 496"/>
                <a:gd name="T23" fmla="*/ 2147483647 h 427"/>
                <a:gd name="T24" fmla="*/ 2147483647 w 496"/>
                <a:gd name="T25" fmla="*/ 0 h 427"/>
                <a:gd name="T26" fmla="*/ 2147483647 w 496"/>
                <a:gd name="T27" fmla="*/ 0 h 427"/>
                <a:gd name="T28" fmla="*/ 2147483647 w 496"/>
                <a:gd name="T29" fmla="*/ 0 h 427"/>
                <a:gd name="T30" fmla="*/ 2147483647 w 496"/>
                <a:gd name="T31" fmla="*/ 2147483647 h 427"/>
                <a:gd name="T32" fmla="*/ 2147483647 w 496"/>
                <a:gd name="T33" fmla="*/ 2147483647 h 427"/>
                <a:gd name="T34" fmla="*/ 2147483647 w 496"/>
                <a:gd name="T35" fmla="*/ 2147483647 h 427"/>
                <a:gd name="T36" fmla="*/ 2147483647 w 496"/>
                <a:gd name="T37" fmla="*/ 2147483647 h 427"/>
                <a:gd name="T38" fmla="*/ 2147483647 w 496"/>
                <a:gd name="T39" fmla="*/ 2147483647 h 427"/>
                <a:gd name="T40" fmla="*/ 2147483647 w 496"/>
                <a:gd name="T41" fmla="*/ 2147483647 h 427"/>
                <a:gd name="T42" fmla="*/ 2147483647 w 496"/>
                <a:gd name="T43" fmla="*/ 2147483647 h 427"/>
                <a:gd name="T44" fmla="*/ 2147483647 w 496"/>
                <a:gd name="T45" fmla="*/ 2147483647 h 427"/>
                <a:gd name="T46" fmla="*/ 2147483647 w 496"/>
                <a:gd name="T47" fmla="*/ 2147483647 h 427"/>
                <a:gd name="T48" fmla="*/ 2147483647 w 496"/>
                <a:gd name="T49" fmla="*/ 2147483647 h 427"/>
                <a:gd name="T50" fmla="*/ 2147483647 w 496"/>
                <a:gd name="T51" fmla="*/ 2147483647 h 427"/>
                <a:gd name="T52" fmla="*/ 2147483647 w 496"/>
                <a:gd name="T53" fmla="*/ 2147483647 h 427"/>
                <a:gd name="T54" fmla="*/ 2147483647 w 496"/>
                <a:gd name="T55" fmla="*/ 2147483647 h 427"/>
                <a:gd name="T56" fmla="*/ 2147483647 w 496"/>
                <a:gd name="T57" fmla="*/ 2147483647 h 427"/>
                <a:gd name="T58" fmla="*/ 2147483647 w 496"/>
                <a:gd name="T59" fmla="*/ 2147483647 h 427"/>
                <a:gd name="T60" fmla="*/ 2147483647 w 496"/>
                <a:gd name="T61" fmla="*/ 2147483647 h 427"/>
                <a:gd name="T62" fmla="*/ 2147483647 w 496"/>
                <a:gd name="T63" fmla="*/ 2147483647 h 427"/>
                <a:gd name="T64" fmla="*/ 2147483647 w 496"/>
                <a:gd name="T65" fmla="*/ 2147483647 h 427"/>
                <a:gd name="T66" fmla="*/ 2147483647 w 496"/>
                <a:gd name="T67" fmla="*/ 2147483647 h 427"/>
                <a:gd name="T68" fmla="*/ 2147483647 w 496"/>
                <a:gd name="T69" fmla="*/ 2147483647 h 427"/>
                <a:gd name="T70" fmla="*/ 2147483647 w 496"/>
                <a:gd name="T71" fmla="*/ 2147483647 h 427"/>
                <a:gd name="T72" fmla="*/ 2147483647 w 496"/>
                <a:gd name="T73" fmla="*/ 2147483647 h 427"/>
                <a:gd name="T74" fmla="*/ 2147483647 w 496"/>
                <a:gd name="T75" fmla="*/ 2147483647 h 427"/>
                <a:gd name="T76" fmla="*/ 2147483647 w 496"/>
                <a:gd name="T77" fmla="*/ 2147483647 h 427"/>
                <a:gd name="T78" fmla="*/ 2147483647 w 496"/>
                <a:gd name="T79" fmla="*/ 2147483647 h 427"/>
                <a:gd name="T80" fmla="*/ 2147483647 w 496"/>
                <a:gd name="T81" fmla="*/ 2147483647 h 427"/>
                <a:gd name="T82" fmla="*/ 2147483647 w 496"/>
                <a:gd name="T83" fmla="*/ 2147483647 h 427"/>
                <a:gd name="T84" fmla="*/ 2147483647 w 496"/>
                <a:gd name="T85" fmla="*/ 2147483647 h 427"/>
                <a:gd name="T86" fmla="*/ 0 w 496"/>
                <a:gd name="T87" fmla="*/ 2147483647 h 427"/>
                <a:gd name="T88" fmla="*/ 0 w 496"/>
                <a:gd name="T89" fmla="*/ 2147483647 h 427"/>
                <a:gd name="T90" fmla="*/ 0 w 496"/>
                <a:gd name="T91" fmla="*/ 2147483647 h 427"/>
                <a:gd name="T92" fmla="*/ 0 w 496"/>
                <a:gd name="T93" fmla="*/ 2147483647 h 427"/>
                <a:gd name="T94" fmla="*/ 0 w 496"/>
                <a:gd name="T95" fmla="*/ 2147483647 h 427"/>
                <a:gd name="T96" fmla="*/ 2147483647 w 496"/>
                <a:gd name="T97" fmla="*/ 2147483647 h 427"/>
                <a:gd name="T98" fmla="*/ 2147483647 w 496"/>
                <a:gd name="T99" fmla="*/ 2147483647 h 42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96"/>
                <a:gd name="T151" fmla="*/ 0 h 427"/>
                <a:gd name="T152" fmla="*/ 496 w 496"/>
                <a:gd name="T153" fmla="*/ 427 h 42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96" h="427">
                  <a:moveTo>
                    <a:pt x="13" y="96"/>
                  </a:moveTo>
                  <a:lnTo>
                    <a:pt x="13" y="82"/>
                  </a:lnTo>
                  <a:lnTo>
                    <a:pt x="41" y="41"/>
                  </a:lnTo>
                  <a:lnTo>
                    <a:pt x="69" y="27"/>
                  </a:lnTo>
                  <a:lnTo>
                    <a:pt x="96" y="27"/>
                  </a:lnTo>
                  <a:lnTo>
                    <a:pt x="110" y="27"/>
                  </a:lnTo>
                  <a:lnTo>
                    <a:pt x="138" y="27"/>
                  </a:lnTo>
                  <a:lnTo>
                    <a:pt x="179" y="41"/>
                  </a:lnTo>
                  <a:lnTo>
                    <a:pt x="220" y="41"/>
                  </a:lnTo>
                  <a:lnTo>
                    <a:pt x="248" y="41"/>
                  </a:lnTo>
                  <a:lnTo>
                    <a:pt x="275" y="27"/>
                  </a:lnTo>
                  <a:lnTo>
                    <a:pt x="289" y="13"/>
                  </a:lnTo>
                  <a:lnTo>
                    <a:pt x="317" y="0"/>
                  </a:lnTo>
                  <a:lnTo>
                    <a:pt x="344" y="0"/>
                  </a:lnTo>
                  <a:lnTo>
                    <a:pt x="372" y="0"/>
                  </a:lnTo>
                  <a:lnTo>
                    <a:pt x="400" y="13"/>
                  </a:lnTo>
                  <a:lnTo>
                    <a:pt x="413" y="27"/>
                  </a:lnTo>
                  <a:lnTo>
                    <a:pt x="427" y="41"/>
                  </a:lnTo>
                  <a:lnTo>
                    <a:pt x="455" y="82"/>
                  </a:lnTo>
                  <a:lnTo>
                    <a:pt x="482" y="138"/>
                  </a:lnTo>
                  <a:lnTo>
                    <a:pt x="482" y="220"/>
                  </a:lnTo>
                  <a:lnTo>
                    <a:pt x="496" y="262"/>
                  </a:lnTo>
                  <a:lnTo>
                    <a:pt x="482" y="303"/>
                  </a:lnTo>
                  <a:lnTo>
                    <a:pt x="469" y="372"/>
                  </a:lnTo>
                  <a:lnTo>
                    <a:pt x="441" y="414"/>
                  </a:lnTo>
                  <a:lnTo>
                    <a:pt x="413" y="427"/>
                  </a:lnTo>
                  <a:lnTo>
                    <a:pt x="372" y="427"/>
                  </a:lnTo>
                  <a:lnTo>
                    <a:pt x="344" y="414"/>
                  </a:lnTo>
                  <a:lnTo>
                    <a:pt x="303" y="400"/>
                  </a:lnTo>
                  <a:lnTo>
                    <a:pt x="275" y="400"/>
                  </a:lnTo>
                  <a:lnTo>
                    <a:pt x="248" y="400"/>
                  </a:lnTo>
                  <a:lnTo>
                    <a:pt x="207" y="400"/>
                  </a:lnTo>
                  <a:lnTo>
                    <a:pt x="179" y="400"/>
                  </a:lnTo>
                  <a:lnTo>
                    <a:pt x="165" y="414"/>
                  </a:lnTo>
                  <a:lnTo>
                    <a:pt x="138" y="414"/>
                  </a:lnTo>
                  <a:lnTo>
                    <a:pt x="110" y="414"/>
                  </a:lnTo>
                  <a:lnTo>
                    <a:pt x="96" y="414"/>
                  </a:lnTo>
                  <a:lnTo>
                    <a:pt x="69" y="414"/>
                  </a:lnTo>
                  <a:lnTo>
                    <a:pt x="55" y="414"/>
                  </a:lnTo>
                  <a:lnTo>
                    <a:pt x="41" y="400"/>
                  </a:lnTo>
                  <a:lnTo>
                    <a:pt x="27" y="386"/>
                  </a:lnTo>
                  <a:lnTo>
                    <a:pt x="27" y="372"/>
                  </a:lnTo>
                  <a:lnTo>
                    <a:pt x="13" y="345"/>
                  </a:lnTo>
                  <a:lnTo>
                    <a:pt x="0" y="289"/>
                  </a:lnTo>
                  <a:lnTo>
                    <a:pt x="0" y="248"/>
                  </a:lnTo>
                  <a:lnTo>
                    <a:pt x="0" y="207"/>
                  </a:lnTo>
                  <a:lnTo>
                    <a:pt x="0" y="165"/>
                  </a:lnTo>
                  <a:lnTo>
                    <a:pt x="0" y="124"/>
                  </a:lnTo>
                  <a:lnTo>
                    <a:pt x="13" y="96"/>
                  </a:lnTo>
                  <a:close/>
                </a:path>
              </a:pathLst>
            </a:custGeom>
            <a:solidFill>
              <a:srgbClr val="FFDC99"/>
            </a:solidFill>
            <a:ln w="31750">
              <a:solidFill>
                <a:srgbClr val="FFDC99"/>
              </a:solidFill>
              <a:round/>
              <a:headEnd/>
              <a:tailEnd/>
            </a:ln>
          </p:spPr>
          <p:txBody>
            <a:bodyPr/>
            <a:lstStyle/>
            <a:p>
              <a:endParaRPr lang="en-US"/>
            </a:p>
          </p:txBody>
        </p:sp>
        <p:sp>
          <p:nvSpPr>
            <p:cNvPr id="17431" name="Freeform 22"/>
            <p:cNvSpPr>
              <a:spLocks/>
            </p:cNvSpPr>
            <p:nvPr/>
          </p:nvSpPr>
          <p:spPr bwMode="auto">
            <a:xfrm>
              <a:off x="992188" y="2408238"/>
              <a:ext cx="600075" cy="552450"/>
            </a:xfrm>
            <a:custGeom>
              <a:avLst/>
              <a:gdLst>
                <a:gd name="T0" fmla="*/ 0 w 386"/>
                <a:gd name="T1" fmla="*/ 2147483647 h 331"/>
                <a:gd name="T2" fmla="*/ 2147483647 w 386"/>
                <a:gd name="T3" fmla="*/ 2147483647 h 331"/>
                <a:gd name="T4" fmla="*/ 2147483647 w 386"/>
                <a:gd name="T5" fmla="*/ 2147483647 h 331"/>
                <a:gd name="T6" fmla="*/ 2147483647 w 386"/>
                <a:gd name="T7" fmla="*/ 2147483647 h 331"/>
                <a:gd name="T8" fmla="*/ 2147483647 w 386"/>
                <a:gd name="T9" fmla="*/ 2147483647 h 331"/>
                <a:gd name="T10" fmla="*/ 2147483647 w 386"/>
                <a:gd name="T11" fmla="*/ 2147483647 h 331"/>
                <a:gd name="T12" fmla="*/ 2147483647 w 386"/>
                <a:gd name="T13" fmla="*/ 2147483647 h 331"/>
                <a:gd name="T14" fmla="*/ 2147483647 w 386"/>
                <a:gd name="T15" fmla="*/ 2147483647 h 331"/>
                <a:gd name="T16" fmla="*/ 2147483647 w 386"/>
                <a:gd name="T17" fmla="*/ 2147483647 h 331"/>
                <a:gd name="T18" fmla="*/ 2147483647 w 386"/>
                <a:gd name="T19" fmla="*/ 2147483647 h 331"/>
                <a:gd name="T20" fmla="*/ 2147483647 w 386"/>
                <a:gd name="T21" fmla="*/ 2147483647 h 331"/>
                <a:gd name="T22" fmla="*/ 2147483647 w 386"/>
                <a:gd name="T23" fmla="*/ 0 h 331"/>
                <a:gd name="T24" fmla="*/ 2147483647 w 386"/>
                <a:gd name="T25" fmla="*/ 0 h 331"/>
                <a:gd name="T26" fmla="*/ 2147483647 w 386"/>
                <a:gd name="T27" fmla="*/ 0 h 331"/>
                <a:gd name="T28" fmla="*/ 2147483647 w 386"/>
                <a:gd name="T29" fmla="*/ 0 h 331"/>
                <a:gd name="T30" fmla="*/ 2147483647 w 386"/>
                <a:gd name="T31" fmla="*/ 2147483647 h 331"/>
                <a:gd name="T32" fmla="*/ 2147483647 w 386"/>
                <a:gd name="T33" fmla="*/ 2147483647 h 331"/>
                <a:gd name="T34" fmla="*/ 2147483647 w 386"/>
                <a:gd name="T35" fmla="*/ 2147483647 h 331"/>
                <a:gd name="T36" fmla="*/ 2147483647 w 386"/>
                <a:gd name="T37" fmla="*/ 2147483647 h 331"/>
                <a:gd name="T38" fmla="*/ 2147483647 w 386"/>
                <a:gd name="T39" fmla="*/ 2147483647 h 331"/>
                <a:gd name="T40" fmla="*/ 2147483647 w 386"/>
                <a:gd name="T41" fmla="*/ 2147483647 h 331"/>
                <a:gd name="T42" fmla="*/ 2147483647 w 386"/>
                <a:gd name="T43" fmla="*/ 2147483647 h 331"/>
                <a:gd name="T44" fmla="*/ 2147483647 w 386"/>
                <a:gd name="T45" fmla="*/ 2147483647 h 331"/>
                <a:gd name="T46" fmla="*/ 2147483647 w 386"/>
                <a:gd name="T47" fmla="*/ 2147483647 h 331"/>
                <a:gd name="T48" fmla="*/ 2147483647 w 386"/>
                <a:gd name="T49" fmla="*/ 2147483647 h 331"/>
                <a:gd name="T50" fmla="*/ 2147483647 w 386"/>
                <a:gd name="T51" fmla="*/ 2147483647 h 331"/>
                <a:gd name="T52" fmla="*/ 2147483647 w 386"/>
                <a:gd name="T53" fmla="*/ 2147483647 h 331"/>
                <a:gd name="T54" fmla="*/ 2147483647 w 386"/>
                <a:gd name="T55" fmla="*/ 2147483647 h 331"/>
                <a:gd name="T56" fmla="*/ 2147483647 w 386"/>
                <a:gd name="T57" fmla="*/ 2147483647 h 331"/>
                <a:gd name="T58" fmla="*/ 2147483647 w 386"/>
                <a:gd name="T59" fmla="*/ 2147483647 h 331"/>
                <a:gd name="T60" fmla="*/ 2147483647 w 386"/>
                <a:gd name="T61" fmla="*/ 2147483647 h 331"/>
                <a:gd name="T62" fmla="*/ 2147483647 w 386"/>
                <a:gd name="T63" fmla="*/ 2147483647 h 331"/>
                <a:gd name="T64" fmla="*/ 2147483647 w 386"/>
                <a:gd name="T65" fmla="*/ 2147483647 h 331"/>
                <a:gd name="T66" fmla="*/ 2147483647 w 386"/>
                <a:gd name="T67" fmla="*/ 2147483647 h 331"/>
                <a:gd name="T68" fmla="*/ 2147483647 w 386"/>
                <a:gd name="T69" fmla="*/ 2147483647 h 331"/>
                <a:gd name="T70" fmla="*/ 2147483647 w 386"/>
                <a:gd name="T71" fmla="*/ 2147483647 h 331"/>
                <a:gd name="T72" fmla="*/ 2147483647 w 386"/>
                <a:gd name="T73" fmla="*/ 2147483647 h 331"/>
                <a:gd name="T74" fmla="*/ 2147483647 w 386"/>
                <a:gd name="T75" fmla="*/ 2147483647 h 331"/>
                <a:gd name="T76" fmla="*/ 2147483647 w 386"/>
                <a:gd name="T77" fmla="*/ 2147483647 h 331"/>
                <a:gd name="T78" fmla="*/ 2147483647 w 386"/>
                <a:gd name="T79" fmla="*/ 2147483647 h 331"/>
                <a:gd name="T80" fmla="*/ 2147483647 w 386"/>
                <a:gd name="T81" fmla="*/ 2147483647 h 331"/>
                <a:gd name="T82" fmla="*/ 2147483647 w 386"/>
                <a:gd name="T83" fmla="*/ 2147483647 h 331"/>
                <a:gd name="T84" fmla="*/ 2147483647 w 386"/>
                <a:gd name="T85" fmla="*/ 2147483647 h 331"/>
                <a:gd name="T86" fmla="*/ 0 w 386"/>
                <a:gd name="T87" fmla="*/ 2147483647 h 331"/>
                <a:gd name="T88" fmla="*/ 0 w 386"/>
                <a:gd name="T89" fmla="*/ 2147483647 h 331"/>
                <a:gd name="T90" fmla="*/ 0 w 386"/>
                <a:gd name="T91" fmla="*/ 2147483647 h 331"/>
                <a:gd name="T92" fmla="*/ 0 w 386"/>
                <a:gd name="T93" fmla="*/ 2147483647 h 331"/>
                <a:gd name="T94" fmla="*/ 0 w 386"/>
                <a:gd name="T95" fmla="*/ 2147483647 h 331"/>
                <a:gd name="T96" fmla="*/ 0 w 386"/>
                <a:gd name="T97" fmla="*/ 2147483647 h 331"/>
                <a:gd name="T98" fmla="*/ 0 w 386"/>
                <a:gd name="T99" fmla="*/ 2147483647 h 33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86"/>
                <a:gd name="T151" fmla="*/ 0 h 331"/>
                <a:gd name="T152" fmla="*/ 386 w 386"/>
                <a:gd name="T153" fmla="*/ 331 h 33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86" h="331">
                  <a:moveTo>
                    <a:pt x="0" y="83"/>
                  </a:moveTo>
                  <a:lnTo>
                    <a:pt x="14" y="55"/>
                  </a:lnTo>
                  <a:lnTo>
                    <a:pt x="28" y="27"/>
                  </a:lnTo>
                  <a:lnTo>
                    <a:pt x="55" y="27"/>
                  </a:lnTo>
                  <a:lnTo>
                    <a:pt x="69" y="27"/>
                  </a:lnTo>
                  <a:lnTo>
                    <a:pt x="83" y="27"/>
                  </a:lnTo>
                  <a:lnTo>
                    <a:pt x="111" y="27"/>
                  </a:lnTo>
                  <a:lnTo>
                    <a:pt x="138" y="27"/>
                  </a:lnTo>
                  <a:lnTo>
                    <a:pt x="166" y="27"/>
                  </a:lnTo>
                  <a:lnTo>
                    <a:pt x="193" y="27"/>
                  </a:lnTo>
                  <a:lnTo>
                    <a:pt x="207" y="14"/>
                  </a:lnTo>
                  <a:lnTo>
                    <a:pt x="221" y="0"/>
                  </a:lnTo>
                  <a:lnTo>
                    <a:pt x="249" y="0"/>
                  </a:lnTo>
                  <a:lnTo>
                    <a:pt x="276" y="0"/>
                  </a:lnTo>
                  <a:lnTo>
                    <a:pt x="290" y="0"/>
                  </a:lnTo>
                  <a:lnTo>
                    <a:pt x="304" y="14"/>
                  </a:lnTo>
                  <a:lnTo>
                    <a:pt x="317" y="14"/>
                  </a:lnTo>
                  <a:lnTo>
                    <a:pt x="331" y="27"/>
                  </a:lnTo>
                  <a:lnTo>
                    <a:pt x="359" y="55"/>
                  </a:lnTo>
                  <a:lnTo>
                    <a:pt x="373" y="110"/>
                  </a:lnTo>
                  <a:lnTo>
                    <a:pt x="386" y="165"/>
                  </a:lnTo>
                  <a:lnTo>
                    <a:pt x="386" y="207"/>
                  </a:lnTo>
                  <a:lnTo>
                    <a:pt x="373" y="234"/>
                  </a:lnTo>
                  <a:lnTo>
                    <a:pt x="373" y="289"/>
                  </a:lnTo>
                  <a:lnTo>
                    <a:pt x="345" y="317"/>
                  </a:lnTo>
                  <a:lnTo>
                    <a:pt x="317" y="331"/>
                  </a:lnTo>
                  <a:lnTo>
                    <a:pt x="290" y="331"/>
                  </a:lnTo>
                  <a:lnTo>
                    <a:pt x="262" y="317"/>
                  </a:lnTo>
                  <a:lnTo>
                    <a:pt x="235" y="317"/>
                  </a:lnTo>
                  <a:lnTo>
                    <a:pt x="207" y="303"/>
                  </a:lnTo>
                  <a:lnTo>
                    <a:pt x="193" y="303"/>
                  </a:lnTo>
                  <a:lnTo>
                    <a:pt x="166" y="303"/>
                  </a:lnTo>
                  <a:lnTo>
                    <a:pt x="138" y="317"/>
                  </a:lnTo>
                  <a:lnTo>
                    <a:pt x="124" y="317"/>
                  </a:lnTo>
                  <a:lnTo>
                    <a:pt x="111" y="317"/>
                  </a:lnTo>
                  <a:lnTo>
                    <a:pt x="83" y="317"/>
                  </a:lnTo>
                  <a:lnTo>
                    <a:pt x="69" y="331"/>
                  </a:lnTo>
                  <a:lnTo>
                    <a:pt x="55" y="317"/>
                  </a:lnTo>
                  <a:lnTo>
                    <a:pt x="42" y="317"/>
                  </a:lnTo>
                  <a:lnTo>
                    <a:pt x="28" y="303"/>
                  </a:lnTo>
                  <a:lnTo>
                    <a:pt x="14" y="289"/>
                  </a:lnTo>
                  <a:lnTo>
                    <a:pt x="14" y="262"/>
                  </a:lnTo>
                  <a:lnTo>
                    <a:pt x="0" y="220"/>
                  </a:lnTo>
                  <a:lnTo>
                    <a:pt x="0" y="193"/>
                  </a:lnTo>
                  <a:lnTo>
                    <a:pt x="0" y="165"/>
                  </a:lnTo>
                  <a:lnTo>
                    <a:pt x="0" y="124"/>
                  </a:lnTo>
                  <a:lnTo>
                    <a:pt x="0" y="96"/>
                  </a:lnTo>
                  <a:lnTo>
                    <a:pt x="0" y="83"/>
                  </a:lnTo>
                  <a:close/>
                </a:path>
              </a:pathLst>
            </a:custGeom>
            <a:solidFill>
              <a:srgbClr val="FFDC99"/>
            </a:solidFill>
            <a:ln w="31750">
              <a:solidFill>
                <a:srgbClr val="FFDC99"/>
              </a:solidFill>
              <a:round/>
              <a:headEnd/>
              <a:tailEnd/>
            </a:ln>
          </p:spPr>
          <p:txBody>
            <a:bodyPr/>
            <a:lstStyle/>
            <a:p>
              <a:endParaRPr lang="en-US"/>
            </a:p>
          </p:txBody>
        </p:sp>
        <p:sp>
          <p:nvSpPr>
            <p:cNvPr id="17432" name="Rectangle 23"/>
            <p:cNvSpPr>
              <a:spLocks noChangeArrowheads="1"/>
            </p:cNvSpPr>
            <p:nvPr/>
          </p:nvSpPr>
          <p:spPr bwMode="auto">
            <a:xfrm>
              <a:off x="1166813" y="2625725"/>
              <a:ext cx="287337" cy="212725"/>
            </a:xfrm>
            <a:prstGeom prst="rect">
              <a:avLst/>
            </a:prstGeom>
            <a:noFill/>
            <a:ln w="9525">
              <a:noFill/>
              <a:miter lim="800000"/>
              <a:headEnd/>
              <a:tailEnd/>
            </a:ln>
          </p:spPr>
          <p:txBody>
            <a:bodyPr wrap="none" lIns="0" tIns="0" rIns="0" bIns="0">
              <a:spAutoFit/>
            </a:bodyPr>
            <a:lstStyle/>
            <a:p>
              <a:pPr eaLnBrk="0" hangingPunct="0"/>
              <a:r>
                <a:rPr lang="en-GB" sz="1400">
                  <a:solidFill>
                    <a:srgbClr val="000000"/>
                  </a:solidFill>
                  <a:latin typeface="Arial" charset="0"/>
                </a:rPr>
                <a:t>ISP</a:t>
              </a:r>
              <a:endParaRPr lang="en-GB">
                <a:latin typeface="Times" charset="0"/>
              </a:endParaRPr>
            </a:p>
          </p:txBody>
        </p:sp>
        <p:sp>
          <p:nvSpPr>
            <p:cNvPr id="17433" name="Rectangle 24"/>
            <p:cNvSpPr>
              <a:spLocks noChangeArrowheads="1"/>
            </p:cNvSpPr>
            <p:nvPr/>
          </p:nvSpPr>
          <p:spPr bwMode="auto">
            <a:xfrm>
              <a:off x="2449513" y="2682875"/>
              <a:ext cx="42862" cy="993775"/>
            </a:xfrm>
            <a:prstGeom prst="rect">
              <a:avLst/>
            </a:prstGeom>
            <a:solidFill>
              <a:srgbClr val="FFDC99"/>
            </a:solidFill>
            <a:ln w="9525">
              <a:noFill/>
              <a:miter lim="800000"/>
              <a:headEnd/>
              <a:tailEnd/>
            </a:ln>
          </p:spPr>
          <p:txBody>
            <a:bodyPr/>
            <a:lstStyle/>
            <a:p>
              <a:endParaRPr lang="en-US"/>
            </a:p>
          </p:txBody>
        </p:sp>
        <p:sp>
          <p:nvSpPr>
            <p:cNvPr id="17434" name="Rectangle 25"/>
            <p:cNvSpPr>
              <a:spLocks noChangeArrowheads="1"/>
            </p:cNvSpPr>
            <p:nvPr/>
          </p:nvSpPr>
          <p:spPr bwMode="auto">
            <a:xfrm>
              <a:off x="2449513" y="2682875"/>
              <a:ext cx="65087" cy="1016000"/>
            </a:xfrm>
            <a:prstGeom prst="rect">
              <a:avLst/>
            </a:prstGeom>
            <a:noFill/>
            <a:ln w="31750">
              <a:solidFill>
                <a:srgbClr val="FFDC99"/>
              </a:solidFill>
              <a:miter lim="800000"/>
              <a:headEnd/>
              <a:tailEnd/>
            </a:ln>
          </p:spPr>
          <p:txBody>
            <a:bodyPr/>
            <a:lstStyle/>
            <a:p>
              <a:endParaRPr lang="en-US"/>
            </a:p>
          </p:txBody>
        </p:sp>
        <p:sp>
          <p:nvSpPr>
            <p:cNvPr id="17435" name="Freeform 26"/>
            <p:cNvSpPr>
              <a:spLocks/>
            </p:cNvSpPr>
            <p:nvPr/>
          </p:nvSpPr>
          <p:spPr bwMode="auto">
            <a:xfrm>
              <a:off x="5707063" y="4229100"/>
              <a:ext cx="1584325" cy="830263"/>
            </a:xfrm>
            <a:custGeom>
              <a:avLst/>
              <a:gdLst>
                <a:gd name="T0" fmla="*/ 2147483647 w 1021"/>
                <a:gd name="T1" fmla="*/ 2147483647 h 496"/>
                <a:gd name="T2" fmla="*/ 2147483647 w 1021"/>
                <a:gd name="T3" fmla="*/ 2147483647 h 496"/>
                <a:gd name="T4" fmla="*/ 0 w 1021"/>
                <a:gd name="T5" fmla="*/ 2147483647 h 496"/>
                <a:gd name="T6" fmla="*/ 2147483647 w 1021"/>
                <a:gd name="T7" fmla="*/ 0 h 496"/>
                <a:gd name="T8" fmla="*/ 2147483647 w 1021"/>
                <a:gd name="T9" fmla="*/ 2147483647 h 496"/>
                <a:gd name="T10" fmla="*/ 0 60000 65536"/>
                <a:gd name="T11" fmla="*/ 0 60000 65536"/>
                <a:gd name="T12" fmla="*/ 0 60000 65536"/>
                <a:gd name="T13" fmla="*/ 0 60000 65536"/>
                <a:gd name="T14" fmla="*/ 0 60000 65536"/>
                <a:gd name="T15" fmla="*/ 0 w 1021"/>
                <a:gd name="T16" fmla="*/ 0 h 496"/>
                <a:gd name="T17" fmla="*/ 1021 w 1021"/>
                <a:gd name="T18" fmla="*/ 496 h 496"/>
              </a:gdLst>
              <a:ahLst/>
              <a:cxnLst>
                <a:cxn ang="T10">
                  <a:pos x="T0" y="T1"/>
                </a:cxn>
                <a:cxn ang="T11">
                  <a:pos x="T2" y="T3"/>
                </a:cxn>
                <a:cxn ang="T12">
                  <a:pos x="T4" y="T5"/>
                </a:cxn>
                <a:cxn ang="T13">
                  <a:pos x="T6" y="T7"/>
                </a:cxn>
                <a:cxn ang="T14">
                  <a:pos x="T8" y="T9"/>
                </a:cxn>
              </a:cxnLst>
              <a:rect l="T15" t="T16" r="T17" b="T18"/>
              <a:pathLst>
                <a:path w="1021" h="496">
                  <a:moveTo>
                    <a:pt x="1021" y="469"/>
                  </a:moveTo>
                  <a:lnTo>
                    <a:pt x="1007" y="496"/>
                  </a:lnTo>
                  <a:lnTo>
                    <a:pt x="0" y="27"/>
                  </a:lnTo>
                  <a:lnTo>
                    <a:pt x="13" y="0"/>
                  </a:lnTo>
                  <a:lnTo>
                    <a:pt x="1021" y="469"/>
                  </a:lnTo>
                  <a:close/>
                </a:path>
              </a:pathLst>
            </a:custGeom>
            <a:solidFill>
              <a:srgbClr val="FFDC99"/>
            </a:solidFill>
            <a:ln w="31750">
              <a:solidFill>
                <a:srgbClr val="FFDC99"/>
              </a:solidFill>
              <a:round/>
              <a:headEnd/>
              <a:tailEnd/>
            </a:ln>
          </p:spPr>
          <p:txBody>
            <a:bodyPr/>
            <a:lstStyle/>
            <a:p>
              <a:endParaRPr lang="en-US"/>
            </a:p>
          </p:txBody>
        </p:sp>
        <p:sp>
          <p:nvSpPr>
            <p:cNvPr id="17436" name="Freeform 27"/>
            <p:cNvSpPr>
              <a:spLocks/>
            </p:cNvSpPr>
            <p:nvPr/>
          </p:nvSpPr>
          <p:spPr bwMode="auto">
            <a:xfrm>
              <a:off x="6369050" y="3538538"/>
              <a:ext cx="1030288" cy="528637"/>
            </a:xfrm>
            <a:custGeom>
              <a:avLst/>
              <a:gdLst>
                <a:gd name="T0" fmla="*/ 2147483647 w 663"/>
                <a:gd name="T1" fmla="*/ 2147483647 h 317"/>
                <a:gd name="T2" fmla="*/ 2147483647 w 663"/>
                <a:gd name="T3" fmla="*/ 2147483647 h 317"/>
                <a:gd name="T4" fmla="*/ 0 w 663"/>
                <a:gd name="T5" fmla="*/ 2147483647 h 317"/>
                <a:gd name="T6" fmla="*/ 2147483647 w 663"/>
                <a:gd name="T7" fmla="*/ 0 h 317"/>
                <a:gd name="T8" fmla="*/ 2147483647 w 663"/>
                <a:gd name="T9" fmla="*/ 2147483647 h 317"/>
                <a:gd name="T10" fmla="*/ 0 60000 65536"/>
                <a:gd name="T11" fmla="*/ 0 60000 65536"/>
                <a:gd name="T12" fmla="*/ 0 60000 65536"/>
                <a:gd name="T13" fmla="*/ 0 60000 65536"/>
                <a:gd name="T14" fmla="*/ 0 60000 65536"/>
                <a:gd name="T15" fmla="*/ 0 w 663"/>
                <a:gd name="T16" fmla="*/ 0 h 317"/>
                <a:gd name="T17" fmla="*/ 663 w 663"/>
                <a:gd name="T18" fmla="*/ 317 h 317"/>
              </a:gdLst>
              <a:ahLst/>
              <a:cxnLst>
                <a:cxn ang="T10">
                  <a:pos x="T0" y="T1"/>
                </a:cxn>
                <a:cxn ang="T11">
                  <a:pos x="T2" y="T3"/>
                </a:cxn>
                <a:cxn ang="T12">
                  <a:pos x="T4" y="T5"/>
                </a:cxn>
                <a:cxn ang="T13">
                  <a:pos x="T6" y="T7"/>
                </a:cxn>
                <a:cxn ang="T14">
                  <a:pos x="T8" y="T9"/>
                </a:cxn>
              </a:cxnLst>
              <a:rect l="T15" t="T16" r="T17" b="T18"/>
              <a:pathLst>
                <a:path w="663" h="317">
                  <a:moveTo>
                    <a:pt x="663" y="290"/>
                  </a:moveTo>
                  <a:lnTo>
                    <a:pt x="649" y="317"/>
                  </a:lnTo>
                  <a:lnTo>
                    <a:pt x="0" y="27"/>
                  </a:lnTo>
                  <a:lnTo>
                    <a:pt x="28" y="0"/>
                  </a:lnTo>
                  <a:lnTo>
                    <a:pt x="663" y="290"/>
                  </a:lnTo>
                  <a:close/>
                </a:path>
              </a:pathLst>
            </a:custGeom>
            <a:solidFill>
              <a:srgbClr val="FFDC99"/>
            </a:solidFill>
            <a:ln w="31750">
              <a:solidFill>
                <a:srgbClr val="FFDC99"/>
              </a:solidFill>
              <a:round/>
              <a:headEnd/>
              <a:tailEnd/>
            </a:ln>
          </p:spPr>
          <p:txBody>
            <a:bodyPr/>
            <a:lstStyle/>
            <a:p>
              <a:endParaRPr lang="en-US"/>
            </a:p>
          </p:txBody>
        </p:sp>
        <p:sp>
          <p:nvSpPr>
            <p:cNvPr id="17437" name="Freeform 28"/>
            <p:cNvSpPr>
              <a:spLocks/>
            </p:cNvSpPr>
            <p:nvPr/>
          </p:nvSpPr>
          <p:spPr bwMode="auto">
            <a:xfrm>
              <a:off x="2706688" y="3836988"/>
              <a:ext cx="771525" cy="438150"/>
            </a:xfrm>
            <a:custGeom>
              <a:avLst/>
              <a:gdLst>
                <a:gd name="T0" fmla="*/ 2147483647 w 497"/>
                <a:gd name="T1" fmla="*/ 2147483647 h 262"/>
                <a:gd name="T2" fmla="*/ 2147483647 w 497"/>
                <a:gd name="T3" fmla="*/ 2147483647 h 262"/>
                <a:gd name="T4" fmla="*/ 0 w 497"/>
                <a:gd name="T5" fmla="*/ 2147483647 h 262"/>
                <a:gd name="T6" fmla="*/ 2147483647 w 497"/>
                <a:gd name="T7" fmla="*/ 0 h 262"/>
                <a:gd name="T8" fmla="*/ 2147483647 w 497"/>
                <a:gd name="T9" fmla="*/ 2147483647 h 262"/>
                <a:gd name="T10" fmla="*/ 0 60000 65536"/>
                <a:gd name="T11" fmla="*/ 0 60000 65536"/>
                <a:gd name="T12" fmla="*/ 0 60000 65536"/>
                <a:gd name="T13" fmla="*/ 0 60000 65536"/>
                <a:gd name="T14" fmla="*/ 0 60000 65536"/>
                <a:gd name="T15" fmla="*/ 0 w 497"/>
                <a:gd name="T16" fmla="*/ 0 h 262"/>
                <a:gd name="T17" fmla="*/ 497 w 497"/>
                <a:gd name="T18" fmla="*/ 262 h 262"/>
              </a:gdLst>
              <a:ahLst/>
              <a:cxnLst>
                <a:cxn ang="T10">
                  <a:pos x="T0" y="T1"/>
                </a:cxn>
                <a:cxn ang="T11">
                  <a:pos x="T2" y="T3"/>
                </a:cxn>
                <a:cxn ang="T12">
                  <a:pos x="T4" y="T5"/>
                </a:cxn>
                <a:cxn ang="T13">
                  <a:pos x="T6" y="T7"/>
                </a:cxn>
                <a:cxn ang="T14">
                  <a:pos x="T8" y="T9"/>
                </a:cxn>
              </a:cxnLst>
              <a:rect l="T15" t="T16" r="T17" b="T18"/>
              <a:pathLst>
                <a:path w="497" h="262">
                  <a:moveTo>
                    <a:pt x="497" y="235"/>
                  </a:moveTo>
                  <a:lnTo>
                    <a:pt x="483" y="262"/>
                  </a:lnTo>
                  <a:lnTo>
                    <a:pt x="0" y="28"/>
                  </a:lnTo>
                  <a:lnTo>
                    <a:pt x="14" y="0"/>
                  </a:lnTo>
                  <a:lnTo>
                    <a:pt x="497" y="235"/>
                  </a:lnTo>
                  <a:close/>
                </a:path>
              </a:pathLst>
            </a:custGeom>
            <a:solidFill>
              <a:srgbClr val="FFDC99"/>
            </a:solidFill>
            <a:ln w="31750">
              <a:solidFill>
                <a:srgbClr val="FFDC99"/>
              </a:solidFill>
              <a:round/>
              <a:headEnd/>
              <a:tailEnd/>
            </a:ln>
          </p:spPr>
          <p:txBody>
            <a:bodyPr/>
            <a:lstStyle/>
            <a:p>
              <a:endParaRPr lang="en-US"/>
            </a:p>
          </p:txBody>
        </p:sp>
        <p:sp>
          <p:nvSpPr>
            <p:cNvPr id="17438" name="Freeform 29"/>
            <p:cNvSpPr>
              <a:spLocks/>
            </p:cNvSpPr>
            <p:nvPr/>
          </p:nvSpPr>
          <p:spPr bwMode="auto">
            <a:xfrm>
              <a:off x="1506538" y="2682875"/>
              <a:ext cx="965200" cy="531813"/>
            </a:xfrm>
            <a:custGeom>
              <a:avLst/>
              <a:gdLst>
                <a:gd name="T0" fmla="*/ 2147483647 w 621"/>
                <a:gd name="T1" fmla="*/ 2147483647 h 318"/>
                <a:gd name="T2" fmla="*/ 2147483647 w 621"/>
                <a:gd name="T3" fmla="*/ 2147483647 h 318"/>
                <a:gd name="T4" fmla="*/ 0 w 621"/>
                <a:gd name="T5" fmla="*/ 2147483647 h 318"/>
                <a:gd name="T6" fmla="*/ 2147483647 w 621"/>
                <a:gd name="T7" fmla="*/ 0 h 318"/>
                <a:gd name="T8" fmla="*/ 2147483647 w 621"/>
                <a:gd name="T9" fmla="*/ 2147483647 h 318"/>
                <a:gd name="T10" fmla="*/ 0 60000 65536"/>
                <a:gd name="T11" fmla="*/ 0 60000 65536"/>
                <a:gd name="T12" fmla="*/ 0 60000 65536"/>
                <a:gd name="T13" fmla="*/ 0 60000 65536"/>
                <a:gd name="T14" fmla="*/ 0 60000 65536"/>
                <a:gd name="T15" fmla="*/ 0 w 621"/>
                <a:gd name="T16" fmla="*/ 0 h 318"/>
                <a:gd name="T17" fmla="*/ 621 w 621"/>
                <a:gd name="T18" fmla="*/ 318 h 318"/>
              </a:gdLst>
              <a:ahLst/>
              <a:cxnLst>
                <a:cxn ang="T10">
                  <a:pos x="T0" y="T1"/>
                </a:cxn>
                <a:cxn ang="T11">
                  <a:pos x="T2" y="T3"/>
                </a:cxn>
                <a:cxn ang="T12">
                  <a:pos x="T4" y="T5"/>
                </a:cxn>
                <a:cxn ang="T13">
                  <a:pos x="T6" y="T7"/>
                </a:cxn>
                <a:cxn ang="T14">
                  <a:pos x="T8" y="T9"/>
                </a:cxn>
              </a:cxnLst>
              <a:rect l="T15" t="T16" r="T17" b="T18"/>
              <a:pathLst>
                <a:path w="621" h="318">
                  <a:moveTo>
                    <a:pt x="621" y="290"/>
                  </a:moveTo>
                  <a:lnTo>
                    <a:pt x="621" y="318"/>
                  </a:lnTo>
                  <a:lnTo>
                    <a:pt x="0" y="28"/>
                  </a:lnTo>
                  <a:lnTo>
                    <a:pt x="14" y="0"/>
                  </a:lnTo>
                  <a:lnTo>
                    <a:pt x="621" y="290"/>
                  </a:lnTo>
                  <a:close/>
                </a:path>
              </a:pathLst>
            </a:custGeom>
            <a:solidFill>
              <a:srgbClr val="FFDC99"/>
            </a:solidFill>
            <a:ln w="31750">
              <a:solidFill>
                <a:srgbClr val="FFDC99"/>
              </a:solidFill>
              <a:round/>
              <a:headEnd/>
              <a:tailEnd/>
            </a:ln>
          </p:spPr>
          <p:txBody>
            <a:bodyPr/>
            <a:lstStyle/>
            <a:p>
              <a:endParaRPr lang="en-US"/>
            </a:p>
          </p:txBody>
        </p:sp>
        <p:sp>
          <p:nvSpPr>
            <p:cNvPr id="17439" name="Freeform 30"/>
            <p:cNvSpPr>
              <a:spLocks/>
            </p:cNvSpPr>
            <p:nvPr/>
          </p:nvSpPr>
          <p:spPr bwMode="auto">
            <a:xfrm>
              <a:off x="6456363" y="2244725"/>
              <a:ext cx="385762" cy="992188"/>
            </a:xfrm>
            <a:custGeom>
              <a:avLst/>
              <a:gdLst>
                <a:gd name="T0" fmla="*/ 2147483647 w 248"/>
                <a:gd name="T1" fmla="*/ 2147483647 h 593"/>
                <a:gd name="T2" fmla="*/ 2147483647 w 248"/>
                <a:gd name="T3" fmla="*/ 2147483647 h 593"/>
                <a:gd name="T4" fmla="*/ 0 w 248"/>
                <a:gd name="T5" fmla="*/ 2147483647 h 593"/>
                <a:gd name="T6" fmla="*/ 2147483647 w 248"/>
                <a:gd name="T7" fmla="*/ 0 h 593"/>
                <a:gd name="T8" fmla="*/ 2147483647 w 248"/>
                <a:gd name="T9" fmla="*/ 2147483647 h 593"/>
                <a:gd name="T10" fmla="*/ 0 60000 65536"/>
                <a:gd name="T11" fmla="*/ 0 60000 65536"/>
                <a:gd name="T12" fmla="*/ 0 60000 65536"/>
                <a:gd name="T13" fmla="*/ 0 60000 65536"/>
                <a:gd name="T14" fmla="*/ 0 60000 65536"/>
                <a:gd name="T15" fmla="*/ 0 w 248"/>
                <a:gd name="T16" fmla="*/ 0 h 593"/>
                <a:gd name="T17" fmla="*/ 248 w 248"/>
                <a:gd name="T18" fmla="*/ 593 h 593"/>
              </a:gdLst>
              <a:ahLst/>
              <a:cxnLst>
                <a:cxn ang="T10">
                  <a:pos x="T0" y="T1"/>
                </a:cxn>
                <a:cxn ang="T11">
                  <a:pos x="T2" y="T3"/>
                </a:cxn>
                <a:cxn ang="T12">
                  <a:pos x="T4" y="T5"/>
                </a:cxn>
                <a:cxn ang="T13">
                  <a:pos x="T6" y="T7"/>
                </a:cxn>
                <a:cxn ang="T14">
                  <a:pos x="T8" y="T9"/>
                </a:cxn>
              </a:cxnLst>
              <a:rect l="T15" t="T16" r="T17" b="T18"/>
              <a:pathLst>
                <a:path w="248" h="593">
                  <a:moveTo>
                    <a:pt x="248" y="580"/>
                  </a:moveTo>
                  <a:lnTo>
                    <a:pt x="220" y="593"/>
                  </a:lnTo>
                  <a:lnTo>
                    <a:pt x="0" y="14"/>
                  </a:lnTo>
                  <a:lnTo>
                    <a:pt x="27" y="0"/>
                  </a:lnTo>
                  <a:lnTo>
                    <a:pt x="248" y="580"/>
                  </a:lnTo>
                  <a:close/>
                </a:path>
              </a:pathLst>
            </a:custGeom>
            <a:solidFill>
              <a:srgbClr val="FFDC99"/>
            </a:solidFill>
            <a:ln w="31750">
              <a:solidFill>
                <a:srgbClr val="FFDC99"/>
              </a:solidFill>
              <a:round/>
              <a:headEnd/>
              <a:tailEnd/>
            </a:ln>
          </p:spPr>
          <p:txBody>
            <a:bodyPr/>
            <a:lstStyle/>
            <a:p>
              <a:endParaRPr lang="en-US"/>
            </a:p>
          </p:txBody>
        </p:sp>
        <p:sp>
          <p:nvSpPr>
            <p:cNvPr id="17440" name="Rectangle 31"/>
            <p:cNvSpPr>
              <a:spLocks noChangeArrowheads="1"/>
            </p:cNvSpPr>
            <p:nvPr/>
          </p:nvSpPr>
          <p:spPr bwMode="auto">
            <a:xfrm>
              <a:off x="1183480" y="5168322"/>
              <a:ext cx="1457325" cy="212724"/>
            </a:xfrm>
            <a:prstGeom prst="rect">
              <a:avLst/>
            </a:prstGeom>
            <a:noFill/>
            <a:ln w="9525">
              <a:noFill/>
              <a:miter lim="800000"/>
              <a:headEnd/>
              <a:tailEnd/>
            </a:ln>
          </p:spPr>
          <p:txBody>
            <a:bodyPr wrap="none" lIns="0" tIns="0" rIns="0" bIns="0">
              <a:spAutoFit/>
            </a:bodyPr>
            <a:lstStyle/>
            <a:p>
              <a:pPr eaLnBrk="0" hangingPunct="0"/>
              <a:r>
                <a:rPr lang="en-GB" sz="1400" dirty="0">
                  <a:latin typeface="Arial" charset="0"/>
                </a:rPr>
                <a:t>desktop computer:</a:t>
              </a:r>
              <a:endParaRPr lang="en-GB" dirty="0">
                <a:latin typeface="Times" charset="0"/>
              </a:endParaRPr>
            </a:p>
          </p:txBody>
        </p:sp>
        <p:sp>
          <p:nvSpPr>
            <p:cNvPr id="17441" name="Freeform 32"/>
            <p:cNvSpPr>
              <a:spLocks/>
            </p:cNvSpPr>
            <p:nvPr/>
          </p:nvSpPr>
          <p:spPr bwMode="auto">
            <a:xfrm>
              <a:off x="630238" y="3100388"/>
              <a:ext cx="63500" cy="114300"/>
            </a:xfrm>
            <a:custGeom>
              <a:avLst/>
              <a:gdLst>
                <a:gd name="T0" fmla="*/ 0 w 41"/>
                <a:gd name="T1" fmla="*/ 0 h 69"/>
                <a:gd name="T2" fmla="*/ 2147483647 w 41"/>
                <a:gd name="T3" fmla="*/ 2147483647 h 69"/>
                <a:gd name="T4" fmla="*/ 2147483647 w 41"/>
                <a:gd name="T5" fmla="*/ 2147483647 h 69"/>
                <a:gd name="T6" fmla="*/ 0 60000 65536"/>
                <a:gd name="T7" fmla="*/ 0 60000 65536"/>
                <a:gd name="T8" fmla="*/ 0 60000 65536"/>
                <a:gd name="T9" fmla="*/ 0 w 41"/>
                <a:gd name="T10" fmla="*/ 0 h 69"/>
                <a:gd name="T11" fmla="*/ 41 w 41"/>
                <a:gd name="T12" fmla="*/ 69 h 69"/>
              </a:gdLst>
              <a:ahLst/>
              <a:cxnLst>
                <a:cxn ang="T6">
                  <a:pos x="T0" y="T1"/>
                </a:cxn>
                <a:cxn ang="T7">
                  <a:pos x="T2" y="T3"/>
                </a:cxn>
                <a:cxn ang="T8">
                  <a:pos x="T4" y="T5"/>
                </a:cxn>
              </a:cxnLst>
              <a:rect l="T9" t="T10" r="T11" b="T12"/>
              <a:pathLst>
                <a:path w="41" h="69">
                  <a:moveTo>
                    <a:pt x="0" y="0"/>
                  </a:moveTo>
                  <a:lnTo>
                    <a:pt x="41" y="13"/>
                  </a:lnTo>
                  <a:lnTo>
                    <a:pt x="41" y="69"/>
                  </a:lnTo>
                </a:path>
              </a:pathLst>
            </a:custGeom>
            <a:noFill/>
            <a:ln w="31750">
              <a:solidFill>
                <a:srgbClr val="000000"/>
              </a:solidFill>
              <a:round/>
              <a:headEnd/>
              <a:tailEnd/>
            </a:ln>
          </p:spPr>
          <p:txBody>
            <a:bodyPr/>
            <a:lstStyle/>
            <a:p>
              <a:endParaRPr lang="en-US"/>
            </a:p>
          </p:txBody>
        </p:sp>
        <p:sp>
          <p:nvSpPr>
            <p:cNvPr id="17442" name="AutoShape 33"/>
            <p:cNvSpPr>
              <a:spLocks noChangeArrowheads="1"/>
            </p:cNvSpPr>
            <p:nvPr/>
          </p:nvSpPr>
          <p:spPr bwMode="auto">
            <a:xfrm>
              <a:off x="479425" y="2936875"/>
              <a:ext cx="169863" cy="139700"/>
            </a:xfrm>
            <a:prstGeom prst="roundRect">
              <a:avLst>
                <a:gd name="adj" fmla="val 50000"/>
              </a:avLst>
            </a:prstGeom>
            <a:solidFill>
              <a:srgbClr val="FFFFFF"/>
            </a:solidFill>
            <a:ln w="9525">
              <a:noFill/>
              <a:round/>
              <a:headEnd/>
              <a:tailEnd/>
            </a:ln>
          </p:spPr>
          <p:txBody>
            <a:bodyPr/>
            <a:lstStyle/>
            <a:p>
              <a:endParaRPr lang="en-US"/>
            </a:p>
          </p:txBody>
        </p:sp>
        <p:sp>
          <p:nvSpPr>
            <p:cNvPr id="17443" name="AutoShape 34"/>
            <p:cNvSpPr>
              <a:spLocks noChangeArrowheads="1"/>
            </p:cNvSpPr>
            <p:nvPr/>
          </p:nvSpPr>
          <p:spPr bwMode="auto">
            <a:xfrm>
              <a:off x="457200" y="2914650"/>
              <a:ext cx="214313" cy="185738"/>
            </a:xfrm>
            <a:prstGeom prst="roundRect">
              <a:avLst>
                <a:gd name="adj" fmla="val 40088"/>
              </a:avLst>
            </a:prstGeom>
            <a:noFill/>
            <a:ln w="53975">
              <a:solidFill>
                <a:srgbClr val="999999"/>
              </a:solidFill>
              <a:round/>
              <a:headEnd/>
              <a:tailEnd/>
            </a:ln>
          </p:spPr>
          <p:txBody>
            <a:bodyPr/>
            <a:lstStyle/>
            <a:p>
              <a:endParaRPr lang="en-US"/>
            </a:p>
          </p:txBody>
        </p:sp>
        <p:sp>
          <p:nvSpPr>
            <p:cNvPr id="17444" name="Rectangle 35"/>
            <p:cNvSpPr>
              <a:spLocks noChangeArrowheads="1"/>
            </p:cNvSpPr>
            <p:nvPr/>
          </p:nvSpPr>
          <p:spPr bwMode="auto">
            <a:xfrm>
              <a:off x="500063" y="2984500"/>
              <a:ext cx="130175" cy="68263"/>
            </a:xfrm>
            <a:prstGeom prst="rect">
              <a:avLst/>
            </a:prstGeom>
            <a:solidFill>
              <a:srgbClr val="FFFFFF"/>
            </a:solidFill>
            <a:ln w="9525">
              <a:noFill/>
              <a:miter lim="800000"/>
              <a:headEnd/>
              <a:tailEnd/>
            </a:ln>
          </p:spPr>
          <p:txBody>
            <a:bodyPr/>
            <a:lstStyle/>
            <a:p>
              <a:endParaRPr lang="en-US"/>
            </a:p>
          </p:txBody>
        </p:sp>
        <p:sp>
          <p:nvSpPr>
            <p:cNvPr id="17445" name="Rectangle 36"/>
            <p:cNvSpPr>
              <a:spLocks noChangeArrowheads="1"/>
            </p:cNvSpPr>
            <p:nvPr/>
          </p:nvSpPr>
          <p:spPr bwMode="auto">
            <a:xfrm>
              <a:off x="500063" y="2984500"/>
              <a:ext cx="149225" cy="92075"/>
            </a:xfrm>
            <a:prstGeom prst="rect">
              <a:avLst/>
            </a:prstGeom>
            <a:noFill/>
            <a:ln w="31750">
              <a:solidFill>
                <a:srgbClr val="000000"/>
              </a:solidFill>
              <a:miter lim="800000"/>
              <a:headEnd/>
              <a:tailEnd/>
            </a:ln>
          </p:spPr>
          <p:txBody>
            <a:bodyPr/>
            <a:lstStyle/>
            <a:p>
              <a:endParaRPr lang="en-US"/>
            </a:p>
          </p:txBody>
        </p:sp>
        <p:sp>
          <p:nvSpPr>
            <p:cNvPr id="17446" name="Freeform 37"/>
            <p:cNvSpPr>
              <a:spLocks/>
            </p:cNvSpPr>
            <p:nvPr/>
          </p:nvSpPr>
          <p:spPr bwMode="auto">
            <a:xfrm>
              <a:off x="671513" y="3192463"/>
              <a:ext cx="42862" cy="44450"/>
            </a:xfrm>
            <a:custGeom>
              <a:avLst/>
              <a:gdLst>
                <a:gd name="T0" fmla="*/ 2147483647 w 28"/>
                <a:gd name="T1" fmla="*/ 0 h 27"/>
                <a:gd name="T2" fmla="*/ 2147483647 w 28"/>
                <a:gd name="T3" fmla="*/ 0 h 27"/>
                <a:gd name="T4" fmla="*/ 2147483647 w 28"/>
                <a:gd name="T5" fmla="*/ 2147483647 h 27"/>
                <a:gd name="T6" fmla="*/ 2147483647 w 28"/>
                <a:gd name="T7" fmla="*/ 2147483647 h 27"/>
                <a:gd name="T8" fmla="*/ 2147483647 w 28"/>
                <a:gd name="T9" fmla="*/ 2147483647 h 27"/>
                <a:gd name="T10" fmla="*/ 2147483647 w 28"/>
                <a:gd name="T11" fmla="*/ 2147483647 h 27"/>
                <a:gd name="T12" fmla="*/ 0 w 28"/>
                <a:gd name="T13" fmla="*/ 2147483647 h 27"/>
                <a:gd name="T14" fmla="*/ 0 w 28"/>
                <a:gd name="T15" fmla="*/ 2147483647 h 27"/>
                <a:gd name="T16" fmla="*/ 0 w 28"/>
                <a:gd name="T17" fmla="*/ 0 h 27"/>
                <a:gd name="T18" fmla="*/ 2147483647 w 28"/>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27"/>
                <a:gd name="T32" fmla="*/ 28 w 28"/>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27">
                  <a:moveTo>
                    <a:pt x="14" y="0"/>
                  </a:moveTo>
                  <a:lnTo>
                    <a:pt x="14" y="0"/>
                  </a:lnTo>
                  <a:lnTo>
                    <a:pt x="28" y="14"/>
                  </a:lnTo>
                  <a:lnTo>
                    <a:pt x="28" y="27"/>
                  </a:lnTo>
                  <a:lnTo>
                    <a:pt x="14" y="27"/>
                  </a:lnTo>
                  <a:lnTo>
                    <a:pt x="0" y="27"/>
                  </a:lnTo>
                  <a:lnTo>
                    <a:pt x="0" y="14"/>
                  </a:lnTo>
                  <a:lnTo>
                    <a:pt x="0" y="0"/>
                  </a:lnTo>
                  <a:lnTo>
                    <a:pt x="14" y="0"/>
                  </a:lnTo>
                  <a:close/>
                </a:path>
              </a:pathLst>
            </a:custGeom>
            <a:solidFill>
              <a:srgbClr val="999999"/>
            </a:solidFill>
            <a:ln w="31750">
              <a:solidFill>
                <a:srgbClr val="999999"/>
              </a:solidFill>
              <a:round/>
              <a:headEnd/>
              <a:tailEnd/>
            </a:ln>
          </p:spPr>
          <p:txBody>
            <a:bodyPr/>
            <a:lstStyle/>
            <a:p>
              <a:endParaRPr lang="en-US"/>
            </a:p>
          </p:txBody>
        </p:sp>
        <p:pic>
          <p:nvPicPr>
            <p:cNvPr id="17447" name="Picture 38"/>
            <p:cNvPicPr>
              <a:picLocks noChangeAspect="1" noChangeArrowheads="1"/>
            </p:cNvPicPr>
            <p:nvPr/>
          </p:nvPicPr>
          <p:blipFill>
            <a:blip r:embed="rId3"/>
            <a:srcRect/>
            <a:stretch>
              <a:fillRect/>
            </a:stretch>
          </p:blipFill>
          <p:spPr bwMode="auto">
            <a:xfrm>
              <a:off x="500063" y="2984500"/>
              <a:ext cx="130175" cy="68263"/>
            </a:xfrm>
            <a:prstGeom prst="rect">
              <a:avLst/>
            </a:prstGeom>
            <a:noFill/>
            <a:ln w="9525">
              <a:noFill/>
              <a:miter lim="800000"/>
              <a:headEnd/>
              <a:tailEnd/>
            </a:ln>
          </p:spPr>
        </p:pic>
        <p:sp>
          <p:nvSpPr>
            <p:cNvPr id="17448" name="Freeform 39"/>
            <p:cNvSpPr>
              <a:spLocks/>
            </p:cNvSpPr>
            <p:nvPr/>
          </p:nvSpPr>
          <p:spPr bwMode="auto">
            <a:xfrm>
              <a:off x="693738" y="3214688"/>
              <a:ext cx="1587"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 name="T9" fmla="*/ 0 w 1587"/>
                <a:gd name="T10" fmla="*/ 0 h 1587"/>
                <a:gd name="T11" fmla="*/ 1587 w 1587"/>
                <a:gd name="T12" fmla="*/ 1587 h 1587"/>
              </a:gdLst>
              <a:ahLst/>
              <a:cxnLst>
                <a:cxn ang="T6">
                  <a:pos x="T0" y="T1"/>
                </a:cxn>
                <a:cxn ang="T7">
                  <a:pos x="T2" y="T3"/>
                </a:cxn>
                <a:cxn ang="T8">
                  <a:pos x="T4" y="T5"/>
                </a:cxn>
              </a:cxnLst>
              <a:rect l="T9" t="T10" r="T11" b="T12"/>
              <a:pathLst>
                <a:path w="1587" h="1587">
                  <a:moveTo>
                    <a:pt x="0" y="0"/>
                  </a:moveTo>
                  <a:lnTo>
                    <a:pt x="0" y="0"/>
                  </a:lnTo>
                  <a:close/>
                </a:path>
              </a:pathLst>
            </a:custGeom>
            <a:noFill/>
            <a:ln w="31750">
              <a:solidFill>
                <a:srgbClr val="000000"/>
              </a:solidFill>
              <a:round/>
              <a:headEnd/>
              <a:tailEnd/>
            </a:ln>
          </p:spPr>
          <p:txBody>
            <a:bodyPr/>
            <a:lstStyle/>
            <a:p>
              <a:endParaRPr lang="en-US"/>
            </a:p>
          </p:txBody>
        </p:sp>
        <p:sp>
          <p:nvSpPr>
            <p:cNvPr id="17449" name="Line 40"/>
            <p:cNvSpPr>
              <a:spLocks noChangeShapeType="1"/>
            </p:cNvSpPr>
            <p:nvPr/>
          </p:nvSpPr>
          <p:spPr bwMode="auto">
            <a:xfrm>
              <a:off x="714375" y="3214688"/>
              <a:ext cx="1588" cy="1587"/>
            </a:xfrm>
            <a:prstGeom prst="line">
              <a:avLst/>
            </a:prstGeom>
            <a:noFill/>
            <a:ln w="31750">
              <a:solidFill>
                <a:srgbClr val="000000"/>
              </a:solidFill>
              <a:round/>
              <a:headEnd/>
              <a:tailEnd/>
            </a:ln>
          </p:spPr>
          <p:txBody>
            <a:bodyPr/>
            <a:lstStyle/>
            <a:p>
              <a:endParaRPr lang="en-US"/>
            </a:p>
          </p:txBody>
        </p:sp>
        <p:sp>
          <p:nvSpPr>
            <p:cNvPr id="17450" name="Rectangle 41"/>
            <p:cNvSpPr>
              <a:spLocks noChangeArrowheads="1"/>
            </p:cNvSpPr>
            <p:nvPr/>
          </p:nvSpPr>
          <p:spPr bwMode="auto">
            <a:xfrm>
              <a:off x="479425" y="3076575"/>
              <a:ext cx="150813" cy="44450"/>
            </a:xfrm>
            <a:prstGeom prst="rect">
              <a:avLst/>
            </a:prstGeom>
            <a:solidFill>
              <a:srgbClr val="D9AA73"/>
            </a:solidFill>
            <a:ln w="31750">
              <a:solidFill>
                <a:srgbClr val="D9AA73"/>
              </a:solidFill>
              <a:miter lim="800000"/>
              <a:headEnd/>
              <a:tailEnd/>
            </a:ln>
          </p:spPr>
          <p:txBody>
            <a:bodyPr/>
            <a:lstStyle/>
            <a:p>
              <a:endParaRPr lang="en-US"/>
            </a:p>
          </p:txBody>
        </p:sp>
        <p:sp>
          <p:nvSpPr>
            <p:cNvPr id="17451" name="Freeform 42"/>
            <p:cNvSpPr>
              <a:spLocks/>
            </p:cNvSpPr>
            <p:nvPr/>
          </p:nvSpPr>
          <p:spPr bwMode="auto">
            <a:xfrm>
              <a:off x="457200" y="3121025"/>
              <a:ext cx="214313" cy="23813"/>
            </a:xfrm>
            <a:custGeom>
              <a:avLst/>
              <a:gdLst>
                <a:gd name="T0" fmla="*/ 2147483647 w 138"/>
                <a:gd name="T1" fmla="*/ 0 h 14"/>
                <a:gd name="T2" fmla="*/ 0 w 138"/>
                <a:gd name="T3" fmla="*/ 2147483647 h 14"/>
                <a:gd name="T4" fmla="*/ 2147483647 w 138"/>
                <a:gd name="T5" fmla="*/ 2147483647 h 14"/>
                <a:gd name="T6" fmla="*/ 2147483647 w 138"/>
                <a:gd name="T7" fmla="*/ 0 h 14"/>
                <a:gd name="T8" fmla="*/ 2147483647 w 138"/>
                <a:gd name="T9" fmla="*/ 0 h 14"/>
                <a:gd name="T10" fmla="*/ 0 60000 65536"/>
                <a:gd name="T11" fmla="*/ 0 60000 65536"/>
                <a:gd name="T12" fmla="*/ 0 60000 65536"/>
                <a:gd name="T13" fmla="*/ 0 60000 65536"/>
                <a:gd name="T14" fmla="*/ 0 60000 65536"/>
                <a:gd name="T15" fmla="*/ 0 w 138"/>
                <a:gd name="T16" fmla="*/ 0 h 14"/>
                <a:gd name="T17" fmla="*/ 138 w 138"/>
                <a:gd name="T18" fmla="*/ 14 h 14"/>
              </a:gdLst>
              <a:ahLst/>
              <a:cxnLst>
                <a:cxn ang="T10">
                  <a:pos x="T0" y="T1"/>
                </a:cxn>
                <a:cxn ang="T11">
                  <a:pos x="T2" y="T3"/>
                </a:cxn>
                <a:cxn ang="T12">
                  <a:pos x="T4" y="T5"/>
                </a:cxn>
                <a:cxn ang="T13">
                  <a:pos x="T6" y="T7"/>
                </a:cxn>
                <a:cxn ang="T14">
                  <a:pos x="T8" y="T9"/>
                </a:cxn>
              </a:cxnLst>
              <a:rect l="T15" t="T16" r="T17" b="T18"/>
              <a:pathLst>
                <a:path w="138" h="14">
                  <a:moveTo>
                    <a:pt x="14" y="0"/>
                  </a:moveTo>
                  <a:lnTo>
                    <a:pt x="0" y="14"/>
                  </a:lnTo>
                  <a:lnTo>
                    <a:pt x="138" y="14"/>
                  </a:lnTo>
                  <a:lnTo>
                    <a:pt x="124" y="0"/>
                  </a:lnTo>
                  <a:lnTo>
                    <a:pt x="14" y="0"/>
                  </a:lnTo>
                  <a:close/>
                </a:path>
              </a:pathLst>
            </a:custGeom>
            <a:noFill/>
            <a:ln w="31750">
              <a:solidFill>
                <a:srgbClr val="D9AA73"/>
              </a:solidFill>
              <a:round/>
              <a:headEnd/>
              <a:tailEnd/>
            </a:ln>
          </p:spPr>
          <p:txBody>
            <a:bodyPr/>
            <a:lstStyle/>
            <a:p>
              <a:endParaRPr lang="en-US"/>
            </a:p>
          </p:txBody>
        </p:sp>
        <p:sp>
          <p:nvSpPr>
            <p:cNvPr id="17452" name="Line 43"/>
            <p:cNvSpPr>
              <a:spLocks noChangeShapeType="1"/>
            </p:cNvSpPr>
            <p:nvPr/>
          </p:nvSpPr>
          <p:spPr bwMode="auto">
            <a:xfrm>
              <a:off x="479425" y="3144838"/>
              <a:ext cx="42863" cy="1587"/>
            </a:xfrm>
            <a:prstGeom prst="line">
              <a:avLst/>
            </a:prstGeom>
            <a:noFill/>
            <a:ln w="31750">
              <a:solidFill>
                <a:srgbClr val="000000"/>
              </a:solidFill>
              <a:round/>
              <a:headEnd/>
              <a:tailEnd/>
            </a:ln>
          </p:spPr>
          <p:txBody>
            <a:bodyPr/>
            <a:lstStyle/>
            <a:p>
              <a:endParaRPr lang="en-US"/>
            </a:p>
          </p:txBody>
        </p:sp>
        <p:sp>
          <p:nvSpPr>
            <p:cNvPr id="17453" name="Line 44"/>
            <p:cNvSpPr>
              <a:spLocks noChangeShapeType="1"/>
            </p:cNvSpPr>
            <p:nvPr/>
          </p:nvSpPr>
          <p:spPr bwMode="auto">
            <a:xfrm>
              <a:off x="500063" y="3121025"/>
              <a:ext cx="130175" cy="1588"/>
            </a:xfrm>
            <a:prstGeom prst="line">
              <a:avLst/>
            </a:prstGeom>
            <a:noFill/>
            <a:ln w="31750">
              <a:solidFill>
                <a:srgbClr val="000000"/>
              </a:solidFill>
              <a:round/>
              <a:headEnd/>
              <a:tailEnd/>
            </a:ln>
          </p:spPr>
          <p:txBody>
            <a:bodyPr/>
            <a:lstStyle/>
            <a:p>
              <a:endParaRPr lang="en-US"/>
            </a:p>
          </p:txBody>
        </p:sp>
        <p:sp>
          <p:nvSpPr>
            <p:cNvPr id="17454" name="Line 45"/>
            <p:cNvSpPr>
              <a:spLocks noChangeShapeType="1"/>
            </p:cNvSpPr>
            <p:nvPr/>
          </p:nvSpPr>
          <p:spPr bwMode="auto">
            <a:xfrm>
              <a:off x="479425" y="3121025"/>
              <a:ext cx="106363" cy="1588"/>
            </a:xfrm>
            <a:prstGeom prst="line">
              <a:avLst/>
            </a:prstGeom>
            <a:noFill/>
            <a:ln w="31750">
              <a:solidFill>
                <a:srgbClr val="000000"/>
              </a:solidFill>
              <a:round/>
              <a:headEnd/>
              <a:tailEnd/>
            </a:ln>
          </p:spPr>
          <p:txBody>
            <a:bodyPr/>
            <a:lstStyle/>
            <a:p>
              <a:endParaRPr lang="en-US"/>
            </a:p>
          </p:txBody>
        </p:sp>
        <p:sp>
          <p:nvSpPr>
            <p:cNvPr id="17455" name="Line 46"/>
            <p:cNvSpPr>
              <a:spLocks noChangeShapeType="1"/>
            </p:cNvSpPr>
            <p:nvPr/>
          </p:nvSpPr>
          <p:spPr bwMode="auto">
            <a:xfrm>
              <a:off x="522288" y="3144838"/>
              <a:ext cx="85725" cy="1587"/>
            </a:xfrm>
            <a:prstGeom prst="line">
              <a:avLst/>
            </a:prstGeom>
            <a:noFill/>
            <a:ln w="31750">
              <a:solidFill>
                <a:srgbClr val="000000"/>
              </a:solidFill>
              <a:round/>
              <a:headEnd/>
              <a:tailEnd/>
            </a:ln>
          </p:spPr>
          <p:txBody>
            <a:bodyPr/>
            <a:lstStyle/>
            <a:p>
              <a:endParaRPr lang="en-US"/>
            </a:p>
          </p:txBody>
        </p:sp>
        <p:sp>
          <p:nvSpPr>
            <p:cNvPr id="17456" name="Line 47"/>
            <p:cNvSpPr>
              <a:spLocks noChangeShapeType="1"/>
            </p:cNvSpPr>
            <p:nvPr/>
          </p:nvSpPr>
          <p:spPr bwMode="auto">
            <a:xfrm>
              <a:off x="608013" y="3121025"/>
              <a:ext cx="41275" cy="1588"/>
            </a:xfrm>
            <a:prstGeom prst="line">
              <a:avLst/>
            </a:prstGeom>
            <a:noFill/>
            <a:ln w="31750">
              <a:solidFill>
                <a:srgbClr val="000000"/>
              </a:solidFill>
              <a:round/>
              <a:headEnd/>
              <a:tailEnd/>
            </a:ln>
          </p:spPr>
          <p:txBody>
            <a:bodyPr/>
            <a:lstStyle/>
            <a:p>
              <a:endParaRPr lang="en-US"/>
            </a:p>
          </p:txBody>
        </p:sp>
        <p:sp>
          <p:nvSpPr>
            <p:cNvPr id="17457" name="Line 48"/>
            <p:cNvSpPr>
              <a:spLocks noChangeShapeType="1"/>
            </p:cNvSpPr>
            <p:nvPr/>
          </p:nvSpPr>
          <p:spPr bwMode="auto">
            <a:xfrm>
              <a:off x="630238" y="3144838"/>
              <a:ext cx="19050" cy="1587"/>
            </a:xfrm>
            <a:prstGeom prst="line">
              <a:avLst/>
            </a:prstGeom>
            <a:noFill/>
            <a:ln w="31750">
              <a:solidFill>
                <a:srgbClr val="000000"/>
              </a:solidFill>
              <a:round/>
              <a:headEnd/>
              <a:tailEnd/>
            </a:ln>
          </p:spPr>
          <p:txBody>
            <a:bodyPr/>
            <a:lstStyle/>
            <a:p>
              <a:endParaRPr lang="en-US"/>
            </a:p>
          </p:txBody>
        </p:sp>
        <p:sp>
          <p:nvSpPr>
            <p:cNvPr id="17458" name="Rectangle 49"/>
            <p:cNvSpPr>
              <a:spLocks noChangeArrowheads="1"/>
            </p:cNvSpPr>
            <p:nvPr/>
          </p:nvSpPr>
          <p:spPr bwMode="auto">
            <a:xfrm>
              <a:off x="542925" y="2960688"/>
              <a:ext cx="65088" cy="68262"/>
            </a:xfrm>
            <a:prstGeom prst="rect">
              <a:avLst/>
            </a:prstGeom>
            <a:solidFill>
              <a:srgbClr val="FFFFFF"/>
            </a:solidFill>
            <a:ln w="9525">
              <a:noFill/>
              <a:miter lim="800000"/>
              <a:headEnd/>
              <a:tailEnd/>
            </a:ln>
          </p:spPr>
          <p:txBody>
            <a:bodyPr/>
            <a:lstStyle/>
            <a:p>
              <a:endParaRPr lang="en-US"/>
            </a:p>
          </p:txBody>
        </p:sp>
        <p:sp>
          <p:nvSpPr>
            <p:cNvPr id="17459" name="Rectangle 50"/>
            <p:cNvSpPr>
              <a:spLocks noChangeArrowheads="1"/>
            </p:cNvSpPr>
            <p:nvPr/>
          </p:nvSpPr>
          <p:spPr bwMode="auto">
            <a:xfrm>
              <a:off x="542925" y="2960688"/>
              <a:ext cx="87313" cy="92075"/>
            </a:xfrm>
            <a:prstGeom prst="rect">
              <a:avLst/>
            </a:prstGeom>
            <a:noFill/>
            <a:ln w="31750">
              <a:solidFill>
                <a:srgbClr val="000000"/>
              </a:solidFill>
              <a:miter lim="800000"/>
              <a:headEnd/>
              <a:tailEnd/>
            </a:ln>
          </p:spPr>
          <p:txBody>
            <a:bodyPr/>
            <a:lstStyle/>
            <a:p>
              <a:endParaRPr lang="en-US"/>
            </a:p>
          </p:txBody>
        </p:sp>
        <p:sp>
          <p:nvSpPr>
            <p:cNvPr id="17460" name="Freeform 51"/>
            <p:cNvSpPr>
              <a:spLocks/>
            </p:cNvSpPr>
            <p:nvPr/>
          </p:nvSpPr>
          <p:spPr bwMode="auto">
            <a:xfrm>
              <a:off x="2943225" y="2292350"/>
              <a:ext cx="2698750" cy="2466975"/>
            </a:xfrm>
            <a:custGeom>
              <a:avLst/>
              <a:gdLst>
                <a:gd name="T0" fmla="*/ 2147483647 w 1738"/>
                <a:gd name="T1" fmla="*/ 0 h 1476"/>
                <a:gd name="T2" fmla="*/ 2147483647 w 1738"/>
                <a:gd name="T3" fmla="*/ 2147483647 h 1476"/>
                <a:gd name="T4" fmla="*/ 2147483647 w 1738"/>
                <a:gd name="T5" fmla="*/ 2147483647 h 1476"/>
                <a:gd name="T6" fmla="*/ 0 w 1738"/>
                <a:gd name="T7" fmla="*/ 2147483647 h 1476"/>
                <a:gd name="T8" fmla="*/ 2147483647 w 1738"/>
                <a:gd name="T9" fmla="*/ 0 h 1476"/>
                <a:gd name="T10" fmla="*/ 0 60000 65536"/>
                <a:gd name="T11" fmla="*/ 0 60000 65536"/>
                <a:gd name="T12" fmla="*/ 0 60000 65536"/>
                <a:gd name="T13" fmla="*/ 0 60000 65536"/>
                <a:gd name="T14" fmla="*/ 0 60000 65536"/>
                <a:gd name="T15" fmla="*/ 0 w 1738"/>
                <a:gd name="T16" fmla="*/ 0 h 1476"/>
                <a:gd name="T17" fmla="*/ 1738 w 1738"/>
                <a:gd name="T18" fmla="*/ 1476 h 1476"/>
              </a:gdLst>
              <a:ahLst/>
              <a:cxnLst>
                <a:cxn ang="T10">
                  <a:pos x="T0" y="T1"/>
                </a:cxn>
                <a:cxn ang="T11">
                  <a:pos x="T2" y="T3"/>
                </a:cxn>
                <a:cxn ang="T12">
                  <a:pos x="T4" y="T5"/>
                </a:cxn>
                <a:cxn ang="T13">
                  <a:pos x="T6" y="T7"/>
                </a:cxn>
                <a:cxn ang="T14">
                  <a:pos x="T8" y="T9"/>
                </a:cxn>
              </a:cxnLst>
              <a:rect l="T15" t="T16" r="T17" b="T18"/>
              <a:pathLst>
                <a:path w="1738" h="1476">
                  <a:moveTo>
                    <a:pt x="1683" y="0"/>
                  </a:moveTo>
                  <a:lnTo>
                    <a:pt x="1738" y="55"/>
                  </a:lnTo>
                  <a:lnTo>
                    <a:pt x="41" y="1476"/>
                  </a:lnTo>
                  <a:lnTo>
                    <a:pt x="0" y="1421"/>
                  </a:lnTo>
                  <a:lnTo>
                    <a:pt x="1683" y="0"/>
                  </a:lnTo>
                  <a:close/>
                </a:path>
              </a:pathLst>
            </a:custGeom>
            <a:solidFill>
              <a:srgbClr val="FFDC99"/>
            </a:solidFill>
            <a:ln w="31750">
              <a:solidFill>
                <a:srgbClr val="FFDC99"/>
              </a:solidFill>
              <a:round/>
              <a:headEnd/>
              <a:tailEnd/>
            </a:ln>
          </p:spPr>
          <p:txBody>
            <a:bodyPr/>
            <a:lstStyle/>
            <a:p>
              <a:endParaRPr lang="en-US"/>
            </a:p>
          </p:txBody>
        </p:sp>
        <p:sp>
          <p:nvSpPr>
            <p:cNvPr id="17461" name="Freeform 52"/>
            <p:cNvSpPr>
              <a:spLocks/>
            </p:cNvSpPr>
            <p:nvPr/>
          </p:nvSpPr>
          <p:spPr bwMode="auto">
            <a:xfrm>
              <a:off x="3819525" y="3860800"/>
              <a:ext cx="1008063" cy="1268413"/>
            </a:xfrm>
            <a:custGeom>
              <a:avLst/>
              <a:gdLst>
                <a:gd name="T0" fmla="*/ 2147483647 w 649"/>
                <a:gd name="T1" fmla="*/ 2147483647 h 759"/>
                <a:gd name="T2" fmla="*/ 2147483647 w 649"/>
                <a:gd name="T3" fmla="*/ 2147483647 h 759"/>
                <a:gd name="T4" fmla="*/ 0 w 649"/>
                <a:gd name="T5" fmla="*/ 2147483647 h 759"/>
                <a:gd name="T6" fmla="*/ 2147483647 w 649"/>
                <a:gd name="T7" fmla="*/ 0 h 759"/>
                <a:gd name="T8" fmla="*/ 2147483647 w 649"/>
                <a:gd name="T9" fmla="*/ 2147483647 h 759"/>
                <a:gd name="T10" fmla="*/ 0 60000 65536"/>
                <a:gd name="T11" fmla="*/ 0 60000 65536"/>
                <a:gd name="T12" fmla="*/ 0 60000 65536"/>
                <a:gd name="T13" fmla="*/ 0 60000 65536"/>
                <a:gd name="T14" fmla="*/ 0 60000 65536"/>
                <a:gd name="T15" fmla="*/ 0 w 649"/>
                <a:gd name="T16" fmla="*/ 0 h 759"/>
                <a:gd name="T17" fmla="*/ 649 w 649"/>
                <a:gd name="T18" fmla="*/ 759 h 759"/>
              </a:gdLst>
              <a:ahLst/>
              <a:cxnLst>
                <a:cxn ang="T10">
                  <a:pos x="T0" y="T1"/>
                </a:cxn>
                <a:cxn ang="T11">
                  <a:pos x="T2" y="T3"/>
                </a:cxn>
                <a:cxn ang="T12">
                  <a:pos x="T4" y="T5"/>
                </a:cxn>
                <a:cxn ang="T13">
                  <a:pos x="T6" y="T7"/>
                </a:cxn>
                <a:cxn ang="T14">
                  <a:pos x="T8" y="T9"/>
                </a:cxn>
              </a:cxnLst>
              <a:rect l="T15" t="T16" r="T17" b="T18"/>
              <a:pathLst>
                <a:path w="649" h="759">
                  <a:moveTo>
                    <a:pt x="649" y="717"/>
                  </a:moveTo>
                  <a:lnTo>
                    <a:pt x="594" y="759"/>
                  </a:lnTo>
                  <a:lnTo>
                    <a:pt x="0" y="41"/>
                  </a:lnTo>
                  <a:lnTo>
                    <a:pt x="42" y="0"/>
                  </a:lnTo>
                  <a:lnTo>
                    <a:pt x="649" y="717"/>
                  </a:lnTo>
                  <a:close/>
                </a:path>
              </a:pathLst>
            </a:custGeom>
            <a:solidFill>
              <a:srgbClr val="FFDC99"/>
            </a:solidFill>
            <a:ln w="31750">
              <a:solidFill>
                <a:srgbClr val="FFDC99"/>
              </a:solidFill>
              <a:round/>
              <a:headEnd/>
              <a:tailEnd/>
            </a:ln>
          </p:spPr>
          <p:txBody>
            <a:bodyPr/>
            <a:lstStyle/>
            <a:p>
              <a:endParaRPr lang="en-US"/>
            </a:p>
          </p:txBody>
        </p:sp>
        <p:sp>
          <p:nvSpPr>
            <p:cNvPr id="17462" name="Freeform 53"/>
            <p:cNvSpPr>
              <a:spLocks/>
            </p:cNvSpPr>
            <p:nvPr/>
          </p:nvSpPr>
          <p:spPr bwMode="auto">
            <a:xfrm>
              <a:off x="4570413" y="5221288"/>
              <a:ext cx="1092200" cy="600075"/>
            </a:xfrm>
            <a:custGeom>
              <a:avLst/>
              <a:gdLst>
                <a:gd name="T0" fmla="*/ 2147483647 w 704"/>
                <a:gd name="T1" fmla="*/ 2147483647 h 359"/>
                <a:gd name="T2" fmla="*/ 2147483647 w 704"/>
                <a:gd name="T3" fmla="*/ 2147483647 h 359"/>
                <a:gd name="T4" fmla="*/ 0 w 704"/>
                <a:gd name="T5" fmla="*/ 2147483647 h 359"/>
                <a:gd name="T6" fmla="*/ 2147483647 w 704"/>
                <a:gd name="T7" fmla="*/ 0 h 359"/>
                <a:gd name="T8" fmla="*/ 2147483647 w 704"/>
                <a:gd name="T9" fmla="*/ 2147483647 h 359"/>
                <a:gd name="T10" fmla="*/ 0 60000 65536"/>
                <a:gd name="T11" fmla="*/ 0 60000 65536"/>
                <a:gd name="T12" fmla="*/ 0 60000 65536"/>
                <a:gd name="T13" fmla="*/ 0 60000 65536"/>
                <a:gd name="T14" fmla="*/ 0 60000 65536"/>
                <a:gd name="T15" fmla="*/ 0 w 704"/>
                <a:gd name="T16" fmla="*/ 0 h 359"/>
                <a:gd name="T17" fmla="*/ 704 w 704"/>
                <a:gd name="T18" fmla="*/ 359 h 359"/>
              </a:gdLst>
              <a:ahLst/>
              <a:cxnLst>
                <a:cxn ang="T10">
                  <a:pos x="T0" y="T1"/>
                </a:cxn>
                <a:cxn ang="T11">
                  <a:pos x="T2" y="T3"/>
                </a:cxn>
                <a:cxn ang="T12">
                  <a:pos x="T4" y="T5"/>
                </a:cxn>
                <a:cxn ang="T13">
                  <a:pos x="T6" y="T7"/>
                </a:cxn>
                <a:cxn ang="T14">
                  <a:pos x="T8" y="T9"/>
                </a:cxn>
              </a:cxnLst>
              <a:rect l="T15" t="T16" r="T17" b="T18"/>
              <a:pathLst>
                <a:path w="704" h="359">
                  <a:moveTo>
                    <a:pt x="704" y="317"/>
                  </a:moveTo>
                  <a:lnTo>
                    <a:pt x="690" y="359"/>
                  </a:lnTo>
                  <a:lnTo>
                    <a:pt x="0" y="28"/>
                  </a:lnTo>
                  <a:lnTo>
                    <a:pt x="14" y="0"/>
                  </a:lnTo>
                  <a:lnTo>
                    <a:pt x="704" y="317"/>
                  </a:lnTo>
                  <a:close/>
                </a:path>
              </a:pathLst>
            </a:custGeom>
            <a:solidFill>
              <a:srgbClr val="FFDC99"/>
            </a:solidFill>
            <a:ln w="31750">
              <a:solidFill>
                <a:srgbClr val="FFDC99"/>
              </a:solidFill>
              <a:round/>
              <a:headEnd/>
              <a:tailEnd/>
            </a:ln>
          </p:spPr>
          <p:txBody>
            <a:bodyPr/>
            <a:lstStyle/>
            <a:p>
              <a:endParaRPr lang="en-US"/>
            </a:p>
          </p:txBody>
        </p:sp>
        <p:sp>
          <p:nvSpPr>
            <p:cNvPr id="17463" name="Freeform 54"/>
            <p:cNvSpPr>
              <a:spLocks/>
            </p:cNvSpPr>
            <p:nvPr/>
          </p:nvSpPr>
          <p:spPr bwMode="auto">
            <a:xfrm>
              <a:off x="3735388" y="2960688"/>
              <a:ext cx="557212" cy="600075"/>
            </a:xfrm>
            <a:custGeom>
              <a:avLst/>
              <a:gdLst>
                <a:gd name="T0" fmla="*/ 2147483647 w 359"/>
                <a:gd name="T1" fmla="*/ 2147483647 h 359"/>
                <a:gd name="T2" fmla="*/ 2147483647 w 359"/>
                <a:gd name="T3" fmla="*/ 2147483647 h 359"/>
                <a:gd name="T4" fmla="*/ 0 w 359"/>
                <a:gd name="T5" fmla="*/ 2147483647 h 359"/>
                <a:gd name="T6" fmla="*/ 2147483647 w 359"/>
                <a:gd name="T7" fmla="*/ 0 h 359"/>
                <a:gd name="T8" fmla="*/ 2147483647 w 359"/>
                <a:gd name="T9" fmla="*/ 2147483647 h 359"/>
                <a:gd name="T10" fmla="*/ 0 60000 65536"/>
                <a:gd name="T11" fmla="*/ 0 60000 65536"/>
                <a:gd name="T12" fmla="*/ 0 60000 65536"/>
                <a:gd name="T13" fmla="*/ 0 60000 65536"/>
                <a:gd name="T14" fmla="*/ 0 60000 65536"/>
                <a:gd name="T15" fmla="*/ 0 w 359"/>
                <a:gd name="T16" fmla="*/ 0 h 359"/>
                <a:gd name="T17" fmla="*/ 359 w 359"/>
                <a:gd name="T18" fmla="*/ 359 h 359"/>
              </a:gdLst>
              <a:ahLst/>
              <a:cxnLst>
                <a:cxn ang="T10">
                  <a:pos x="T0" y="T1"/>
                </a:cxn>
                <a:cxn ang="T11">
                  <a:pos x="T2" y="T3"/>
                </a:cxn>
                <a:cxn ang="T12">
                  <a:pos x="T4" y="T5"/>
                </a:cxn>
                <a:cxn ang="T13">
                  <a:pos x="T6" y="T7"/>
                </a:cxn>
                <a:cxn ang="T14">
                  <a:pos x="T8" y="T9"/>
                </a:cxn>
              </a:cxnLst>
              <a:rect l="T15" t="T16" r="T17" b="T18"/>
              <a:pathLst>
                <a:path w="359" h="359">
                  <a:moveTo>
                    <a:pt x="359" y="331"/>
                  </a:moveTo>
                  <a:lnTo>
                    <a:pt x="331" y="359"/>
                  </a:lnTo>
                  <a:lnTo>
                    <a:pt x="0" y="14"/>
                  </a:lnTo>
                  <a:lnTo>
                    <a:pt x="14" y="0"/>
                  </a:lnTo>
                  <a:lnTo>
                    <a:pt x="359" y="331"/>
                  </a:lnTo>
                  <a:close/>
                </a:path>
              </a:pathLst>
            </a:custGeom>
            <a:solidFill>
              <a:srgbClr val="FFDC99"/>
            </a:solidFill>
            <a:ln w="31750">
              <a:solidFill>
                <a:srgbClr val="FFDC99"/>
              </a:solidFill>
              <a:round/>
              <a:headEnd/>
              <a:tailEnd/>
            </a:ln>
          </p:spPr>
          <p:txBody>
            <a:bodyPr/>
            <a:lstStyle/>
            <a:p>
              <a:endParaRPr lang="en-US"/>
            </a:p>
          </p:txBody>
        </p:sp>
        <p:sp>
          <p:nvSpPr>
            <p:cNvPr id="17464" name="Freeform 55"/>
            <p:cNvSpPr>
              <a:spLocks/>
            </p:cNvSpPr>
            <p:nvPr/>
          </p:nvSpPr>
          <p:spPr bwMode="auto">
            <a:xfrm>
              <a:off x="863600" y="3490913"/>
              <a:ext cx="65088" cy="115887"/>
            </a:xfrm>
            <a:custGeom>
              <a:avLst/>
              <a:gdLst>
                <a:gd name="T0" fmla="*/ 0 w 42"/>
                <a:gd name="T1" fmla="*/ 0 h 69"/>
                <a:gd name="T2" fmla="*/ 2147483647 w 42"/>
                <a:gd name="T3" fmla="*/ 2147483647 h 69"/>
                <a:gd name="T4" fmla="*/ 2147483647 w 42"/>
                <a:gd name="T5" fmla="*/ 2147483647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4"/>
                  </a:lnTo>
                  <a:lnTo>
                    <a:pt x="42" y="69"/>
                  </a:lnTo>
                </a:path>
              </a:pathLst>
            </a:custGeom>
            <a:noFill/>
            <a:ln w="31750">
              <a:solidFill>
                <a:srgbClr val="000000"/>
              </a:solidFill>
              <a:round/>
              <a:headEnd/>
              <a:tailEnd/>
            </a:ln>
          </p:spPr>
          <p:txBody>
            <a:bodyPr/>
            <a:lstStyle/>
            <a:p>
              <a:endParaRPr lang="en-US"/>
            </a:p>
          </p:txBody>
        </p:sp>
        <p:sp>
          <p:nvSpPr>
            <p:cNvPr id="17465" name="AutoShape 56"/>
            <p:cNvSpPr>
              <a:spLocks noChangeArrowheads="1"/>
            </p:cNvSpPr>
            <p:nvPr/>
          </p:nvSpPr>
          <p:spPr bwMode="auto">
            <a:xfrm>
              <a:off x="693738" y="3352800"/>
              <a:ext cx="169862" cy="138113"/>
            </a:xfrm>
            <a:prstGeom prst="roundRect">
              <a:avLst>
                <a:gd name="adj" fmla="val 50000"/>
              </a:avLst>
            </a:prstGeom>
            <a:solidFill>
              <a:srgbClr val="FFFFFF"/>
            </a:solidFill>
            <a:ln w="9525">
              <a:noFill/>
              <a:round/>
              <a:headEnd/>
              <a:tailEnd/>
            </a:ln>
          </p:spPr>
          <p:txBody>
            <a:bodyPr/>
            <a:lstStyle/>
            <a:p>
              <a:endParaRPr lang="en-US"/>
            </a:p>
          </p:txBody>
        </p:sp>
        <p:sp>
          <p:nvSpPr>
            <p:cNvPr id="17466" name="AutoShape 57"/>
            <p:cNvSpPr>
              <a:spLocks noChangeArrowheads="1"/>
            </p:cNvSpPr>
            <p:nvPr/>
          </p:nvSpPr>
          <p:spPr bwMode="auto">
            <a:xfrm>
              <a:off x="671513" y="3330575"/>
              <a:ext cx="214312" cy="184150"/>
            </a:xfrm>
            <a:prstGeom prst="roundRect">
              <a:avLst>
                <a:gd name="adj" fmla="val 40454"/>
              </a:avLst>
            </a:prstGeom>
            <a:noFill/>
            <a:ln w="53975">
              <a:solidFill>
                <a:srgbClr val="999999"/>
              </a:solidFill>
              <a:round/>
              <a:headEnd/>
              <a:tailEnd/>
            </a:ln>
          </p:spPr>
          <p:txBody>
            <a:bodyPr/>
            <a:lstStyle/>
            <a:p>
              <a:endParaRPr lang="en-US"/>
            </a:p>
          </p:txBody>
        </p:sp>
        <p:sp>
          <p:nvSpPr>
            <p:cNvPr id="17467" name="Rectangle 58"/>
            <p:cNvSpPr>
              <a:spLocks noChangeArrowheads="1"/>
            </p:cNvSpPr>
            <p:nvPr/>
          </p:nvSpPr>
          <p:spPr bwMode="auto">
            <a:xfrm>
              <a:off x="714375" y="3375025"/>
              <a:ext cx="130175" cy="71438"/>
            </a:xfrm>
            <a:prstGeom prst="rect">
              <a:avLst/>
            </a:prstGeom>
            <a:solidFill>
              <a:srgbClr val="FFFFFF"/>
            </a:solidFill>
            <a:ln w="9525">
              <a:noFill/>
              <a:miter lim="800000"/>
              <a:headEnd/>
              <a:tailEnd/>
            </a:ln>
          </p:spPr>
          <p:txBody>
            <a:bodyPr/>
            <a:lstStyle/>
            <a:p>
              <a:endParaRPr lang="en-US"/>
            </a:p>
          </p:txBody>
        </p:sp>
        <p:sp>
          <p:nvSpPr>
            <p:cNvPr id="17468" name="Rectangle 59"/>
            <p:cNvSpPr>
              <a:spLocks noChangeArrowheads="1"/>
            </p:cNvSpPr>
            <p:nvPr/>
          </p:nvSpPr>
          <p:spPr bwMode="auto">
            <a:xfrm>
              <a:off x="714375" y="3375025"/>
              <a:ext cx="149225" cy="92075"/>
            </a:xfrm>
            <a:prstGeom prst="rect">
              <a:avLst/>
            </a:prstGeom>
            <a:noFill/>
            <a:ln w="31750">
              <a:solidFill>
                <a:srgbClr val="000000"/>
              </a:solidFill>
              <a:miter lim="800000"/>
              <a:headEnd/>
              <a:tailEnd/>
            </a:ln>
          </p:spPr>
          <p:txBody>
            <a:bodyPr/>
            <a:lstStyle/>
            <a:p>
              <a:endParaRPr lang="en-US"/>
            </a:p>
          </p:txBody>
        </p:sp>
        <p:sp>
          <p:nvSpPr>
            <p:cNvPr id="17469" name="Freeform 60"/>
            <p:cNvSpPr>
              <a:spLocks/>
            </p:cNvSpPr>
            <p:nvPr/>
          </p:nvSpPr>
          <p:spPr bwMode="auto">
            <a:xfrm>
              <a:off x="908050" y="3582988"/>
              <a:ext cx="42863" cy="69850"/>
            </a:xfrm>
            <a:custGeom>
              <a:avLst/>
              <a:gdLst>
                <a:gd name="T0" fmla="*/ 2147483647 w 28"/>
                <a:gd name="T1" fmla="*/ 0 h 42"/>
                <a:gd name="T2" fmla="*/ 2147483647 w 28"/>
                <a:gd name="T3" fmla="*/ 0 h 42"/>
                <a:gd name="T4" fmla="*/ 2147483647 w 28"/>
                <a:gd name="T5" fmla="*/ 2147483647 h 42"/>
                <a:gd name="T6" fmla="*/ 2147483647 w 28"/>
                <a:gd name="T7" fmla="*/ 2147483647 h 42"/>
                <a:gd name="T8" fmla="*/ 2147483647 w 28"/>
                <a:gd name="T9" fmla="*/ 2147483647 h 42"/>
                <a:gd name="T10" fmla="*/ 2147483647 w 28"/>
                <a:gd name="T11" fmla="*/ 2147483647 h 42"/>
                <a:gd name="T12" fmla="*/ 0 w 28"/>
                <a:gd name="T13" fmla="*/ 2147483647 h 42"/>
                <a:gd name="T14" fmla="*/ 0 w 28"/>
                <a:gd name="T15" fmla="*/ 2147483647 h 42"/>
                <a:gd name="T16" fmla="*/ 0 w 28"/>
                <a:gd name="T17" fmla="*/ 0 h 42"/>
                <a:gd name="T18" fmla="*/ 2147483647 w 28"/>
                <a:gd name="T19" fmla="*/ 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42"/>
                <a:gd name="T32" fmla="*/ 28 w 28"/>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42">
                  <a:moveTo>
                    <a:pt x="14" y="0"/>
                  </a:moveTo>
                  <a:lnTo>
                    <a:pt x="14" y="0"/>
                  </a:lnTo>
                  <a:lnTo>
                    <a:pt x="28" y="14"/>
                  </a:lnTo>
                  <a:lnTo>
                    <a:pt x="28" y="28"/>
                  </a:lnTo>
                  <a:lnTo>
                    <a:pt x="14" y="42"/>
                  </a:lnTo>
                  <a:lnTo>
                    <a:pt x="0" y="28"/>
                  </a:lnTo>
                  <a:lnTo>
                    <a:pt x="0" y="14"/>
                  </a:lnTo>
                  <a:lnTo>
                    <a:pt x="0" y="0"/>
                  </a:lnTo>
                  <a:lnTo>
                    <a:pt x="14" y="0"/>
                  </a:lnTo>
                  <a:close/>
                </a:path>
              </a:pathLst>
            </a:custGeom>
            <a:solidFill>
              <a:srgbClr val="999999"/>
            </a:solidFill>
            <a:ln w="31750">
              <a:solidFill>
                <a:srgbClr val="999999"/>
              </a:solidFill>
              <a:round/>
              <a:headEnd/>
              <a:tailEnd/>
            </a:ln>
          </p:spPr>
          <p:txBody>
            <a:bodyPr/>
            <a:lstStyle/>
            <a:p>
              <a:endParaRPr lang="en-US"/>
            </a:p>
          </p:txBody>
        </p:sp>
        <p:pic>
          <p:nvPicPr>
            <p:cNvPr id="17470" name="Picture 61"/>
            <p:cNvPicPr>
              <a:picLocks noChangeAspect="1" noChangeArrowheads="1"/>
            </p:cNvPicPr>
            <p:nvPr/>
          </p:nvPicPr>
          <p:blipFill>
            <a:blip r:embed="rId3"/>
            <a:srcRect/>
            <a:stretch>
              <a:fillRect/>
            </a:stretch>
          </p:blipFill>
          <p:spPr bwMode="auto">
            <a:xfrm>
              <a:off x="736600" y="3398838"/>
              <a:ext cx="107950" cy="47625"/>
            </a:xfrm>
            <a:prstGeom prst="rect">
              <a:avLst/>
            </a:prstGeom>
            <a:noFill/>
            <a:ln w="9525">
              <a:noFill/>
              <a:miter lim="800000"/>
              <a:headEnd/>
              <a:tailEnd/>
            </a:ln>
          </p:spPr>
        </p:pic>
        <p:sp>
          <p:nvSpPr>
            <p:cNvPr id="17471" name="Line 62"/>
            <p:cNvSpPr>
              <a:spLocks noChangeShapeType="1"/>
            </p:cNvSpPr>
            <p:nvPr/>
          </p:nvSpPr>
          <p:spPr bwMode="auto">
            <a:xfrm>
              <a:off x="908050" y="3606800"/>
              <a:ext cx="1588" cy="22225"/>
            </a:xfrm>
            <a:prstGeom prst="line">
              <a:avLst/>
            </a:prstGeom>
            <a:noFill/>
            <a:ln w="31750">
              <a:solidFill>
                <a:srgbClr val="000000"/>
              </a:solidFill>
              <a:round/>
              <a:headEnd/>
              <a:tailEnd/>
            </a:ln>
          </p:spPr>
          <p:txBody>
            <a:bodyPr/>
            <a:lstStyle/>
            <a:p>
              <a:endParaRPr lang="en-US"/>
            </a:p>
          </p:txBody>
        </p:sp>
        <p:sp>
          <p:nvSpPr>
            <p:cNvPr id="17472" name="Line 63"/>
            <p:cNvSpPr>
              <a:spLocks noChangeShapeType="1"/>
            </p:cNvSpPr>
            <p:nvPr/>
          </p:nvSpPr>
          <p:spPr bwMode="auto">
            <a:xfrm>
              <a:off x="928688" y="3606800"/>
              <a:ext cx="1587" cy="22225"/>
            </a:xfrm>
            <a:prstGeom prst="line">
              <a:avLst/>
            </a:prstGeom>
            <a:noFill/>
            <a:ln w="31750">
              <a:solidFill>
                <a:srgbClr val="000000"/>
              </a:solidFill>
              <a:round/>
              <a:headEnd/>
              <a:tailEnd/>
            </a:ln>
          </p:spPr>
          <p:txBody>
            <a:bodyPr/>
            <a:lstStyle/>
            <a:p>
              <a:endParaRPr lang="en-US"/>
            </a:p>
          </p:txBody>
        </p:sp>
        <p:sp>
          <p:nvSpPr>
            <p:cNvPr id="17473" name="Line 64"/>
            <p:cNvSpPr>
              <a:spLocks noChangeShapeType="1"/>
            </p:cNvSpPr>
            <p:nvPr/>
          </p:nvSpPr>
          <p:spPr bwMode="auto">
            <a:xfrm>
              <a:off x="928688" y="3606800"/>
              <a:ext cx="1587" cy="22225"/>
            </a:xfrm>
            <a:prstGeom prst="line">
              <a:avLst/>
            </a:prstGeom>
            <a:noFill/>
            <a:ln w="31750">
              <a:solidFill>
                <a:srgbClr val="000000"/>
              </a:solidFill>
              <a:round/>
              <a:headEnd/>
              <a:tailEnd/>
            </a:ln>
          </p:spPr>
          <p:txBody>
            <a:bodyPr/>
            <a:lstStyle/>
            <a:p>
              <a:endParaRPr lang="en-US"/>
            </a:p>
          </p:txBody>
        </p:sp>
        <p:sp>
          <p:nvSpPr>
            <p:cNvPr id="17474" name="Rectangle 65"/>
            <p:cNvSpPr>
              <a:spLocks noChangeArrowheads="1"/>
            </p:cNvSpPr>
            <p:nvPr/>
          </p:nvSpPr>
          <p:spPr bwMode="auto">
            <a:xfrm>
              <a:off x="714375" y="3490913"/>
              <a:ext cx="149225" cy="23812"/>
            </a:xfrm>
            <a:prstGeom prst="rect">
              <a:avLst/>
            </a:prstGeom>
            <a:solidFill>
              <a:srgbClr val="D9AA73"/>
            </a:solidFill>
            <a:ln w="31750">
              <a:solidFill>
                <a:srgbClr val="D9AA73"/>
              </a:solidFill>
              <a:miter lim="800000"/>
              <a:headEnd/>
              <a:tailEnd/>
            </a:ln>
          </p:spPr>
          <p:txBody>
            <a:bodyPr/>
            <a:lstStyle/>
            <a:p>
              <a:endParaRPr lang="en-US"/>
            </a:p>
          </p:txBody>
        </p:sp>
        <p:sp>
          <p:nvSpPr>
            <p:cNvPr id="17475" name="Freeform 66"/>
            <p:cNvSpPr>
              <a:spLocks/>
            </p:cNvSpPr>
            <p:nvPr/>
          </p:nvSpPr>
          <p:spPr bwMode="auto">
            <a:xfrm>
              <a:off x="693738" y="3514725"/>
              <a:ext cx="192087" cy="46038"/>
            </a:xfrm>
            <a:custGeom>
              <a:avLst/>
              <a:gdLst>
                <a:gd name="T0" fmla="*/ 2147483647 w 124"/>
                <a:gd name="T1" fmla="*/ 0 h 28"/>
                <a:gd name="T2" fmla="*/ 0 w 124"/>
                <a:gd name="T3" fmla="*/ 2147483647 h 28"/>
                <a:gd name="T4" fmla="*/ 2147483647 w 124"/>
                <a:gd name="T5" fmla="*/ 2147483647 h 28"/>
                <a:gd name="T6" fmla="*/ 2147483647 w 124"/>
                <a:gd name="T7" fmla="*/ 0 h 28"/>
                <a:gd name="T8" fmla="*/ 2147483647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10" y="0"/>
                  </a:lnTo>
                  <a:lnTo>
                    <a:pt x="14" y="0"/>
                  </a:lnTo>
                  <a:close/>
                </a:path>
              </a:pathLst>
            </a:custGeom>
            <a:noFill/>
            <a:ln w="31750">
              <a:solidFill>
                <a:srgbClr val="D9AA73"/>
              </a:solidFill>
              <a:round/>
              <a:headEnd/>
              <a:tailEnd/>
            </a:ln>
          </p:spPr>
          <p:txBody>
            <a:bodyPr/>
            <a:lstStyle/>
            <a:p>
              <a:endParaRPr lang="en-US"/>
            </a:p>
          </p:txBody>
        </p:sp>
        <p:sp>
          <p:nvSpPr>
            <p:cNvPr id="17476" name="Line 67"/>
            <p:cNvSpPr>
              <a:spLocks noChangeShapeType="1"/>
            </p:cNvSpPr>
            <p:nvPr/>
          </p:nvSpPr>
          <p:spPr bwMode="auto">
            <a:xfrm>
              <a:off x="714375" y="3538538"/>
              <a:ext cx="22225" cy="1587"/>
            </a:xfrm>
            <a:prstGeom prst="line">
              <a:avLst/>
            </a:prstGeom>
            <a:noFill/>
            <a:ln w="31750">
              <a:solidFill>
                <a:srgbClr val="000000"/>
              </a:solidFill>
              <a:round/>
              <a:headEnd/>
              <a:tailEnd/>
            </a:ln>
          </p:spPr>
          <p:txBody>
            <a:bodyPr/>
            <a:lstStyle/>
            <a:p>
              <a:endParaRPr lang="en-US"/>
            </a:p>
          </p:txBody>
        </p:sp>
        <p:sp>
          <p:nvSpPr>
            <p:cNvPr id="17477" name="Line 68"/>
            <p:cNvSpPr>
              <a:spLocks noChangeShapeType="1"/>
            </p:cNvSpPr>
            <p:nvPr/>
          </p:nvSpPr>
          <p:spPr bwMode="auto">
            <a:xfrm>
              <a:off x="714375" y="3514725"/>
              <a:ext cx="149225" cy="1588"/>
            </a:xfrm>
            <a:prstGeom prst="line">
              <a:avLst/>
            </a:prstGeom>
            <a:noFill/>
            <a:ln w="31750">
              <a:solidFill>
                <a:srgbClr val="000000"/>
              </a:solidFill>
              <a:round/>
              <a:headEnd/>
              <a:tailEnd/>
            </a:ln>
          </p:spPr>
          <p:txBody>
            <a:bodyPr/>
            <a:lstStyle/>
            <a:p>
              <a:endParaRPr lang="en-US"/>
            </a:p>
          </p:txBody>
        </p:sp>
        <p:sp>
          <p:nvSpPr>
            <p:cNvPr id="17478" name="Line 69"/>
            <p:cNvSpPr>
              <a:spLocks noChangeShapeType="1"/>
            </p:cNvSpPr>
            <p:nvPr/>
          </p:nvSpPr>
          <p:spPr bwMode="auto">
            <a:xfrm>
              <a:off x="714375" y="3538538"/>
              <a:ext cx="85725" cy="1587"/>
            </a:xfrm>
            <a:prstGeom prst="line">
              <a:avLst/>
            </a:prstGeom>
            <a:noFill/>
            <a:ln w="31750">
              <a:solidFill>
                <a:srgbClr val="000000"/>
              </a:solidFill>
              <a:round/>
              <a:headEnd/>
              <a:tailEnd/>
            </a:ln>
          </p:spPr>
          <p:txBody>
            <a:bodyPr/>
            <a:lstStyle/>
            <a:p>
              <a:endParaRPr lang="en-US"/>
            </a:p>
          </p:txBody>
        </p:sp>
        <p:sp>
          <p:nvSpPr>
            <p:cNvPr id="17479" name="Line 70"/>
            <p:cNvSpPr>
              <a:spLocks noChangeShapeType="1"/>
            </p:cNvSpPr>
            <p:nvPr/>
          </p:nvSpPr>
          <p:spPr bwMode="auto">
            <a:xfrm>
              <a:off x="757238" y="3538538"/>
              <a:ext cx="87312" cy="1587"/>
            </a:xfrm>
            <a:prstGeom prst="line">
              <a:avLst/>
            </a:prstGeom>
            <a:noFill/>
            <a:ln w="31750">
              <a:solidFill>
                <a:srgbClr val="000000"/>
              </a:solidFill>
              <a:round/>
              <a:headEnd/>
              <a:tailEnd/>
            </a:ln>
          </p:spPr>
          <p:txBody>
            <a:bodyPr/>
            <a:lstStyle/>
            <a:p>
              <a:endParaRPr lang="en-US"/>
            </a:p>
          </p:txBody>
        </p:sp>
        <p:sp>
          <p:nvSpPr>
            <p:cNvPr id="17480" name="Line 71"/>
            <p:cNvSpPr>
              <a:spLocks noChangeShapeType="1"/>
            </p:cNvSpPr>
            <p:nvPr/>
          </p:nvSpPr>
          <p:spPr bwMode="auto">
            <a:xfrm>
              <a:off x="822325" y="3538538"/>
              <a:ext cx="41275" cy="1587"/>
            </a:xfrm>
            <a:prstGeom prst="line">
              <a:avLst/>
            </a:prstGeom>
            <a:noFill/>
            <a:ln w="31750">
              <a:solidFill>
                <a:srgbClr val="000000"/>
              </a:solidFill>
              <a:round/>
              <a:headEnd/>
              <a:tailEnd/>
            </a:ln>
          </p:spPr>
          <p:txBody>
            <a:bodyPr/>
            <a:lstStyle/>
            <a:p>
              <a:endParaRPr lang="en-US"/>
            </a:p>
          </p:txBody>
        </p:sp>
        <p:sp>
          <p:nvSpPr>
            <p:cNvPr id="17481" name="Line 72"/>
            <p:cNvSpPr>
              <a:spLocks noChangeShapeType="1"/>
            </p:cNvSpPr>
            <p:nvPr/>
          </p:nvSpPr>
          <p:spPr bwMode="auto">
            <a:xfrm>
              <a:off x="844550" y="3538538"/>
              <a:ext cx="41275" cy="1587"/>
            </a:xfrm>
            <a:prstGeom prst="line">
              <a:avLst/>
            </a:prstGeom>
            <a:noFill/>
            <a:ln w="31750">
              <a:solidFill>
                <a:srgbClr val="000000"/>
              </a:solidFill>
              <a:round/>
              <a:headEnd/>
              <a:tailEnd/>
            </a:ln>
          </p:spPr>
          <p:txBody>
            <a:bodyPr/>
            <a:lstStyle/>
            <a:p>
              <a:endParaRPr lang="en-US"/>
            </a:p>
          </p:txBody>
        </p:sp>
        <p:sp>
          <p:nvSpPr>
            <p:cNvPr id="17482" name="Rectangle 73"/>
            <p:cNvSpPr>
              <a:spLocks noChangeArrowheads="1"/>
            </p:cNvSpPr>
            <p:nvPr/>
          </p:nvSpPr>
          <p:spPr bwMode="auto">
            <a:xfrm>
              <a:off x="777875" y="3352800"/>
              <a:ext cx="44450" cy="69850"/>
            </a:xfrm>
            <a:prstGeom prst="rect">
              <a:avLst/>
            </a:prstGeom>
            <a:solidFill>
              <a:srgbClr val="FFFFFF"/>
            </a:solidFill>
            <a:ln w="9525">
              <a:noFill/>
              <a:miter lim="800000"/>
              <a:headEnd/>
              <a:tailEnd/>
            </a:ln>
          </p:spPr>
          <p:txBody>
            <a:bodyPr/>
            <a:lstStyle/>
            <a:p>
              <a:endParaRPr lang="en-US"/>
            </a:p>
          </p:txBody>
        </p:sp>
        <p:sp>
          <p:nvSpPr>
            <p:cNvPr id="17483" name="Rectangle 74"/>
            <p:cNvSpPr>
              <a:spLocks noChangeArrowheads="1"/>
            </p:cNvSpPr>
            <p:nvPr/>
          </p:nvSpPr>
          <p:spPr bwMode="auto">
            <a:xfrm>
              <a:off x="777875" y="3352800"/>
              <a:ext cx="66675" cy="93663"/>
            </a:xfrm>
            <a:prstGeom prst="rect">
              <a:avLst/>
            </a:prstGeom>
            <a:noFill/>
            <a:ln w="31750">
              <a:solidFill>
                <a:srgbClr val="000000"/>
              </a:solidFill>
              <a:miter lim="800000"/>
              <a:headEnd/>
              <a:tailEnd/>
            </a:ln>
          </p:spPr>
          <p:txBody>
            <a:bodyPr/>
            <a:lstStyle/>
            <a:p>
              <a:endParaRPr lang="en-US"/>
            </a:p>
          </p:txBody>
        </p:sp>
        <p:sp>
          <p:nvSpPr>
            <p:cNvPr id="17484" name="Freeform 75"/>
            <p:cNvSpPr>
              <a:spLocks/>
            </p:cNvSpPr>
            <p:nvPr/>
          </p:nvSpPr>
          <p:spPr bwMode="auto">
            <a:xfrm>
              <a:off x="1720850" y="3446463"/>
              <a:ext cx="65088" cy="114300"/>
            </a:xfrm>
            <a:custGeom>
              <a:avLst/>
              <a:gdLst>
                <a:gd name="T0" fmla="*/ 0 w 42"/>
                <a:gd name="T1" fmla="*/ 0 h 69"/>
                <a:gd name="T2" fmla="*/ 2147483647 w 42"/>
                <a:gd name="T3" fmla="*/ 2147483647 h 69"/>
                <a:gd name="T4" fmla="*/ 2147483647 w 42"/>
                <a:gd name="T5" fmla="*/ 2147483647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3"/>
                  </a:lnTo>
                  <a:lnTo>
                    <a:pt x="42" y="69"/>
                  </a:lnTo>
                </a:path>
              </a:pathLst>
            </a:custGeom>
            <a:noFill/>
            <a:ln w="31750">
              <a:solidFill>
                <a:srgbClr val="000000"/>
              </a:solidFill>
              <a:round/>
              <a:headEnd/>
              <a:tailEnd/>
            </a:ln>
          </p:spPr>
          <p:txBody>
            <a:bodyPr/>
            <a:lstStyle/>
            <a:p>
              <a:endParaRPr lang="en-US"/>
            </a:p>
          </p:txBody>
        </p:sp>
        <p:sp>
          <p:nvSpPr>
            <p:cNvPr id="17485" name="AutoShape 76"/>
            <p:cNvSpPr>
              <a:spLocks noChangeArrowheads="1"/>
            </p:cNvSpPr>
            <p:nvPr/>
          </p:nvSpPr>
          <p:spPr bwMode="auto">
            <a:xfrm>
              <a:off x="1550988" y="3306763"/>
              <a:ext cx="169862" cy="139700"/>
            </a:xfrm>
            <a:prstGeom prst="roundRect">
              <a:avLst>
                <a:gd name="adj" fmla="val 50000"/>
              </a:avLst>
            </a:prstGeom>
            <a:solidFill>
              <a:srgbClr val="FFFFFF"/>
            </a:solidFill>
            <a:ln w="9525">
              <a:noFill/>
              <a:round/>
              <a:headEnd/>
              <a:tailEnd/>
            </a:ln>
          </p:spPr>
          <p:txBody>
            <a:bodyPr/>
            <a:lstStyle/>
            <a:p>
              <a:endParaRPr lang="en-US"/>
            </a:p>
          </p:txBody>
        </p:sp>
        <p:sp>
          <p:nvSpPr>
            <p:cNvPr id="17486" name="AutoShape 77"/>
            <p:cNvSpPr>
              <a:spLocks noChangeArrowheads="1"/>
            </p:cNvSpPr>
            <p:nvPr/>
          </p:nvSpPr>
          <p:spPr bwMode="auto">
            <a:xfrm>
              <a:off x="1528763" y="3282950"/>
              <a:ext cx="214312" cy="184150"/>
            </a:xfrm>
            <a:prstGeom prst="roundRect">
              <a:avLst>
                <a:gd name="adj" fmla="val 40454"/>
              </a:avLst>
            </a:prstGeom>
            <a:noFill/>
            <a:ln w="53975">
              <a:solidFill>
                <a:srgbClr val="999999"/>
              </a:solidFill>
              <a:round/>
              <a:headEnd/>
              <a:tailEnd/>
            </a:ln>
          </p:spPr>
          <p:txBody>
            <a:bodyPr/>
            <a:lstStyle/>
            <a:p>
              <a:endParaRPr lang="en-US"/>
            </a:p>
          </p:txBody>
        </p:sp>
        <p:sp>
          <p:nvSpPr>
            <p:cNvPr id="17487" name="Rectangle 78"/>
            <p:cNvSpPr>
              <a:spLocks noChangeArrowheads="1"/>
            </p:cNvSpPr>
            <p:nvPr/>
          </p:nvSpPr>
          <p:spPr bwMode="auto">
            <a:xfrm>
              <a:off x="1571625" y="3330575"/>
              <a:ext cx="127000" cy="68263"/>
            </a:xfrm>
            <a:prstGeom prst="rect">
              <a:avLst/>
            </a:prstGeom>
            <a:solidFill>
              <a:srgbClr val="FFFFFF"/>
            </a:solidFill>
            <a:ln w="9525">
              <a:noFill/>
              <a:miter lim="800000"/>
              <a:headEnd/>
              <a:tailEnd/>
            </a:ln>
          </p:spPr>
          <p:txBody>
            <a:bodyPr/>
            <a:lstStyle/>
            <a:p>
              <a:endParaRPr lang="en-US"/>
            </a:p>
          </p:txBody>
        </p:sp>
        <p:sp>
          <p:nvSpPr>
            <p:cNvPr id="17488" name="Rectangle 79"/>
            <p:cNvSpPr>
              <a:spLocks noChangeArrowheads="1"/>
            </p:cNvSpPr>
            <p:nvPr/>
          </p:nvSpPr>
          <p:spPr bwMode="auto">
            <a:xfrm>
              <a:off x="1571625" y="3330575"/>
              <a:ext cx="149225" cy="92075"/>
            </a:xfrm>
            <a:prstGeom prst="rect">
              <a:avLst/>
            </a:prstGeom>
            <a:noFill/>
            <a:ln w="31750">
              <a:solidFill>
                <a:srgbClr val="000000"/>
              </a:solidFill>
              <a:miter lim="800000"/>
              <a:headEnd/>
              <a:tailEnd/>
            </a:ln>
          </p:spPr>
          <p:txBody>
            <a:bodyPr/>
            <a:lstStyle/>
            <a:p>
              <a:endParaRPr lang="en-US"/>
            </a:p>
          </p:txBody>
        </p:sp>
        <p:sp>
          <p:nvSpPr>
            <p:cNvPr id="17489" name="Freeform 80"/>
            <p:cNvSpPr>
              <a:spLocks/>
            </p:cNvSpPr>
            <p:nvPr/>
          </p:nvSpPr>
          <p:spPr bwMode="auto">
            <a:xfrm>
              <a:off x="1765300" y="3538538"/>
              <a:ext cx="41275" cy="68262"/>
            </a:xfrm>
            <a:custGeom>
              <a:avLst/>
              <a:gdLst>
                <a:gd name="T0" fmla="*/ 2147483647 w 27"/>
                <a:gd name="T1" fmla="*/ 0 h 41"/>
                <a:gd name="T2" fmla="*/ 2147483647 w 27"/>
                <a:gd name="T3" fmla="*/ 0 h 41"/>
                <a:gd name="T4" fmla="*/ 2147483647 w 27"/>
                <a:gd name="T5" fmla="*/ 2147483647 h 41"/>
                <a:gd name="T6" fmla="*/ 2147483647 w 27"/>
                <a:gd name="T7" fmla="*/ 2147483647 h 41"/>
                <a:gd name="T8" fmla="*/ 2147483647 w 27"/>
                <a:gd name="T9" fmla="*/ 2147483647 h 41"/>
                <a:gd name="T10" fmla="*/ 2147483647 w 27"/>
                <a:gd name="T11" fmla="*/ 2147483647 h 41"/>
                <a:gd name="T12" fmla="*/ 0 w 27"/>
                <a:gd name="T13" fmla="*/ 2147483647 h 41"/>
                <a:gd name="T14" fmla="*/ 0 w 27"/>
                <a:gd name="T15" fmla="*/ 2147483647 h 41"/>
                <a:gd name="T16" fmla="*/ 0 w 27"/>
                <a:gd name="T17" fmla="*/ 0 h 41"/>
                <a:gd name="T18" fmla="*/ 2147483647 w 27"/>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41"/>
                <a:gd name="T32" fmla="*/ 27 w 27"/>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41">
                  <a:moveTo>
                    <a:pt x="14" y="0"/>
                  </a:moveTo>
                  <a:lnTo>
                    <a:pt x="14" y="0"/>
                  </a:lnTo>
                  <a:lnTo>
                    <a:pt x="27" y="14"/>
                  </a:lnTo>
                  <a:lnTo>
                    <a:pt x="27" y="27"/>
                  </a:lnTo>
                  <a:lnTo>
                    <a:pt x="14" y="41"/>
                  </a:lnTo>
                  <a:lnTo>
                    <a:pt x="0" y="27"/>
                  </a:lnTo>
                  <a:lnTo>
                    <a:pt x="0" y="14"/>
                  </a:lnTo>
                  <a:lnTo>
                    <a:pt x="0" y="0"/>
                  </a:lnTo>
                  <a:lnTo>
                    <a:pt x="14" y="0"/>
                  </a:lnTo>
                  <a:close/>
                </a:path>
              </a:pathLst>
            </a:custGeom>
            <a:solidFill>
              <a:srgbClr val="999999"/>
            </a:solidFill>
            <a:ln w="31750">
              <a:solidFill>
                <a:srgbClr val="999999"/>
              </a:solidFill>
              <a:round/>
              <a:headEnd/>
              <a:tailEnd/>
            </a:ln>
          </p:spPr>
          <p:txBody>
            <a:bodyPr/>
            <a:lstStyle/>
            <a:p>
              <a:endParaRPr lang="en-US"/>
            </a:p>
          </p:txBody>
        </p:sp>
        <p:pic>
          <p:nvPicPr>
            <p:cNvPr id="17490" name="Picture 81"/>
            <p:cNvPicPr>
              <a:picLocks noChangeAspect="1" noChangeArrowheads="1"/>
            </p:cNvPicPr>
            <p:nvPr/>
          </p:nvPicPr>
          <p:blipFill>
            <a:blip r:embed="rId3"/>
            <a:srcRect/>
            <a:stretch>
              <a:fillRect/>
            </a:stretch>
          </p:blipFill>
          <p:spPr bwMode="auto">
            <a:xfrm>
              <a:off x="1592263" y="3352800"/>
              <a:ext cx="106362" cy="46038"/>
            </a:xfrm>
            <a:prstGeom prst="rect">
              <a:avLst/>
            </a:prstGeom>
            <a:noFill/>
            <a:ln w="9525">
              <a:noFill/>
              <a:miter lim="800000"/>
              <a:headEnd/>
              <a:tailEnd/>
            </a:ln>
          </p:spPr>
        </p:pic>
        <p:sp>
          <p:nvSpPr>
            <p:cNvPr id="17491" name="Line 82"/>
            <p:cNvSpPr>
              <a:spLocks noChangeShapeType="1"/>
            </p:cNvSpPr>
            <p:nvPr/>
          </p:nvSpPr>
          <p:spPr bwMode="auto">
            <a:xfrm>
              <a:off x="1765300" y="3560763"/>
              <a:ext cx="1588" cy="22225"/>
            </a:xfrm>
            <a:prstGeom prst="line">
              <a:avLst/>
            </a:prstGeom>
            <a:noFill/>
            <a:ln w="31750">
              <a:solidFill>
                <a:srgbClr val="000000"/>
              </a:solidFill>
              <a:round/>
              <a:headEnd/>
              <a:tailEnd/>
            </a:ln>
          </p:spPr>
          <p:txBody>
            <a:bodyPr/>
            <a:lstStyle/>
            <a:p>
              <a:endParaRPr lang="en-US"/>
            </a:p>
          </p:txBody>
        </p:sp>
        <p:sp>
          <p:nvSpPr>
            <p:cNvPr id="17492" name="Line 83"/>
            <p:cNvSpPr>
              <a:spLocks noChangeShapeType="1"/>
            </p:cNvSpPr>
            <p:nvPr/>
          </p:nvSpPr>
          <p:spPr bwMode="auto">
            <a:xfrm>
              <a:off x="1785938" y="3560763"/>
              <a:ext cx="1587" cy="22225"/>
            </a:xfrm>
            <a:prstGeom prst="line">
              <a:avLst/>
            </a:prstGeom>
            <a:noFill/>
            <a:ln w="31750">
              <a:solidFill>
                <a:srgbClr val="000000"/>
              </a:solidFill>
              <a:round/>
              <a:headEnd/>
              <a:tailEnd/>
            </a:ln>
          </p:spPr>
          <p:txBody>
            <a:bodyPr/>
            <a:lstStyle/>
            <a:p>
              <a:endParaRPr lang="en-US"/>
            </a:p>
          </p:txBody>
        </p:sp>
        <p:sp>
          <p:nvSpPr>
            <p:cNvPr id="17493" name="Line 84"/>
            <p:cNvSpPr>
              <a:spLocks noChangeShapeType="1"/>
            </p:cNvSpPr>
            <p:nvPr/>
          </p:nvSpPr>
          <p:spPr bwMode="auto">
            <a:xfrm>
              <a:off x="1785938" y="3560763"/>
              <a:ext cx="1587" cy="22225"/>
            </a:xfrm>
            <a:prstGeom prst="line">
              <a:avLst/>
            </a:prstGeom>
            <a:noFill/>
            <a:ln w="31750">
              <a:solidFill>
                <a:srgbClr val="000000"/>
              </a:solidFill>
              <a:round/>
              <a:headEnd/>
              <a:tailEnd/>
            </a:ln>
          </p:spPr>
          <p:txBody>
            <a:bodyPr/>
            <a:lstStyle/>
            <a:p>
              <a:endParaRPr lang="en-US"/>
            </a:p>
          </p:txBody>
        </p:sp>
        <p:sp>
          <p:nvSpPr>
            <p:cNvPr id="17494" name="Rectangle 85"/>
            <p:cNvSpPr>
              <a:spLocks noChangeArrowheads="1"/>
            </p:cNvSpPr>
            <p:nvPr/>
          </p:nvSpPr>
          <p:spPr bwMode="auto">
            <a:xfrm>
              <a:off x="1571625" y="3446463"/>
              <a:ext cx="149225" cy="20637"/>
            </a:xfrm>
            <a:prstGeom prst="rect">
              <a:avLst/>
            </a:prstGeom>
            <a:solidFill>
              <a:srgbClr val="D9AA73"/>
            </a:solidFill>
            <a:ln w="31750">
              <a:solidFill>
                <a:srgbClr val="D9AA73"/>
              </a:solidFill>
              <a:miter lim="800000"/>
              <a:headEnd/>
              <a:tailEnd/>
            </a:ln>
          </p:spPr>
          <p:txBody>
            <a:bodyPr/>
            <a:lstStyle/>
            <a:p>
              <a:endParaRPr lang="en-US"/>
            </a:p>
          </p:txBody>
        </p:sp>
        <p:sp>
          <p:nvSpPr>
            <p:cNvPr id="17495" name="Freeform 86"/>
            <p:cNvSpPr>
              <a:spLocks/>
            </p:cNvSpPr>
            <p:nvPr/>
          </p:nvSpPr>
          <p:spPr bwMode="auto">
            <a:xfrm>
              <a:off x="1550988" y="3467100"/>
              <a:ext cx="192087" cy="47625"/>
            </a:xfrm>
            <a:custGeom>
              <a:avLst/>
              <a:gdLst>
                <a:gd name="T0" fmla="*/ 2147483647 w 124"/>
                <a:gd name="T1" fmla="*/ 0 h 28"/>
                <a:gd name="T2" fmla="*/ 0 w 124"/>
                <a:gd name="T3" fmla="*/ 2147483647 h 28"/>
                <a:gd name="T4" fmla="*/ 2147483647 w 124"/>
                <a:gd name="T5" fmla="*/ 2147483647 h 28"/>
                <a:gd name="T6" fmla="*/ 2147483647 w 124"/>
                <a:gd name="T7" fmla="*/ 0 h 28"/>
                <a:gd name="T8" fmla="*/ 2147483647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10" y="0"/>
                  </a:lnTo>
                  <a:lnTo>
                    <a:pt x="14" y="0"/>
                  </a:lnTo>
                  <a:close/>
                </a:path>
              </a:pathLst>
            </a:custGeom>
            <a:noFill/>
            <a:ln w="31750">
              <a:solidFill>
                <a:srgbClr val="D9AA73"/>
              </a:solidFill>
              <a:round/>
              <a:headEnd/>
              <a:tailEnd/>
            </a:ln>
          </p:spPr>
          <p:txBody>
            <a:bodyPr/>
            <a:lstStyle/>
            <a:p>
              <a:endParaRPr lang="en-US"/>
            </a:p>
          </p:txBody>
        </p:sp>
        <p:sp>
          <p:nvSpPr>
            <p:cNvPr id="17496" name="Line 87"/>
            <p:cNvSpPr>
              <a:spLocks noChangeShapeType="1"/>
            </p:cNvSpPr>
            <p:nvPr/>
          </p:nvSpPr>
          <p:spPr bwMode="auto">
            <a:xfrm>
              <a:off x="1571625" y="3490913"/>
              <a:ext cx="20638" cy="1587"/>
            </a:xfrm>
            <a:prstGeom prst="line">
              <a:avLst/>
            </a:prstGeom>
            <a:noFill/>
            <a:ln w="31750">
              <a:solidFill>
                <a:srgbClr val="000000"/>
              </a:solidFill>
              <a:round/>
              <a:headEnd/>
              <a:tailEnd/>
            </a:ln>
          </p:spPr>
          <p:txBody>
            <a:bodyPr/>
            <a:lstStyle/>
            <a:p>
              <a:endParaRPr lang="en-US"/>
            </a:p>
          </p:txBody>
        </p:sp>
        <p:sp>
          <p:nvSpPr>
            <p:cNvPr id="17497" name="Line 88"/>
            <p:cNvSpPr>
              <a:spLocks noChangeShapeType="1"/>
            </p:cNvSpPr>
            <p:nvPr/>
          </p:nvSpPr>
          <p:spPr bwMode="auto">
            <a:xfrm>
              <a:off x="1571625" y="3467100"/>
              <a:ext cx="149225" cy="1588"/>
            </a:xfrm>
            <a:prstGeom prst="line">
              <a:avLst/>
            </a:prstGeom>
            <a:noFill/>
            <a:ln w="31750">
              <a:solidFill>
                <a:srgbClr val="000000"/>
              </a:solidFill>
              <a:round/>
              <a:headEnd/>
              <a:tailEnd/>
            </a:ln>
          </p:spPr>
          <p:txBody>
            <a:bodyPr/>
            <a:lstStyle/>
            <a:p>
              <a:endParaRPr lang="en-US"/>
            </a:p>
          </p:txBody>
        </p:sp>
        <p:sp>
          <p:nvSpPr>
            <p:cNvPr id="17498" name="Line 89"/>
            <p:cNvSpPr>
              <a:spLocks noChangeShapeType="1"/>
            </p:cNvSpPr>
            <p:nvPr/>
          </p:nvSpPr>
          <p:spPr bwMode="auto">
            <a:xfrm>
              <a:off x="1571625" y="3490913"/>
              <a:ext cx="85725" cy="1587"/>
            </a:xfrm>
            <a:prstGeom prst="line">
              <a:avLst/>
            </a:prstGeom>
            <a:noFill/>
            <a:ln w="31750">
              <a:solidFill>
                <a:srgbClr val="000000"/>
              </a:solidFill>
              <a:round/>
              <a:headEnd/>
              <a:tailEnd/>
            </a:ln>
          </p:spPr>
          <p:txBody>
            <a:bodyPr/>
            <a:lstStyle/>
            <a:p>
              <a:endParaRPr lang="en-US"/>
            </a:p>
          </p:txBody>
        </p:sp>
        <p:sp>
          <p:nvSpPr>
            <p:cNvPr id="17499" name="Line 90"/>
            <p:cNvSpPr>
              <a:spLocks noChangeShapeType="1"/>
            </p:cNvSpPr>
            <p:nvPr/>
          </p:nvSpPr>
          <p:spPr bwMode="auto">
            <a:xfrm>
              <a:off x="1614488" y="3490913"/>
              <a:ext cx="84137" cy="1587"/>
            </a:xfrm>
            <a:prstGeom prst="line">
              <a:avLst/>
            </a:prstGeom>
            <a:noFill/>
            <a:ln w="31750">
              <a:solidFill>
                <a:srgbClr val="000000"/>
              </a:solidFill>
              <a:round/>
              <a:headEnd/>
              <a:tailEnd/>
            </a:ln>
          </p:spPr>
          <p:txBody>
            <a:bodyPr/>
            <a:lstStyle/>
            <a:p>
              <a:endParaRPr lang="en-US"/>
            </a:p>
          </p:txBody>
        </p:sp>
        <p:sp>
          <p:nvSpPr>
            <p:cNvPr id="17500" name="Line 91"/>
            <p:cNvSpPr>
              <a:spLocks noChangeShapeType="1"/>
            </p:cNvSpPr>
            <p:nvPr/>
          </p:nvSpPr>
          <p:spPr bwMode="auto">
            <a:xfrm>
              <a:off x="1679575" y="3490913"/>
              <a:ext cx="41275" cy="1587"/>
            </a:xfrm>
            <a:prstGeom prst="line">
              <a:avLst/>
            </a:prstGeom>
            <a:noFill/>
            <a:ln w="31750">
              <a:solidFill>
                <a:srgbClr val="000000"/>
              </a:solidFill>
              <a:round/>
              <a:headEnd/>
              <a:tailEnd/>
            </a:ln>
          </p:spPr>
          <p:txBody>
            <a:bodyPr/>
            <a:lstStyle/>
            <a:p>
              <a:endParaRPr lang="en-US"/>
            </a:p>
          </p:txBody>
        </p:sp>
        <p:sp>
          <p:nvSpPr>
            <p:cNvPr id="17501" name="Line 92"/>
            <p:cNvSpPr>
              <a:spLocks noChangeShapeType="1"/>
            </p:cNvSpPr>
            <p:nvPr/>
          </p:nvSpPr>
          <p:spPr bwMode="auto">
            <a:xfrm>
              <a:off x="1698625" y="3490913"/>
              <a:ext cx="44450" cy="1587"/>
            </a:xfrm>
            <a:prstGeom prst="line">
              <a:avLst/>
            </a:prstGeom>
            <a:noFill/>
            <a:ln w="31750">
              <a:solidFill>
                <a:srgbClr val="000000"/>
              </a:solidFill>
              <a:round/>
              <a:headEnd/>
              <a:tailEnd/>
            </a:ln>
          </p:spPr>
          <p:txBody>
            <a:bodyPr/>
            <a:lstStyle/>
            <a:p>
              <a:endParaRPr lang="en-US"/>
            </a:p>
          </p:txBody>
        </p:sp>
        <p:sp>
          <p:nvSpPr>
            <p:cNvPr id="17502" name="Rectangle 93"/>
            <p:cNvSpPr>
              <a:spLocks noChangeArrowheads="1"/>
            </p:cNvSpPr>
            <p:nvPr/>
          </p:nvSpPr>
          <p:spPr bwMode="auto">
            <a:xfrm>
              <a:off x="1635125" y="3306763"/>
              <a:ext cx="44450" cy="68262"/>
            </a:xfrm>
            <a:prstGeom prst="rect">
              <a:avLst/>
            </a:prstGeom>
            <a:solidFill>
              <a:srgbClr val="FFFFFF"/>
            </a:solidFill>
            <a:ln w="9525">
              <a:noFill/>
              <a:miter lim="800000"/>
              <a:headEnd/>
              <a:tailEnd/>
            </a:ln>
          </p:spPr>
          <p:txBody>
            <a:bodyPr/>
            <a:lstStyle/>
            <a:p>
              <a:endParaRPr lang="en-US"/>
            </a:p>
          </p:txBody>
        </p:sp>
        <p:sp>
          <p:nvSpPr>
            <p:cNvPr id="17503" name="Rectangle 94"/>
            <p:cNvSpPr>
              <a:spLocks noChangeArrowheads="1"/>
            </p:cNvSpPr>
            <p:nvPr/>
          </p:nvSpPr>
          <p:spPr bwMode="auto">
            <a:xfrm>
              <a:off x="1635125" y="3306763"/>
              <a:ext cx="63500" cy="92075"/>
            </a:xfrm>
            <a:prstGeom prst="rect">
              <a:avLst/>
            </a:prstGeom>
            <a:noFill/>
            <a:ln w="31750">
              <a:solidFill>
                <a:srgbClr val="000000"/>
              </a:solidFill>
              <a:miter lim="800000"/>
              <a:headEnd/>
              <a:tailEnd/>
            </a:ln>
          </p:spPr>
          <p:txBody>
            <a:bodyPr/>
            <a:lstStyle/>
            <a:p>
              <a:endParaRPr lang="en-US"/>
            </a:p>
          </p:txBody>
        </p:sp>
        <p:sp>
          <p:nvSpPr>
            <p:cNvPr id="17504" name="Freeform 95"/>
            <p:cNvSpPr>
              <a:spLocks/>
            </p:cNvSpPr>
            <p:nvPr/>
          </p:nvSpPr>
          <p:spPr bwMode="auto">
            <a:xfrm>
              <a:off x="1292225" y="3582988"/>
              <a:ext cx="87313" cy="115887"/>
            </a:xfrm>
            <a:custGeom>
              <a:avLst/>
              <a:gdLst>
                <a:gd name="T0" fmla="*/ 0 w 56"/>
                <a:gd name="T1" fmla="*/ 0 h 69"/>
                <a:gd name="T2" fmla="*/ 2147483647 w 56"/>
                <a:gd name="T3" fmla="*/ 2147483647 h 69"/>
                <a:gd name="T4" fmla="*/ 2147483647 w 56"/>
                <a:gd name="T5" fmla="*/ 2147483647 h 69"/>
                <a:gd name="T6" fmla="*/ 0 60000 65536"/>
                <a:gd name="T7" fmla="*/ 0 60000 65536"/>
                <a:gd name="T8" fmla="*/ 0 60000 65536"/>
                <a:gd name="T9" fmla="*/ 0 w 56"/>
                <a:gd name="T10" fmla="*/ 0 h 69"/>
                <a:gd name="T11" fmla="*/ 56 w 56"/>
                <a:gd name="T12" fmla="*/ 69 h 69"/>
              </a:gdLst>
              <a:ahLst/>
              <a:cxnLst>
                <a:cxn ang="T6">
                  <a:pos x="T0" y="T1"/>
                </a:cxn>
                <a:cxn ang="T7">
                  <a:pos x="T2" y="T3"/>
                </a:cxn>
                <a:cxn ang="T8">
                  <a:pos x="T4" y="T5"/>
                </a:cxn>
              </a:cxnLst>
              <a:rect l="T9" t="T10" r="T11" b="T12"/>
              <a:pathLst>
                <a:path w="56" h="69">
                  <a:moveTo>
                    <a:pt x="0" y="0"/>
                  </a:moveTo>
                  <a:lnTo>
                    <a:pt x="42" y="14"/>
                  </a:lnTo>
                  <a:lnTo>
                    <a:pt x="56" y="69"/>
                  </a:lnTo>
                </a:path>
              </a:pathLst>
            </a:custGeom>
            <a:noFill/>
            <a:ln w="31750">
              <a:solidFill>
                <a:srgbClr val="000000"/>
              </a:solidFill>
              <a:round/>
              <a:headEnd/>
              <a:tailEnd/>
            </a:ln>
          </p:spPr>
          <p:txBody>
            <a:bodyPr/>
            <a:lstStyle/>
            <a:p>
              <a:endParaRPr lang="en-US"/>
            </a:p>
          </p:txBody>
        </p:sp>
        <p:sp>
          <p:nvSpPr>
            <p:cNvPr id="17505" name="AutoShape 96"/>
            <p:cNvSpPr>
              <a:spLocks noChangeArrowheads="1"/>
            </p:cNvSpPr>
            <p:nvPr/>
          </p:nvSpPr>
          <p:spPr bwMode="auto">
            <a:xfrm>
              <a:off x="1143000" y="3446463"/>
              <a:ext cx="171450" cy="136525"/>
            </a:xfrm>
            <a:prstGeom prst="roundRect">
              <a:avLst>
                <a:gd name="adj" fmla="val 50000"/>
              </a:avLst>
            </a:prstGeom>
            <a:solidFill>
              <a:srgbClr val="FFFFFF"/>
            </a:solidFill>
            <a:ln w="9525">
              <a:noFill/>
              <a:round/>
              <a:headEnd/>
              <a:tailEnd/>
            </a:ln>
          </p:spPr>
          <p:txBody>
            <a:bodyPr/>
            <a:lstStyle/>
            <a:p>
              <a:endParaRPr lang="en-US"/>
            </a:p>
          </p:txBody>
        </p:sp>
        <p:sp>
          <p:nvSpPr>
            <p:cNvPr id="17506" name="AutoShape 97"/>
            <p:cNvSpPr>
              <a:spLocks noChangeArrowheads="1"/>
            </p:cNvSpPr>
            <p:nvPr/>
          </p:nvSpPr>
          <p:spPr bwMode="auto">
            <a:xfrm>
              <a:off x="1122363" y="3422650"/>
              <a:ext cx="214312" cy="184150"/>
            </a:xfrm>
            <a:prstGeom prst="roundRect">
              <a:avLst>
                <a:gd name="adj" fmla="val 40454"/>
              </a:avLst>
            </a:prstGeom>
            <a:noFill/>
            <a:ln w="53975">
              <a:solidFill>
                <a:srgbClr val="999999"/>
              </a:solidFill>
              <a:round/>
              <a:headEnd/>
              <a:tailEnd/>
            </a:ln>
          </p:spPr>
          <p:txBody>
            <a:bodyPr/>
            <a:lstStyle/>
            <a:p>
              <a:endParaRPr lang="en-US"/>
            </a:p>
          </p:txBody>
        </p:sp>
        <p:sp>
          <p:nvSpPr>
            <p:cNvPr id="17507" name="Rectangle 98"/>
            <p:cNvSpPr>
              <a:spLocks noChangeArrowheads="1"/>
            </p:cNvSpPr>
            <p:nvPr/>
          </p:nvSpPr>
          <p:spPr bwMode="auto">
            <a:xfrm>
              <a:off x="1165225" y="3467100"/>
              <a:ext cx="127000" cy="71438"/>
            </a:xfrm>
            <a:prstGeom prst="rect">
              <a:avLst/>
            </a:prstGeom>
            <a:solidFill>
              <a:srgbClr val="FFFFFF"/>
            </a:solidFill>
            <a:ln w="9525">
              <a:noFill/>
              <a:miter lim="800000"/>
              <a:headEnd/>
              <a:tailEnd/>
            </a:ln>
          </p:spPr>
          <p:txBody>
            <a:bodyPr/>
            <a:lstStyle/>
            <a:p>
              <a:endParaRPr lang="en-US"/>
            </a:p>
          </p:txBody>
        </p:sp>
        <p:sp>
          <p:nvSpPr>
            <p:cNvPr id="17508" name="Rectangle 99"/>
            <p:cNvSpPr>
              <a:spLocks noChangeArrowheads="1"/>
            </p:cNvSpPr>
            <p:nvPr/>
          </p:nvSpPr>
          <p:spPr bwMode="auto">
            <a:xfrm>
              <a:off x="1165225" y="3467100"/>
              <a:ext cx="149225" cy="93663"/>
            </a:xfrm>
            <a:prstGeom prst="rect">
              <a:avLst/>
            </a:prstGeom>
            <a:noFill/>
            <a:ln w="31750">
              <a:solidFill>
                <a:srgbClr val="000000"/>
              </a:solidFill>
              <a:miter lim="800000"/>
              <a:headEnd/>
              <a:tailEnd/>
            </a:ln>
          </p:spPr>
          <p:txBody>
            <a:bodyPr/>
            <a:lstStyle/>
            <a:p>
              <a:endParaRPr lang="en-US"/>
            </a:p>
          </p:txBody>
        </p:sp>
        <p:sp>
          <p:nvSpPr>
            <p:cNvPr id="17509" name="Freeform 100"/>
            <p:cNvSpPr>
              <a:spLocks/>
            </p:cNvSpPr>
            <p:nvPr/>
          </p:nvSpPr>
          <p:spPr bwMode="auto">
            <a:xfrm>
              <a:off x="1357313" y="3676650"/>
              <a:ext cx="22225" cy="68263"/>
            </a:xfrm>
            <a:custGeom>
              <a:avLst/>
              <a:gdLst>
                <a:gd name="T0" fmla="*/ 0 w 14"/>
                <a:gd name="T1" fmla="*/ 0 h 41"/>
                <a:gd name="T2" fmla="*/ 2147483647 w 14"/>
                <a:gd name="T3" fmla="*/ 0 h 41"/>
                <a:gd name="T4" fmla="*/ 2147483647 w 14"/>
                <a:gd name="T5" fmla="*/ 2147483647 h 41"/>
                <a:gd name="T6" fmla="*/ 2147483647 w 14"/>
                <a:gd name="T7" fmla="*/ 2147483647 h 41"/>
                <a:gd name="T8" fmla="*/ 2147483647 w 14"/>
                <a:gd name="T9" fmla="*/ 2147483647 h 41"/>
                <a:gd name="T10" fmla="*/ 0 w 14"/>
                <a:gd name="T11" fmla="*/ 2147483647 h 41"/>
                <a:gd name="T12" fmla="*/ 0 w 14"/>
                <a:gd name="T13" fmla="*/ 2147483647 h 41"/>
                <a:gd name="T14" fmla="*/ 0 w 14"/>
                <a:gd name="T15" fmla="*/ 2147483647 h 41"/>
                <a:gd name="T16" fmla="*/ 0 w 14"/>
                <a:gd name="T17" fmla="*/ 0 h 41"/>
                <a:gd name="T18" fmla="*/ 0 w 14"/>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41"/>
                <a:gd name="T32" fmla="*/ 14 w 14"/>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41">
                  <a:moveTo>
                    <a:pt x="0" y="0"/>
                  </a:moveTo>
                  <a:lnTo>
                    <a:pt x="14" y="0"/>
                  </a:lnTo>
                  <a:lnTo>
                    <a:pt x="14" y="13"/>
                  </a:lnTo>
                  <a:lnTo>
                    <a:pt x="14" y="27"/>
                  </a:lnTo>
                  <a:lnTo>
                    <a:pt x="14" y="41"/>
                  </a:lnTo>
                  <a:lnTo>
                    <a:pt x="0" y="41"/>
                  </a:lnTo>
                  <a:lnTo>
                    <a:pt x="0" y="27"/>
                  </a:lnTo>
                  <a:lnTo>
                    <a:pt x="0" y="13"/>
                  </a:lnTo>
                  <a:lnTo>
                    <a:pt x="0" y="0"/>
                  </a:lnTo>
                  <a:close/>
                </a:path>
              </a:pathLst>
            </a:custGeom>
            <a:solidFill>
              <a:srgbClr val="999999"/>
            </a:solidFill>
            <a:ln w="31750">
              <a:solidFill>
                <a:srgbClr val="999999"/>
              </a:solidFill>
              <a:round/>
              <a:headEnd/>
              <a:tailEnd/>
            </a:ln>
          </p:spPr>
          <p:txBody>
            <a:bodyPr/>
            <a:lstStyle/>
            <a:p>
              <a:endParaRPr lang="en-US"/>
            </a:p>
          </p:txBody>
        </p:sp>
        <p:pic>
          <p:nvPicPr>
            <p:cNvPr id="17510" name="Picture 101"/>
            <p:cNvPicPr>
              <a:picLocks noChangeAspect="1" noChangeArrowheads="1"/>
            </p:cNvPicPr>
            <p:nvPr/>
          </p:nvPicPr>
          <p:blipFill>
            <a:blip r:embed="rId3"/>
            <a:srcRect/>
            <a:stretch>
              <a:fillRect/>
            </a:stretch>
          </p:blipFill>
          <p:spPr bwMode="auto">
            <a:xfrm>
              <a:off x="1185863" y="3490913"/>
              <a:ext cx="106362" cy="47625"/>
            </a:xfrm>
            <a:prstGeom prst="rect">
              <a:avLst/>
            </a:prstGeom>
            <a:noFill/>
            <a:ln w="9525">
              <a:noFill/>
              <a:miter lim="800000"/>
              <a:headEnd/>
              <a:tailEnd/>
            </a:ln>
          </p:spPr>
        </p:pic>
        <p:sp>
          <p:nvSpPr>
            <p:cNvPr id="17511" name="Line 102"/>
            <p:cNvSpPr>
              <a:spLocks noChangeShapeType="1"/>
            </p:cNvSpPr>
            <p:nvPr/>
          </p:nvSpPr>
          <p:spPr bwMode="auto">
            <a:xfrm>
              <a:off x="1357313" y="3698875"/>
              <a:ext cx="1587" cy="22225"/>
            </a:xfrm>
            <a:prstGeom prst="line">
              <a:avLst/>
            </a:prstGeom>
            <a:noFill/>
            <a:ln w="31750">
              <a:solidFill>
                <a:srgbClr val="000000"/>
              </a:solidFill>
              <a:round/>
              <a:headEnd/>
              <a:tailEnd/>
            </a:ln>
          </p:spPr>
          <p:txBody>
            <a:bodyPr/>
            <a:lstStyle/>
            <a:p>
              <a:endParaRPr lang="en-US"/>
            </a:p>
          </p:txBody>
        </p:sp>
        <p:sp>
          <p:nvSpPr>
            <p:cNvPr id="17512" name="Line 103"/>
            <p:cNvSpPr>
              <a:spLocks noChangeShapeType="1"/>
            </p:cNvSpPr>
            <p:nvPr/>
          </p:nvSpPr>
          <p:spPr bwMode="auto">
            <a:xfrm>
              <a:off x="1357313" y="3698875"/>
              <a:ext cx="1587" cy="22225"/>
            </a:xfrm>
            <a:prstGeom prst="line">
              <a:avLst/>
            </a:prstGeom>
            <a:noFill/>
            <a:ln w="31750">
              <a:solidFill>
                <a:srgbClr val="000000"/>
              </a:solidFill>
              <a:round/>
              <a:headEnd/>
              <a:tailEnd/>
            </a:ln>
          </p:spPr>
          <p:txBody>
            <a:bodyPr/>
            <a:lstStyle/>
            <a:p>
              <a:endParaRPr lang="en-US"/>
            </a:p>
          </p:txBody>
        </p:sp>
        <p:sp>
          <p:nvSpPr>
            <p:cNvPr id="17513" name="Line 104"/>
            <p:cNvSpPr>
              <a:spLocks noChangeShapeType="1"/>
            </p:cNvSpPr>
            <p:nvPr/>
          </p:nvSpPr>
          <p:spPr bwMode="auto">
            <a:xfrm>
              <a:off x="1379538" y="3698875"/>
              <a:ext cx="1587" cy="22225"/>
            </a:xfrm>
            <a:prstGeom prst="line">
              <a:avLst/>
            </a:prstGeom>
            <a:noFill/>
            <a:ln w="31750">
              <a:solidFill>
                <a:srgbClr val="000000"/>
              </a:solidFill>
              <a:round/>
              <a:headEnd/>
              <a:tailEnd/>
            </a:ln>
          </p:spPr>
          <p:txBody>
            <a:bodyPr/>
            <a:lstStyle/>
            <a:p>
              <a:endParaRPr lang="en-US"/>
            </a:p>
          </p:txBody>
        </p:sp>
        <p:sp>
          <p:nvSpPr>
            <p:cNvPr id="17514" name="Rectangle 105"/>
            <p:cNvSpPr>
              <a:spLocks noChangeArrowheads="1"/>
            </p:cNvSpPr>
            <p:nvPr/>
          </p:nvSpPr>
          <p:spPr bwMode="auto">
            <a:xfrm>
              <a:off x="1143000" y="3582988"/>
              <a:ext cx="171450" cy="23812"/>
            </a:xfrm>
            <a:prstGeom prst="rect">
              <a:avLst/>
            </a:prstGeom>
            <a:solidFill>
              <a:srgbClr val="D9AA73"/>
            </a:solidFill>
            <a:ln w="31750">
              <a:solidFill>
                <a:srgbClr val="D9AA73"/>
              </a:solidFill>
              <a:miter lim="800000"/>
              <a:headEnd/>
              <a:tailEnd/>
            </a:ln>
          </p:spPr>
          <p:txBody>
            <a:bodyPr/>
            <a:lstStyle/>
            <a:p>
              <a:endParaRPr lang="en-US"/>
            </a:p>
          </p:txBody>
        </p:sp>
        <p:sp>
          <p:nvSpPr>
            <p:cNvPr id="17515" name="Freeform 106"/>
            <p:cNvSpPr>
              <a:spLocks/>
            </p:cNvSpPr>
            <p:nvPr/>
          </p:nvSpPr>
          <p:spPr bwMode="auto">
            <a:xfrm>
              <a:off x="1122363" y="3606800"/>
              <a:ext cx="214312" cy="46038"/>
            </a:xfrm>
            <a:custGeom>
              <a:avLst/>
              <a:gdLst>
                <a:gd name="T0" fmla="*/ 2147483647 w 138"/>
                <a:gd name="T1" fmla="*/ 0 h 28"/>
                <a:gd name="T2" fmla="*/ 0 w 138"/>
                <a:gd name="T3" fmla="*/ 2147483647 h 28"/>
                <a:gd name="T4" fmla="*/ 2147483647 w 138"/>
                <a:gd name="T5" fmla="*/ 2147483647 h 28"/>
                <a:gd name="T6" fmla="*/ 2147483647 w 138"/>
                <a:gd name="T7" fmla="*/ 0 h 28"/>
                <a:gd name="T8" fmla="*/ 2147483647 w 138"/>
                <a:gd name="T9" fmla="*/ 0 h 28"/>
                <a:gd name="T10" fmla="*/ 0 60000 65536"/>
                <a:gd name="T11" fmla="*/ 0 60000 65536"/>
                <a:gd name="T12" fmla="*/ 0 60000 65536"/>
                <a:gd name="T13" fmla="*/ 0 60000 65536"/>
                <a:gd name="T14" fmla="*/ 0 60000 65536"/>
                <a:gd name="T15" fmla="*/ 0 w 138"/>
                <a:gd name="T16" fmla="*/ 0 h 28"/>
                <a:gd name="T17" fmla="*/ 138 w 138"/>
                <a:gd name="T18" fmla="*/ 28 h 28"/>
              </a:gdLst>
              <a:ahLst/>
              <a:cxnLst>
                <a:cxn ang="T10">
                  <a:pos x="T0" y="T1"/>
                </a:cxn>
                <a:cxn ang="T11">
                  <a:pos x="T2" y="T3"/>
                </a:cxn>
                <a:cxn ang="T12">
                  <a:pos x="T4" y="T5"/>
                </a:cxn>
                <a:cxn ang="T13">
                  <a:pos x="T6" y="T7"/>
                </a:cxn>
                <a:cxn ang="T14">
                  <a:pos x="T8" y="T9"/>
                </a:cxn>
              </a:cxnLst>
              <a:rect l="T15" t="T16" r="T17" b="T18"/>
              <a:pathLst>
                <a:path w="138" h="28">
                  <a:moveTo>
                    <a:pt x="14" y="0"/>
                  </a:moveTo>
                  <a:lnTo>
                    <a:pt x="0" y="28"/>
                  </a:lnTo>
                  <a:lnTo>
                    <a:pt x="138" y="28"/>
                  </a:lnTo>
                  <a:lnTo>
                    <a:pt x="124" y="0"/>
                  </a:lnTo>
                  <a:lnTo>
                    <a:pt x="14" y="0"/>
                  </a:lnTo>
                  <a:close/>
                </a:path>
              </a:pathLst>
            </a:custGeom>
            <a:noFill/>
            <a:ln w="31750">
              <a:solidFill>
                <a:srgbClr val="D9AA73"/>
              </a:solidFill>
              <a:round/>
              <a:headEnd/>
              <a:tailEnd/>
            </a:ln>
          </p:spPr>
          <p:txBody>
            <a:bodyPr/>
            <a:lstStyle/>
            <a:p>
              <a:endParaRPr lang="en-US"/>
            </a:p>
          </p:txBody>
        </p:sp>
        <p:sp>
          <p:nvSpPr>
            <p:cNvPr id="17516" name="Line 107"/>
            <p:cNvSpPr>
              <a:spLocks noChangeShapeType="1"/>
            </p:cNvSpPr>
            <p:nvPr/>
          </p:nvSpPr>
          <p:spPr bwMode="auto">
            <a:xfrm>
              <a:off x="1143000" y="3629025"/>
              <a:ext cx="42863" cy="1588"/>
            </a:xfrm>
            <a:prstGeom prst="line">
              <a:avLst/>
            </a:prstGeom>
            <a:noFill/>
            <a:ln w="31750">
              <a:solidFill>
                <a:srgbClr val="000000"/>
              </a:solidFill>
              <a:round/>
              <a:headEnd/>
              <a:tailEnd/>
            </a:ln>
          </p:spPr>
          <p:txBody>
            <a:bodyPr/>
            <a:lstStyle/>
            <a:p>
              <a:endParaRPr lang="en-US"/>
            </a:p>
          </p:txBody>
        </p:sp>
        <p:sp>
          <p:nvSpPr>
            <p:cNvPr id="17517" name="Line 108"/>
            <p:cNvSpPr>
              <a:spLocks noChangeShapeType="1"/>
            </p:cNvSpPr>
            <p:nvPr/>
          </p:nvSpPr>
          <p:spPr bwMode="auto">
            <a:xfrm>
              <a:off x="1165225" y="3606800"/>
              <a:ext cx="127000" cy="1588"/>
            </a:xfrm>
            <a:prstGeom prst="line">
              <a:avLst/>
            </a:prstGeom>
            <a:noFill/>
            <a:ln w="31750">
              <a:solidFill>
                <a:srgbClr val="000000"/>
              </a:solidFill>
              <a:round/>
              <a:headEnd/>
              <a:tailEnd/>
            </a:ln>
          </p:spPr>
          <p:txBody>
            <a:bodyPr/>
            <a:lstStyle/>
            <a:p>
              <a:endParaRPr lang="en-US"/>
            </a:p>
          </p:txBody>
        </p:sp>
        <p:sp>
          <p:nvSpPr>
            <p:cNvPr id="17518" name="Line 109"/>
            <p:cNvSpPr>
              <a:spLocks noChangeShapeType="1"/>
            </p:cNvSpPr>
            <p:nvPr/>
          </p:nvSpPr>
          <p:spPr bwMode="auto">
            <a:xfrm>
              <a:off x="1143000" y="3629025"/>
              <a:ext cx="107950" cy="1588"/>
            </a:xfrm>
            <a:prstGeom prst="line">
              <a:avLst/>
            </a:prstGeom>
            <a:noFill/>
            <a:ln w="31750">
              <a:solidFill>
                <a:srgbClr val="000000"/>
              </a:solidFill>
              <a:round/>
              <a:headEnd/>
              <a:tailEnd/>
            </a:ln>
          </p:spPr>
          <p:txBody>
            <a:bodyPr/>
            <a:lstStyle/>
            <a:p>
              <a:endParaRPr lang="en-US"/>
            </a:p>
          </p:txBody>
        </p:sp>
        <p:sp>
          <p:nvSpPr>
            <p:cNvPr id="17519" name="Freeform 110"/>
            <p:cNvSpPr>
              <a:spLocks/>
            </p:cNvSpPr>
            <p:nvPr/>
          </p:nvSpPr>
          <p:spPr bwMode="auto">
            <a:xfrm>
              <a:off x="1206500" y="3629025"/>
              <a:ext cx="107950" cy="1588"/>
            </a:xfrm>
            <a:custGeom>
              <a:avLst/>
              <a:gdLst>
                <a:gd name="T0" fmla="*/ 0 w 69"/>
                <a:gd name="T1" fmla="*/ 0 h 1588"/>
                <a:gd name="T2" fmla="*/ 2147483647 w 69"/>
                <a:gd name="T3" fmla="*/ 0 h 1588"/>
                <a:gd name="T4" fmla="*/ 2147483647 w 69"/>
                <a:gd name="T5" fmla="*/ 0 h 1588"/>
                <a:gd name="T6" fmla="*/ 0 60000 65536"/>
                <a:gd name="T7" fmla="*/ 0 60000 65536"/>
                <a:gd name="T8" fmla="*/ 0 60000 65536"/>
                <a:gd name="T9" fmla="*/ 0 w 69"/>
                <a:gd name="T10" fmla="*/ 0 h 1588"/>
                <a:gd name="T11" fmla="*/ 69 w 69"/>
                <a:gd name="T12" fmla="*/ 1588 h 1588"/>
              </a:gdLst>
              <a:ahLst/>
              <a:cxnLst>
                <a:cxn ang="T6">
                  <a:pos x="T0" y="T1"/>
                </a:cxn>
                <a:cxn ang="T7">
                  <a:pos x="T2" y="T3"/>
                </a:cxn>
                <a:cxn ang="T8">
                  <a:pos x="T4" y="T5"/>
                </a:cxn>
              </a:cxnLst>
              <a:rect l="T9" t="T10" r="T11" b="T12"/>
              <a:pathLst>
                <a:path w="69" h="1588">
                  <a:moveTo>
                    <a:pt x="0" y="0"/>
                  </a:moveTo>
                  <a:lnTo>
                    <a:pt x="42" y="0"/>
                  </a:lnTo>
                  <a:lnTo>
                    <a:pt x="69" y="0"/>
                  </a:lnTo>
                </a:path>
              </a:pathLst>
            </a:custGeom>
            <a:noFill/>
            <a:ln w="31750">
              <a:solidFill>
                <a:srgbClr val="000000"/>
              </a:solidFill>
              <a:round/>
              <a:headEnd/>
              <a:tailEnd/>
            </a:ln>
          </p:spPr>
          <p:txBody>
            <a:bodyPr/>
            <a:lstStyle/>
            <a:p>
              <a:endParaRPr lang="en-US"/>
            </a:p>
          </p:txBody>
        </p:sp>
        <p:sp>
          <p:nvSpPr>
            <p:cNvPr id="17520" name="Line 111"/>
            <p:cNvSpPr>
              <a:spLocks noChangeShapeType="1"/>
            </p:cNvSpPr>
            <p:nvPr/>
          </p:nvSpPr>
          <p:spPr bwMode="auto">
            <a:xfrm>
              <a:off x="1292225" y="3629025"/>
              <a:ext cx="22225" cy="1588"/>
            </a:xfrm>
            <a:prstGeom prst="line">
              <a:avLst/>
            </a:prstGeom>
            <a:noFill/>
            <a:ln w="31750">
              <a:solidFill>
                <a:srgbClr val="000000"/>
              </a:solidFill>
              <a:round/>
              <a:headEnd/>
              <a:tailEnd/>
            </a:ln>
          </p:spPr>
          <p:txBody>
            <a:bodyPr/>
            <a:lstStyle/>
            <a:p>
              <a:endParaRPr lang="en-US"/>
            </a:p>
          </p:txBody>
        </p:sp>
        <p:sp>
          <p:nvSpPr>
            <p:cNvPr id="17521" name="Rectangle 112"/>
            <p:cNvSpPr>
              <a:spLocks noChangeArrowheads="1"/>
            </p:cNvSpPr>
            <p:nvPr/>
          </p:nvSpPr>
          <p:spPr bwMode="auto">
            <a:xfrm>
              <a:off x="1228725" y="3446463"/>
              <a:ext cx="42863" cy="68262"/>
            </a:xfrm>
            <a:prstGeom prst="rect">
              <a:avLst/>
            </a:prstGeom>
            <a:solidFill>
              <a:srgbClr val="FFFFFF"/>
            </a:solidFill>
            <a:ln w="9525">
              <a:noFill/>
              <a:miter lim="800000"/>
              <a:headEnd/>
              <a:tailEnd/>
            </a:ln>
          </p:spPr>
          <p:txBody>
            <a:bodyPr/>
            <a:lstStyle/>
            <a:p>
              <a:endParaRPr lang="en-US"/>
            </a:p>
          </p:txBody>
        </p:sp>
        <p:sp>
          <p:nvSpPr>
            <p:cNvPr id="17522" name="Rectangle 113"/>
            <p:cNvSpPr>
              <a:spLocks noChangeArrowheads="1"/>
            </p:cNvSpPr>
            <p:nvPr/>
          </p:nvSpPr>
          <p:spPr bwMode="auto">
            <a:xfrm>
              <a:off x="1228725" y="3446463"/>
              <a:ext cx="63500" cy="92075"/>
            </a:xfrm>
            <a:prstGeom prst="rect">
              <a:avLst/>
            </a:prstGeom>
            <a:noFill/>
            <a:ln w="31750">
              <a:solidFill>
                <a:srgbClr val="000000"/>
              </a:solidFill>
              <a:miter lim="800000"/>
              <a:headEnd/>
              <a:tailEnd/>
            </a:ln>
          </p:spPr>
          <p:txBody>
            <a:bodyPr/>
            <a:lstStyle/>
            <a:p>
              <a:endParaRPr lang="en-US"/>
            </a:p>
          </p:txBody>
        </p:sp>
        <p:sp>
          <p:nvSpPr>
            <p:cNvPr id="17523" name="Freeform 114"/>
            <p:cNvSpPr>
              <a:spLocks/>
            </p:cNvSpPr>
            <p:nvPr/>
          </p:nvSpPr>
          <p:spPr bwMode="auto">
            <a:xfrm>
              <a:off x="3627438" y="2200275"/>
              <a:ext cx="65087" cy="92075"/>
            </a:xfrm>
            <a:custGeom>
              <a:avLst/>
              <a:gdLst>
                <a:gd name="T0" fmla="*/ 0 w 42"/>
                <a:gd name="T1" fmla="*/ 0 h 55"/>
                <a:gd name="T2" fmla="*/ 2147483647 w 42"/>
                <a:gd name="T3" fmla="*/ 0 h 55"/>
                <a:gd name="T4" fmla="*/ 2147483647 w 42"/>
                <a:gd name="T5" fmla="*/ 2147483647 h 55"/>
                <a:gd name="T6" fmla="*/ 0 60000 65536"/>
                <a:gd name="T7" fmla="*/ 0 60000 65536"/>
                <a:gd name="T8" fmla="*/ 0 60000 65536"/>
                <a:gd name="T9" fmla="*/ 0 w 42"/>
                <a:gd name="T10" fmla="*/ 0 h 55"/>
                <a:gd name="T11" fmla="*/ 42 w 42"/>
                <a:gd name="T12" fmla="*/ 55 h 55"/>
              </a:gdLst>
              <a:ahLst/>
              <a:cxnLst>
                <a:cxn ang="T6">
                  <a:pos x="T0" y="T1"/>
                </a:cxn>
                <a:cxn ang="T7">
                  <a:pos x="T2" y="T3"/>
                </a:cxn>
                <a:cxn ang="T8">
                  <a:pos x="T4" y="T5"/>
                </a:cxn>
              </a:cxnLst>
              <a:rect l="T9" t="T10" r="T11" b="T12"/>
              <a:pathLst>
                <a:path w="42" h="55">
                  <a:moveTo>
                    <a:pt x="0" y="0"/>
                  </a:moveTo>
                  <a:lnTo>
                    <a:pt x="42" y="0"/>
                  </a:lnTo>
                  <a:lnTo>
                    <a:pt x="42" y="55"/>
                  </a:lnTo>
                </a:path>
              </a:pathLst>
            </a:custGeom>
            <a:noFill/>
            <a:ln w="31750">
              <a:solidFill>
                <a:srgbClr val="000000"/>
              </a:solidFill>
              <a:round/>
              <a:headEnd/>
              <a:tailEnd/>
            </a:ln>
          </p:spPr>
          <p:txBody>
            <a:bodyPr/>
            <a:lstStyle/>
            <a:p>
              <a:endParaRPr lang="en-US"/>
            </a:p>
          </p:txBody>
        </p:sp>
        <p:sp>
          <p:nvSpPr>
            <p:cNvPr id="17524" name="AutoShape 115"/>
            <p:cNvSpPr>
              <a:spLocks noChangeArrowheads="1"/>
            </p:cNvSpPr>
            <p:nvPr/>
          </p:nvSpPr>
          <p:spPr bwMode="auto">
            <a:xfrm>
              <a:off x="3478213" y="2038350"/>
              <a:ext cx="171450" cy="138113"/>
            </a:xfrm>
            <a:prstGeom prst="roundRect">
              <a:avLst>
                <a:gd name="adj" fmla="val 50000"/>
              </a:avLst>
            </a:prstGeom>
            <a:solidFill>
              <a:srgbClr val="FFFFFF"/>
            </a:solidFill>
            <a:ln w="9525">
              <a:noFill/>
              <a:round/>
              <a:headEnd/>
              <a:tailEnd/>
            </a:ln>
          </p:spPr>
          <p:txBody>
            <a:bodyPr/>
            <a:lstStyle/>
            <a:p>
              <a:endParaRPr lang="en-US"/>
            </a:p>
          </p:txBody>
        </p:sp>
        <p:sp>
          <p:nvSpPr>
            <p:cNvPr id="17525" name="AutoShape 116"/>
            <p:cNvSpPr>
              <a:spLocks noChangeArrowheads="1"/>
            </p:cNvSpPr>
            <p:nvPr/>
          </p:nvSpPr>
          <p:spPr bwMode="auto">
            <a:xfrm>
              <a:off x="3457575" y="2014538"/>
              <a:ext cx="214313" cy="185737"/>
            </a:xfrm>
            <a:prstGeom prst="roundRect">
              <a:avLst>
                <a:gd name="adj" fmla="val 40088"/>
              </a:avLst>
            </a:prstGeom>
            <a:noFill/>
            <a:ln w="53975">
              <a:solidFill>
                <a:srgbClr val="999999"/>
              </a:solidFill>
              <a:round/>
              <a:headEnd/>
              <a:tailEnd/>
            </a:ln>
          </p:spPr>
          <p:txBody>
            <a:bodyPr/>
            <a:lstStyle/>
            <a:p>
              <a:endParaRPr lang="en-US"/>
            </a:p>
          </p:txBody>
        </p:sp>
        <p:sp>
          <p:nvSpPr>
            <p:cNvPr id="17526" name="Rectangle 117"/>
            <p:cNvSpPr>
              <a:spLocks noChangeArrowheads="1"/>
            </p:cNvSpPr>
            <p:nvPr/>
          </p:nvSpPr>
          <p:spPr bwMode="auto">
            <a:xfrm>
              <a:off x="3498850" y="2084388"/>
              <a:ext cx="128588" cy="69850"/>
            </a:xfrm>
            <a:prstGeom prst="rect">
              <a:avLst/>
            </a:prstGeom>
            <a:solidFill>
              <a:srgbClr val="FFFFFF"/>
            </a:solidFill>
            <a:ln w="9525">
              <a:noFill/>
              <a:miter lim="800000"/>
              <a:headEnd/>
              <a:tailEnd/>
            </a:ln>
          </p:spPr>
          <p:txBody>
            <a:bodyPr/>
            <a:lstStyle/>
            <a:p>
              <a:endParaRPr lang="en-US"/>
            </a:p>
          </p:txBody>
        </p:sp>
        <p:sp>
          <p:nvSpPr>
            <p:cNvPr id="17527" name="Rectangle 118"/>
            <p:cNvSpPr>
              <a:spLocks noChangeArrowheads="1"/>
            </p:cNvSpPr>
            <p:nvPr/>
          </p:nvSpPr>
          <p:spPr bwMode="auto">
            <a:xfrm>
              <a:off x="3498850" y="2084388"/>
              <a:ext cx="150813" cy="92075"/>
            </a:xfrm>
            <a:prstGeom prst="rect">
              <a:avLst/>
            </a:prstGeom>
            <a:noFill/>
            <a:ln w="31750">
              <a:solidFill>
                <a:srgbClr val="000000"/>
              </a:solidFill>
              <a:miter lim="800000"/>
              <a:headEnd/>
              <a:tailEnd/>
            </a:ln>
          </p:spPr>
          <p:txBody>
            <a:bodyPr/>
            <a:lstStyle/>
            <a:p>
              <a:endParaRPr lang="en-US"/>
            </a:p>
          </p:txBody>
        </p:sp>
        <p:sp>
          <p:nvSpPr>
            <p:cNvPr id="17528" name="Freeform 119"/>
            <p:cNvSpPr>
              <a:spLocks/>
            </p:cNvSpPr>
            <p:nvPr/>
          </p:nvSpPr>
          <p:spPr bwMode="auto">
            <a:xfrm>
              <a:off x="3671888" y="2292350"/>
              <a:ext cx="41275" cy="44450"/>
            </a:xfrm>
            <a:custGeom>
              <a:avLst/>
              <a:gdLst>
                <a:gd name="T0" fmla="*/ 2147483647 w 27"/>
                <a:gd name="T1" fmla="*/ 0 h 27"/>
                <a:gd name="T2" fmla="*/ 2147483647 w 27"/>
                <a:gd name="T3" fmla="*/ 0 h 27"/>
                <a:gd name="T4" fmla="*/ 2147483647 w 27"/>
                <a:gd name="T5" fmla="*/ 0 h 27"/>
                <a:gd name="T6" fmla="*/ 2147483647 w 27"/>
                <a:gd name="T7" fmla="*/ 2147483647 h 27"/>
                <a:gd name="T8" fmla="*/ 2147483647 w 27"/>
                <a:gd name="T9" fmla="*/ 2147483647 h 27"/>
                <a:gd name="T10" fmla="*/ 2147483647 w 27"/>
                <a:gd name="T11" fmla="*/ 2147483647 h 27"/>
                <a:gd name="T12" fmla="*/ 0 w 27"/>
                <a:gd name="T13" fmla="*/ 2147483647 h 27"/>
                <a:gd name="T14" fmla="*/ 0 w 27"/>
                <a:gd name="T15" fmla="*/ 0 h 27"/>
                <a:gd name="T16" fmla="*/ 0 w 27"/>
                <a:gd name="T17" fmla="*/ 0 h 27"/>
                <a:gd name="T18" fmla="*/ 2147483647 w 27"/>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7"/>
                <a:gd name="T32" fmla="*/ 27 w 27"/>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7">
                  <a:moveTo>
                    <a:pt x="14" y="0"/>
                  </a:moveTo>
                  <a:lnTo>
                    <a:pt x="14" y="0"/>
                  </a:lnTo>
                  <a:lnTo>
                    <a:pt x="27" y="0"/>
                  </a:lnTo>
                  <a:lnTo>
                    <a:pt x="27" y="14"/>
                  </a:lnTo>
                  <a:lnTo>
                    <a:pt x="14" y="27"/>
                  </a:lnTo>
                  <a:lnTo>
                    <a:pt x="0" y="14"/>
                  </a:lnTo>
                  <a:lnTo>
                    <a:pt x="0" y="0"/>
                  </a:lnTo>
                  <a:lnTo>
                    <a:pt x="14" y="0"/>
                  </a:lnTo>
                  <a:close/>
                </a:path>
              </a:pathLst>
            </a:custGeom>
            <a:solidFill>
              <a:srgbClr val="999999"/>
            </a:solidFill>
            <a:ln w="31750">
              <a:solidFill>
                <a:srgbClr val="999999"/>
              </a:solidFill>
              <a:round/>
              <a:headEnd/>
              <a:tailEnd/>
            </a:ln>
          </p:spPr>
          <p:txBody>
            <a:bodyPr/>
            <a:lstStyle/>
            <a:p>
              <a:endParaRPr lang="en-US"/>
            </a:p>
          </p:txBody>
        </p:sp>
        <p:pic>
          <p:nvPicPr>
            <p:cNvPr id="17529" name="Picture 120"/>
            <p:cNvPicPr>
              <a:picLocks noChangeAspect="1" noChangeArrowheads="1"/>
            </p:cNvPicPr>
            <p:nvPr/>
          </p:nvPicPr>
          <p:blipFill>
            <a:blip r:embed="rId3"/>
            <a:srcRect/>
            <a:stretch>
              <a:fillRect/>
            </a:stretch>
          </p:blipFill>
          <p:spPr bwMode="auto">
            <a:xfrm>
              <a:off x="3498850" y="2084388"/>
              <a:ext cx="128588" cy="46037"/>
            </a:xfrm>
            <a:prstGeom prst="rect">
              <a:avLst/>
            </a:prstGeom>
            <a:noFill/>
            <a:ln w="9525">
              <a:noFill/>
              <a:miter lim="800000"/>
              <a:headEnd/>
              <a:tailEnd/>
            </a:ln>
          </p:spPr>
        </p:pic>
        <p:sp>
          <p:nvSpPr>
            <p:cNvPr id="17530" name="Line 121"/>
            <p:cNvSpPr>
              <a:spLocks noChangeShapeType="1"/>
            </p:cNvSpPr>
            <p:nvPr/>
          </p:nvSpPr>
          <p:spPr bwMode="auto">
            <a:xfrm>
              <a:off x="3692525" y="2292350"/>
              <a:ext cx="1588" cy="23813"/>
            </a:xfrm>
            <a:prstGeom prst="line">
              <a:avLst/>
            </a:prstGeom>
            <a:noFill/>
            <a:ln w="31750">
              <a:solidFill>
                <a:srgbClr val="000000"/>
              </a:solidFill>
              <a:round/>
              <a:headEnd/>
              <a:tailEnd/>
            </a:ln>
          </p:spPr>
          <p:txBody>
            <a:bodyPr/>
            <a:lstStyle/>
            <a:p>
              <a:endParaRPr lang="en-US"/>
            </a:p>
          </p:txBody>
        </p:sp>
        <p:sp>
          <p:nvSpPr>
            <p:cNvPr id="17531" name="Line 122"/>
            <p:cNvSpPr>
              <a:spLocks noChangeShapeType="1"/>
            </p:cNvSpPr>
            <p:nvPr/>
          </p:nvSpPr>
          <p:spPr bwMode="auto">
            <a:xfrm>
              <a:off x="3692525" y="2292350"/>
              <a:ext cx="1588" cy="23813"/>
            </a:xfrm>
            <a:prstGeom prst="line">
              <a:avLst/>
            </a:prstGeom>
            <a:noFill/>
            <a:ln w="31750">
              <a:solidFill>
                <a:srgbClr val="000000"/>
              </a:solidFill>
              <a:round/>
              <a:headEnd/>
              <a:tailEnd/>
            </a:ln>
          </p:spPr>
          <p:txBody>
            <a:bodyPr/>
            <a:lstStyle/>
            <a:p>
              <a:endParaRPr lang="en-US"/>
            </a:p>
          </p:txBody>
        </p:sp>
        <p:sp>
          <p:nvSpPr>
            <p:cNvPr id="17532" name="Line 123"/>
            <p:cNvSpPr>
              <a:spLocks noChangeShapeType="1"/>
            </p:cNvSpPr>
            <p:nvPr/>
          </p:nvSpPr>
          <p:spPr bwMode="auto">
            <a:xfrm>
              <a:off x="3713163" y="2292350"/>
              <a:ext cx="1587" cy="23813"/>
            </a:xfrm>
            <a:prstGeom prst="line">
              <a:avLst/>
            </a:prstGeom>
            <a:noFill/>
            <a:ln w="31750">
              <a:solidFill>
                <a:srgbClr val="000000"/>
              </a:solidFill>
              <a:round/>
              <a:headEnd/>
              <a:tailEnd/>
            </a:ln>
          </p:spPr>
          <p:txBody>
            <a:bodyPr/>
            <a:lstStyle/>
            <a:p>
              <a:endParaRPr lang="en-US"/>
            </a:p>
          </p:txBody>
        </p:sp>
        <p:sp>
          <p:nvSpPr>
            <p:cNvPr id="17533" name="Rectangle 124"/>
            <p:cNvSpPr>
              <a:spLocks noChangeArrowheads="1"/>
            </p:cNvSpPr>
            <p:nvPr/>
          </p:nvSpPr>
          <p:spPr bwMode="auto">
            <a:xfrm>
              <a:off x="3478213" y="2176463"/>
              <a:ext cx="149225" cy="23812"/>
            </a:xfrm>
            <a:prstGeom prst="rect">
              <a:avLst/>
            </a:prstGeom>
            <a:solidFill>
              <a:srgbClr val="D9AA73"/>
            </a:solidFill>
            <a:ln w="31750">
              <a:solidFill>
                <a:srgbClr val="D9AA73"/>
              </a:solidFill>
              <a:miter lim="800000"/>
              <a:headEnd/>
              <a:tailEnd/>
            </a:ln>
          </p:spPr>
          <p:txBody>
            <a:bodyPr/>
            <a:lstStyle/>
            <a:p>
              <a:endParaRPr lang="en-US"/>
            </a:p>
          </p:txBody>
        </p:sp>
        <p:sp>
          <p:nvSpPr>
            <p:cNvPr id="17534" name="Freeform 125"/>
            <p:cNvSpPr>
              <a:spLocks/>
            </p:cNvSpPr>
            <p:nvPr/>
          </p:nvSpPr>
          <p:spPr bwMode="auto">
            <a:xfrm>
              <a:off x="3457575" y="2200275"/>
              <a:ext cx="214313" cy="44450"/>
            </a:xfrm>
            <a:custGeom>
              <a:avLst/>
              <a:gdLst>
                <a:gd name="T0" fmla="*/ 2147483647 w 138"/>
                <a:gd name="T1" fmla="*/ 0 h 27"/>
                <a:gd name="T2" fmla="*/ 0 w 138"/>
                <a:gd name="T3" fmla="*/ 2147483647 h 27"/>
                <a:gd name="T4" fmla="*/ 2147483647 w 138"/>
                <a:gd name="T5" fmla="*/ 2147483647 h 27"/>
                <a:gd name="T6" fmla="*/ 2147483647 w 138"/>
                <a:gd name="T7" fmla="*/ 0 h 27"/>
                <a:gd name="T8" fmla="*/ 2147483647 w 138"/>
                <a:gd name="T9" fmla="*/ 0 h 27"/>
                <a:gd name="T10" fmla="*/ 0 60000 65536"/>
                <a:gd name="T11" fmla="*/ 0 60000 65536"/>
                <a:gd name="T12" fmla="*/ 0 60000 65536"/>
                <a:gd name="T13" fmla="*/ 0 60000 65536"/>
                <a:gd name="T14" fmla="*/ 0 60000 65536"/>
                <a:gd name="T15" fmla="*/ 0 w 138"/>
                <a:gd name="T16" fmla="*/ 0 h 27"/>
                <a:gd name="T17" fmla="*/ 138 w 138"/>
                <a:gd name="T18" fmla="*/ 27 h 27"/>
              </a:gdLst>
              <a:ahLst/>
              <a:cxnLst>
                <a:cxn ang="T10">
                  <a:pos x="T0" y="T1"/>
                </a:cxn>
                <a:cxn ang="T11">
                  <a:pos x="T2" y="T3"/>
                </a:cxn>
                <a:cxn ang="T12">
                  <a:pos x="T4" y="T5"/>
                </a:cxn>
                <a:cxn ang="T13">
                  <a:pos x="T6" y="T7"/>
                </a:cxn>
                <a:cxn ang="T14">
                  <a:pos x="T8" y="T9"/>
                </a:cxn>
              </a:cxnLst>
              <a:rect l="T15" t="T16" r="T17" b="T18"/>
              <a:pathLst>
                <a:path w="138" h="27">
                  <a:moveTo>
                    <a:pt x="14" y="0"/>
                  </a:moveTo>
                  <a:lnTo>
                    <a:pt x="0" y="27"/>
                  </a:lnTo>
                  <a:lnTo>
                    <a:pt x="138" y="27"/>
                  </a:lnTo>
                  <a:lnTo>
                    <a:pt x="124" y="0"/>
                  </a:lnTo>
                  <a:lnTo>
                    <a:pt x="14" y="0"/>
                  </a:lnTo>
                  <a:close/>
                </a:path>
              </a:pathLst>
            </a:custGeom>
            <a:noFill/>
            <a:ln w="31750">
              <a:solidFill>
                <a:srgbClr val="D9AA73"/>
              </a:solidFill>
              <a:round/>
              <a:headEnd/>
              <a:tailEnd/>
            </a:ln>
          </p:spPr>
          <p:txBody>
            <a:bodyPr/>
            <a:lstStyle/>
            <a:p>
              <a:endParaRPr lang="en-US"/>
            </a:p>
          </p:txBody>
        </p:sp>
        <p:sp>
          <p:nvSpPr>
            <p:cNvPr id="17535" name="Line 126"/>
            <p:cNvSpPr>
              <a:spLocks noChangeShapeType="1"/>
            </p:cNvSpPr>
            <p:nvPr/>
          </p:nvSpPr>
          <p:spPr bwMode="auto">
            <a:xfrm>
              <a:off x="3478213" y="2244725"/>
              <a:ext cx="42862" cy="3175"/>
            </a:xfrm>
            <a:prstGeom prst="line">
              <a:avLst/>
            </a:prstGeom>
            <a:noFill/>
            <a:ln w="31750">
              <a:solidFill>
                <a:srgbClr val="000000"/>
              </a:solidFill>
              <a:round/>
              <a:headEnd/>
              <a:tailEnd/>
            </a:ln>
          </p:spPr>
          <p:txBody>
            <a:bodyPr/>
            <a:lstStyle/>
            <a:p>
              <a:endParaRPr lang="en-US"/>
            </a:p>
          </p:txBody>
        </p:sp>
        <p:sp>
          <p:nvSpPr>
            <p:cNvPr id="17536" name="Line 127"/>
            <p:cNvSpPr>
              <a:spLocks noChangeShapeType="1"/>
            </p:cNvSpPr>
            <p:nvPr/>
          </p:nvSpPr>
          <p:spPr bwMode="auto">
            <a:xfrm>
              <a:off x="3498850" y="2222500"/>
              <a:ext cx="128588" cy="1588"/>
            </a:xfrm>
            <a:prstGeom prst="line">
              <a:avLst/>
            </a:prstGeom>
            <a:noFill/>
            <a:ln w="31750">
              <a:solidFill>
                <a:srgbClr val="000000"/>
              </a:solidFill>
              <a:round/>
              <a:headEnd/>
              <a:tailEnd/>
            </a:ln>
          </p:spPr>
          <p:txBody>
            <a:bodyPr/>
            <a:lstStyle/>
            <a:p>
              <a:endParaRPr lang="en-US"/>
            </a:p>
          </p:txBody>
        </p:sp>
        <p:sp>
          <p:nvSpPr>
            <p:cNvPr id="17537" name="Line 128"/>
            <p:cNvSpPr>
              <a:spLocks noChangeShapeType="1"/>
            </p:cNvSpPr>
            <p:nvPr/>
          </p:nvSpPr>
          <p:spPr bwMode="auto">
            <a:xfrm>
              <a:off x="3478213" y="2222500"/>
              <a:ext cx="107950" cy="1588"/>
            </a:xfrm>
            <a:prstGeom prst="line">
              <a:avLst/>
            </a:prstGeom>
            <a:noFill/>
            <a:ln w="31750">
              <a:solidFill>
                <a:srgbClr val="000000"/>
              </a:solidFill>
              <a:round/>
              <a:headEnd/>
              <a:tailEnd/>
            </a:ln>
          </p:spPr>
          <p:txBody>
            <a:bodyPr/>
            <a:lstStyle/>
            <a:p>
              <a:endParaRPr lang="en-US"/>
            </a:p>
          </p:txBody>
        </p:sp>
        <p:sp>
          <p:nvSpPr>
            <p:cNvPr id="17538" name="Freeform 129"/>
            <p:cNvSpPr>
              <a:spLocks/>
            </p:cNvSpPr>
            <p:nvPr/>
          </p:nvSpPr>
          <p:spPr bwMode="auto">
            <a:xfrm>
              <a:off x="3521075" y="2222500"/>
              <a:ext cx="128588" cy="1588"/>
            </a:xfrm>
            <a:custGeom>
              <a:avLst/>
              <a:gdLst>
                <a:gd name="T0" fmla="*/ 0 w 83"/>
                <a:gd name="T1" fmla="*/ 0 h 1588"/>
                <a:gd name="T2" fmla="*/ 2147483647 w 83"/>
                <a:gd name="T3" fmla="*/ 0 h 1588"/>
                <a:gd name="T4" fmla="*/ 2147483647 w 83"/>
                <a:gd name="T5" fmla="*/ 0 h 1588"/>
                <a:gd name="T6" fmla="*/ 0 60000 65536"/>
                <a:gd name="T7" fmla="*/ 0 60000 65536"/>
                <a:gd name="T8" fmla="*/ 0 60000 65536"/>
                <a:gd name="T9" fmla="*/ 0 w 83"/>
                <a:gd name="T10" fmla="*/ 0 h 1588"/>
                <a:gd name="T11" fmla="*/ 83 w 83"/>
                <a:gd name="T12" fmla="*/ 1588 h 1588"/>
              </a:gdLst>
              <a:ahLst/>
              <a:cxnLst>
                <a:cxn ang="T6">
                  <a:pos x="T0" y="T1"/>
                </a:cxn>
                <a:cxn ang="T7">
                  <a:pos x="T2" y="T3"/>
                </a:cxn>
                <a:cxn ang="T8">
                  <a:pos x="T4" y="T5"/>
                </a:cxn>
              </a:cxnLst>
              <a:rect l="T9" t="T10" r="T11" b="T12"/>
              <a:pathLst>
                <a:path w="83" h="1588">
                  <a:moveTo>
                    <a:pt x="0" y="0"/>
                  </a:moveTo>
                  <a:lnTo>
                    <a:pt x="55" y="0"/>
                  </a:lnTo>
                  <a:lnTo>
                    <a:pt x="83" y="0"/>
                  </a:lnTo>
                </a:path>
              </a:pathLst>
            </a:custGeom>
            <a:noFill/>
            <a:ln w="31750">
              <a:solidFill>
                <a:srgbClr val="000000"/>
              </a:solidFill>
              <a:round/>
              <a:headEnd/>
              <a:tailEnd/>
            </a:ln>
          </p:spPr>
          <p:txBody>
            <a:bodyPr/>
            <a:lstStyle/>
            <a:p>
              <a:endParaRPr lang="en-US"/>
            </a:p>
          </p:txBody>
        </p:sp>
        <p:sp>
          <p:nvSpPr>
            <p:cNvPr id="17539" name="Line 130"/>
            <p:cNvSpPr>
              <a:spLocks noChangeShapeType="1"/>
            </p:cNvSpPr>
            <p:nvPr/>
          </p:nvSpPr>
          <p:spPr bwMode="auto">
            <a:xfrm>
              <a:off x="3627438" y="2222500"/>
              <a:ext cx="22225" cy="1588"/>
            </a:xfrm>
            <a:prstGeom prst="line">
              <a:avLst/>
            </a:prstGeom>
            <a:noFill/>
            <a:ln w="31750">
              <a:solidFill>
                <a:srgbClr val="000000"/>
              </a:solidFill>
              <a:round/>
              <a:headEnd/>
              <a:tailEnd/>
            </a:ln>
          </p:spPr>
          <p:txBody>
            <a:bodyPr/>
            <a:lstStyle/>
            <a:p>
              <a:endParaRPr lang="en-US"/>
            </a:p>
          </p:txBody>
        </p:sp>
        <p:sp>
          <p:nvSpPr>
            <p:cNvPr id="17540" name="Rectangle 131"/>
            <p:cNvSpPr>
              <a:spLocks noChangeArrowheads="1"/>
            </p:cNvSpPr>
            <p:nvPr/>
          </p:nvSpPr>
          <p:spPr bwMode="auto">
            <a:xfrm>
              <a:off x="3541713" y="2062163"/>
              <a:ext cx="65087" cy="44450"/>
            </a:xfrm>
            <a:prstGeom prst="rect">
              <a:avLst/>
            </a:prstGeom>
            <a:solidFill>
              <a:srgbClr val="FFFFFF"/>
            </a:solidFill>
            <a:ln w="9525">
              <a:noFill/>
              <a:miter lim="800000"/>
              <a:headEnd/>
              <a:tailEnd/>
            </a:ln>
          </p:spPr>
          <p:txBody>
            <a:bodyPr/>
            <a:lstStyle/>
            <a:p>
              <a:endParaRPr lang="en-US"/>
            </a:p>
          </p:txBody>
        </p:sp>
        <p:sp>
          <p:nvSpPr>
            <p:cNvPr id="17541" name="Rectangle 132"/>
            <p:cNvSpPr>
              <a:spLocks noChangeArrowheads="1"/>
            </p:cNvSpPr>
            <p:nvPr/>
          </p:nvSpPr>
          <p:spPr bwMode="auto">
            <a:xfrm>
              <a:off x="3541713" y="2062163"/>
              <a:ext cx="85725" cy="68262"/>
            </a:xfrm>
            <a:prstGeom prst="rect">
              <a:avLst/>
            </a:prstGeom>
            <a:noFill/>
            <a:ln w="31750">
              <a:solidFill>
                <a:srgbClr val="000000"/>
              </a:solidFill>
              <a:miter lim="800000"/>
              <a:headEnd/>
              <a:tailEnd/>
            </a:ln>
          </p:spPr>
          <p:txBody>
            <a:bodyPr/>
            <a:lstStyle/>
            <a:p>
              <a:endParaRPr lang="en-US"/>
            </a:p>
          </p:txBody>
        </p:sp>
        <p:sp>
          <p:nvSpPr>
            <p:cNvPr id="17542" name="Freeform 133"/>
            <p:cNvSpPr>
              <a:spLocks/>
            </p:cNvSpPr>
            <p:nvPr/>
          </p:nvSpPr>
          <p:spPr bwMode="auto">
            <a:xfrm>
              <a:off x="4141788" y="2316163"/>
              <a:ext cx="65087" cy="114300"/>
            </a:xfrm>
            <a:custGeom>
              <a:avLst/>
              <a:gdLst>
                <a:gd name="T0" fmla="*/ 0 w 42"/>
                <a:gd name="T1" fmla="*/ 0 h 69"/>
                <a:gd name="T2" fmla="*/ 2147483647 w 42"/>
                <a:gd name="T3" fmla="*/ 2147483647 h 69"/>
                <a:gd name="T4" fmla="*/ 2147483647 w 42"/>
                <a:gd name="T5" fmla="*/ 2147483647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3"/>
                  </a:lnTo>
                  <a:lnTo>
                    <a:pt x="42" y="69"/>
                  </a:lnTo>
                </a:path>
              </a:pathLst>
            </a:custGeom>
            <a:noFill/>
            <a:ln w="31750">
              <a:solidFill>
                <a:srgbClr val="000000"/>
              </a:solidFill>
              <a:round/>
              <a:headEnd/>
              <a:tailEnd/>
            </a:ln>
          </p:spPr>
          <p:txBody>
            <a:bodyPr/>
            <a:lstStyle/>
            <a:p>
              <a:endParaRPr lang="en-US"/>
            </a:p>
          </p:txBody>
        </p:sp>
        <p:sp>
          <p:nvSpPr>
            <p:cNvPr id="17543" name="AutoShape 134"/>
            <p:cNvSpPr>
              <a:spLocks noChangeArrowheads="1"/>
            </p:cNvSpPr>
            <p:nvPr/>
          </p:nvSpPr>
          <p:spPr bwMode="auto">
            <a:xfrm>
              <a:off x="3992563" y="2154238"/>
              <a:ext cx="171450" cy="138112"/>
            </a:xfrm>
            <a:prstGeom prst="roundRect">
              <a:avLst>
                <a:gd name="adj" fmla="val 50000"/>
              </a:avLst>
            </a:prstGeom>
            <a:solidFill>
              <a:srgbClr val="FFFFFF"/>
            </a:solidFill>
            <a:ln w="9525">
              <a:noFill/>
              <a:round/>
              <a:headEnd/>
              <a:tailEnd/>
            </a:ln>
          </p:spPr>
          <p:txBody>
            <a:bodyPr/>
            <a:lstStyle/>
            <a:p>
              <a:endParaRPr lang="en-US"/>
            </a:p>
          </p:txBody>
        </p:sp>
        <p:sp>
          <p:nvSpPr>
            <p:cNvPr id="17544" name="AutoShape 135"/>
            <p:cNvSpPr>
              <a:spLocks noChangeArrowheads="1"/>
            </p:cNvSpPr>
            <p:nvPr/>
          </p:nvSpPr>
          <p:spPr bwMode="auto">
            <a:xfrm>
              <a:off x="3970338" y="2130425"/>
              <a:ext cx="214312" cy="185738"/>
            </a:xfrm>
            <a:prstGeom prst="roundRect">
              <a:avLst>
                <a:gd name="adj" fmla="val 40088"/>
              </a:avLst>
            </a:prstGeom>
            <a:noFill/>
            <a:ln w="53975">
              <a:solidFill>
                <a:srgbClr val="999999"/>
              </a:solidFill>
              <a:round/>
              <a:headEnd/>
              <a:tailEnd/>
            </a:ln>
          </p:spPr>
          <p:txBody>
            <a:bodyPr/>
            <a:lstStyle/>
            <a:p>
              <a:endParaRPr lang="en-US"/>
            </a:p>
          </p:txBody>
        </p:sp>
        <p:sp>
          <p:nvSpPr>
            <p:cNvPr id="17545" name="Rectangle 136"/>
            <p:cNvSpPr>
              <a:spLocks noChangeArrowheads="1"/>
            </p:cNvSpPr>
            <p:nvPr/>
          </p:nvSpPr>
          <p:spPr bwMode="auto">
            <a:xfrm>
              <a:off x="4014788" y="2200275"/>
              <a:ext cx="127000" cy="68263"/>
            </a:xfrm>
            <a:prstGeom prst="rect">
              <a:avLst/>
            </a:prstGeom>
            <a:solidFill>
              <a:srgbClr val="FFFFFF"/>
            </a:solidFill>
            <a:ln w="9525">
              <a:noFill/>
              <a:miter lim="800000"/>
              <a:headEnd/>
              <a:tailEnd/>
            </a:ln>
          </p:spPr>
          <p:txBody>
            <a:bodyPr/>
            <a:lstStyle/>
            <a:p>
              <a:endParaRPr lang="en-US"/>
            </a:p>
          </p:txBody>
        </p:sp>
        <p:sp>
          <p:nvSpPr>
            <p:cNvPr id="17546" name="Rectangle 137"/>
            <p:cNvSpPr>
              <a:spLocks noChangeArrowheads="1"/>
            </p:cNvSpPr>
            <p:nvPr/>
          </p:nvSpPr>
          <p:spPr bwMode="auto">
            <a:xfrm>
              <a:off x="4014788" y="2200275"/>
              <a:ext cx="149225" cy="92075"/>
            </a:xfrm>
            <a:prstGeom prst="rect">
              <a:avLst/>
            </a:prstGeom>
            <a:noFill/>
            <a:ln w="31750">
              <a:solidFill>
                <a:srgbClr val="000000"/>
              </a:solidFill>
              <a:miter lim="800000"/>
              <a:headEnd/>
              <a:tailEnd/>
            </a:ln>
          </p:spPr>
          <p:txBody>
            <a:bodyPr/>
            <a:lstStyle/>
            <a:p>
              <a:endParaRPr lang="en-US"/>
            </a:p>
          </p:txBody>
        </p:sp>
        <p:sp>
          <p:nvSpPr>
            <p:cNvPr id="17547" name="Freeform 138"/>
            <p:cNvSpPr>
              <a:spLocks/>
            </p:cNvSpPr>
            <p:nvPr/>
          </p:nvSpPr>
          <p:spPr bwMode="auto">
            <a:xfrm>
              <a:off x="4184650" y="2408238"/>
              <a:ext cx="44450" cy="44450"/>
            </a:xfrm>
            <a:custGeom>
              <a:avLst/>
              <a:gdLst>
                <a:gd name="T0" fmla="*/ 2147483647 w 28"/>
                <a:gd name="T1" fmla="*/ 0 h 27"/>
                <a:gd name="T2" fmla="*/ 2147483647 w 28"/>
                <a:gd name="T3" fmla="*/ 0 h 27"/>
                <a:gd name="T4" fmla="*/ 2147483647 w 28"/>
                <a:gd name="T5" fmla="*/ 2147483647 h 27"/>
                <a:gd name="T6" fmla="*/ 2147483647 w 28"/>
                <a:gd name="T7" fmla="*/ 2147483647 h 27"/>
                <a:gd name="T8" fmla="*/ 2147483647 w 28"/>
                <a:gd name="T9" fmla="*/ 2147483647 h 27"/>
                <a:gd name="T10" fmla="*/ 2147483647 w 28"/>
                <a:gd name="T11" fmla="*/ 2147483647 h 27"/>
                <a:gd name="T12" fmla="*/ 0 w 28"/>
                <a:gd name="T13" fmla="*/ 2147483647 h 27"/>
                <a:gd name="T14" fmla="*/ 0 w 28"/>
                <a:gd name="T15" fmla="*/ 2147483647 h 27"/>
                <a:gd name="T16" fmla="*/ 0 w 28"/>
                <a:gd name="T17" fmla="*/ 0 h 27"/>
                <a:gd name="T18" fmla="*/ 2147483647 w 28"/>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27"/>
                <a:gd name="T32" fmla="*/ 28 w 28"/>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27">
                  <a:moveTo>
                    <a:pt x="14" y="0"/>
                  </a:moveTo>
                  <a:lnTo>
                    <a:pt x="14" y="0"/>
                  </a:lnTo>
                  <a:lnTo>
                    <a:pt x="28" y="14"/>
                  </a:lnTo>
                  <a:lnTo>
                    <a:pt x="28" y="27"/>
                  </a:lnTo>
                  <a:lnTo>
                    <a:pt x="14" y="27"/>
                  </a:lnTo>
                  <a:lnTo>
                    <a:pt x="0" y="27"/>
                  </a:lnTo>
                  <a:lnTo>
                    <a:pt x="0" y="14"/>
                  </a:lnTo>
                  <a:lnTo>
                    <a:pt x="0" y="0"/>
                  </a:lnTo>
                  <a:lnTo>
                    <a:pt x="14" y="0"/>
                  </a:lnTo>
                  <a:close/>
                </a:path>
              </a:pathLst>
            </a:custGeom>
            <a:solidFill>
              <a:srgbClr val="999999"/>
            </a:solidFill>
            <a:ln w="31750">
              <a:solidFill>
                <a:srgbClr val="999999"/>
              </a:solidFill>
              <a:round/>
              <a:headEnd/>
              <a:tailEnd/>
            </a:ln>
          </p:spPr>
          <p:txBody>
            <a:bodyPr/>
            <a:lstStyle/>
            <a:p>
              <a:endParaRPr lang="en-US"/>
            </a:p>
          </p:txBody>
        </p:sp>
        <p:pic>
          <p:nvPicPr>
            <p:cNvPr id="17548" name="Picture 139"/>
            <p:cNvPicPr>
              <a:picLocks noChangeAspect="1" noChangeArrowheads="1"/>
            </p:cNvPicPr>
            <p:nvPr/>
          </p:nvPicPr>
          <p:blipFill>
            <a:blip r:embed="rId3"/>
            <a:srcRect/>
            <a:stretch>
              <a:fillRect/>
            </a:stretch>
          </p:blipFill>
          <p:spPr bwMode="auto">
            <a:xfrm>
              <a:off x="4014788" y="2200275"/>
              <a:ext cx="127000" cy="68263"/>
            </a:xfrm>
            <a:prstGeom prst="rect">
              <a:avLst/>
            </a:prstGeom>
            <a:noFill/>
            <a:ln w="9525">
              <a:noFill/>
              <a:miter lim="800000"/>
              <a:headEnd/>
              <a:tailEnd/>
            </a:ln>
          </p:spPr>
        </p:pic>
        <p:sp>
          <p:nvSpPr>
            <p:cNvPr id="17549" name="Freeform 140"/>
            <p:cNvSpPr>
              <a:spLocks/>
            </p:cNvSpPr>
            <p:nvPr/>
          </p:nvSpPr>
          <p:spPr bwMode="auto">
            <a:xfrm>
              <a:off x="4206875" y="2430463"/>
              <a:ext cx="1588" cy="1587"/>
            </a:xfrm>
            <a:custGeom>
              <a:avLst/>
              <a:gdLst>
                <a:gd name="T0" fmla="*/ 0 w 1588"/>
                <a:gd name="T1" fmla="*/ 0 h 1587"/>
                <a:gd name="T2" fmla="*/ 0 w 1588"/>
                <a:gd name="T3" fmla="*/ 0 h 1587"/>
                <a:gd name="T4" fmla="*/ 0 w 1588"/>
                <a:gd name="T5" fmla="*/ 0 h 1587"/>
                <a:gd name="T6" fmla="*/ 0 60000 65536"/>
                <a:gd name="T7" fmla="*/ 0 60000 65536"/>
                <a:gd name="T8" fmla="*/ 0 60000 65536"/>
                <a:gd name="T9" fmla="*/ 0 w 1588"/>
                <a:gd name="T10" fmla="*/ 0 h 1587"/>
                <a:gd name="T11" fmla="*/ 1588 w 1588"/>
                <a:gd name="T12" fmla="*/ 1587 h 1587"/>
              </a:gdLst>
              <a:ahLst/>
              <a:cxnLst>
                <a:cxn ang="T6">
                  <a:pos x="T0" y="T1"/>
                </a:cxn>
                <a:cxn ang="T7">
                  <a:pos x="T2" y="T3"/>
                </a:cxn>
                <a:cxn ang="T8">
                  <a:pos x="T4" y="T5"/>
                </a:cxn>
              </a:cxnLst>
              <a:rect l="T9" t="T10" r="T11" b="T12"/>
              <a:pathLst>
                <a:path w="1588" h="1587">
                  <a:moveTo>
                    <a:pt x="0" y="0"/>
                  </a:moveTo>
                  <a:lnTo>
                    <a:pt x="0" y="0"/>
                  </a:lnTo>
                  <a:close/>
                </a:path>
              </a:pathLst>
            </a:custGeom>
            <a:noFill/>
            <a:ln w="31750">
              <a:solidFill>
                <a:srgbClr val="000000"/>
              </a:solidFill>
              <a:round/>
              <a:headEnd/>
              <a:tailEnd/>
            </a:ln>
          </p:spPr>
          <p:txBody>
            <a:bodyPr/>
            <a:lstStyle/>
            <a:p>
              <a:endParaRPr lang="en-US"/>
            </a:p>
          </p:txBody>
        </p:sp>
        <p:sp>
          <p:nvSpPr>
            <p:cNvPr id="17550" name="Line 141"/>
            <p:cNvSpPr>
              <a:spLocks noChangeShapeType="1"/>
            </p:cNvSpPr>
            <p:nvPr/>
          </p:nvSpPr>
          <p:spPr bwMode="auto">
            <a:xfrm>
              <a:off x="4229100" y="2430463"/>
              <a:ext cx="1588" cy="1587"/>
            </a:xfrm>
            <a:prstGeom prst="line">
              <a:avLst/>
            </a:prstGeom>
            <a:noFill/>
            <a:ln w="31750">
              <a:solidFill>
                <a:srgbClr val="000000"/>
              </a:solidFill>
              <a:round/>
              <a:headEnd/>
              <a:tailEnd/>
            </a:ln>
          </p:spPr>
          <p:txBody>
            <a:bodyPr/>
            <a:lstStyle/>
            <a:p>
              <a:endParaRPr lang="en-US"/>
            </a:p>
          </p:txBody>
        </p:sp>
        <p:sp>
          <p:nvSpPr>
            <p:cNvPr id="17551" name="Rectangle 142"/>
            <p:cNvSpPr>
              <a:spLocks noChangeArrowheads="1"/>
            </p:cNvSpPr>
            <p:nvPr/>
          </p:nvSpPr>
          <p:spPr bwMode="auto">
            <a:xfrm>
              <a:off x="3992563" y="2292350"/>
              <a:ext cx="149225" cy="44450"/>
            </a:xfrm>
            <a:prstGeom prst="rect">
              <a:avLst/>
            </a:prstGeom>
            <a:solidFill>
              <a:srgbClr val="D9AA73"/>
            </a:solidFill>
            <a:ln w="31750">
              <a:solidFill>
                <a:srgbClr val="D9AA73"/>
              </a:solidFill>
              <a:miter lim="800000"/>
              <a:headEnd/>
              <a:tailEnd/>
            </a:ln>
          </p:spPr>
          <p:txBody>
            <a:bodyPr/>
            <a:lstStyle/>
            <a:p>
              <a:endParaRPr lang="en-US"/>
            </a:p>
          </p:txBody>
        </p:sp>
        <p:sp>
          <p:nvSpPr>
            <p:cNvPr id="17552" name="Freeform 143"/>
            <p:cNvSpPr>
              <a:spLocks/>
            </p:cNvSpPr>
            <p:nvPr/>
          </p:nvSpPr>
          <p:spPr bwMode="auto">
            <a:xfrm>
              <a:off x="3970338" y="2336800"/>
              <a:ext cx="214312" cy="23813"/>
            </a:xfrm>
            <a:custGeom>
              <a:avLst/>
              <a:gdLst>
                <a:gd name="T0" fmla="*/ 2147483647 w 138"/>
                <a:gd name="T1" fmla="*/ 0 h 14"/>
                <a:gd name="T2" fmla="*/ 0 w 138"/>
                <a:gd name="T3" fmla="*/ 2147483647 h 14"/>
                <a:gd name="T4" fmla="*/ 2147483647 w 138"/>
                <a:gd name="T5" fmla="*/ 2147483647 h 14"/>
                <a:gd name="T6" fmla="*/ 2147483647 w 138"/>
                <a:gd name="T7" fmla="*/ 0 h 14"/>
                <a:gd name="T8" fmla="*/ 2147483647 w 138"/>
                <a:gd name="T9" fmla="*/ 0 h 14"/>
                <a:gd name="T10" fmla="*/ 0 60000 65536"/>
                <a:gd name="T11" fmla="*/ 0 60000 65536"/>
                <a:gd name="T12" fmla="*/ 0 60000 65536"/>
                <a:gd name="T13" fmla="*/ 0 60000 65536"/>
                <a:gd name="T14" fmla="*/ 0 60000 65536"/>
                <a:gd name="T15" fmla="*/ 0 w 138"/>
                <a:gd name="T16" fmla="*/ 0 h 14"/>
                <a:gd name="T17" fmla="*/ 138 w 138"/>
                <a:gd name="T18" fmla="*/ 14 h 14"/>
              </a:gdLst>
              <a:ahLst/>
              <a:cxnLst>
                <a:cxn ang="T10">
                  <a:pos x="T0" y="T1"/>
                </a:cxn>
                <a:cxn ang="T11">
                  <a:pos x="T2" y="T3"/>
                </a:cxn>
                <a:cxn ang="T12">
                  <a:pos x="T4" y="T5"/>
                </a:cxn>
                <a:cxn ang="T13">
                  <a:pos x="T6" y="T7"/>
                </a:cxn>
                <a:cxn ang="T14">
                  <a:pos x="T8" y="T9"/>
                </a:cxn>
              </a:cxnLst>
              <a:rect l="T15" t="T16" r="T17" b="T18"/>
              <a:pathLst>
                <a:path w="138" h="14">
                  <a:moveTo>
                    <a:pt x="14" y="0"/>
                  </a:moveTo>
                  <a:lnTo>
                    <a:pt x="0" y="14"/>
                  </a:lnTo>
                  <a:lnTo>
                    <a:pt x="138" y="14"/>
                  </a:lnTo>
                  <a:lnTo>
                    <a:pt x="124" y="0"/>
                  </a:lnTo>
                  <a:lnTo>
                    <a:pt x="14" y="0"/>
                  </a:lnTo>
                  <a:close/>
                </a:path>
              </a:pathLst>
            </a:custGeom>
            <a:noFill/>
            <a:ln w="31750">
              <a:solidFill>
                <a:srgbClr val="D9AA73"/>
              </a:solidFill>
              <a:round/>
              <a:headEnd/>
              <a:tailEnd/>
            </a:ln>
          </p:spPr>
          <p:txBody>
            <a:bodyPr/>
            <a:lstStyle/>
            <a:p>
              <a:endParaRPr lang="en-US"/>
            </a:p>
          </p:txBody>
        </p:sp>
        <p:sp>
          <p:nvSpPr>
            <p:cNvPr id="17553" name="Line 144"/>
            <p:cNvSpPr>
              <a:spLocks noChangeShapeType="1"/>
            </p:cNvSpPr>
            <p:nvPr/>
          </p:nvSpPr>
          <p:spPr bwMode="auto">
            <a:xfrm>
              <a:off x="3992563" y="2360613"/>
              <a:ext cx="41275" cy="1587"/>
            </a:xfrm>
            <a:prstGeom prst="line">
              <a:avLst/>
            </a:prstGeom>
            <a:noFill/>
            <a:ln w="31750">
              <a:solidFill>
                <a:srgbClr val="000000"/>
              </a:solidFill>
              <a:round/>
              <a:headEnd/>
              <a:tailEnd/>
            </a:ln>
          </p:spPr>
          <p:txBody>
            <a:bodyPr/>
            <a:lstStyle/>
            <a:p>
              <a:endParaRPr lang="en-US"/>
            </a:p>
          </p:txBody>
        </p:sp>
        <p:sp>
          <p:nvSpPr>
            <p:cNvPr id="17554" name="Line 145"/>
            <p:cNvSpPr>
              <a:spLocks noChangeShapeType="1"/>
            </p:cNvSpPr>
            <p:nvPr/>
          </p:nvSpPr>
          <p:spPr bwMode="auto">
            <a:xfrm>
              <a:off x="4014788" y="2336800"/>
              <a:ext cx="127000" cy="1588"/>
            </a:xfrm>
            <a:prstGeom prst="line">
              <a:avLst/>
            </a:prstGeom>
            <a:noFill/>
            <a:ln w="31750">
              <a:solidFill>
                <a:srgbClr val="000000"/>
              </a:solidFill>
              <a:round/>
              <a:headEnd/>
              <a:tailEnd/>
            </a:ln>
          </p:spPr>
          <p:txBody>
            <a:bodyPr/>
            <a:lstStyle/>
            <a:p>
              <a:endParaRPr lang="en-US"/>
            </a:p>
          </p:txBody>
        </p:sp>
        <p:sp>
          <p:nvSpPr>
            <p:cNvPr id="17555" name="Line 146"/>
            <p:cNvSpPr>
              <a:spLocks noChangeShapeType="1"/>
            </p:cNvSpPr>
            <p:nvPr/>
          </p:nvSpPr>
          <p:spPr bwMode="auto">
            <a:xfrm>
              <a:off x="3992563" y="2336800"/>
              <a:ext cx="107950" cy="1588"/>
            </a:xfrm>
            <a:prstGeom prst="line">
              <a:avLst/>
            </a:prstGeom>
            <a:noFill/>
            <a:ln w="31750">
              <a:solidFill>
                <a:srgbClr val="000000"/>
              </a:solidFill>
              <a:round/>
              <a:headEnd/>
              <a:tailEnd/>
            </a:ln>
          </p:spPr>
          <p:txBody>
            <a:bodyPr/>
            <a:lstStyle/>
            <a:p>
              <a:endParaRPr lang="en-US"/>
            </a:p>
          </p:txBody>
        </p:sp>
        <p:sp>
          <p:nvSpPr>
            <p:cNvPr id="17556" name="Line 147"/>
            <p:cNvSpPr>
              <a:spLocks noChangeShapeType="1"/>
            </p:cNvSpPr>
            <p:nvPr/>
          </p:nvSpPr>
          <p:spPr bwMode="auto">
            <a:xfrm>
              <a:off x="4033838" y="2360613"/>
              <a:ext cx="87312" cy="1587"/>
            </a:xfrm>
            <a:prstGeom prst="line">
              <a:avLst/>
            </a:prstGeom>
            <a:noFill/>
            <a:ln w="31750">
              <a:solidFill>
                <a:srgbClr val="000000"/>
              </a:solidFill>
              <a:round/>
              <a:headEnd/>
              <a:tailEnd/>
            </a:ln>
          </p:spPr>
          <p:txBody>
            <a:bodyPr/>
            <a:lstStyle/>
            <a:p>
              <a:endParaRPr lang="en-US"/>
            </a:p>
          </p:txBody>
        </p:sp>
        <p:sp>
          <p:nvSpPr>
            <p:cNvPr id="17557" name="Line 148"/>
            <p:cNvSpPr>
              <a:spLocks noChangeShapeType="1"/>
            </p:cNvSpPr>
            <p:nvPr/>
          </p:nvSpPr>
          <p:spPr bwMode="auto">
            <a:xfrm>
              <a:off x="4121150" y="2336800"/>
              <a:ext cx="42863" cy="1588"/>
            </a:xfrm>
            <a:prstGeom prst="line">
              <a:avLst/>
            </a:prstGeom>
            <a:noFill/>
            <a:ln w="31750">
              <a:solidFill>
                <a:srgbClr val="000000"/>
              </a:solidFill>
              <a:round/>
              <a:headEnd/>
              <a:tailEnd/>
            </a:ln>
          </p:spPr>
          <p:txBody>
            <a:bodyPr/>
            <a:lstStyle/>
            <a:p>
              <a:endParaRPr lang="en-US"/>
            </a:p>
          </p:txBody>
        </p:sp>
        <p:sp>
          <p:nvSpPr>
            <p:cNvPr id="17558" name="Line 149"/>
            <p:cNvSpPr>
              <a:spLocks noChangeShapeType="1"/>
            </p:cNvSpPr>
            <p:nvPr/>
          </p:nvSpPr>
          <p:spPr bwMode="auto">
            <a:xfrm>
              <a:off x="4141788" y="2360613"/>
              <a:ext cx="22225" cy="1587"/>
            </a:xfrm>
            <a:prstGeom prst="line">
              <a:avLst/>
            </a:prstGeom>
            <a:noFill/>
            <a:ln w="31750">
              <a:solidFill>
                <a:srgbClr val="000000"/>
              </a:solidFill>
              <a:round/>
              <a:headEnd/>
              <a:tailEnd/>
            </a:ln>
          </p:spPr>
          <p:txBody>
            <a:bodyPr/>
            <a:lstStyle/>
            <a:p>
              <a:endParaRPr lang="en-US"/>
            </a:p>
          </p:txBody>
        </p:sp>
        <p:sp>
          <p:nvSpPr>
            <p:cNvPr id="17559" name="Rectangle 150"/>
            <p:cNvSpPr>
              <a:spLocks noChangeArrowheads="1"/>
            </p:cNvSpPr>
            <p:nvPr/>
          </p:nvSpPr>
          <p:spPr bwMode="auto">
            <a:xfrm>
              <a:off x="4056063" y="2176463"/>
              <a:ext cx="65087" cy="68262"/>
            </a:xfrm>
            <a:prstGeom prst="rect">
              <a:avLst/>
            </a:prstGeom>
            <a:solidFill>
              <a:srgbClr val="FFFFFF"/>
            </a:solidFill>
            <a:ln w="9525">
              <a:noFill/>
              <a:miter lim="800000"/>
              <a:headEnd/>
              <a:tailEnd/>
            </a:ln>
          </p:spPr>
          <p:txBody>
            <a:bodyPr/>
            <a:lstStyle/>
            <a:p>
              <a:endParaRPr lang="en-US"/>
            </a:p>
          </p:txBody>
        </p:sp>
        <p:sp>
          <p:nvSpPr>
            <p:cNvPr id="17560" name="Rectangle 151"/>
            <p:cNvSpPr>
              <a:spLocks noChangeArrowheads="1"/>
            </p:cNvSpPr>
            <p:nvPr/>
          </p:nvSpPr>
          <p:spPr bwMode="auto">
            <a:xfrm>
              <a:off x="4056063" y="2176463"/>
              <a:ext cx="85725" cy="92075"/>
            </a:xfrm>
            <a:prstGeom prst="rect">
              <a:avLst/>
            </a:prstGeom>
            <a:noFill/>
            <a:ln w="31750">
              <a:solidFill>
                <a:srgbClr val="000000"/>
              </a:solidFill>
              <a:miter lim="800000"/>
              <a:headEnd/>
              <a:tailEnd/>
            </a:ln>
          </p:spPr>
          <p:txBody>
            <a:bodyPr/>
            <a:lstStyle/>
            <a:p>
              <a:endParaRPr lang="en-US"/>
            </a:p>
          </p:txBody>
        </p:sp>
        <p:sp>
          <p:nvSpPr>
            <p:cNvPr id="17561" name="Rectangle 152"/>
            <p:cNvSpPr>
              <a:spLocks noChangeArrowheads="1"/>
            </p:cNvSpPr>
            <p:nvPr/>
          </p:nvSpPr>
          <p:spPr bwMode="auto">
            <a:xfrm>
              <a:off x="4667250" y="3846513"/>
              <a:ext cx="768350" cy="212725"/>
            </a:xfrm>
            <a:prstGeom prst="rect">
              <a:avLst/>
            </a:prstGeom>
            <a:noFill/>
            <a:ln w="9525">
              <a:noFill/>
              <a:miter lim="800000"/>
              <a:headEnd/>
              <a:tailEnd/>
            </a:ln>
          </p:spPr>
          <p:txBody>
            <a:bodyPr wrap="none" lIns="0" tIns="0" rIns="0" bIns="0">
              <a:spAutoFit/>
            </a:bodyPr>
            <a:lstStyle/>
            <a:p>
              <a:pPr eaLnBrk="0" hangingPunct="0"/>
              <a:r>
                <a:rPr lang="en-GB" sz="1400" dirty="0">
                  <a:latin typeface="Arial" charset="0"/>
                </a:rPr>
                <a:t>backbone</a:t>
              </a:r>
              <a:endParaRPr lang="en-GB" dirty="0">
                <a:latin typeface="Times" charset="0"/>
              </a:endParaRPr>
            </a:p>
          </p:txBody>
        </p:sp>
        <p:sp>
          <p:nvSpPr>
            <p:cNvPr id="17562" name="Rectangle 153"/>
            <p:cNvSpPr>
              <a:spLocks noChangeArrowheads="1"/>
            </p:cNvSpPr>
            <p:nvPr/>
          </p:nvSpPr>
          <p:spPr bwMode="auto">
            <a:xfrm>
              <a:off x="3440113" y="4816475"/>
              <a:ext cx="917575" cy="212725"/>
            </a:xfrm>
            <a:prstGeom prst="rect">
              <a:avLst/>
            </a:prstGeom>
            <a:noFill/>
            <a:ln w="9525">
              <a:noFill/>
              <a:miter lim="800000"/>
              <a:headEnd/>
              <a:tailEnd/>
            </a:ln>
          </p:spPr>
          <p:txBody>
            <a:bodyPr wrap="none" lIns="0" tIns="0" rIns="0" bIns="0">
              <a:spAutoFit/>
            </a:bodyPr>
            <a:lstStyle/>
            <a:p>
              <a:pPr eaLnBrk="0" hangingPunct="0"/>
              <a:r>
                <a:rPr lang="en-GB" sz="1400">
                  <a:latin typeface="Arial" charset="0"/>
                </a:rPr>
                <a:t>satellite link</a:t>
              </a:r>
              <a:endParaRPr lang="en-GB">
                <a:latin typeface="Times" charset="0"/>
              </a:endParaRPr>
            </a:p>
          </p:txBody>
        </p:sp>
        <p:sp>
          <p:nvSpPr>
            <p:cNvPr id="17563" name="Rectangle 154"/>
            <p:cNvSpPr>
              <a:spLocks noChangeArrowheads="1"/>
            </p:cNvSpPr>
            <p:nvPr/>
          </p:nvSpPr>
          <p:spPr bwMode="auto">
            <a:xfrm>
              <a:off x="3286125" y="2914650"/>
              <a:ext cx="127000" cy="114300"/>
            </a:xfrm>
            <a:prstGeom prst="rect">
              <a:avLst/>
            </a:prstGeom>
            <a:solidFill>
              <a:srgbClr val="CF924C"/>
            </a:solidFill>
            <a:ln w="9525">
              <a:noFill/>
              <a:miter lim="800000"/>
              <a:headEnd/>
              <a:tailEnd/>
            </a:ln>
          </p:spPr>
          <p:txBody>
            <a:bodyPr/>
            <a:lstStyle/>
            <a:p>
              <a:endParaRPr lang="en-US"/>
            </a:p>
          </p:txBody>
        </p:sp>
        <p:sp>
          <p:nvSpPr>
            <p:cNvPr id="17564" name="Rectangle 155"/>
            <p:cNvSpPr>
              <a:spLocks noChangeArrowheads="1"/>
            </p:cNvSpPr>
            <p:nvPr/>
          </p:nvSpPr>
          <p:spPr bwMode="auto">
            <a:xfrm>
              <a:off x="3286125" y="2914650"/>
              <a:ext cx="149225" cy="138113"/>
            </a:xfrm>
            <a:prstGeom prst="rect">
              <a:avLst/>
            </a:prstGeom>
            <a:noFill/>
            <a:ln w="31750">
              <a:solidFill>
                <a:srgbClr val="CF924C"/>
              </a:solidFill>
              <a:miter lim="800000"/>
              <a:headEnd/>
              <a:tailEnd/>
            </a:ln>
          </p:spPr>
          <p:txBody>
            <a:bodyPr/>
            <a:lstStyle/>
            <a:p>
              <a:endParaRPr lang="en-US"/>
            </a:p>
          </p:txBody>
        </p:sp>
        <p:sp>
          <p:nvSpPr>
            <p:cNvPr id="17565" name="Rectangle 156"/>
            <p:cNvSpPr>
              <a:spLocks noChangeArrowheads="1"/>
            </p:cNvSpPr>
            <p:nvPr/>
          </p:nvSpPr>
          <p:spPr bwMode="auto">
            <a:xfrm>
              <a:off x="3756025" y="3121025"/>
              <a:ext cx="130175" cy="139700"/>
            </a:xfrm>
            <a:prstGeom prst="rect">
              <a:avLst/>
            </a:prstGeom>
            <a:solidFill>
              <a:srgbClr val="CF924C"/>
            </a:solidFill>
            <a:ln w="9525">
              <a:noFill/>
              <a:miter lim="800000"/>
              <a:headEnd/>
              <a:tailEnd/>
            </a:ln>
          </p:spPr>
          <p:txBody>
            <a:bodyPr/>
            <a:lstStyle/>
            <a:p>
              <a:endParaRPr lang="en-US"/>
            </a:p>
          </p:txBody>
        </p:sp>
        <p:sp>
          <p:nvSpPr>
            <p:cNvPr id="17566" name="Rectangle 157"/>
            <p:cNvSpPr>
              <a:spLocks noChangeArrowheads="1"/>
            </p:cNvSpPr>
            <p:nvPr/>
          </p:nvSpPr>
          <p:spPr bwMode="auto">
            <a:xfrm>
              <a:off x="3756025" y="3121025"/>
              <a:ext cx="150813" cy="161925"/>
            </a:xfrm>
            <a:prstGeom prst="rect">
              <a:avLst/>
            </a:prstGeom>
            <a:noFill/>
            <a:ln w="31750">
              <a:solidFill>
                <a:srgbClr val="CF924C"/>
              </a:solidFill>
              <a:miter lim="800000"/>
              <a:headEnd/>
              <a:tailEnd/>
            </a:ln>
          </p:spPr>
          <p:txBody>
            <a:bodyPr/>
            <a:lstStyle/>
            <a:p>
              <a:endParaRPr lang="en-US"/>
            </a:p>
          </p:txBody>
        </p:sp>
        <p:sp>
          <p:nvSpPr>
            <p:cNvPr id="17567" name="Rectangle 158"/>
            <p:cNvSpPr>
              <a:spLocks noChangeArrowheads="1"/>
            </p:cNvSpPr>
            <p:nvPr/>
          </p:nvSpPr>
          <p:spPr bwMode="auto">
            <a:xfrm>
              <a:off x="3371850" y="3121025"/>
              <a:ext cx="127000" cy="139700"/>
            </a:xfrm>
            <a:prstGeom prst="rect">
              <a:avLst/>
            </a:prstGeom>
            <a:solidFill>
              <a:srgbClr val="CF924C"/>
            </a:solidFill>
            <a:ln w="9525">
              <a:noFill/>
              <a:miter lim="800000"/>
              <a:headEnd/>
              <a:tailEnd/>
            </a:ln>
          </p:spPr>
          <p:txBody>
            <a:bodyPr/>
            <a:lstStyle/>
            <a:p>
              <a:endParaRPr lang="en-US"/>
            </a:p>
          </p:txBody>
        </p:sp>
        <p:sp>
          <p:nvSpPr>
            <p:cNvPr id="17568" name="Rectangle 159"/>
            <p:cNvSpPr>
              <a:spLocks noChangeArrowheads="1"/>
            </p:cNvSpPr>
            <p:nvPr/>
          </p:nvSpPr>
          <p:spPr bwMode="auto">
            <a:xfrm>
              <a:off x="3371850" y="3121025"/>
              <a:ext cx="149225" cy="161925"/>
            </a:xfrm>
            <a:prstGeom prst="rect">
              <a:avLst/>
            </a:prstGeom>
            <a:noFill/>
            <a:ln w="31750">
              <a:solidFill>
                <a:srgbClr val="CF924C"/>
              </a:solidFill>
              <a:miter lim="800000"/>
              <a:headEnd/>
              <a:tailEnd/>
            </a:ln>
          </p:spPr>
          <p:txBody>
            <a:bodyPr/>
            <a:lstStyle/>
            <a:p>
              <a:endParaRPr lang="en-US"/>
            </a:p>
          </p:txBody>
        </p:sp>
        <p:sp>
          <p:nvSpPr>
            <p:cNvPr id="17569" name="Rectangle 160"/>
            <p:cNvSpPr>
              <a:spLocks noChangeArrowheads="1"/>
            </p:cNvSpPr>
            <p:nvPr/>
          </p:nvSpPr>
          <p:spPr bwMode="auto">
            <a:xfrm>
              <a:off x="2235200" y="2476500"/>
              <a:ext cx="128588" cy="114300"/>
            </a:xfrm>
            <a:prstGeom prst="rect">
              <a:avLst/>
            </a:prstGeom>
            <a:solidFill>
              <a:srgbClr val="CF924C"/>
            </a:solidFill>
            <a:ln w="9525">
              <a:noFill/>
              <a:miter lim="800000"/>
              <a:headEnd/>
              <a:tailEnd/>
            </a:ln>
          </p:spPr>
          <p:txBody>
            <a:bodyPr/>
            <a:lstStyle/>
            <a:p>
              <a:endParaRPr lang="en-US"/>
            </a:p>
          </p:txBody>
        </p:sp>
        <p:sp>
          <p:nvSpPr>
            <p:cNvPr id="17570" name="Rectangle 161"/>
            <p:cNvSpPr>
              <a:spLocks noChangeArrowheads="1"/>
            </p:cNvSpPr>
            <p:nvPr/>
          </p:nvSpPr>
          <p:spPr bwMode="auto">
            <a:xfrm>
              <a:off x="2235200" y="2476500"/>
              <a:ext cx="150813" cy="138113"/>
            </a:xfrm>
            <a:prstGeom prst="rect">
              <a:avLst/>
            </a:prstGeom>
            <a:noFill/>
            <a:ln w="31750">
              <a:solidFill>
                <a:srgbClr val="CF924C"/>
              </a:solidFill>
              <a:miter lim="800000"/>
              <a:headEnd/>
              <a:tailEnd/>
            </a:ln>
          </p:spPr>
          <p:txBody>
            <a:bodyPr/>
            <a:lstStyle/>
            <a:p>
              <a:endParaRPr lang="en-US"/>
            </a:p>
          </p:txBody>
        </p:sp>
        <p:sp>
          <p:nvSpPr>
            <p:cNvPr id="17571" name="Rectangle 162"/>
            <p:cNvSpPr>
              <a:spLocks noChangeArrowheads="1"/>
            </p:cNvSpPr>
            <p:nvPr/>
          </p:nvSpPr>
          <p:spPr bwMode="auto">
            <a:xfrm>
              <a:off x="2728913" y="2476500"/>
              <a:ext cx="128587" cy="114300"/>
            </a:xfrm>
            <a:prstGeom prst="rect">
              <a:avLst/>
            </a:prstGeom>
            <a:solidFill>
              <a:srgbClr val="CF924C"/>
            </a:solidFill>
            <a:ln w="9525">
              <a:noFill/>
              <a:miter lim="800000"/>
              <a:headEnd/>
              <a:tailEnd/>
            </a:ln>
          </p:spPr>
          <p:txBody>
            <a:bodyPr/>
            <a:lstStyle/>
            <a:p>
              <a:endParaRPr lang="en-US"/>
            </a:p>
          </p:txBody>
        </p:sp>
        <p:sp>
          <p:nvSpPr>
            <p:cNvPr id="17572" name="Rectangle 163"/>
            <p:cNvSpPr>
              <a:spLocks noChangeArrowheads="1"/>
            </p:cNvSpPr>
            <p:nvPr/>
          </p:nvSpPr>
          <p:spPr bwMode="auto">
            <a:xfrm>
              <a:off x="2728913" y="2476500"/>
              <a:ext cx="149225" cy="138113"/>
            </a:xfrm>
            <a:prstGeom prst="rect">
              <a:avLst/>
            </a:prstGeom>
            <a:noFill/>
            <a:ln w="31750">
              <a:solidFill>
                <a:srgbClr val="CF924C"/>
              </a:solidFill>
              <a:miter lim="800000"/>
              <a:headEnd/>
              <a:tailEnd/>
            </a:ln>
          </p:spPr>
          <p:txBody>
            <a:bodyPr/>
            <a:lstStyle/>
            <a:p>
              <a:endParaRPr lang="en-US"/>
            </a:p>
          </p:txBody>
        </p:sp>
        <p:sp>
          <p:nvSpPr>
            <p:cNvPr id="17573" name="Freeform 164"/>
            <p:cNvSpPr>
              <a:spLocks/>
            </p:cNvSpPr>
            <p:nvPr/>
          </p:nvSpPr>
          <p:spPr bwMode="auto">
            <a:xfrm>
              <a:off x="7848600" y="3052763"/>
              <a:ext cx="85725" cy="115887"/>
            </a:xfrm>
            <a:custGeom>
              <a:avLst/>
              <a:gdLst>
                <a:gd name="T0" fmla="*/ 0 w 56"/>
                <a:gd name="T1" fmla="*/ 0 h 69"/>
                <a:gd name="T2" fmla="*/ 2147483647 w 56"/>
                <a:gd name="T3" fmla="*/ 2147483647 h 69"/>
                <a:gd name="T4" fmla="*/ 2147483647 w 56"/>
                <a:gd name="T5" fmla="*/ 2147483647 h 69"/>
                <a:gd name="T6" fmla="*/ 0 60000 65536"/>
                <a:gd name="T7" fmla="*/ 0 60000 65536"/>
                <a:gd name="T8" fmla="*/ 0 60000 65536"/>
                <a:gd name="T9" fmla="*/ 0 w 56"/>
                <a:gd name="T10" fmla="*/ 0 h 69"/>
                <a:gd name="T11" fmla="*/ 56 w 56"/>
                <a:gd name="T12" fmla="*/ 69 h 69"/>
              </a:gdLst>
              <a:ahLst/>
              <a:cxnLst>
                <a:cxn ang="T6">
                  <a:pos x="T0" y="T1"/>
                </a:cxn>
                <a:cxn ang="T7">
                  <a:pos x="T2" y="T3"/>
                </a:cxn>
                <a:cxn ang="T8">
                  <a:pos x="T4" y="T5"/>
                </a:cxn>
              </a:cxnLst>
              <a:rect l="T9" t="T10" r="T11" b="T12"/>
              <a:pathLst>
                <a:path w="56" h="69">
                  <a:moveTo>
                    <a:pt x="0" y="0"/>
                  </a:moveTo>
                  <a:lnTo>
                    <a:pt x="42" y="14"/>
                  </a:lnTo>
                  <a:lnTo>
                    <a:pt x="56" y="69"/>
                  </a:lnTo>
                </a:path>
              </a:pathLst>
            </a:custGeom>
            <a:noFill/>
            <a:ln w="31750">
              <a:solidFill>
                <a:srgbClr val="000000"/>
              </a:solidFill>
              <a:round/>
              <a:headEnd/>
              <a:tailEnd/>
            </a:ln>
          </p:spPr>
          <p:txBody>
            <a:bodyPr/>
            <a:lstStyle/>
            <a:p>
              <a:endParaRPr lang="en-US"/>
            </a:p>
          </p:txBody>
        </p:sp>
        <p:sp>
          <p:nvSpPr>
            <p:cNvPr id="17574" name="AutoShape 165"/>
            <p:cNvSpPr>
              <a:spLocks noChangeArrowheads="1"/>
            </p:cNvSpPr>
            <p:nvPr/>
          </p:nvSpPr>
          <p:spPr bwMode="auto">
            <a:xfrm>
              <a:off x="7699375" y="2890838"/>
              <a:ext cx="169863" cy="138112"/>
            </a:xfrm>
            <a:prstGeom prst="roundRect">
              <a:avLst>
                <a:gd name="adj" fmla="val 50000"/>
              </a:avLst>
            </a:prstGeom>
            <a:solidFill>
              <a:srgbClr val="FFFFFF"/>
            </a:solidFill>
            <a:ln w="9525">
              <a:noFill/>
              <a:round/>
              <a:headEnd/>
              <a:tailEnd/>
            </a:ln>
          </p:spPr>
          <p:txBody>
            <a:bodyPr/>
            <a:lstStyle/>
            <a:p>
              <a:endParaRPr lang="en-US"/>
            </a:p>
          </p:txBody>
        </p:sp>
        <p:sp>
          <p:nvSpPr>
            <p:cNvPr id="17575" name="AutoShape 166"/>
            <p:cNvSpPr>
              <a:spLocks noChangeArrowheads="1"/>
            </p:cNvSpPr>
            <p:nvPr/>
          </p:nvSpPr>
          <p:spPr bwMode="auto">
            <a:xfrm>
              <a:off x="7677150" y="2868613"/>
              <a:ext cx="214313" cy="184150"/>
            </a:xfrm>
            <a:prstGeom prst="roundRect">
              <a:avLst>
                <a:gd name="adj" fmla="val 40454"/>
              </a:avLst>
            </a:prstGeom>
            <a:noFill/>
            <a:ln w="53975">
              <a:solidFill>
                <a:srgbClr val="999999"/>
              </a:solidFill>
              <a:round/>
              <a:headEnd/>
              <a:tailEnd/>
            </a:ln>
          </p:spPr>
          <p:txBody>
            <a:bodyPr/>
            <a:lstStyle/>
            <a:p>
              <a:endParaRPr lang="en-US"/>
            </a:p>
          </p:txBody>
        </p:sp>
        <p:sp>
          <p:nvSpPr>
            <p:cNvPr id="17576" name="Rectangle 167"/>
            <p:cNvSpPr>
              <a:spLocks noChangeArrowheads="1"/>
            </p:cNvSpPr>
            <p:nvPr/>
          </p:nvSpPr>
          <p:spPr bwMode="auto">
            <a:xfrm>
              <a:off x="7720013" y="2936875"/>
              <a:ext cx="128587" cy="69850"/>
            </a:xfrm>
            <a:prstGeom prst="rect">
              <a:avLst/>
            </a:prstGeom>
            <a:solidFill>
              <a:srgbClr val="FFFFFF"/>
            </a:solidFill>
            <a:ln w="9525">
              <a:noFill/>
              <a:miter lim="800000"/>
              <a:headEnd/>
              <a:tailEnd/>
            </a:ln>
          </p:spPr>
          <p:txBody>
            <a:bodyPr/>
            <a:lstStyle/>
            <a:p>
              <a:endParaRPr lang="en-US"/>
            </a:p>
          </p:txBody>
        </p:sp>
        <p:sp>
          <p:nvSpPr>
            <p:cNvPr id="17577" name="Rectangle 168"/>
            <p:cNvSpPr>
              <a:spLocks noChangeArrowheads="1"/>
            </p:cNvSpPr>
            <p:nvPr/>
          </p:nvSpPr>
          <p:spPr bwMode="auto">
            <a:xfrm>
              <a:off x="7720013" y="2936875"/>
              <a:ext cx="149225" cy="92075"/>
            </a:xfrm>
            <a:prstGeom prst="rect">
              <a:avLst/>
            </a:prstGeom>
            <a:noFill/>
            <a:ln w="31750">
              <a:solidFill>
                <a:srgbClr val="000000"/>
              </a:solidFill>
              <a:miter lim="800000"/>
              <a:headEnd/>
              <a:tailEnd/>
            </a:ln>
          </p:spPr>
          <p:txBody>
            <a:bodyPr/>
            <a:lstStyle/>
            <a:p>
              <a:endParaRPr lang="en-US"/>
            </a:p>
          </p:txBody>
        </p:sp>
        <p:sp>
          <p:nvSpPr>
            <p:cNvPr id="17578" name="Freeform 169"/>
            <p:cNvSpPr>
              <a:spLocks/>
            </p:cNvSpPr>
            <p:nvPr/>
          </p:nvSpPr>
          <p:spPr bwMode="auto">
            <a:xfrm>
              <a:off x="7913688" y="3144838"/>
              <a:ext cx="20637" cy="47625"/>
            </a:xfrm>
            <a:custGeom>
              <a:avLst/>
              <a:gdLst>
                <a:gd name="T0" fmla="*/ 0 w 14"/>
                <a:gd name="T1" fmla="*/ 0 h 28"/>
                <a:gd name="T2" fmla="*/ 2147483647 w 14"/>
                <a:gd name="T3" fmla="*/ 0 h 28"/>
                <a:gd name="T4" fmla="*/ 2147483647 w 14"/>
                <a:gd name="T5" fmla="*/ 2147483647 h 28"/>
                <a:gd name="T6" fmla="*/ 2147483647 w 14"/>
                <a:gd name="T7" fmla="*/ 2147483647 h 28"/>
                <a:gd name="T8" fmla="*/ 2147483647 w 14"/>
                <a:gd name="T9" fmla="*/ 2147483647 h 28"/>
                <a:gd name="T10" fmla="*/ 0 w 14"/>
                <a:gd name="T11" fmla="*/ 2147483647 h 28"/>
                <a:gd name="T12" fmla="*/ 0 w 14"/>
                <a:gd name="T13" fmla="*/ 2147483647 h 28"/>
                <a:gd name="T14" fmla="*/ 0 w 14"/>
                <a:gd name="T15" fmla="*/ 2147483647 h 28"/>
                <a:gd name="T16" fmla="*/ 0 w 14"/>
                <a:gd name="T17" fmla="*/ 0 h 28"/>
                <a:gd name="T18" fmla="*/ 0 w 14"/>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28"/>
                <a:gd name="T32" fmla="*/ 14 w 14"/>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28">
                  <a:moveTo>
                    <a:pt x="0" y="0"/>
                  </a:moveTo>
                  <a:lnTo>
                    <a:pt x="14" y="0"/>
                  </a:lnTo>
                  <a:lnTo>
                    <a:pt x="14" y="14"/>
                  </a:lnTo>
                  <a:lnTo>
                    <a:pt x="14" y="28"/>
                  </a:lnTo>
                  <a:lnTo>
                    <a:pt x="0" y="28"/>
                  </a:lnTo>
                  <a:lnTo>
                    <a:pt x="0" y="14"/>
                  </a:lnTo>
                  <a:lnTo>
                    <a:pt x="0" y="0"/>
                  </a:lnTo>
                  <a:close/>
                </a:path>
              </a:pathLst>
            </a:custGeom>
            <a:solidFill>
              <a:srgbClr val="999999"/>
            </a:solidFill>
            <a:ln w="31750">
              <a:solidFill>
                <a:srgbClr val="999999"/>
              </a:solidFill>
              <a:round/>
              <a:headEnd/>
              <a:tailEnd/>
            </a:ln>
          </p:spPr>
          <p:txBody>
            <a:bodyPr/>
            <a:lstStyle/>
            <a:p>
              <a:endParaRPr lang="en-US"/>
            </a:p>
          </p:txBody>
        </p:sp>
        <p:pic>
          <p:nvPicPr>
            <p:cNvPr id="17579" name="Picture 170"/>
            <p:cNvPicPr>
              <a:picLocks noChangeAspect="1" noChangeArrowheads="1"/>
            </p:cNvPicPr>
            <p:nvPr/>
          </p:nvPicPr>
          <p:blipFill>
            <a:blip r:embed="rId3"/>
            <a:srcRect/>
            <a:stretch>
              <a:fillRect/>
            </a:stretch>
          </p:blipFill>
          <p:spPr bwMode="auto">
            <a:xfrm>
              <a:off x="7740650" y="2936875"/>
              <a:ext cx="107950" cy="69850"/>
            </a:xfrm>
            <a:prstGeom prst="rect">
              <a:avLst/>
            </a:prstGeom>
            <a:noFill/>
            <a:ln w="9525">
              <a:noFill/>
              <a:miter lim="800000"/>
              <a:headEnd/>
              <a:tailEnd/>
            </a:ln>
          </p:spPr>
        </p:pic>
        <p:sp>
          <p:nvSpPr>
            <p:cNvPr id="17580" name="Freeform 171"/>
            <p:cNvSpPr>
              <a:spLocks/>
            </p:cNvSpPr>
            <p:nvPr/>
          </p:nvSpPr>
          <p:spPr bwMode="auto">
            <a:xfrm>
              <a:off x="7913688" y="3168650"/>
              <a:ext cx="1587" cy="1588"/>
            </a:xfrm>
            <a:custGeom>
              <a:avLst/>
              <a:gdLst>
                <a:gd name="T0" fmla="*/ 0 w 1587"/>
                <a:gd name="T1" fmla="*/ 0 h 1588"/>
                <a:gd name="T2" fmla="*/ 0 w 1587"/>
                <a:gd name="T3" fmla="*/ 0 h 1588"/>
                <a:gd name="T4" fmla="*/ 0 w 1587"/>
                <a:gd name="T5" fmla="*/ 0 h 1588"/>
                <a:gd name="T6" fmla="*/ 0 60000 65536"/>
                <a:gd name="T7" fmla="*/ 0 60000 65536"/>
                <a:gd name="T8" fmla="*/ 0 60000 65536"/>
                <a:gd name="T9" fmla="*/ 0 w 1587"/>
                <a:gd name="T10" fmla="*/ 0 h 1588"/>
                <a:gd name="T11" fmla="*/ 1587 w 1587"/>
                <a:gd name="T12" fmla="*/ 1588 h 1588"/>
              </a:gdLst>
              <a:ahLst/>
              <a:cxnLst>
                <a:cxn ang="T6">
                  <a:pos x="T0" y="T1"/>
                </a:cxn>
                <a:cxn ang="T7">
                  <a:pos x="T2" y="T3"/>
                </a:cxn>
                <a:cxn ang="T8">
                  <a:pos x="T4" y="T5"/>
                </a:cxn>
              </a:cxnLst>
              <a:rect l="T9" t="T10" r="T11" b="T12"/>
              <a:pathLst>
                <a:path w="1587" h="1588">
                  <a:moveTo>
                    <a:pt x="0" y="0"/>
                  </a:moveTo>
                  <a:lnTo>
                    <a:pt x="0" y="0"/>
                  </a:lnTo>
                  <a:close/>
                </a:path>
              </a:pathLst>
            </a:custGeom>
            <a:noFill/>
            <a:ln w="31750">
              <a:solidFill>
                <a:srgbClr val="000000"/>
              </a:solidFill>
              <a:round/>
              <a:headEnd/>
              <a:tailEnd/>
            </a:ln>
          </p:spPr>
          <p:txBody>
            <a:bodyPr/>
            <a:lstStyle/>
            <a:p>
              <a:endParaRPr lang="en-US"/>
            </a:p>
          </p:txBody>
        </p:sp>
        <p:sp>
          <p:nvSpPr>
            <p:cNvPr id="17581" name="Line 172"/>
            <p:cNvSpPr>
              <a:spLocks noChangeShapeType="1"/>
            </p:cNvSpPr>
            <p:nvPr/>
          </p:nvSpPr>
          <p:spPr bwMode="auto">
            <a:xfrm>
              <a:off x="7934325" y="3168650"/>
              <a:ext cx="1588" cy="1588"/>
            </a:xfrm>
            <a:prstGeom prst="line">
              <a:avLst/>
            </a:prstGeom>
            <a:noFill/>
            <a:ln w="31750">
              <a:solidFill>
                <a:srgbClr val="000000"/>
              </a:solidFill>
              <a:round/>
              <a:headEnd/>
              <a:tailEnd/>
            </a:ln>
          </p:spPr>
          <p:txBody>
            <a:bodyPr/>
            <a:lstStyle/>
            <a:p>
              <a:endParaRPr lang="en-US"/>
            </a:p>
          </p:txBody>
        </p:sp>
        <p:sp>
          <p:nvSpPr>
            <p:cNvPr id="17582" name="Rectangle 173"/>
            <p:cNvSpPr>
              <a:spLocks noChangeArrowheads="1"/>
            </p:cNvSpPr>
            <p:nvPr/>
          </p:nvSpPr>
          <p:spPr bwMode="auto">
            <a:xfrm>
              <a:off x="7699375" y="3028950"/>
              <a:ext cx="169863" cy="47625"/>
            </a:xfrm>
            <a:prstGeom prst="rect">
              <a:avLst/>
            </a:prstGeom>
            <a:solidFill>
              <a:srgbClr val="D9AA73"/>
            </a:solidFill>
            <a:ln w="31750">
              <a:solidFill>
                <a:srgbClr val="D9AA73"/>
              </a:solidFill>
              <a:miter lim="800000"/>
              <a:headEnd/>
              <a:tailEnd/>
            </a:ln>
          </p:spPr>
          <p:txBody>
            <a:bodyPr/>
            <a:lstStyle/>
            <a:p>
              <a:endParaRPr lang="en-US"/>
            </a:p>
          </p:txBody>
        </p:sp>
        <p:sp>
          <p:nvSpPr>
            <p:cNvPr id="17583" name="Freeform 174"/>
            <p:cNvSpPr>
              <a:spLocks/>
            </p:cNvSpPr>
            <p:nvPr/>
          </p:nvSpPr>
          <p:spPr bwMode="auto">
            <a:xfrm>
              <a:off x="7677150" y="3076575"/>
              <a:ext cx="214313" cy="23813"/>
            </a:xfrm>
            <a:custGeom>
              <a:avLst/>
              <a:gdLst>
                <a:gd name="T0" fmla="*/ 2147483647 w 138"/>
                <a:gd name="T1" fmla="*/ 0 h 14"/>
                <a:gd name="T2" fmla="*/ 0 w 138"/>
                <a:gd name="T3" fmla="*/ 2147483647 h 14"/>
                <a:gd name="T4" fmla="*/ 2147483647 w 138"/>
                <a:gd name="T5" fmla="*/ 2147483647 h 14"/>
                <a:gd name="T6" fmla="*/ 2147483647 w 138"/>
                <a:gd name="T7" fmla="*/ 0 h 14"/>
                <a:gd name="T8" fmla="*/ 2147483647 w 138"/>
                <a:gd name="T9" fmla="*/ 0 h 14"/>
                <a:gd name="T10" fmla="*/ 0 60000 65536"/>
                <a:gd name="T11" fmla="*/ 0 60000 65536"/>
                <a:gd name="T12" fmla="*/ 0 60000 65536"/>
                <a:gd name="T13" fmla="*/ 0 60000 65536"/>
                <a:gd name="T14" fmla="*/ 0 60000 65536"/>
                <a:gd name="T15" fmla="*/ 0 w 138"/>
                <a:gd name="T16" fmla="*/ 0 h 14"/>
                <a:gd name="T17" fmla="*/ 138 w 138"/>
                <a:gd name="T18" fmla="*/ 14 h 14"/>
              </a:gdLst>
              <a:ahLst/>
              <a:cxnLst>
                <a:cxn ang="T10">
                  <a:pos x="T0" y="T1"/>
                </a:cxn>
                <a:cxn ang="T11">
                  <a:pos x="T2" y="T3"/>
                </a:cxn>
                <a:cxn ang="T12">
                  <a:pos x="T4" y="T5"/>
                </a:cxn>
                <a:cxn ang="T13">
                  <a:pos x="T6" y="T7"/>
                </a:cxn>
                <a:cxn ang="T14">
                  <a:pos x="T8" y="T9"/>
                </a:cxn>
              </a:cxnLst>
              <a:rect l="T15" t="T16" r="T17" b="T18"/>
              <a:pathLst>
                <a:path w="138" h="14">
                  <a:moveTo>
                    <a:pt x="14" y="0"/>
                  </a:moveTo>
                  <a:lnTo>
                    <a:pt x="0" y="14"/>
                  </a:lnTo>
                  <a:lnTo>
                    <a:pt x="138" y="14"/>
                  </a:lnTo>
                  <a:lnTo>
                    <a:pt x="124" y="0"/>
                  </a:lnTo>
                  <a:lnTo>
                    <a:pt x="14" y="0"/>
                  </a:lnTo>
                  <a:close/>
                </a:path>
              </a:pathLst>
            </a:custGeom>
            <a:noFill/>
            <a:ln w="31750">
              <a:solidFill>
                <a:srgbClr val="D9AA73"/>
              </a:solidFill>
              <a:round/>
              <a:headEnd/>
              <a:tailEnd/>
            </a:ln>
          </p:spPr>
          <p:txBody>
            <a:bodyPr/>
            <a:lstStyle/>
            <a:p>
              <a:endParaRPr lang="en-US"/>
            </a:p>
          </p:txBody>
        </p:sp>
        <p:sp>
          <p:nvSpPr>
            <p:cNvPr id="17584" name="Line 175"/>
            <p:cNvSpPr>
              <a:spLocks noChangeShapeType="1"/>
            </p:cNvSpPr>
            <p:nvPr/>
          </p:nvSpPr>
          <p:spPr bwMode="auto">
            <a:xfrm>
              <a:off x="7699375" y="3100388"/>
              <a:ext cx="41275" cy="1587"/>
            </a:xfrm>
            <a:prstGeom prst="line">
              <a:avLst/>
            </a:prstGeom>
            <a:noFill/>
            <a:ln w="31750">
              <a:solidFill>
                <a:srgbClr val="000000"/>
              </a:solidFill>
              <a:round/>
              <a:headEnd/>
              <a:tailEnd/>
            </a:ln>
          </p:spPr>
          <p:txBody>
            <a:bodyPr/>
            <a:lstStyle/>
            <a:p>
              <a:endParaRPr lang="en-US"/>
            </a:p>
          </p:txBody>
        </p:sp>
        <p:sp>
          <p:nvSpPr>
            <p:cNvPr id="17585" name="Line 176"/>
            <p:cNvSpPr>
              <a:spLocks noChangeShapeType="1"/>
            </p:cNvSpPr>
            <p:nvPr/>
          </p:nvSpPr>
          <p:spPr bwMode="auto">
            <a:xfrm>
              <a:off x="7720013" y="3076575"/>
              <a:ext cx="128587" cy="1588"/>
            </a:xfrm>
            <a:prstGeom prst="line">
              <a:avLst/>
            </a:prstGeom>
            <a:noFill/>
            <a:ln w="31750">
              <a:solidFill>
                <a:srgbClr val="000000"/>
              </a:solidFill>
              <a:round/>
              <a:headEnd/>
              <a:tailEnd/>
            </a:ln>
          </p:spPr>
          <p:txBody>
            <a:bodyPr/>
            <a:lstStyle/>
            <a:p>
              <a:endParaRPr lang="en-US"/>
            </a:p>
          </p:txBody>
        </p:sp>
        <p:sp>
          <p:nvSpPr>
            <p:cNvPr id="17586" name="Line 177"/>
            <p:cNvSpPr>
              <a:spLocks noChangeShapeType="1"/>
            </p:cNvSpPr>
            <p:nvPr/>
          </p:nvSpPr>
          <p:spPr bwMode="auto">
            <a:xfrm>
              <a:off x="7699375" y="3076575"/>
              <a:ext cx="106363" cy="1588"/>
            </a:xfrm>
            <a:prstGeom prst="line">
              <a:avLst/>
            </a:prstGeom>
            <a:noFill/>
            <a:ln w="31750">
              <a:solidFill>
                <a:srgbClr val="000000"/>
              </a:solidFill>
              <a:round/>
              <a:headEnd/>
              <a:tailEnd/>
            </a:ln>
          </p:spPr>
          <p:txBody>
            <a:bodyPr/>
            <a:lstStyle/>
            <a:p>
              <a:endParaRPr lang="en-US"/>
            </a:p>
          </p:txBody>
        </p:sp>
        <p:sp>
          <p:nvSpPr>
            <p:cNvPr id="17587" name="Line 178"/>
            <p:cNvSpPr>
              <a:spLocks noChangeShapeType="1"/>
            </p:cNvSpPr>
            <p:nvPr/>
          </p:nvSpPr>
          <p:spPr bwMode="auto">
            <a:xfrm>
              <a:off x="7762875" y="3100388"/>
              <a:ext cx="65088" cy="1587"/>
            </a:xfrm>
            <a:prstGeom prst="line">
              <a:avLst/>
            </a:prstGeom>
            <a:noFill/>
            <a:ln w="31750">
              <a:solidFill>
                <a:srgbClr val="000000"/>
              </a:solidFill>
              <a:round/>
              <a:headEnd/>
              <a:tailEnd/>
            </a:ln>
          </p:spPr>
          <p:txBody>
            <a:bodyPr/>
            <a:lstStyle/>
            <a:p>
              <a:endParaRPr lang="en-US"/>
            </a:p>
          </p:txBody>
        </p:sp>
        <p:sp>
          <p:nvSpPr>
            <p:cNvPr id="17588" name="Line 179"/>
            <p:cNvSpPr>
              <a:spLocks noChangeShapeType="1"/>
            </p:cNvSpPr>
            <p:nvPr/>
          </p:nvSpPr>
          <p:spPr bwMode="auto">
            <a:xfrm>
              <a:off x="7827963" y="3076575"/>
              <a:ext cx="41275" cy="1588"/>
            </a:xfrm>
            <a:prstGeom prst="line">
              <a:avLst/>
            </a:prstGeom>
            <a:noFill/>
            <a:ln w="31750">
              <a:solidFill>
                <a:srgbClr val="000000"/>
              </a:solidFill>
              <a:round/>
              <a:headEnd/>
              <a:tailEnd/>
            </a:ln>
          </p:spPr>
          <p:txBody>
            <a:bodyPr/>
            <a:lstStyle/>
            <a:p>
              <a:endParaRPr lang="en-US"/>
            </a:p>
          </p:txBody>
        </p:sp>
        <p:sp>
          <p:nvSpPr>
            <p:cNvPr id="17589" name="Line 180"/>
            <p:cNvSpPr>
              <a:spLocks noChangeShapeType="1"/>
            </p:cNvSpPr>
            <p:nvPr/>
          </p:nvSpPr>
          <p:spPr bwMode="auto">
            <a:xfrm>
              <a:off x="7848600" y="3100388"/>
              <a:ext cx="20638" cy="1587"/>
            </a:xfrm>
            <a:prstGeom prst="line">
              <a:avLst/>
            </a:prstGeom>
            <a:noFill/>
            <a:ln w="31750">
              <a:solidFill>
                <a:srgbClr val="000000"/>
              </a:solidFill>
              <a:round/>
              <a:headEnd/>
              <a:tailEnd/>
            </a:ln>
          </p:spPr>
          <p:txBody>
            <a:bodyPr/>
            <a:lstStyle/>
            <a:p>
              <a:endParaRPr lang="en-US"/>
            </a:p>
          </p:txBody>
        </p:sp>
        <p:sp>
          <p:nvSpPr>
            <p:cNvPr id="17590" name="Rectangle 181"/>
            <p:cNvSpPr>
              <a:spLocks noChangeArrowheads="1"/>
            </p:cNvSpPr>
            <p:nvPr/>
          </p:nvSpPr>
          <p:spPr bwMode="auto">
            <a:xfrm>
              <a:off x="7783513" y="2914650"/>
              <a:ext cx="44450" cy="69850"/>
            </a:xfrm>
            <a:prstGeom prst="rect">
              <a:avLst/>
            </a:prstGeom>
            <a:solidFill>
              <a:srgbClr val="FFFFFF"/>
            </a:solidFill>
            <a:ln w="9525">
              <a:noFill/>
              <a:miter lim="800000"/>
              <a:headEnd/>
              <a:tailEnd/>
            </a:ln>
          </p:spPr>
          <p:txBody>
            <a:bodyPr/>
            <a:lstStyle/>
            <a:p>
              <a:endParaRPr lang="en-US"/>
            </a:p>
          </p:txBody>
        </p:sp>
        <p:sp>
          <p:nvSpPr>
            <p:cNvPr id="17591" name="Rectangle 182"/>
            <p:cNvSpPr>
              <a:spLocks noChangeArrowheads="1"/>
            </p:cNvSpPr>
            <p:nvPr/>
          </p:nvSpPr>
          <p:spPr bwMode="auto">
            <a:xfrm>
              <a:off x="7783513" y="2914650"/>
              <a:ext cx="65087" cy="92075"/>
            </a:xfrm>
            <a:prstGeom prst="rect">
              <a:avLst/>
            </a:prstGeom>
            <a:noFill/>
            <a:ln w="31750">
              <a:solidFill>
                <a:srgbClr val="000000"/>
              </a:solidFill>
              <a:miter lim="800000"/>
              <a:headEnd/>
              <a:tailEnd/>
            </a:ln>
          </p:spPr>
          <p:txBody>
            <a:bodyPr/>
            <a:lstStyle/>
            <a:p>
              <a:endParaRPr lang="en-US"/>
            </a:p>
          </p:txBody>
        </p:sp>
        <p:sp>
          <p:nvSpPr>
            <p:cNvPr id="17592" name="Freeform 183"/>
            <p:cNvSpPr>
              <a:spLocks/>
            </p:cNvSpPr>
            <p:nvPr/>
          </p:nvSpPr>
          <p:spPr bwMode="auto">
            <a:xfrm>
              <a:off x="8448675" y="3260725"/>
              <a:ext cx="63500" cy="114300"/>
            </a:xfrm>
            <a:custGeom>
              <a:avLst/>
              <a:gdLst>
                <a:gd name="T0" fmla="*/ 0 w 41"/>
                <a:gd name="T1" fmla="*/ 0 h 69"/>
                <a:gd name="T2" fmla="*/ 2147483647 w 41"/>
                <a:gd name="T3" fmla="*/ 2147483647 h 69"/>
                <a:gd name="T4" fmla="*/ 2147483647 w 41"/>
                <a:gd name="T5" fmla="*/ 2147483647 h 69"/>
                <a:gd name="T6" fmla="*/ 0 60000 65536"/>
                <a:gd name="T7" fmla="*/ 0 60000 65536"/>
                <a:gd name="T8" fmla="*/ 0 60000 65536"/>
                <a:gd name="T9" fmla="*/ 0 w 41"/>
                <a:gd name="T10" fmla="*/ 0 h 69"/>
                <a:gd name="T11" fmla="*/ 41 w 41"/>
                <a:gd name="T12" fmla="*/ 69 h 69"/>
              </a:gdLst>
              <a:ahLst/>
              <a:cxnLst>
                <a:cxn ang="T6">
                  <a:pos x="T0" y="T1"/>
                </a:cxn>
                <a:cxn ang="T7">
                  <a:pos x="T2" y="T3"/>
                </a:cxn>
                <a:cxn ang="T8">
                  <a:pos x="T4" y="T5"/>
                </a:cxn>
              </a:cxnLst>
              <a:rect l="T9" t="T10" r="T11" b="T12"/>
              <a:pathLst>
                <a:path w="41" h="69">
                  <a:moveTo>
                    <a:pt x="0" y="0"/>
                  </a:moveTo>
                  <a:lnTo>
                    <a:pt x="41" y="14"/>
                  </a:lnTo>
                  <a:lnTo>
                    <a:pt x="41" y="69"/>
                  </a:lnTo>
                </a:path>
              </a:pathLst>
            </a:custGeom>
            <a:noFill/>
            <a:ln w="31750">
              <a:solidFill>
                <a:srgbClr val="000000"/>
              </a:solidFill>
              <a:round/>
              <a:headEnd/>
              <a:tailEnd/>
            </a:ln>
          </p:spPr>
          <p:txBody>
            <a:bodyPr/>
            <a:lstStyle/>
            <a:p>
              <a:endParaRPr lang="en-US"/>
            </a:p>
          </p:txBody>
        </p:sp>
        <p:sp>
          <p:nvSpPr>
            <p:cNvPr id="17593" name="AutoShape 184"/>
            <p:cNvSpPr>
              <a:spLocks noChangeArrowheads="1"/>
            </p:cNvSpPr>
            <p:nvPr/>
          </p:nvSpPr>
          <p:spPr bwMode="auto">
            <a:xfrm>
              <a:off x="8277225" y="3121025"/>
              <a:ext cx="171450" cy="139700"/>
            </a:xfrm>
            <a:prstGeom prst="roundRect">
              <a:avLst>
                <a:gd name="adj" fmla="val 50000"/>
              </a:avLst>
            </a:prstGeom>
            <a:solidFill>
              <a:srgbClr val="FFFFFF"/>
            </a:solidFill>
            <a:ln w="9525">
              <a:noFill/>
              <a:round/>
              <a:headEnd/>
              <a:tailEnd/>
            </a:ln>
          </p:spPr>
          <p:txBody>
            <a:bodyPr/>
            <a:lstStyle/>
            <a:p>
              <a:endParaRPr lang="en-US"/>
            </a:p>
          </p:txBody>
        </p:sp>
        <p:sp>
          <p:nvSpPr>
            <p:cNvPr id="17594" name="AutoShape 185"/>
            <p:cNvSpPr>
              <a:spLocks noChangeArrowheads="1"/>
            </p:cNvSpPr>
            <p:nvPr/>
          </p:nvSpPr>
          <p:spPr bwMode="auto">
            <a:xfrm>
              <a:off x="8256588" y="3100388"/>
              <a:ext cx="214312" cy="182562"/>
            </a:xfrm>
            <a:prstGeom prst="roundRect">
              <a:avLst>
                <a:gd name="adj" fmla="val 40454"/>
              </a:avLst>
            </a:prstGeom>
            <a:noFill/>
            <a:ln w="53975">
              <a:solidFill>
                <a:srgbClr val="999999"/>
              </a:solidFill>
              <a:round/>
              <a:headEnd/>
              <a:tailEnd/>
            </a:ln>
          </p:spPr>
          <p:txBody>
            <a:bodyPr/>
            <a:lstStyle/>
            <a:p>
              <a:endParaRPr lang="en-US"/>
            </a:p>
          </p:txBody>
        </p:sp>
        <p:sp>
          <p:nvSpPr>
            <p:cNvPr id="17595" name="Rectangle 186"/>
            <p:cNvSpPr>
              <a:spLocks noChangeArrowheads="1"/>
            </p:cNvSpPr>
            <p:nvPr/>
          </p:nvSpPr>
          <p:spPr bwMode="auto">
            <a:xfrm>
              <a:off x="8297863" y="3144838"/>
              <a:ext cx="128587" cy="69850"/>
            </a:xfrm>
            <a:prstGeom prst="rect">
              <a:avLst/>
            </a:prstGeom>
            <a:solidFill>
              <a:srgbClr val="FFFFFF"/>
            </a:solidFill>
            <a:ln w="9525">
              <a:noFill/>
              <a:miter lim="800000"/>
              <a:headEnd/>
              <a:tailEnd/>
            </a:ln>
          </p:spPr>
          <p:txBody>
            <a:bodyPr/>
            <a:lstStyle/>
            <a:p>
              <a:endParaRPr lang="en-US"/>
            </a:p>
          </p:txBody>
        </p:sp>
        <p:sp>
          <p:nvSpPr>
            <p:cNvPr id="17596" name="Rectangle 187"/>
            <p:cNvSpPr>
              <a:spLocks noChangeArrowheads="1"/>
            </p:cNvSpPr>
            <p:nvPr/>
          </p:nvSpPr>
          <p:spPr bwMode="auto">
            <a:xfrm>
              <a:off x="8297863" y="3144838"/>
              <a:ext cx="150812" cy="92075"/>
            </a:xfrm>
            <a:prstGeom prst="rect">
              <a:avLst/>
            </a:prstGeom>
            <a:noFill/>
            <a:ln w="31750">
              <a:solidFill>
                <a:srgbClr val="000000"/>
              </a:solidFill>
              <a:miter lim="800000"/>
              <a:headEnd/>
              <a:tailEnd/>
            </a:ln>
          </p:spPr>
          <p:txBody>
            <a:bodyPr/>
            <a:lstStyle/>
            <a:p>
              <a:endParaRPr lang="en-US"/>
            </a:p>
          </p:txBody>
        </p:sp>
        <p:sp>
          <p:nvSpPr>
            <p:cNvPr id="17597" name="Freeform 188"/>
            <p:cNvSpPr>
              <a:spLocks/>
            </p:cNvSpPr>
            <p:nvPr/>
          </p:nvSpPr>
          <p:spPr bwMode="auto">
            <a:xfrm>
              <a:off x="8491538" y="3352800"/>
              <a:ext cx="42862" cy="69850"/>
            </a:xfrm>
            <a:custGeom>
              <a:avLst/>
              <a:gdLst>
                <a:gd name="T0" fmla="*/ 2147483647 w 28"/>
                <a:gd name="T1" fmla="*/ 0 h 42"/>
                <a:gd name="T2" fmla="*/ 2147483647 w 28"/>
                <a:gd name="T3" fmla="*/ 0 h 42"/>
                <a:gd name="T4" fmla="*/ 2147483647 w 28"/>
                <a:gd name="T5" fmla="*/ 2147483647 h 42"/>
                <a:gd name="T6" fmla="*/ 2147483647 w 28"/>
                <a:gd name="T7" fmla="*/ 2147483647 h 42"/>
                <a:gd name="T8" fmla="*/ 2147483647 w 28"/>
                <a:gd name="T9" fmla="*/ 2147483647 h 42"/>
                <a:gd name="T10" fmla="*/ 2147483647 w 28"/>
                <a:gd name="T11" fmla="*/ 2147483647 h 42"/>
                <a:gd name="T12" fmla="*/ 0 w 28"/>
                <a:gd name="T13" fmla="*/ 2147483647 h 42"/>
                <a:gd name="T14" fmla="*/ 0 w 28"/>
                <a:gd name="T15" fmla="*/ 2147483647 h 42"/>
                <a:gd name="T16" fmla="*/ 0 w 28"/>
                <a:gd name="T17" fmla="*/ 0 h 42"/>
                <a:gd name="T18" fmla="*/ 2147483647 w 28"/>
                <a:gd name="T19" fmla="*/ 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42"/>
                <a:gd name="T32" fmla="*/ 28 w 28"/>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42">
                  <a:moveTo>
                    <a:pt x="14" y="0"/>
                  </a:moveTo>
                  <a:lnTo>
                    <a:pt x="14" y="0"/>
                  </a:lnTo>
                  <a:lnTo>
                    <a:pt x="28" y="14"/>
                  </a:lnTo>
                  <a:lnTo>
                    <a:pt x="28" y="28"/>
                  </a:lnTo>
                  <a:lnTo>
                    <a:pt x="14" y="42"/>
                  </a:lnTo>
                  <a:lnTo>
                    <a:pt x="0" y="28"/>
                  </a:lnTo>
                  <a:lnTo>
                    <a:pt x="0" y="14"/>
                  </a:lnTo>
                  <a:lnTo>
                    <a:pt x="0" y="0"/>
                  </a:lnTo>
                  <a:lnTo>
                    <a:pt x="14" y="0"/>
                  </a:lnTo>
                  <a:close/>
                </a:path>
              </a:pathLst>
            </a:custGeom>
            <a:solidFill>
              <a:srgbClr val="999999"/>
            </a:solidFill>
            <a:ln w="31750">
              <a:solidFill>
                <a:srgbClr val="999999"/>
              </a:solidFill>
              <a:round/>
              <a:headEnd/>
              <a:tailEnd/>
            </a:ln>
          </p:spPr>
          <p:txBody>
            <a:bodyPr/>
            <a:lstStyle/>
            <a:p>
              <a:endParaRPr lang="en-US"/>
            </a:p>
          </p:txBody>
        </p:sp>
        <p:pic>
          <p:nvPicPr>
            <p:cNvPr id="17598" name="Picture 189"/>
            <p:cNvPicPr>
              <a:picLocks noChangeAspect="1" noChangeArrowheads="1"/>
            </p:cNvPicPr>
            <p:nvPr/>
          </p:nvPicPr>
          <p:blipFill>
            <a:blip r:embed="rId3"/>
            <a:srcRect/>
            <a:stretch>
              <a:fillRect/>
            </a:stretch>
          </p:blipFill>
          <p:spPr bwMode="auto">
            <a:xfrm>
              <a:off x="8320088" y="3168650"/>
              <a:ext cx="106362" cy="46038"/>
            </a:xfrm>
            <a:prstGeom prst="rect">
              <a:avLst/>
            </a:prstGeom>
            <a:noFill/>
            <a:ln w="9525">
              <a:noFill/>
              <a:miter lim="800000"/>
              <a:headEnd/>
              <a:tailEnd/>
            </a:ln>
          </p:spPr>
        </p:pic>
        <p:sp>
          <p:nvSpPr>
            <p:cNvPr id="17599" name="Line 190"/>
            <p:cNvSpPr>
              <a:spLocks noChangeShapeType="1"/>
            </p:cNvSpPr>
            <p:nvPr/>
          </p:nvSpPr>
          <p:spPr bwMode="auto">
            <a:xfrm>
              <a:off x="8491538" y="3375025"/>
              <a:ext cx="0" cy="23813"/>
            </a:xfrm>
            <a:prstGeom prst="line">
              <a:avLst/>
            </a:prstGeom>
            <a:noFill/>
            <a:ln w="31750">
              <a:solidFill>
                <a:srgbClr val="000000"/>
              </a:solidFill>
              <a:round/>
              <a:headEnd/>
              <a:tailEnd/>
            </a:ln>
          </p:spPr>
          <p:txBody>
            <a:bodyPr/>
            <a:lstStyle/>
            <a:p>
              <a:endParaRPr lang="en-US"/>
            </a:p>
          </p:txBody>
        </p:sp>
        <p:sp>
          <p:nvSpPr>
            <p:cNvPr id="17600" name="Line 191"/>
            <p:cNvSpPr>
              <a:spLocks noChangeShapeType="1"/>
            </p:cNvSpPr>
            <p:nvPr/>
          </p:nvSpPr>
          <p:spPr bwMode="auto">
            <a:xfrm>
              <a:off x="8512175" y="3375025"/>
              <a:ext cx="1588" cy="23813"/>
            </a:xfrm>
            <a:prstGeom prst="line">
              <a:avLst/>
            </a:prstGeom>
            <a:noFill/>
            <a:ln w="31750">
              <a:solidFill>
                <a:srgbClr val="000000"/>
              </a:solidFill>
              <a:round/>
              <a:headEnd/>
              <a:tailEnd/>
            </a:ln>
          </p:spPr>
          <p:txBody>
            <a:bodyPr/>
            <a:lstStyle/>
            <a:p>
              <a:endParaRPr lang="en-US"/>
            </a:p>
          </p:txBody>
        </p:sp>
        <p:sp>
          <p:nvSpPr>
            <p:cNvPr id="17601" name="Line 192"/>
            <p:cNvSpPr>
              <a:spLocks noChangeShapeType="1"/>
            </p:cNvSpPr>
            <p:nvPr/>
          </p:nvSpPr>
          <p:spPr bwMode="auto">
            <a:xfrm>
              <a:off x="8512175" y="3375025"/>
              <a:ext cx="1588" cy="23813"/>
            </a:xfrm>
            <a:prstGeom prst="line">
              <a:avLst/>
            </a:prstGeom>
            <a:noFill/>
            <a:ln w="31750">
              <a:solidFill>
                <a:srgbClr val="000000"/>
              </a:solidFill>
              <a:round/>
              <a:headEnd/>
              <a:tailEnd/>
            </a:ln>
          </p:spPr>
          <p:txBody>
            <a:bodyPr/>
            <a:lstStyle/>
            <a:p>
              <a:endParaRPr lang="en-US"/>
            </a:p>
          </p:txBody>
        </p:sp>
        <p:sp>
          <p:nvSpPr>
            <p:cNvPr id="17602" name="Rectangle 193"/>
            <p:cNvSpPr>
              <a:spLocks noChangeArrowheads="1"/>
            </p:cNvSpPr>
            <p:nvPr/>
          </p:nvSpPr>
          <p:spPr bwMode="auto">
            <a:xfrm>
              <a:off x="8297863" y="3260725"/>
              <a:ext cx="150812" cy="22225"/>
            </a:xfrm>
            <a:prstGeom prst="rect">
              <a:avLst/>
            </a:prstGeom>
            <a:solidFill>
              <a:srgbClr val="D9AA73"/>
            </a:solidFill>
            <a:ln w="31750">
              <a:solidFill>
                <a:srgbClr val="D9AA73"/>
              </a:solidFill>
              <a:miter lim="800000"/>
              <a:headEnd/>
              <a:tailEnd/>
            </a:ln>
          </p:spPr>
          <p:txBody>
            <a:bodyPr/>
            <a:lstStyle/>
            <a:p>
              <a:endParaRPr lang="en-US"/>
            </a:p>
          </p:txBody>
        </p:sp>
        <p:sp>
          <p:nvSpPr>
            <p:cNvPr id="17603" name="Freeform 194"/>
            <p:cNvSpPr>
              <a:spLocks/>
            </p:cNvSpPr>
            <p:nvPr/>
          </p:nvSpPr>
          <p:spPr bwMode="auto">
            <a:xfrm>
              <a:off x="8277225" y="3282950"/>
              <a:ext cx="193675" cy="47625"/>
            </a:xfrm>
            <a:custGeom>
              <a:avLst/>
              <a:gdLst>
                <a:gd name="T0" fmla="*/ 2147483647 w 125"/>
                <a:gd name="T1" fmla="*/ 0 h 28"/>
                <a:gd name="T2" fmla="*/ 0 w 125"/>
                <a:gd name="T3" fmla="*/ 2147483647 h 28"/>
                <a:gd name="T4" fmla="*/ 2147483647 w 125"/>
                <a:gd name="T5" fmla="*/ 2147483647 h 28"/>
                <a:gd name="T6" fmla="*/ 2147483647 w 125"/>
                <a:gd name="T7" fmla="*/ 0 h 28"/>
                <a:gd name="T8" fmla="*/ 2147483647 w 125"/>
                <a:gd name="T9" fmla="*/ 0 h 28"/>
                <a:gd name="T10" fmla="*/ 0 60000 65536"/>
                <a:gd name="T11" fmla="*/ 0 60000 65536"/>
                <a:gd name="T12" fmla="*/ 0 60000 65536"/>
                <a:gd name="T13" fmla="*/ 0 60000 65536"/>
                <a:gd name="T14" fmla="*/ 0 60000 65536"/>
                <a:gd name="T15" fmla="*/ 0 w 125"/>
                <a:gd name="T16" fmla="*/ 0 h 28"/>
                <a:gd name="T17" fmla="*/ 125 w 125"/>
                <a:gd name="T18" fmla="*/ 28 h 28"/>
              </a:gdLst>
              <a:ahLst/>
              <a:cxnLst>
                <a:cxn ang="T10">
                  <a:pos x="T0" y="T1"/>
                </a:cxn>
                <a:cxn ang="T11">
                  <a:pos x="T2" y="T3"/>
                </a:cxn>
                <a:cxn ang="T12">
                  <a:pos x="T4" y="T5"/>
                </a:cxn>
                <a:cxn ang="T13">
                  <a:pos x="T6" y="T7"/>
                </a:cxn>
                <a:cxn ang="T14">
                  <a:pos x="T8" y="T9"/>
                </a:cxn>
              </a:cxnLst>
              <a:rect l="T15" t="T16" r="T17" b="T18"/>
              <a:pathLst>
                <a:path w="125" h="28">
                  <a:moveTo>
                    <a:pt x="14" y="0"/>
                  </a:moveTo>
                  <a:lnTo>
                    <a:pt x="0" y="28"/>
                  </a:lnTo>
                  <a:lnTo>
                    <a:pt x="125" y="28"/>
                  </a:lnTo>
                  <a:lnTo>
                    <a:pt x="111" y="0"/>
                  </a:lnTo>
                  <a:lnTo>
                    <a:pt x="14" y="0"/>
                  </a:lnTo>
                  <a:close/>
                </a:path>
              </a:pathLst>
            </a:custGeom>
            <a:noFill/>
            <a:ln w="31750">
              <a:solidFill>
                <a:srgbClr val="D9AA73"/>
              </a:solidFill>
              <a:round/>
              <a:headEnd/>
              <a:tailEnd/>
            </a:ln>
          </p:spPr>
          <p:txBody>
            <a:bodyPr/>
            <a:lstStyle/>
            <a:p>
              <a:endParaRPr lang="en-US"/>
            </a:p>
          </p:txBody>
        </p:sp>
        <p:sp>
          <p:nvSpPr>
            <p:cNvPr id="17604" name="Line 195"/>
            <p:cNvSpPr>
              <a:spLocks noChangeShapeType="1"/>
            </p:cNvSpPr>
            <p:nvPr/>
          </p:nvSpPr>
          <p:spPr bwMode="auto">
            <a:xfrm>
              <a:off x="8297863" y="3306763"/>
              <a:ext cx="22225" cy="1587"/>
            </a:xfrm>
            <a:prstGeom prst="line">
              <a:avLst/>
            </a:prstGeom>
            <a:noFill/>
            <a:ln w="31750">
              <a:solidFill>
                <a:srgbClr val="000000"/>
              </a:solidFill>
              <a:round/>
              <a:headEnd/>
              <a:tailEnd/>
            </a:ln>
          </p:spPr>
          <p:txBody>
            <a:bodyPr/>
            <a:lstStyle/>
            <a:p>
              <a:endParaRPr lang="en-US"/>
            </a:p>
          </p:txBody>
        </p:sp>
        <p:sp>
          <p:nvSpPr>
            <p:cNvPr id="17605" name="Line 196"/>
            <p:cNvSpPr>
              <a:spLocks noChangeShapeType="1"/>
            </p:cNvSpPr>
            <p:nvPr/>
          </p:nvSpPr>
          <p:spPr bwMode="auto">
            <a:xfrm>
              <a:off x="8297863" y="3282950"/>
              <a:ext cx="150812" cy="1588"/>
            </a:xfrm>
            <a:prstGeom prst="line">
              <a:avLst/>
            </a:prstGeom>
            <a:noFill/>
            <a:ln w="31750">
              <a:solidFill>
                <a:srgbClr val="000000"/>
              </a:solidFill>
              <a:round/>
              <a:headEnd/>
              <a:tailEnd/>
            </a:ln>
          </p:spPr>
          <p:txBody>
            <a:bodyPr/>
            <a:lstStyle/>
            <a:p>
              <a:endParaRPr lang="en-US"/>
            </a:p>
          </p:txBody>
        </p:sp>
        <p:sp>
          <p:nvSpPr>
            <p:cNvPr id="17606" name="Line 197"/>
            <p:cNvSpPr>
              <a:spLocks noChangeShapeType="1"/>
            </p:cNvSpPr>
            <p:nvPr/>
          </p:nvSpPr>
          <p:spPr bwMode="auto">
            <a:xfrm>
              <a:off x="8297863" y="3306763"/>
              <a:ext cx="85725" cy="1587"/>
            </a:xfrm>
            <a:prstGeom prst="line">
              <a:avLst/>
            </a:prstGeom>
            <a:noFill/>
            <a:ln w="31750">
              <a:solidFill>
                <a:srgbClr val="000000"/>
              </a:solidFill>
              <a:round/>
              <a:headEnd/>
              <a:tailEnd/>
            </a:ln>
          </p:spPr>
          <p:txBody>
            <a:bodyPr/>
            <a:lstStyle/>
            <a:p>
              <a:endParaRPr lang="en-US"/>
            </a:p>
          </p:txBody>
        </p:sp>
        <p:sp>
          <p:nvSpPr>
            <p:cNvPr id="17607" name="Line 198"/>
            <p:cNvSpPr>
              <a:spLocks noChangeShapeType="1"/>
            </p:cNvSpPr>
            <p:nvPr/>
          </p:nvSpPr>
          <p:spPr bwMode="auto">
            <a:xfrm>
              <a:off x="8342313" y="3306763"/>
              <a:ext cx="84137" cy="1587"/>
            </a:xfrm>
            <a:prstGeom prst="line">
              <a:avLst/>
            </a:prstGeom>
            <a:noFill/>
            <a:ln w="31750">
              <a:solidFill>
                <a:srgbClr val="000000"/>
              </a:solidFill>
              <a:round/>
              <a:headEnd/>
              <a:tailEnd/>
            </a:ln>
          </p:spPr>
          <p:txBody>
            <a:bodyPr/>
            <a:lstStyle/>
            <a:p>
              <a:endParaRPr lang="en-US"/>
            </a:p>
          </p:txBody>
        </p:sp>
        <p:sp>
          <p:nvSpPr>
            <p:cNvPr id="17608" name="Line 199"/>
            <p:cNvSpPr>
              <a:spLocks noChangeShapeType="1"/>
            </p:cNvSpPr>
            <p:nvPr/>
          </p:nvSpPr>
          <p:spPr bwMode="auto">
            <a:xfrm>
              <a:off x="8405813" y="3306763"/>
              <a:ext cx="42862" cy="1587"/>
            </a:xfrm>
            <a:prstGeom prst="line">
              <a:avLst/>
            </a:prstGeom>
            <a:noFill/>
            <a:ln w="31750">
              <a:solidFill>
                <a:srgbClr val="000000"/>
              </a:solidFill>
              <a:round/>
              <a:headEnd/>
              <a:tailEnd/>
            </a:ln>
          </p:spPr>
          <p:txBody>
            <a:bodyPr/>
            <a:lstStyle/>
            <a:p>
              <a:endParaRPr lang="en-US"/>
            </a:p>
          </p:txBody>
        </p:sp>
        <p:sp>
          <p:nvSpPr>
            <p:cNvPr id="17609" name="Line 200"/>
            <p:cNvSpPr>
              <a:spLocks noChangeShapeType="1"/>
            </p:cNvSpPr>
            <p:nvPr/>
          </p:nvSpPr>
          <p:spPr bwMode="auto">
            <a:xfrm>
              <a:off x="8426450" y="3306763"/>
              <a:ext cx="44450" cy="1587"/>
            </a:xfrm>
            <a:prstGeom prst="line">
              <a:avLst/>
            </a:prstGeom>
            <a:noFill/>
            <a:ln w="31750">
              <a:solidFill>
                <a:srgbClr val="000000"/>
              </a:solidFill>
              <a:round/>
              <a:headEnd/>
              <a:tailEnd/>
            </a:ln>
          </p:spPr>
          <p:txBody>
            <a:bodyPr/>
            <a:lstStyle/>
            <a:p>
              <a:endParaRPr lang="en-US"/>
            </a:p>
          </p:txBody>
        </p:sp>
        <p:sp>
          <p:nvSpPr>
            <p:cNvPr id="17610" name="Rectangle 201"/>
            <p:cNvSpPr>
              <a:spLocks noChangeArrowheads="1"/>
            </p:cNvSpPr>
            <p:nvPr/>
          </p:nvSpPr>
          <p:spPr bwMode="auto">
            <a:xfrm>
              <a:off x="8362950" y="3121025"/>
              <a:ext cx="42863" cy="71438"/>
            </a:xfrm>
            <a:prstGeom prst="rect">
              <a:avLst/>
            </a:prstGeom>
            <a:solidFill>
              <a:srgbClr val="FFFFFF"/>
            </a:solidFill>
            <a:ln w="9525">
              <a:noFill/>
              <a:miter lim="800000"/>
              <a:headEnd/>
              <a:tailEnd/>
            </a:ln>
          </p:spPr>
          <p:txBody>
            <a:bodyPr/>
            <a:lstStyle/>
            <a:p>
              <a:endParaRPr lang="en-US"/>
            </a:p>
          </p:txBody>
        </p:sp>
        <p:sp>
          <p:nvSpPr>
            <p:cNvPr id="17611" name="Rectangle 202"/>
            <p:cNvSpPr>
              <a:spLocks noChangeArrowheads="1"/>
            </p:cNvSpPr>
            <p:nvPr/>
          </p:nvSpPr>
          <p:spPr bwMode="auto">
            <a:xfrm>
              <a:off x="8362950" y="3121025"/>
              <a:ext cx="63500" cy="93663"/>
            </a:xfrm>
            <a:prstGeom prst="rect">
              <a:avLst/>
            </a:prstGeom>
            <a:noFill/>
            <a:ln w="31750">
              <a:solidFill>
                <a:srgbClr val="000000"/>
              </a:solidFill>
              <a:miter lim="800000"/>
              <a:headEnd/>
              <a:tailEnd/>
            </a:ln>
          </p:spPr>
          <p:txBody>
            <a:bodyPr/>
            <a:lstStyle/>
            <a:p>
              <a:endParaRPr lang="en-US"/>
            </a:p>
          </p:txBody>
        </p:sp>
        <p:sp>
          <p:nvSpPr>
            <p:cNvPr id="17612" name="Freeform 203"/>
            <p:cNvSpPr>
              <a:spLocks/>
            </p:cNvSpPr>
            <p:nvPr/>
          </p:nvSpPr>
          <p:spPr bwMode="auto">
            <a:xfrm>
              <a:off x="8383588" y="3860800"/>
              <a:ext cx="65087" cy="92075"/>
            </a:xfrm>
            <a:custGeom>
              <a:avLst/>
              <a:gdLst>
                <a:gd name="T0" fmla="*/ 0 w 42"/>
                <a:gd name="T1" fmla="*/ 0 h 55"/>
                <a:gd name="T2" fmla="*/ 2147483647 w 42"/>
                <a:gd name="T3" fmla="*/ 0 h 55"/>
                <a:gd name="T4" fmla="*/ 2147483647 w 42"/>
                <a:gd name="T5" fmla="*/ 2147483647 h 55"/>
                <a:gd name="T6" fmla="*/ 0 60000 65536"/>
                <a:gd name="T7" fmla="*/ 0 60000 65536"/>
                <a:gd name="T8" fmla="*/ 0 60000 65536"/>
                <a:gd name="T9" fmla="*/ 0 w 42"/>
                <a:gd name="T10" fmla="*/ 0 h 55"/>
                <a:gd name="T11" fmla="*/ 42 w 42"/>
                <a:gd name="T12" fmla="*/ 55 h 55"/>
              </a:gdLst>
              <a:ahLst/>
              <a:cxnLst>
                <a:cxn ang="T6">
                  <a:pos x="T0" y="T1"/>
                </a:cxn>
                <a:cxn ang="T7">
                  <a:pos x="T2" y="T3"/>
                </a:cxn>
                <a:cxn ang="T8">
                  <a:pos x="T4" y="T5"/>
                </a:cxn>
              </a:cxnLst>
              <a:rect l="T9" t="T10" r="T11" b="T12"/>
              <a:pathLst>
                <a:path w="42" h="55">
                  <a:moveTo>
                    <a:pt x="0" y="0"/>
                  </a:moveTo>
                  <a:lnTo>
                    <a:pt x="42" y="0"/>
                  </a:lnTo>
                  <a:lnTo>
                    <a:pt x="42" y="55"/>
                  </a:lnTo>
                </a:path>
              </a:pathLst>
            </a:custGeom>
            <a:noFill/>
            <a:ln w="31750">
              <a:solidFill>
                <a:srgbClr val="000000"/>
              </a:solidFill>
              <a:round/>
              <a:headEnd/>
              <a:tailEnd/>
            </a:ln>
          </p:spPr>
          <p:txBody>
            <a:bodyPr/>
            <a:lstStyle/>
            <a:p>
              <a:endParaRPr lang="en-US"/>
            </a:p>
          </p:txBody>
        </p:sp>
        <p:sp>
          <p:nvSpPr>
            <p:cNvPr id="17613" name="AutoShape 204"/>
            <p:cNvSpPr>
              <a:spLocks noChangeArrowheads="1"/>
            </p:cNvSpPr>
            <p:nvPr/>
          </p:nvSpPr>
          <p:spPr bwMode="auto">
            <a:xfrm>
              <a:off x="8234363" y="3697288"/>
              <a:ext cx="171450" cy="139700"/>
            </a:xfrm>
            <a:prstGeom prst="roundRect">
              <a:avLst>
                <a:gd name="adj" fmla="val 50000"/>
              </a:avLst>
            </a:prstGeom>
            <a:solidFill>
              <a:srgbClr val="FFFFFF"/>
            </a:solidFill>
            <a:ln w="9525">
              <a:noFill/>
              <a:round/>
              <a:headEnd/>
              <a:tailEnd/>
            </a:ln>
          </p:spPr>
          <p:txBody>
            <a:bodyPr/>
            <a:lstStyle/>
            <a:p>
              <a:endParaRPr lang="en-US"/>
            </a:p>
          </p:txBody>
        </p:sp>
        <p:sp>
          <p:nvSpPr>
            <p:cNvPr id="17614" name="AutoShape 205"/>
            <p:cNvSpPr>
              <a:spLocks noChangeArrowheads="1"/>
            </p:cNvSpPr>
            <p:nvPr/>
          </p:nvSpPr>
          <p:spPr bwMode="auto">
            <a:xfrm>
              <a:off x="8212138" y="3676650"/>
              <a:ext cx="214312" cy="184150"/>
            </a:xfrm>
            <a:prstGeom prst="roundRect">
              <a:avLst>
                <a:gd name="adj" fmla="val 40454"/>
              </a:avLst>
            </a:prstGeom>
            <a:noFill/>
            <a:ln w="53975">
              <a:solidFill>
                <a:srgbClr val="999999"/>
              </a:solidFill>
              <a:round/>
              <a:headEnd/>
              <a:tailEnd/>
            </a:ln>
          </p:spPr>
          <p:txBody>
            <a:bodyPr/>
            <a:lstStyle/>
            <a:p>
              <a:endParaRPr lang="en-US"/>
            </a:p>
          </p:txBody>
        </p:sp>
        <p:sp>
          <p:nvSpPr>
            <p:cNvPr id="17615" name="Rectangle 206"/>
            <p:cNvSpPr>
              <a:spLocks noChangeArrowheads="1"/>
            </p:cNvSpPr>
            <p:nvPr/>
          </p:nvSpPr>
          <p:spPr bwMode="auto">
            <a:xfrm>
              <a:off x="8256588" y="3744913"/>
              <a:ext cx="127000" cy="68262"/>
            </a:xfrm>
            <a:prstGeom prst="rect">
              <a:avLst/>
            </a:prstGeom>
            <a:solidFill>
              <a:srgbClr val="FFFFFF"/>
            </a:solidFill>
            <a:ln w="9525">
              <a:noFill/>
              <a:miter lim="800000"/>
              <a:headEnd/>
              <a:tailEnd/>
            </a:ln>
          </p:spPr>
          <p:txBody>
            <a:bodyPr/>
            <a:lstStyle/>
            <a:p>
              <a:endParaRPr lang="en-US"/>
            </a:p>
          </p:txBody>
        </p:sp>
        <p:sp>
          <p:nvSpPr>
            <p:cNvPr id="17616" name="Rectangle 207"/>
            <p:cNvSpPr>
              <a:spLocks noChangeArrowheads="1"/>
            </p:cNvSpPr>
            <p:nvPr/>
          </p:nvSpPr>
          <p:spPr bwMode="auto">
            <a:xfrm>
              <a:off x="8256588" y="3744913"/>
              <a:ext cx="149225" cy="92075"/>
            </a:xfrm>
            <a:prstGeom prst="rect">
              <a:avLst/>
            </a:prstGeom>
            <a:noFill/>
            <a:ln w="31750">
              <a:solidFill>
                <a:srgbClr val="000000"/>
              </a:solidFill>
              <a:miter lim="800000"/>
              <a:headEnd/>
              <a:tailEnd/>
            </a:ln>
          </p:spPr>
          <p:txBody>
            <a:bodyPr/>
            <a:lstStyle/>
            <a:p>
              <a:endParaRPr lang="en-US"/>
            </a:p>
          </p:txBody>
        </p:sp>
        <p:sp>
          <p:nvSpPr>
            <p:cNvPr id="17617" name="Freeform 208"/>
            <p:cNvSpPr>
              <a:spLocks/>
            </p:cNvSpPr>
            <p:nvPr/>
          </p:nvSpPr>
          <p:spPr bwMode="auto">
            <a:xfrm>
              <a:off x="8426450" y="3952875"/>
              <a:ext cx="44450" cy="46038"/>
            </a:xfrm>
            <a:custGeom>
              <a:avLst/>
              <a:gdLst>
                <a:gd name="T0" fmla="*/ 2147483647 w 28"/>
                <a:gd name="T1" fmla="*/ 0 h 28"/>
                <a:gd name="T2" fmla="*/ 2147483647 w 28"/>
                <a:gd name="T3" fmla="*/ 0 h 28"/>
                <a:gd name="T4" fmla="*/ 2147483647 w 28"/>
                <a:gd name="T5" fmla="*/ 0 h 28"/>
                <a:gd name="T6" fmla="*/ 2147483647 w 28"/>
                <a:gd name="T7" fmla="*/ 2147483647 h 28"/>
                <a:gd name="T8" fmla="*/ 2147483647 w 28"/>
                <a:gd name="T9" fmla="*/ 2147483647 h 28"/>
                <a:gd name="T10" fmla="*/ 2147483647 w 28"/>
                <a:gd name="T11" fmla="*/ 2147483647 h 28"/>
                <a:gd name="T12" fmla="*/ 0 w 28"/>
                <a:gd name="T13" fmla="*/ 2147483647 h 28"/>
                <a:gd name="T14" fmla="*/ 0 w 28"/>
                <a:gd name="T15" fmla="*/ 0 h 28"/>
                <a:gd name="T16" fmla="*/ 0 w 28"/>
                <a:gd name="T17" fmla="*/ 0 h 28"/>
                <a:gd name="T18" fmla="*/ 2147483647 w 28"/>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28"/>
                <a:gd name="T32" fmla="*/ 28 w 28"/>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28">
                  <a:moveTo>
                    <a:pt x="14" y="0"/>
                  </a:moveTo>
                  <a:lnTo>
                    <a:pt x="14" y="0"/>
                  </a:lnTo>
                  <a:lnTo>
                    <a:pt x="28" y="0"/>
                  </a:lnTo>
                  <a:lnTo>
                    <a:pt x="28" y="14"/>
                  </a:lnTo>
                  <a:lnTo>
                    <a:pt x="14" y="28"/>
                  </a:lnTo>
                  <a:lnTo>
                    <a:pt x="0" y="14"/>
                  </a:lnTo>
                  <a:lnTo>
                    <a:pt x="0" y="0"/>
                  </a:lnTo>
                  <a:lnTo>
                    <a:pt x="14" y="0"/>
                  </a:lnTo>
                  <a:close/>
                </a:path>
              </a:pathLst>
            </a:custGeom>
            <a:solidFill>
              <a:srgbClr val="999999"/>
            </a:solidFill>
            <a:ln w="31750">
              <a:solidFill>
                <a:srgbClr val="999999"/>
              </a:solidFill>
              <a:round/>
              <a:headEnd/>
              <a:tailEnd/>
            </a:ln>
          </p:spPr>
          <p:txBody>
            <a:bodyPr/>
            <a:lstStyle/>
            <a:p>
              <a:endParaRPr lang="en-US"/>
            </a:p>
          </p:txBody>
        </p:sp>
        <p:pic>
          <p:nvPicPr>
            <p:cNvPr id="17618" name="Picture 209"/>
            <p:cNvPicPr>
              <a:picLocks noChangeAspect="1" noChangeArrowheads="1"/>
            </p:cNvPicPr>
            <p:nvPr/>
          </p:nvPicPr>
          <p:blipFill>
            <a:blip r:embed="rId3"/>
            <a:srcRect/>
            <a:stretch>
              <a:fillRect/>
            </a:stretch>
          </p:blipFill>
          <p:spPr bwMode="auto">
            <a:xfrm>
              <a:off x="8256588" y="3744913"/>
              <a:ext cx="127000" cy="46037"/>
            </a:xfrm>
            <a:prstGeom prst="rect">
              <a:avLst/>
            </a:prstGeom>
            <a:noFill/>
            <a:ln w="9525">
              <a:noFill/>
              <a:miter lim="800000"/>
              <a:headEnd/>
              <a:tailEnd/>
            </a:ln>
          </p:spPr>
        </p:pic>
        <p:sp>
          <p:nvSpPr>
            <p:cNvPr id="17619" name="Line 210"/>
            <p:cNvSpPr>
              <a:spLocks noChangeShapeType="1"/>
            </p:cNvSpPr>
            <p:nvPr/>
          </p:nvSpPr>
          <p:spPr bwMode="auto">
            <a:xfrm>
              <a:off x="8448675" y="3952875"/>
              <a:ext cx="1588" cy="22225"/>
            </a:xfrm>
            <a:prstGeom prst="line">
              <a:avLst/>
            </a:prstGeom>
            <a:noFill/>
            <a:ln w="31750">
              <a:solidFill>
                <a:srgbClr val="000000"/>
              </a:solidFill>
              <a:round/>
              <a:headEnd/>
              <a:tailEnd/>
            </a:ln>
          </p:spPr>
          <p:txBody>
            <a:bodyPr/>
            <a:lstStyle/>
            <a:p>
              <a:endParaRPr lang="en-US"/>
            </a:p>
          </p:txBody>
        </p:sp>
        <p:sp>
          <p:nvSpPr>
            <p:cNvPr id="17620" name="Line 211"/>
            <p:cNvSpPr>
              <a:spLocks noChangeShapeType="1"/>
            </p:cNvSpPr>
            <p:nvPr/>
          </p:nvSpPr>
          <p:spPr bwMode="auto">
            <a:xfrm>
              <a:off x="8448675" y="3952875"/>
              <a:ext cx="1588" cy="22225"/>
            </a:xfrm>
            <a:prstGeom prst="line">
              <a:avLst/>
            </a:prstGeom>
            <a:noFill/>
            <a:ln w="31750">
              <a:solidFill>
                <a:srgbClr val="000000"/>
              </a:solidFill>
              <a:round/>
              <a:headEnd/>
              <a:tailEnd/>
            </a:ln>
          </p:spPr>
          <p:txBody>
            <a:bodyPr/>
            <a:lstStyle/>
            <a:p>
              <a:endParaRPr lang="en-US"/>
            </a:p>
          </p:txBody>
        </p:sp>
        <p:sp>
          <p:nvSpPr>
            <p:cNvPr id="17621" name="Line 212"/>
            <p:cNvSpPr>
              <a:spLocks noChangeShapeType="1"/>
            </p:cNvSpPr>
            <p:nvPr/>
          </p:nvSpPr>
          <p:spPr bwMode="auto">
            <a:xfrm>
              <a:off x="8470900" y="3952875"/>
              <a:ext cx="1588" cy="22225"/>
            </a:xfrm>
            <a:prstGeom prst="line">
              <a:avLst/>
            </a:prstGeom>
            <a:noFill/>
            <a:ln w="31750">
              <a:solidFill>
                <a:srgbClr val="000000"/>
              </a:solidFill>
              <a:round/>
              <a:headEnd/>
              <a:tailEnd/>
            </a:ln>
          </p:spPr>
          <p:txBody>
            <a:bodyPr/>
            <a:lstStyle/>
            <a:p>
              <a:endParaRPr lang="en-US"/>
            </a:p>
          </p:txBody>
        </p:sp>
        <p:sp>
          <p:nvSpPr>
            <p:cNvPr id="17622" name="Rectangle 213"/>
            <p:cNvSpPr>
              <a:spLocks noChangeArrowheads="1"/>
            </p:cNvSpPr>
            <p:nvPr/>
          </p:nvSpPr>
          <p:spPr bwMode="auto">
            <a:xfrm>
              <a:off x="8234363" y="3836988"/>
              <a:ext cx="149225" cy="23812"/>
            </a:xfrm>
            <a:prstGeom prst="rect">
              <a:avLst/>
            </a:prstGeom>
            <a:solidFill>
              <a:srgbClr val="D9AA73"/>
            </a:solidFill>
            <a:ln w="31750">
              <a:solidFill>
                <a:srgbClr val="D9AA73"/>
              </a:solidFill>
              <a:miter lim="800000"/>
              <a:headEnd/>
              <a:tailEnd/>
            </a:ln>
          </p:spPr>
          <p:txBody>
            <a:bodyPr/>
            <a:lstStyle/>
            <a:p>
              <a:endParaRPr lang="en-US"/>
            </a:p>
          </p:txBody>
        </p:sp>
        <p:sp>
          <p:nvSpPr>
            <p:cNvPr id="17623" name="Freeform 214"/>
            <p:cNvSpPr>
              <a:spLocks/>
            </p:cNvSpPr>
            <p:nvPr/>
          </p:nvSpPr>
          <p:spPr bwMode="auto">
            <a:xfrm>
              <a:off x="8212138" y="3860800"/>
              <a:ext cx="214312" cy="46038"/>
            </a:xfrm>
            <a:custGeom>
              <a:avLst/>
              <a:gdLst>
                <a:gd name="T0" fmla="*/ 2147483647 w 138"/>
                <a:gd name="T1" fmla="*/ 0 h 28"/>
                <a:gd name="T2" fmla="*/ 0 w 138"/>
                <a:gd name="T3" fmla="*/ 2147483647 h 28"/>
                <a:gd name="T4" fmla="*/ 2147483647 w 138"/>
                <a:gd name="T5" fmla="*/ 2147483647 h 28"/>
                <a:gd name="T6" fmla="*/ 2147483647 w 138"/>
                <a:gd name="T7" fmla="*/ 0 h 28"/>
                <a:gd name="T8" fmla="*/ 2147483647 w 138"/>
                <a:gd name="T9" fmla="*/ 0 h 28"/>
                <a:gd name="T10" fmla="*/ 0 60000 65536"/>
                <a:gd name="T11" fmla="*/ 0 60000 65536"/>
                <a:gd name="T12" fmla="*/ 0 60000 65536"/>
                <a:gd name="T13" fmla="*/ 0 60000 65536"/>
                <a:gd name="T14" fmla="*/ 0 60000 65536"/>
                <a:gd name="T15" fmla="*/ 0 w 138"/>
                <a:gd name="T16" fmla="*/ 0 h 28"/>
                <a:gd name="T17" fmla="*/ 138 w 138"/>
                <a:gd name="T18" fmla="*/ 28 h 28"/>
              </a:gdLst>
              <a:ahLst/>
              <a:cxnLst>
                <a:cxn ang="T10">
                  <a:pos x="T0" y="T1"/>
                </a:cxn>
                <a:cxn ang="T11">
                  <a:pos x="T2" y="T3"/>
                </a:cxn>
                <a:cxn ang="T12">
                  <a:pos x="T4" y="T5"/>
                </a:cxn>
                <a:cxn ang="T13">
                  <a:pos x="T6" y="T7"/>
                </a:cxn>
                <a:cxn ang="T14">
                  <a:pos x="T8" y="T9"/>
                </a:cxn>
              </a:cxnLst>
              <a:rect l="T15" t="T16" r="T17" b="T18"/>
              <a:pathLst>
                <a:path w="138" h="28">
                  <a:moveTo>
                    <a:pt x="14" y="0"/>
                  </a:moveTo>
                  <a:lnTo>
                    <a:pt x="0" y="28"/>
                  </a:lnTo>
                  <a:lnTo>
                    <a:pt x="138" y="28"/>
                  </a:lnTo>
                  <a:lnTo>
                    <a:pt x="124" y="0"/>
                  </a:lnTo>
                  <a:lnTo>
                    <a:pt x="14" y="0"/>
                  </a:lnTo>
                  <a:close/>
                </a:path>
              </a:pathLst>
            </a:custGeom>
            <a:noFill/>
            <a:ln w="31750">
              <a:solidFill>
                <a:srgbClr val="D9AA73"/>
              </a:solidFill>
              <a:round/>
              <a:headEnd/>
              <a:tailEnd/>
            </a:ln>
          </p:spPr>
          <p:txBody>
            <a:bodyPr/>
            <a:lstStyle/>
            <a:p>
              <a:endParaRPr lang="en-US"/>
            </a:p>
          </p:txBody>
        </p:sp>
        <p:sp>
          <p:nvSpPr>
            <p:cNvPr id="17624" name="Line 215"/>
            <p:cNvSpPr>
              <a:spLocks noChangeShapeType="1"/>
            </p:cNvSpPr>
            <p:nvPr/>
          </p:nvSpPr>
          <p:spPr bwMode="auto">
            <a:xfrm>
              <a:off x="8234363" y="3906838"/>
              <a:ext cx="42862" cy="1587"/>
            </a:xfrm>
            <a:prstGeom prst="line">
              <a:avLst/>
            </a:prstGeom>
            <a:noFill/>
            <a:ln w="31750">
              <a:solidFill>
                <a:srgbClr val="000000"/>
              </a:solidFill>
              <a:round/>
              <a:headEnd/>
              <a:tailEnd/>
            </a:ln>
          </p:spPr>
          <p:txBody>
            <a:bodyPr/>
            <a:lstStyle/>
            <a:p>
              <a:endParaRPr lang="en-US"/>
            </a:p>
          </p:txBody>
        </p:sp>
        <p:sp>
          <p:nvSpPr>
            <p:cNvPr id="17625" name="Line 216"/>
            <p:cNvSpPr>
              <a:spLocks noChangeShapeType="1"/>
            </p:cNvSpPr>
            <p:nvPr/>
          </p:nvSpPr>
          <p:spPr bwMode="auto">
            <a:xfrm>
              <a:off x="8256588" y="3883025"/>
              <a:ext cx="127000" cy="1588"/>
            </a:xfrm>
            <a:prstGeom prst="line">
              <a:avLst/>
            </a:prstGeom>
            <a:noFill/>
            <a:ln w="31750">
              <a:solidFill>
                <a:srgbClr val="000000"/>
              </a:solidFill>
              <a:round/>
              <a:headEnd/>
              <a:tailEnd/>
            </a:ln>
          </p:spPr>
          <p:txBody>
            <a:bodyPr/>
            <a:lstStyle/>
            <a:p>
              <a:endParaRPr lang="en-US"/>
            </a:p>
          </p:txBody>
        </p:sp>
        <p:sp>
          <p:nvSpPr>
            <p:cNvPr id="17626" name="Line 217"/>
            <p:cNvSpPr>
              <a:spLocks noChangeShapeType="1"/>
            </p:cNvSpPr>
            <p:nvPr/>
          </p:nvSpPr>
          <p:spPr bwMode="auto">
            <a:xfrm>
              <a:off x="8234363" y="3883025"/>
              <a:ext cx="107950" cy="1588"/>
            </a:xfrm>
            <a:prstGeom prst="line">
              <a:avLst/>
            </a:prstGeom>
            <a:noFill/>
            <a:ln w="31750">
              <a:solidFill>
                <a:srgbClr val="000000"/>
              </a:solidFill>
              <a:round/>
              <a:headEnd/>
              <a:tailEnd/>
            </a:ln>
          </p:spPr>
          <p:txBody>
            <a:bodyPr/>
            <a:lstStyle/>
            <a:p>
              <a:endParaRPr lang="en-US"/>
            </a:p>
          </p:txBody>
        </p:sp>
        <p:sp>
          <p:nvSpPr>
            <p:cNvPr id="17627" name="Freeform 218"/>
            <p:cNvSpPr>
              <a:spLocks/>
            </p:cNvSpPr>
            <p:nvPr/>
          </p:nvSpPr>
          <p:spPr bwMode="auto">
            <a:xfrm>
              <a:off x="8277225" y="3883025"/>
              <a:ext cx="128588" cy="1588"/>
            </a:xfrm>
            <a:custGeom>
              <a:avLst/>
              <a:gdLst>
                <a:gd name="T0" fmla="*/ 0 w 83"/>
                <a:gd name="T1" fmla="*/ 0 h 1588"/>
                <a:gd name="T2" fmla="*/ 2147483647 w 83"/>
                <a:gd name="T3" fmla="*/ 0 h 1588"/>
                <a:gd name="T4" fmla="*/ 2147483647 w 83"/>
                <a:gd name="T5" fmla="*/ 0 h 1588"/>
                <a:gd name="T6" fmla="*/ 0 60000 65536"/>
                <a:gd name="T7" fmla="*/ 0 60000 65536"/>
                <a:gd name="T8" fmla="*/ 0 60000 65536"/>
                <a:gd name="T9" fmla="*/ 0 w 83"/>
                <a:gd name="T10" fmla="*/ 0 h 1588"/>
                <a:gd name="T11" fmla="*/ 83 w 83"/>
                <a:gd name="T12" fmla="*/ 1588 h 1588"/>
              </a:gdLst>
              <a:ahLst/>
              <a:cxnLst>
                <a:cxn ang="T6">
                  <a:pos x="T0" y="T1"/>
                </a:cxn>
                <a:cxn ang="T7">
                  <a:pos x="T2" y="T3"/>
                </a:cxn>
                <a:cxn ang="T8">
                  <a:pos x="T4" y="T5"/>
                </a:cxn>
              </a:cxnLst>
              <a:rect l="T9" t="T10" r="T11" b="T12"/>
              <a:pathLst>
                <a:path w="83" h="1588">
                  <a:moveTo>
                    <a:pt x="0" y="0"/>
                  </a:moveTo>
                  <a:lnTo>
                    <a:pt x="56" y="0"/>
                  </a:lnTo>
                  <a:lnTo>
                    <a:pt x="83" y="0"/>
                  </a:lnTo>
                </a:path>
              </a:pathLst>
            </a:custGeom>
            <a:noFill/>
            <a:ln w="31750">
              <a:solidFill>
                <a:srgbClr val="000000"/>
              </a:solidFill>
              <a:round/>
              <a:headEnd/>
              <a:tailEnd/>
            </a:ln>
          </p:spPr>
          <p:txBody>
            <a:bodyPr/>
            <a:lstStyle/>
            <a:p>
              <a:endParaRPr lang="en-US"/>
            </a:p>
          </p:txBody>
        </p:sp>
        <p:sp>
          <p:nvSpPr>
            <p:cNvPr id="17628" name="Line 219"/>
            <p:cNvSpPr>
              <a:spLocks noChangeShapeType="1"/>
            </p:cNvSpPr>
            <p:nvPr/>
          </p:nvSpPr>
          <p:spPr bwMode="auto">
            <a:xfrm>
              <a:off x="8383588" y="3883025"/>
              <a:ext cx="22225" cy="1588"/>
            </a:xfrm>
            <a:prstGeom prst="line">
              <a:avLst/>
            </a:prstGeom>
            <a:noFill/>
            <a:ln w="31750">
              <a:solidFill>
                <a:srgbClr val="000000"/>
              </a:solidFill>
              <a:round/>
              <a:headEnd/>
              <a:tailEnd/>
            </a:ln>
          </p:spPr>
          <p:txBody>
            <a:bodyPr/>
            <a:lstStyle/>
            <a:p>
              <a:endParaRPr lang="en-US"/>
            </a:p>
          </p:txBody>
        </p:sp>
        <p:sp>
          <p:nvSpPr>
            <p:cNvPr id="17629" name="Rectangle 220"/>
            <p:cNvSpPr>
              <a:spLocks noChangeArrowheads="1"/>
            </p:cNvSpPr>
            <p:nvPr/>
          </p:nvSpPr>
          <p:spPr bwMode="auto">
            <a:xfrm>
              <a:off x="8297863" y="3721100"/>
              <a:ext cx="65087" cy="47625"/>
            </a:xfrm>
            <a:prstGeom prst="rect">
              <a:avLst/>
            </a:prstGeom>
            <a:solidFill>
              <a:srgbClr val="FFFFFF"/>
            </a:solidFill>
            <a:ln w="9525">
              <a:noFill/>
              <a:miter lim="800000"/>
              <a:headEnd/>
              <a:tailEnd/>
            </a:ln>
          </p:spPr>
          <p:txBody>
            <a:bodyPr/>
            <a:lstStyle/>
            <a:p>
              <a:endParaRPr lang="en-US"/>
            </a:p>
          </p:txBody>
        </p:sp>
        <p:sp>
          <p:nvSpPr>
            <p:cNvPr id="17630" name="Rectangle 221"/>
            <p:cNvSpPr>
              <a:spLocks noChangeArrowheads="1"/>
            </p:cNvSpPr>
            <p:nvPr/>
          </p:nvSpPr>
          <p:spPr bwMode="auto">
            <a:xfrm>
              <a:off x="8297863" y="3721100"/>
              <a:ext cx="85725" cy="69850"/>
            </a:xfrm>
            <a:prstGeom prst="rect">
              <a:avLst/>
            </a:prstGeom>
            <a:noFill/>
            <a:ln w="31750">
              <a:solidFill>
                <a:srgbClr val="000000"/>
              </a:solidFill>
              <a:miter lim="800000"/>
              <a:headEnd/>
              <a:tailEnd/>
            </a:ln>
          </p:spPr>
          <p:txBody>
            <a:bodyPr/>
            <a:lstStyle/>
            <a:p>
              <a:endParaRPr lang="en-US"/>
            </a:p>
          </p:txBody>
        </p:sp>
        <p:sp>
          <p:nvSpPr>
            <p:cNvPr id="17631" name="Rectangle 222"/>
            <p:cNvSpPr>
              <a:spLocks noChangeArrowheads="1"/>
            </p:cNvSpPr>
            <p:nvPr/>
          </p:nvSpPr>
          <p:spPr bwMode="auto">
            <a:xfrm>
              <a:off x="6284913" y="2106613"/>
              <a:ext cx="128587" cy="138112"/>
            </a:xfrm>
            <a:prstGeom prst="rect">
              <a:avLst/>
            </a:prstGeom>
            <a:solidFill>
              <a:srgbClr val="CF924C"/>
            </a:solidFill>
            <a:ln w="9525">
              <a:noFill/>
              <a:miter lim="800000"/>
              <a:headEnd/>
              <a:tailEnd/>
            </a:ln>
          </p:spPr>
          <p:txBody>
            <a:bodyPr/>
            <a:lstStyle/>
            <a:p>
              <a:endParaRPr lang="en-US"/>
            </a:p>
          </p:txBody>
        </p:sp>
        <p:sp>
          <p:nvSpPr>
            <p:cNvPr id="17632" name="Rectangle 223"/>
            <p:cNvSpPr>
              <a:spLocks noChangeArrowheads="1"/>
            </p:cNvSpPr>
            <p:nvPr/>
          </p:nvSpPr>
          <p:spPr bwMode="auto">
            <a:xfrm>
              <a:off x="6284913" y="2106613"/>
              <a:ext cx="150812" cy="161925"/>
            </a:xfrm>
            <a:prstGeom prst="rect">
              <a:avLst/>
            </a:prstGeom>
            <a:noFill/>
            <a:ln w="31750">
              <a:solidFill>
                <a:srgbClr val="CF924C"/>
              </a:solidFill>
              <a:miter lim="800000"/>
              <a:headEnd/>
              <a:tailEnd/>
            </a:ln>
          </p:spPr>
          <p:txBody>
            <a:bodyPr/>
            <a:lstStyle/>
            <a:p>
              <a:endParaRPr lang="en-US"/>
            </a:p>
          </p:txBody>
        </p:sp>
        <p:sp>
          <p:nvSpPr>
            <p:cNvPr id="17633" name="Rectangle 224"/>
            <p:cNvSpPr>
              <a:spLocks noChangeArrowheads="1"/>
            </p:cNvSpPr>
            <p:nvPr/>
          </p:nvSpPr>
          <p:spPr bwMode="auto">
            <a:xfrm>
              <a:off x="6605588" y="2154238"/>
              <a:ext cx="128587" cy="114300"/>
            </a:xfrm>
            <a:prstGeom prst="rect">
              <a:avLst/>
            </a:prstGeom>
            <a:solidFill>
              <a:srgbClr val="CF924C"/>
            </a:solidFill>
            <a:ln w="9525">
              <a:noFill/>
              <a:miter lim="800000"/>
              <a:headEnd/>
              <a:tailEnd/>
            </a:ln>
          </p:spPr>
          <p:txBody>
            <a:bodyPr/>
            <a:lstStyle/>
            <a:p>
              <a:endParaRPr lang="en-US"/>
            </a:p>
          </p:txBody>
        </p:sp>
        <p:sp>
          <p:nvSpPr>
            <p:cNvPr id="17634" name="Rectangle 225"/>
            <p:cNvSpPr>
              <a:spLocks noChangeArrowheads="1"/>
            </p:cNvSpPr>
            <p:nvPr/>
          </p:nvSpPr>
          <p:spPr bwMode="auto">
            <a:xfrm>
              <a:off x="6605588" y="2154238"/>
              <a:ext cx="150812" cy="138112"/>
            </a:xfrm>
            <a:prstGeom prst="rect">
              <a:avLst/>
            </a:prstGeom>
            <a:noFill/>
            <a:ln w="31750">
              <a:solidFill>
                <a:srgbClr val="CF924C"/>
              </a:solidFill>
              <a:miter lim="800000"/>
              <a:headEnd/>
              <a:tailEnd/>
            </a:ln>
          </p:spPr>
          <p:txBody>
            <a:bodyPr/>
            <a:lstStyle/>
            <a:p>
              <a:endParaRPr lang="en-US"/>
            </a:p>
          </p:txBody>
        </p:sp>
        <p:sp>
          <p:nvSpPr>
            <p:cNvPr id="17635" name="Rectangle 226"/>
            <p:cNvSpPr>
              <a:spLocks noChangeArrowheads="1"/>
            </p:cNvSpPr>
            <p:nvPr/>
          </p:nvSpPr>
          <p:spPr bwMode="auto">
            <a:xfrm>
              <a:off x="6927850" y="2176463"/>
              <a:ext cx="128588" cy="115887"/>
            </a:xfrm>
            <a:prstGeom prst="rect">
              <a:avLst/>
            </a:prstGeom>
            <a:solidFill>
              <a:srgbClr val="CF924C"/>
            </a:solidFill>
            <a:ln w="9525">
              <a:noFill/>
              <a:miter lim="800000"/>
              <a:headEnd/>
              <a:tailEnd/>
            </a:ln>
          </p:spPr>
          <p:txBody>
            <a:bodyPr/>
            <a:lstStyle/>
            <a:p>
              <a:endParaRPr lang="en-US"/>
            </a:p>
          </p:txBody>
        </p:sp>
        <p:sp>
          <p:nvSpPr>
            <p:cNvPr id="17636" name="Rectangle 227"/>
            <p:cNvSpPr>
              <a:spLocks noChangeArrowheads="1"/>
            </p:cNvSpPr>
            <p:nvPr/>
          </p:nvSpPr>
          <p:spPr bwMode="auto">
            <a:xfrm>
              <a:off x="6927850" y="2176463"/>
              <a:ext cx="149225" cy="139700"/>
            </a:xfrm>
            <a:prstGeom prst="rect">
              <a:avLst/>
            </a:prstGeom>
            <a:noFill/>
            <a:ln w="31750">
              <a:solidFill>
                <a:srgbClr val="CF924C"/>
              </a:solidFill>
              <a:miter lim="800000"/>
              <a:headEnd/>
              <a:tailEnd/>
            </a:ln>
          </p:spPr>
          <p:txBody>
            <a:bodyPr/>
            <a:lstStyle/>
            <a:p>
              <a:endParaRPr lang="en-US"/>
            </a:p>
          </p:txBody>
        </p:sp>
        <p:sp>
          <p:nvSpPr>
            <p:cNvPr id="17637" name="Rectangle 228"/>
            <p:cNvSpPr>
              <a:spLocks noChangeArrowheads="1"/>
            </p:cNvSpPr>
            <p:nvPr/>
          </p:nvSpPr>
          <p:spPr bwMode="auto">
            <a:xfrm>
              <a:off x="7377113" y="3906838"/>
              <a:ext cx="128587" cy="115887"/>
            </a:xfrm>
            <a:prstGeom prst="rect">
              <a:avLst/>
            </a:prstGeom>
            <a:solidFill>
              <a:srgbClr val="CF924C"/>
            </a:solidFill>
            <a:ln w="9525">
              <a:noFill/>
              <a:miter lim="800000"/>
              <a:headEnd/>
              <a:tailEnd/>
            </a:ln>
          </p:spPr>
          <p:txBody>
            <a:bodyPr/>
            <a:lstStyle/>
            <a:p>
              <a:endParaRPr lang="en-US"/>
            </a:p>
          </p:txBody>
        </p:sp>
        <p:sp>
          <p:nvSpPr>
            <p:cNvPr id="17638" name="Rectangle 229"/>
            <p:cNvSpPr>
              <a:spLocks noChangeArrowheads="1"/>
            </p:cNvSpPr>
            <p:nvPr/>
          </p:nvSpPr>
          <p:spPr bwMode="auto">
            <a:xfrm>
              <a:off x="7377113" y="3906838"/>
              <a:ext cx="150812" cy="136525"/>
            </a:xfrm>
            <a:prstGeom prst="rect">
              <a:avLst/>
            </a:prstGeom>
            <a:noFill/>
            <a:ln w="31750">
              <a:solidFill>
                <a:srgbClr val="CF924C"/>
              </a:solidFill>
              <a:miter lim="800000"/>
              <a:headEnd/>
              <a:tailEnd/>
            </a:ln>
          </p:spPr>
          <p:txBody>
            <a:bodyPr/>
            <a:lstStyle/>
            <a:p>
              <a:endParaRPr lang="en-US"/>
            </a:p>
          </p:txBody>
        </p:sp>
        <p:sp>
          <p:nvSpPr>
            <p:cNvPr id="17639" name="Rectangle 230"/>
            <p:cNvSpPr>
              <a:spLocks noChangeArrowheads="1"/>
            </p:cNvSpPr>
            <p:nvPr/>
          </p:nvSpPr>
          <p:spPr bwMode="auto">
            <a:xfrm>
              <a:off x="7634288" y="3906838"/>
              <a:ext cx="128587" cy="136525"/>
            </a:xfrm>
            <a:prstGeom prst="rect">
              <a:avLst/>
            </a:prstGeom>
            <a:solidFill>
              <a:srgbClr val="CF924C"/>
            </a:solidFill>
            <a:ln w="9525">
              <a:noFill/>
              <a:miter lim="800000"/>
              <a:headEnd/>
              <a:tailEnd/>
            </a:ln>
          </p:spPr>
          <p:txBody>
            <a:bodyPr/>
            <a:lstStyle/>
            <a:p>
              <a:endParaRPr lang="en-US"/>
            </a:p>
          </p:txBody>
        </p:sp>
        <p:sp>
          <p:nvSpPr>
            <p:cNvPr id="17640" name="Rectangle 231"/>
            <p:cNvSpPr>
              <a:spLocks noChangeArrowheads="1"/>
            </p:cNvSpPr>
            <p:nvPr/>
          </p:nvSpPr>
          <p:spPr bwMode="auto">
            <a:xfrm>
              <a:off x="7634288" y="3906838"/>
              <a:ext cx="149225" cy="160337"/>
            </a:xfrm>
            <a:prstGeom prst="rect">
              <a:avLst/>
            </a:prstGeom>
            <a:noFill/>
            <a:ln w="31750">
              <a:solidFill>
                <a:srgbClr val="CF924C"/>
              </a:solidFill>
              <a:miter lim="800000"/>
              <a:headEnd/>
              <a:tailEnd/>
            </a:ln>
          </p:spPr>
          <p:txBody>
            <a:bodyPr/>
            <a:lstStyle/>
            <a:p>
              <a:endParaRPr lang="en-US"/>
            </a:p>
          </p:txBody>
        </p:sp>
        <p:sp>
          <p:nvSpPr>
            <p:cNvPr id="17641" name="Rectangle 232"/>
            <p:cNvSpPr>
              <a:spLocks noChangeArrowheads="1"/>
            </p:cNvSpPr>
            <p:nvPr/>
          </p:nvSpPr>
          <p:spPr bwMode="auto">
            <a:xfrm>
              <a:off x="7977188" y="5153025"/>
              <a:ext cx="128587" cy="114300"/>
            </a:xfrm>
            <a:prstGeom prst="rect">
              <a:avLst/>
            </a:prstGeom>
            <a:solidFill>
              <a:srgbClr val="CF924C"/>
            </a:solidFill>
            <a:ln w="9525">
              <a:noFill/>
              <a:miter lim="800000"/>
              <a:headEnd/>
              <a:tailEnd/>
            </a:ln>
          </p:spPr>
          <p:txBody>
            <a:bodyPr/>
            <a:lstStyle/>
            <a:p>
              <a:endParaRPr lang="en-US"/>
            </a:p>
          </p:txBody>
        </p:sp>
        <p:sp>
          <p:nvSpPr>
            <p:cNvPr id="17642" name="Rectangle 233"/>
            <p:cNvSpPr>
              <a:spLocks noChangeArrowheads="1"/>
            </p:cNvSpPr>
            <p:nvPr/>
          </p:nvSpPr>
          <p:spPr bwMode="auto">
            <a:xfrm>
              <a:off x="7977188" y="5153025"/>
              <a:ext cx="150812" cy="136525"/>
            </a:xfrm>
            <a:prstGeom prst="rect">
              <a:avLst/>
            </a:prstGeom>
            <a:noFill/>
            <a:ln w="31750">
              <a:solidFill>
                <a:srgbClr val="CF924C"/>
              </a:solidFill>
              <a:miter lim="800000"/>
              <a:headEnd/>
              <a:tailEnd/>
            </a:ln>
          </p:spPr>
          <p:txBody>
            <a:bodyPr/>
            <a:lstStyle/>
            <a:p>
              <a:endParaRPr lang="en-US"/>
            </a:p>
          </p:txBody>
        </p:sp>
        <p:sp>
          <p:nvSpPr>
            <p:cNvPr id="17643" name="Rectangle 234"/>
            <p:cNvSpPr>
              <a:spLocks noChangeArrowheads="1"/>
            </p:cNvSpPr>
            <p:nvPr/>
          </p:nvSpPr>
          <p:spPr bwMode="auto">
            <a:xfrm>
              <a:off x="7548563" y="5105400"/>
              <a:ext cx="128587" cy="138113"/>
            </a:xfrm>
            <a:prstGeom prst="rect">
              <a:avLst/>
            </a:prstGeom>
            <a:solidFill>
              <a:srgbClr val="CF924C"/>
            </a:solidFill>
            <a:ln w="9525">
              <a:noFill/>
              <a:miter lim="800000"/>
              <a:headEnd/>
              <a:tailEnd/>
            </a:ln>
          </p:spPr>
          <p:txBody>
            <a:bodyPr/>
            <a:lstStyle/>
            <a:p>
              <a:endParaRPr lang="en-US"/>
            </a:p>
          </p:txBody>
        </p:sp>
        <p:sp>
          <p:nvSpPr>
            <p:cNvPr id="17644" name="Rectangle 235"/>
            <p:cNvSpPr>
              <a:spLocks noChangeArrowheads="1"/>
            </p:cNvSpPr>
            <p:nvPr/>
          </p:nvSpPr>
          <p:spPr bwMode="auto">
            <a:xfrm>
              <a:off x="7548563" y="5105400"/>
              <a:ext cx="150812" cy="161925"/>
            </a:xfrm>
            <a:prstGeom prst="rect">
              <a:avLst/>
            </a:prstGeom>
            <a:noFill/>
            <a:ln w="31750">
              <a:solidFill>
                <a:srgbClr val="CF924C"/>
              </a:solidFill>
              <a:miter lim="800000"/>
              <a:headEnd/>
              <a:tailEnd/>
            </a:ln>
          </p:spPr>
          <p:txBody>
            <a:bodyPr/>
            <a:lstStyle/>
            <a:p>
              <a:endParaRPr lang="en-US"/>
            </a:p>
          </p:txBody>
        </p:sp>
        <p:sp>
          <p:nvSpPr>
            <p:cNvPr id="17645" name="Rectangle 236"/>
            <p:cNvSpPr>
              <a:spLocks noChangeArrowheads="1"/>
            </p:cNvSpPr>
            <p:nvPr/>
          </p:nvSpPr>
          <p:spPr bwMode="auto">
            <a:xfrm>
              <a:off x="7762875" y="5059363"/>
              <a:ext cx="128588" cy="114300"/>
            </a:xfrm>
            <a:prstGeom prst="rect">
              <a:avLst/>
            </a:prstGeom>
            <a:solidFill>
              <a:srgbClr val="CF924C"/>
            </a:solidFill>
            <a:ln w="9525">
              <a:noFill/>
              <a:miter lim="800000"/>
              <a:headEnd/>
              <a:tailEnd/>
            </a:ln>
          </p:spPr>
          <p:txBody>
            <a:bodyPr/>
            <a:lstStyle/>
            <a:p>
              <a:endParaRPr lang="en-US"/>
            </a:p>
          </p:txBody>
        </p:sp>
        <p:sp>
          <p:nvSpPr>
            <p:cNvPr id="17646" name="Rectangle 237"/>
            <p:cNvSpPr>
              <a:spLocks noChangeArrowheads="1"/>
            </p:cNvSpPr>
            <p:nvPr/>
          </p:nvSpPr>
          <p:spPr bwMode="auto">
            <a:xfrm>
              <a:off x="7762875" y="5059363"/>
              <a:ext cx="150813" cy="138112"/>
            </a:xfrm>
            <a:prstGeom prst="rect">
              <a:avLst/>
            </a:prstGeom>
            <a:noFill/>
            <a:ln w="31750">
              <a:solidFill>
                <a:srgbClr val="CF924C"/>
              </a:solidFill>
              <a:miter lim="800000"/>
              <a:headEnd/>
              <a:tailEnd/>
            </a:ln>
          </p:spPr>
          <p:txBody>
            <a:bodyPr/>
            <a:lstStyle/>
            <a:p>
              <a:endParaRPr lang="en-US"/>
            </a:p>
          </p:txBody>
        </p:sp>
        <p:sp>
          <p:nvSpPr>
            <p:cNvPr id="17647" name="Rectangle 238"/>
            <p:cNvSpPr>
              <a:spLocks noChangeArrowheads="1"/>
            </p:cNvSpPr>
            <p:nvPr/>
          </p:nvSpPr>
          <p:spPr bwMode="auto">
            <a:xfrm>
              <a:off x="8277225" y="5105400"/>
              <a:ext cx="128588" cy="138113"/>
            </a:xfrm>
            <a:prstGeom prst="rect">
              <a:avLst/>
            </a:prstGeom>
            <a:solidFill>
              <a:srgbClr val="CF924C"/>
            </a:solidFill>
            <a:ln w="9525">
              <a:noFill/>
              <a:miter lim="800000"/>
              <a:headEnd/>
              <a:tailEnd/>
            </a:ln>
          </p:spPr>
          <p:txBody>
            <a:bodyPr/>
            <a:lstStyle/>
            <a:p>
              <a:endParaRPr lang="en-US"/>
            </a:p>
          </p:txBody>
        </p:sp>
        <p:sp>
          <p:nvSpPr>
            <p:cNvPr id="17648" name="Rectangle 239"/>
            <p:cNvSpPr>
              <a:spLocks noChangeArrowheads="1"/>
            </p:cNvSpPr>
            <p:nvPr/>
          </p:nvSpPr>
          <p:spPr bwMode="auto">
            <a:xfrm>
              <a:off x="8277225" y="5105400"/>
              <a:ext cx="149225" cy="161925"/>
            </a:xfrm>
            <a:prstGeom prst="rect">
              <a:avLst/>
            </a:prstGeom>
            <a:noFill/>
            <a:ln w="31750">
              <a:solidFill>
                <a:srgbClr val="CF924C"/>
              </a:solidFill>
              <a:miter lim="800000"/>
              <a:headEnd/>
              <a:tailEnd/>
            </a:ln>
          </p:spPr>
          <p:txBody>
            <a:bodyPr/>
            <a:lstStyle/>
            <a:p>
              <a:endParaRPr lang="en-US"/>
            </a:p>
          </p:txBody>
        </p:sp>
        <p:sp>
          <p:nvSpPr>
            <p:cNvPr id="17649" name="Rectangle 240"/>
            <p:cNvSpPr>
              <a:spLocks noChangeArrowheads="1"/>
            </p:cNvSpPr>
            <p:nvPr/>
          </p:nvSpPr>
          <p:spPr bwMode="auto">
            <a:xfrm>
              <a:off x="2169041" y="5460695"/>
              <a:ext cx="541338" cy="212724"/>
            </a:xfrm>
            <a:prstGeom prst="rect">
              <a:avLst/>
            </a:prstGeom>
            <a:noFill/>
            <a:ln w="9525">
              <a:noFill/>
              <a:miter lim="800000"/>
              <a:headEnd/>
              <a:tailEnd/>
            </a:ln>
          </p:spPr>
          <p:txBody>
            <a:bodyPr wrap="none" lIns="0" tIns="0" rIns="0" bIns="0">
              <a:spAutoFit/>
            </a:bodyPr>
            <a:lstStyle/>
            <a:p>
              <a:pPr eaLnBrk="0" hangingPunct="0"/>
              <a:r>
                <a:rPr lang="en-GB" sz="1400" dirty="0">
                  <a:latin typeface="Arial" charset="0"/>
                </a:rPr>
                <a:t>server:</a:t>
              </a:r>
              <a:endParaRPr lang="en-GB" dirty="0">
                <a:latin typeface="Times" charset="0"/>
              </a:endParaRPr>
            </a:p>
          </p:txBody>
        </p:sp>
        <p:sp>
          <p:nvSpPr>
            <p:cNvPr id="17650" name="Freeform 241"/>
            <p:cNvSpPr>
              <a:spLocks/>
            </p:cNvSpPr>
            <p:nvPr/>
          </p:nvSpPr>
          <p:spPr bwMode="auto">
            <a:xfrm>
              <a:off x="3135313" y="5335588"/>
              <a:ext cx="63500" cy="115887"/>
            </a:xfrm>
            <a:custGeom>
              <a:avLst/>
              <a:gdLst>
                <a:gd name="T0" fmla="*/ 0 w 41"/>
                <a:gd name="T1" fmla="*/ 0 h 69"/>
                <a:gd name="T2" fmla="*/ 2147483647 w 41"/>
                <a:gd name="T3" fmla="*/ 2147483647 h 69"/>
                <a:gd name="T4" fmla="*/ 2147483647 w 41"/>
                <a:gd name="T5" fmla="*/ 2147483647 h 69"/>
                <a:gd name="T6" fmla="*/ 0 60000 65536"/>
                <a:gd name="T7" fmla="*/ 0 60000 65536"/>
                <a:gd name="T8" fmla="*/ 0 60000 65536"/>
                <a:gd name="T9" fmla="*/ 0 w 41"/>
                <a:gd name="T10" fmla="*/ 0 h 69"/>
                <a:gd name="T11" fmla="*/ 41 w 41"/>
                <a:gd name="T12" fmla="*/ 69 h 69"/>
              </a:gdLst>
              <a:ahLst/>
              <a:cxnLst>
                <a:cxn ang="T6">
                  <a:pos x="T0" y="T1"/>
                </a:cxn>
                <a:cxn ang="T7">
                  <a:pos x="T2" y="T3"/>
                </a:cxn>
                <a:cxn ang="T8">
                  <a:pos x="T4" y="T5"/>
                </a:cxn>
              </a:cxnLst>
              <a:rect l="T9" t="T10" r="T11" b="T12"/>
              <a:pathLst>
                <a:path w="41" h="69">
                  <a:moveTo>
                    <a:pt x="0" y="0"/>
                  </a:moveTo>
                  <a:lnTo>
                    <a:pt x="41" y="14"/>
                  </a:lnTo>
                  <a:lnTo>
                    <a:pt x="41" y="69"/>
                  </a:lnTo>
                </a:path>
              </a:pathLst>
            </a:custGeom>
            <a:noFill/>
            <a:ln w="31750">
              <a:solidFill>
                <a:srgbClr val="000000"/>
              </a:solidFill>
              <a:round/>
              <a:headEnd/>
              <a:tailEnd/>
            </a:ln>
          </p:spPr>
          <p:txBody>
            <a:bodyPr/>
            <a:lstStyle/>
            <a:p>
              <a:endParaRPr lang="en-US"/>
            </a:p>
          </p:txBody>
        </p:sp>
        <p:sp>
          <p:nvSpPr>
            <p:cNvPr id="17651" name="AutoShape 242"/>
            <p:cNvSpPr>
              <a:spLocks noChangeArrowheads="1"/>
            </p:cNvSpPr>
            <p:nvPr/>
          </p:nvSpPr>
          <p:spPr bwMode="auto">
            <a:xfrm>
              <a:off x="2984500" y="5197475"/>
              <a:ext cx="173038" cy="138113"/>
            </a:xfrm>
            <a:prstGeom prst="roundRect">
              <a:avLst>
                <a:gd name="adj" fmla="val 50000"/>
              </a:avLst>
            </a:prstGeom>
            <a:solidFill>
              <a:srgbClr val="FFFFFF"/>
            </a:solidFill>
            <a:ln w="9525">
              <a:noFill/>
              <a:round/>
              <a:headEnd/>
              <a:tailEnd/>
            </a:ln>
          </p:spPr>
          <p:txBody>
            <a:bodyPr/>
            <a:lstStyle/>
            <a:p>
              <a:endParaRPr lang="en-US"/>
            </a:p>
          </p:txBody>
        </p:sp>
        <p:sp>
          <p:nvSpPr>
            <p:cNvPr id="17652" name="AutoShape 243"/>
            <p:cNvSpPr>
              <a:spLocks noChangeArrowheads="1"/>
            </p:cNvSpPr>
            <p:nvPr/>
          </p:nvSpPr>
          <p:spPr bwMode="auto">
            <a:xfrm>
              <a:off x="2965450" y="5173663"/>
              <a:ext cx="214313" cy="185737"/>
            </a:xfrm>
            <a:prstGeom prst="roundRect">
              <a:avLst>
                <a:gd name="adj" fmla="val 40088"/>
              </a:avLst>
            </a:prstGeom>
            <a:noFill/>
            <a:ln w="53975">
              <a:solidFill>
                <a:srgbClr val="999999"/>
              </a:solidFill>
              <a:round/>
              <a:headEnd/>
              <a:tailEnd/>
            </a:ln>
          </p:spPr>
          <p:txBody>
            <a:bodyPr/>
            <a:lstStyle/>
            <a:p>
              <a:endParaRPr lang="en-US"/>
            </a:p>
          </p:txBody>
        </p:sp>
        <p:sp>
          <p:nvSpPr>
            <p:cNvPr id="17653" name="Rectangle 244"/>
            <p:cNvSpPr>
              <a:spLocks noChangeArrowheads="1"/>
            </p:cNvSpPr>
            <p:nvPr/>
          </p:nvSpPr>
          <p:spPr bwMode="auto">
            <a:xfrm>
              <a:off x="3006725" y="5221288"/>
              <a:ext cx="128588" cy="68262"/>
            </a:xfrm>
            <a:prstGeom prst="rect">
              <a:avLst/>
            </a:prstGeom>
            <a:solidFill>
              <a:srgbClr val="FFFFFF"/>
            </a:solidFill>
            <a:ln w="9525">
              <a:noFill/>
              <a:miter lim="800000"/>
              <a:headEnd/>
              <a:tailEnd/>
            </a:ln>
          </p:spPr>
          <p:txBody>
            <a:bodyPr/>
            <a:lstStyle/>
            <a:p>
              <a:endParaRPr lang="en-US"/>
            </a:p>
          </p:txBody>
        </p:sp>
        <p:sp>
          <p:nvSpPr>
            <p:cNvPr id="17654" name="Rectangle 245"/>
            <p:cNvSpPr>
              <a:spLocks noChangeArrowheads="1"/>
            </p:cNvSpPr>
            <p:nvPr/>
          </p:nvSpPr>
          <p:spPr bwMode="auto">
            <a:xfrm>
              <a:off x="3006725" y="5221288"/>
              <a:ext cx="150813" cy="92075"/>
            </a:xfrm>
            <a:prstGeom prst="rect">
              <a:avLst/>
            </a:prstGeom>
            <a:noFill/>
            <a:ln w="31750">
              <a:solidFill>
                <a:srgbClr val="000000"/>
              </a:solidFill>
              <a:miter lim="800000"/>
              <a:headEnd/>
              <a:tailEnd/>
            </a:ln>
          </p:spPr>
          <p:txBody>
            <a:bodyPr/>
            <a:lstStyle/>
            <a:p>
              <a:endParaRPr lang="en-US"/>
            </a:p>
          </p:txBody>
        </p:sp>
        <p:sp>
          <p:nvSpPr>
            <p:cNvPr id="17655" name="Freeform 246"/>
            <p:cNvSpPr>
              <a:spLocks/>
            </p:cNvSpPr>
            <p:nvPr/>
          </p:nvSpPr>
          <p:spPr bwMode="auto">
            <a:xfrm>
              <a:off x="3179763" y="5451475"/>
              <a:ext cx="41275" cy="47625"/>
            </a:xfrm>
            <a:custGeom>
              <a:avLst/>
              <a:gdLst>
                <a:gd name="T0" fmla="*/ 2147483647 w 27"/>
                <a:gd name="T1" fmla="*/ 0 h 28"/>
                <a:gd name="T2" fmla="*/ 2147483647 w 27"/>
                <a:gd name="T3" fmla="*/ 0 h 28"/>
                <a:gd name="T4" fmla="*/ 2147483647 w 27"/>
                <a:gd name="T5" fmla="*/ 0 h 28"/>
                <a:gd name="T6" fmla="*/ 2147483647 w 27"/>
                <a:gd name="T7" fmla="*/ 2147483647 h 28"/>
                <a:gd name="T8" fmla="*/ 2147483647 w 27"/>
                <a:gd name="T9" fmla="*/ 2147483647 h 28"/>
                <a:gd name="T10" fmla="*/ 2147483647 w 27"/>
                <a:gd name="T11" fmla="*/ 2147483647 h 28"/>
                <a:gd name="T12" fmla="*/ 0 w 27"/>
                <a:gd name="T13" fmla="*/ 2147483647 h 28"/>
                <a:gd name="T14" fmla="*/ 0 w 27"/>
                <a:gd name="T15" fmla="*/ 0 h 28"/>
                <a:gd name="T16" fmla="*/ 0 w 27"/>
                <a:gd name="T17" fmla="*/ 0 h 28"/>
                <a:gd name="T18" fmla="*/ 2147483647 w 27"/>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8"/>
                <a:gd name="T32" fmla="*/ 27 w 27"/>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8">
                  <a:moveTo>
                    <a:pt x="13" y="0"/>
                  </a:moveTo>
                  <a:lnTo>
                    <a:pt x="27" y="0"/>
                  </a:lnTo>
                  <a:lnTo>
                    <a:pt x="27" y="14"/>
                  </a:lnTo>
                  <a:lnTo>
                    <a:pt x="27" y="28"/>
                  </a:lnTo>
                  <a:lnTo>
                    <a:pt x="13" y="28"/>
                  </a:lnTo>
                  <a:lnTo>
                    <a:pt x="0" y="14"/>
                  </a:lnTo>
                  <a:lnTo>
                    <a:pt x="0" y="0"/>
                  </a:lnTo>
                  <a:lnTo>
                    <a:pt x="13" y="0"/>
                  </a:lnTo>
                  <a:close/>
                </a:path>
              </a:pathLst>
            </a:custGeom>
            <a:solidFill>
              <a:srgbClr val="999999"/>
            </a:solidFill>
            <a:ln w="31750">
              <a:solidFill>
                <a:srgbClr val="999999"/>
              </a:solidFill>
              <a:round/>
              <a:headEnd/>
              <a:tailEnd/>
            </a:ln>
          </p:spPr>
          <p:txBody>
            <a:bodyPr/>
            <a:lstStyle/>
            <a:p>
              <a:endParaRPr lang="en-US"/>
            </a:p>
          </p:txBody>
        </p:sp>
        <p:pic>
          <p:nvPicPr>
            <p:cNvPr id="17656" name="Picture 247"/>
            <p:cNvPicPr>
              <a:picLocks noChangeAspect="1" noChangeArrowheads="1"/>
            </p:cNvPicPr>
            <p:nvPr/>
          </p:nvPicPr>
          <p:blipFill>
            <a:blip r:embed="rId3"/>
            <a:srcRect/>
            <a:stretch>
              <a:fillRect/>
            </a:stretch>
          </p:blipFill>
          <p:spPr bwMode="auto">
            <a:xfrm>
              <a:off x="3006725" y="5243513"/>
              <a:ext cx="128588" cy="46037"/>
            </a:xfrm>
            <a:prstGeom prst="rect">
              <a:avLst/>
            </a:prstGeom>
            <a:noFill/>
            <a:ln w="9525">
              <a:noFill/>
              <a:miter lim="800000"/>
              <a:headEnd/>
              <a:tailEnd/>
            </a:ln>
          </p:spPr>
        </p:pic>
        <p:sp>
          <p:nvSpPr>
            <p:cNvPr id="17657" name="Line 248"/>
            <p:cNvSpPr>
              <a:spLocks noChangeShapeType="1"/>
            </p:cNvSpPr>
            <p:nvPr/>
          </p:nvSpPr>
          <p:spPr bwMode="auto">
            <a:xfrm>
              <a:off x="3198813" y="5451475"/>
              <a:ext cx="1587" cy="23813"/>
            </a:xfrm>
            <a:prstGeom prst="line">
              <a:avLst/>
            </a:prstGeom>
            <a:noFill/>
            <a:ln w="31750">
              <a:solidFill>
                <a:srgbClr val="000000"/>
              </a:solidFill>
              <a:round/>
              <a:headEnd/>
              <a:tailEnd/>
            </a:ln>
          </p:spPr>
          <p:txBody>
            <a:bodyPr/>
            <a:lstStyle/>
            <a:p>
              <a:endParaRPr lang="en-US"/>
            </a:p>
          </p:txBody>
        </p:sp>
        <p:sp>
          <p:nvSpPr>
            <p:cNvPr id="17658" name="Line 249"/>
            <p:cNvSpPr>
              <a:spLocks noChangeShapeType="1"/>
            </p:cNvSpPr>
            <p:nvPr/>
          </p:nvSpPr>
          <p:spPr bwMode="auto">
            <a:xfrm>
              <a:off x="3198813" y="5451475"/>
              <a:ext cx="1587" cy="23813"/>
            </a:xfrm>
            <a:prstGeom prst="line">
              <a:avLst/>
            </a:prstGeom>
            <a:noFill/>
            <a:ln w="31750">
              <a:solidFill>
                <a:srgbClr val="000000"/>
              </a:solidFill>
              <a:round/>
              <a:headEnd/>
              <a:tailEnd/>
            </a:ln>
          </p:spPr>
          <p:txBody>
            <a:bodyPr/>
            <a:lstStyle/>
            <a:p>
              <a:endParaRPr lang="en-US"/>
            </a:p>
          </p:txBody>
        </p:sp>
        <p:sp>
          <p:nvSpPr>
            <p:cNvPr id="17659" name="Line 250"/>
            <p:cNvSpPr>
              <a:spLocks noChangeShapeType="1"/>
            </p:cNvSpPr>
            <p:nvPr/>
          </p:nvSpPr>
          <p:spPr bwMode="auto">
            <a:xfrm>
              <a:off x="3221038" y="5451475"/>
              <a:ext cx="1587" cy="23813"/>
            </a:xfrm>
            <a:prstGeom prst="line">
              <a:avLst/>
            </a:prstGeom>
            <a:noFill/>
            <a:ln w="31750">
              <a:solidFill>
                <a:srgbClr val="000000"/>
              </a:solidFill>
              <a:round/>
              <a:headEnd/>
              <a:tailEnd/>
            </a:ln>
          </p:spPr>
          <p:txBody>
            <a:bodyPr/>
            <a:lstStyle/>
            <a:p>
              <a:endParaRPr lang="en-US"/>
            </a:p>
          </p:txBody>
        </p:sp>
        <p:sp>
          <p:nvSpPr>
            <p:cNvPr id="17660" name="Rectangle 251"/>
            <p:cNvSpPr>
              <a:spLocks noChangeArrowheads="1"/>
            </p:cNvSpPr>
            <p:nvPr/>
          </p:nvSpPr>
          <p:spPr bwMode="auto">
            <a:xfrm>
              <a:off x="2984500" y="5335588"/>
              <a:ext cx="150813" cy="23812"/>
            </a:xfrm>
            <a:prstGeom prst="rect">
              <a:avLst/>
            </a:prstGeom>
            <a:solidFill>
              <a:srgbClr val="D9AA73"/>
            </a:solidFill>
            <a:ln w="31750">
              <a:solidFill>
                <a:srgbClr val="D9AA73"/>
              </a:solidFill>
              <a:miter lim="800000"/>
              <a:headEnd/>
              <a:tailEnd/>
            </a:ln>
          </p:spPr>
          <p:txBody>
            <a:bodyPr/>
            <a:lstStyle/>
            <a:p>
              <a:endParaRPr lang="en-US"/>
            </a:p>
          </p:txBody>
        </p:sp>
        <p:sp>
          <p:nvSpPr>
            <p:cNvPr id="17661" name="Freeform 252"/>
            <p:cNvSpPr>
              <a:spLocks/>
            </p:cNvSpPr>
            <p:nvPr/>
          </p:nvSpPr>
          <p:spPr bwMode="auto">
            <a:xfrm>
              <a:off x="2965450" y="5359400"/>
              <a:ext cx="214313" cy="46038"/>
            </a:xfrm>
            <a:custGeom>
              <a:avLst/>
              <a:gdLst>
                <a:gd name="T0" fmla="*/ 2147483647 w 138"/>
                <a:gd name="T1" fmla="*/ 0 h 27"/>
                <a:gd name="T2" fmla="*/ 0 w 138"/>
                <a:gd name="T3" fmla="*/ 2147483647 h 27"/>
                <a:gd name="T4" fmla="*/ 2147483647 w 138"/>
                <a:gd name="T5" fmla="*/ 2147483647 h 27"/>
                <a:gd name="T6" fmla="*/ 2147483647 w 138"/>
                <a:gd name="T7" fmla="*/ 0 h 27"/>
                <a:gd name="T8" fmla="*/ 2147483647 w 138"/>
                <a:gd name="T9" fmla="*/ 0 h 27"/>
                <a:gd name="T10" fmla="*/ 0 60000 65536"/>
                <a:gd name="T11" fmla="*/ 0 60000 65536"/>
                <a:gd name="T12" fmla="*/ 0 60000 65536"/>
                <a:gd name="T13" fmla="*/ 0 60000 65536"/>
                <a:gd name="T14" fmla="*/ 0 60000 65536"/>
                <a:gd name="T15" fmla="*/ 0 w 138"/>
                <a:gd name="T16" fmla="*/ 0 h 27"/>
                <a:gd name="T17" fmla="*/ 138 w 138"/>
                <a:gd name="T18" fmla="*/ 27 h 27"/>
              </a:gdLst>
              <a:ahLst/>
              <a:cxnLst>
                <a:cxn ang="T10">
                  <a:pos x="T0" y="T1"/>
                </a:cxn>
                <a:cxn ang="T11">
                  <a:pos x="T2" y="T3"/>
                </a:cxn>
                <a:cxn ang="T12">
                  <a:pos x="T4" y="T5"/>
                </a:cxn>
                <a:cxn ang="T13">
                  <a:pos x="T6" y="T7"/>
                </a:cxn>
                <a:cxn ang="T14">
                  <a:pos x="T8" y="T9"/>
                </a:cxn>
              </a:cxnLst>
              <a:rect l="T15" t="T16" r="T17" b="T18"/>
              <a:pathLst>
                <a:path w="138" h="27">
                  <a:moveTo>
                    <a:pt x="13" y="0"/>
                  </a:moveTo>
                  <a:lnTo>
                    <a:pt x="0" y="27"/>
                  </a:lnTo>
                  <a:lnTo>
                    <a:pt x="138" y="27"/>
                  </a:lnTo>
                  <a:lnTo>
                    <a:pt x="124" y="0"/>
                  </a:lnTo>
                  <a:lnTo>
                    <a:pt x="13" y="0"/>
                  </a:lnTo>
                  <a:close/>
                </a:path>
              </a:pathLst>
            </a:custGeom>
            <a:noFill/>
            <a:ln w="31750">
              <a:solidFill>
                <a:srgbClr val="D9AA73"/>
              </a:solidFill>
              <a:round/>
              <a:headEnd/>
              <a:tailEnd/>
            </a:ln>
          </p:spPr>
          <p:txBody>
            <a:bodyPr/>
            <a:lstStyle/>
            <a:p>
              <a:endParaRPr lang="en-US"/>
            </a:p>
          </p:txBody>
        </p:sp>
        <p:sp>
          <p:nvSpPr>
            <p:cNvPr id="17662" name="Line 253"/>
            <p:cNvSpPr>
              <a:spLocks noChangeShapeType="1"/>
            </p:cNvSpPr>
            <p:nvPr/>
          </p:nvSpPr>
          <p:spPr bwMode="auto">
            <a:xfrm>
              <a:off x="2984500" y="5383213"/>
              <a:ext cx="44450" cy="1587"/>
            </a:xfrm>
            <a:prstGeom prst="line">
              <a:avLst/>
            </a:prstGeom>
            <a:noFill/>
            <a:ln w="31750">
              <a:solidFill>
                <a:srgbClr val="000000"/>
              </a:solidFill>
              <a:round/>
              <a:headEnd/>
              <a:tailEnd/>
            </a:ln>
          </p:spPr>
          <p:txBody>
            <a:bodyPr/>
            <a:lstStyle/>
            <a:p>
              <a:endParaRPr lang="en-US"/>
            </a:p>
          </p:txBody>
        </p:sp>
        <p:sp>
          <p:nvSpPr>
            <p:cNvPr id="17663" name="Line 254"/>
            <p:cNvSpPr>
              <a:spLocks noChangeShapeType="1"/>
            </p:cNvSpPr>
            <p:nvPr/>
          </p:nvSpPr>
          <p:spPr bwMode="auto">
            <a:xfrm>
              <a:off x="3006725" y="5359400"/>
              <a:ext cx="128588" cy="1588"/>
            </a:xfrm>
            <a:prstGeom prst="line">
              <a:avLst/>
            </a:prstGeom>
            <a:noFill/>
            <a:ln w="31750">
              <a:solidFill>
                <a:srgbClr val="000000"/>
              </a:solidFill>
              <a:round/>
              <a:headEnd/>
              <a:tailEnd/>
            </a:ln>
          </p:spPr>
          <p:txBody>
            <a:bodyPr/>
            <a:lstStyle/>
            <a:p>
              <a:endParaRPr lang="en-US"/>
            </a:p>
          </p:txBody>
        </p:sp>
        <p:sp>
          <p:nvSpPr>
            <p:cNvPr id="17664" name="Line 255"/>
            <p:cNvSpPr>
              <a:spLocks noChangeShapeType="1"/>
            </p:cNvSpPr>
            <p:nvPr/>
          </p:nvSpPr>
          <p:spPr bwMode="auto">
            <a:xfrm>
              <a:off x="2984500" y="5383213"/>
              <a:ext cx="107950" cy="1587"/>
            </a:xfrm>
            <a:prstGeom prst="line">
              <a:avLst/>
            </a:prstGeom>
            <a:noFill/>
            <a:ln w="31750">
              <a:solidFill>
                <a:srgbClr val="000000"/>
              </a:solidFill>
              <a:round/>
              <a:headEnd/>
              <a:tailEnd/>
            </a:ln>
          </p:spPr>
          <p:txBody>
            <a:bodyPr/>
            <a:lstStyle/>
            <a:p>
              <a:endParaRPr lang="en-US"/>
            </a:p>
          </p:txBody>
        </p:sp>
        <p:sp>
          <p:nvSpPr>
            <p:cNvPr id="17665" name="Freeform 256"/>
            <p:cNvSpPr>
              <a:spLocks/>
            </p:cNvSpPr>
            <p:nvPr/>
          </p:nvSpPr>
          <p:spPr bwMode="auto">
            <a:xfrm>
              <a:off x="3028950" y="5383213"/>
              <a:ext cx="128588" cy="1587"/>
            </a:xfrm>
            <a:custGeom>
              <a:avLst/>
              <a:gdLst>
                <a:gd name="T0" fmla="*/ 0 w 83"/>
                <a:gd name="T1" fmla="*/ 0 h 1587"/>
                <a:gd name="T2" fmla="*/ 2147483647 w 83"/>
                <a:gd name="T3" fmla="*/ 0 h 1587"/>
                <a:gd name="T4" fmla="*/ 2147483647 w 83"/>
                <a:gd name="T5" fmla="*/ 0 h 1587"/>
                <a:gd name="T6" fmla="*/ 0 60000 65536"/>
                <a:gd name="T7" fmla="*/ 0 60000 65536"/>
                <a:gd name="T8" fmla="*/ 0 60000 65536"/>
                <a:gd name="T9" fmla="*/ 0 w 83"/>
                <a:gd name="T10" fmla="*/ 0 h 1587"/>
                <a:gd name="T11" fmla="*/ 83 w 83"/>
                <a:gd name="T12" fmla="*/ 1587 h 1587"/>
              </a:gdLst>
              <a:ahLst/>
              <a:cxnLst>
                <a:cxn ang="T6">
                  <a:pos x="T0" y="T1"/>
                </a:cxn>
                <a:cxn ang="T7">
                  <a:pos x="T2" y="T3"/>
                </a:cxn>
                <a:cxn ang="T8">
                  <a:pos x="T4" y="T5"/>
                </a:cxn>
              </a:cxnLst>
              <a:rect l="T9" t="T10" r="T11" b="T12"/>
              <a:pathLst>
                <a:path w="83" h="1587">
                  <a:moveTo>
                    <a:pt x="0" y="0"/>
                  </a:moveTo>
                  <a:lnTo>
                    <a:pt x="55" y="0"/>
                  </a:lnTo>
                  <a:lnTo>
                    <a:pt x="83" y="0"/>
                  </a:lnTo>
                </a:path>
              </a:pathLst>
            </a:custGeom>
            <a:noFill/>
            <a:ln w="31750">
              <a:solidFill>
                <a:srgbClr val="000000"/>
              </a:solidFill>
              <a:round/>
              <a:headEnd/>
              <a:tailEnd/>
            </a:ln>
          </p:spPr>
          <p:txBody>
            <a:bodyPr/>
            <a:lstStyle/>
            <a:p>
              <a:endParaRPr lang="en-US"/>
            </a:p>
          </p:txBody>
        </p:sp>
        <p:sp>
          <p:nvSpPr>
            <p:cNvPr id="17666" name="Line 257"/>
            <p:cNvSpPr>
              <a:spLocks noChangeShapeType="1"/>
            </p:cNvSpPr>
            <p:nvPr/>
          </p:nvSpPr>
          <p:spPr bwMode="auto">
            <a:xfrm>
              <a:off x="3135313" y="5383213"/>
              <a:ext cx="22225" cy="1587"/>
            </a:xfrm>
            <a:prstGeom prst="line">
              <a:avLst/>
            </a:prstGeom>
            <a:noFill/>
            <a:ln w="31750">
              <a:solidFill>
                <a:srgbClr val="000000"/>
              </a:solidFill>
              <a:round/>
              <a:headEnd/>
              <a:tailEnd/>
            </a:ln>
          </p:spPr>
          <p:txBody>
            <a:bodyPr/>
            <a:lstStyle/>
            <a:p>
              <a:endParaRPr lang="en-US"/>
            </a:p>
          </p:txBody>
        </p:sp>
        <p:sp>
          <p:nvSpPr>
            <p:cNvPr id="17667" name="Rectangle 258"/>
            <p:cNvSpPr>
              <a:spLocks noChangeArrowheads="1"/>
            </p:cNvSpPr>
            <p:nvPr/>
          </p:nvSpPr>
          <p:spPr bwMode="auto">
            <a:xfrm>
              <a:off x="3071813" y="5197475"/>
              <a:ext cx="41275" cy="69850"/>
            </a:xfrm>
            <a:prstGeom prst="rect">
              <a:avLst/>
            </a:prstGeom>
            <a:solidFill>
              <a:srgbClr val="FFFFFF"/>
            </a:solidFill>
            <a:ln w="9525">
              <a:noFill/>
              <a:miter lim="800000"/>
              <a:headEnd/>
              <a:tailEnd/>
            </a:ln>
          </p:spPr>
          <p:txBody>
            <a:bodyPr/>
            <a:lstStyle/>
            <a:p>
              <a:endParaRPr lang="en-US"/>
            </a:p>
          </p:txBody>
        </p:sp>
        <p:sp>
          <p:nvSpPr>
            <p:cNvPr id="17668" name="Rectangle 259"/>
            <p:cNvSpPr>
              <a:spLocks noChangeArrowheads="1"/>
            </p:cNvSpPr>
            <p:nvPr/>
          </p:nvSpPr>
          <p:spPr bwMode="auto">
            <a:xfrm>
              <a:off x="3071813" y="5197475"/>
              <a:ext cx="63500" cy="92075"/>
            </a:xfrm>
            <a:prstGeom prst="rect">
              <a:avLst/>
            </a:prstGeom>
            <a:noFill/>
            <a:ln w="31750">
              <a:solidFill>
                <a:srgbClr val="000000"/>
              </a:solidFill>
              <a:miter lim="800000"/>
              <a:headEnd/>
              <a:tailEnd/>
            </a:ln>
          </p:spPr>
          <p:txBody>
            <a:bodyPr/>
            <a:lstStyle/>
            <a:p>
              <a:endParaRPr lang="en-US"/>
            </a:p>
          </p:txBody>
        </p:sp>
        <p:sp>
          <p:nvSpPr>
            <p:cNvPr id="17669" name="Rectangle 260"/>
            <p:cNvSpPr>
              <a:spLocks noChangeArrowheads="1"/>
            </p:cNvSpPr>
            <p:nvPr/>
          </p:nvSpPr>
          <p:spPr bwMode="auto">
            <a:xfrm>
              <a:off x="2751138" y="3906838"/>
              <a:ext cx="127000" cy="136525"/>
            </a:xfrm>
            <a:prstGeom prst="rect">
              <a:avLst/>
            </a:prstGeom>
            <a:solidFill>
              <a:srgbClr val="CF924C"/>
            </a:solidFill>
            <a:ln w="9525">
              <a:noFill/>
              <a:miter lim="800000"/>
              <a:headEnd/>
              <a:tailEnd/>
            </a:ln>
          </p:spPr>
          <p:txBody>
            <a:bodyPr/>
            <a:lstStyle/>
            <a:p>
              <a:endParaRPr lang="en-US"/>
            </a:p>
          </p:txBody>
        </p:sp>
        <p:sp>
          <p:nvSpPr>
            <p:cNvPr id="17670" name="Rectangle 261"/>
            <p:cNvSpPr>
              <a:spLocks noChangeArrowheads="1"/>
            </p:cNvSpPr>
            <p:nvPr/>
          </p:nvSpPr>
          <p:spPr bwMode="auto">
            <a:xfrm>
              <a:off x="2751138" y="3906838"/>
              <a:ext cx="147637" cy="160337"/>
            </a:xfrm>
            <a:prstGeom prst="rect">
              <a:avLst/>
            </a:prstGeom>
            <a:noFill/>
            <a:ln w="31750">
              <a:solidFill>
                <a:srgbClr val="CF924C"/>
              </a:solidFill>
              <a:miter lim="800000"/>
              <a:headEnd/>
              <a:tailEnd/>
            </a:ln>
          </p:spPr>
          <p:txBody>
            <a:bodyPr/>
            <a:lstStyle/>
            <a:p>
              <a:endParaRPr lang="en-US"/>
            </a:p>
          </p:txBody>
        </p:sp>
        <p:sp>
          <p:nvSpPr>
            <p:cNvPr id="17671" name="Rectangle 262"/>
            <p:cNvSpPr>
              <a:spLocks noChangeArrowheads="1"/>
            </p:cNvSpPr>
            <p:nvPr/>
          </p:nvSpPr>
          <p:spPr bwMode="auto">
            <a:xfrm>
              <a:off x="2192338" y="3929063"/>
              <a:ext cx="130175" cy="114300"/>
            </a:xfrm>
            <a:prstGeom prst="rect">
              <a:avLst/>
            </a:prstGeom>
            <a:solidFill>
              <a:srgbClr val="CF924C"/>
            </a:solidFill>
            <a:ln w="9525">
              <a:noFill/>
              <a:miter lim="800000"/>
              <a:headEnd/>
              <a:tailEnd/>
            </a:ln>
          </p:spPr>
          <p:txBody>
            <a:bodyPr/>
            <a:lstStyle/>
            <a:p>
              <a:endParaRPr lang="en-US"/>
            </a:p>
          </p:txBody>
        </p:sp>
        <p:sp>
          <p:nvSpPr>
            <p:cNvPr id="17672" name="Rectangle 263"/>
            <p:cNvSpPr>
              <a:spLocks noChangeArrowheads="1"/>
            </p:cNvSpPr>
            <p:nvPr/>
          </p:nvSpPr>
          <p:spPr bwMode="auto">
            <a:xfrm>
              <a:off x="2192338" y="3929063"/>
              <a:ext cx="149225" cy="138112"/>
            </a:xfrm>
            <a:prstGeom prst="rect">
              <a:avLst/>
            </a:prstGeom>
            <a:noFill/>
            <a:ln w="31750">
              <a:solidFill>
                <a:srgbClr val="CF924C"/>
              </a:solidFill>
              <a:miter lim="800000"/>
              <a:headEnd/>
              <a:tailEnd/>
            </a:ln>
          </p:spPr>
          <p:txBody>
            <a:bodyPr/>
            <a:lstStyle/>
            <a:p>
              <a:endParaRPr lang="en-US"/>
            </a:p>
          </p:txBody>
        </p:sp>
        <p:sp>
          <p:nvSpPr>
            <p:cNvPr id="17673" name="Rectangle 264"/>
            <p:cNvSpPr>
              <a:spLocks noChangeArrowheads="1"/>
            </p:cNvSpPr>
            <p:nvPr/>
          </p:nvSpPr>
          <p:spPr bwMode="auto">
            <a:xfrm>
              <a:off x="2984500" y="5543550"/>
              <a:ext cx="128588" cy="138113"/>
            </a:xfrm>
            <a:prstGeom prst="rect">
              <a:avLst/>
            </a:prstGeom>
            <a:solidFill>
              <a:srgbClr val="CF924C"/>
            </a:solidFill>
            <a:ln w="9525">
              <a:noFill/>
              <a:miter lim="800000"/>
              <a:headEnd/>
              <a:tailEnd/>
            </a:ln>
          </p:spPr>
          <p:txBody>
            <a:bodyPr/>
            <a:lstStyle/>
            <a:p>
              <a:endParaRPr lang="en-US"/>
            </a:p>
          </p:txBody>
        </p:sp>
        <p:sp>
          <p:nvSpPr>
            <p:cNvPr id="17674" name="Rectangle 265"/>
            <p:cNvSpPr>
              <a:spLocks noChangeArrowheads="1"/>
            </p:cNvSpPr>
            <p:nvPr/>
          </p:nvSpPr>
          <p:spPr bwMode="auto">
            <a:xfrm>
              <a:off x="2984500" y="5543550"/>
              <a:ext cx="150813" cy="161925"/>
            </a:xfrm>
            <a:prstGeom prst="rect">
              <a:avLst/>
            </a:prstGeom>
            <a:noFill/>
            <a:ln w="31750">
              <a:solidFill>
                <a:srgbClr val="CF924C"/>
              </a:solidFill>
              <a:miter lim="800000"/>
              <a:headEnd/>
              <a:tailEnd/>
            </a:ln>
          </p:spPr>
          <p:txBody>
            <a:bodyPr/>
            <a:lstStyle/>
            <a:p>
              <a:endParaRPr lang="en-US"/>
            </a:p>
          </p:txBody>
        </p:sp>
        <p:sp>
          <p:nvSpPr>
            <p:cNvPr id="17675" name="Rectangle 266"/>
            <p:cNvSpPr>
              <a:spLocks noChangeArrowheads="1"/>
            </p:cNvSpPr>
            <p:nvPr/>
          </p:nvSpPr>
          <p:spPr bwMode="auto">
            <a:xfrm>
              <a:off x="3825875" y="2487613"/>
              <a:ext cx="158750" cy="212725"/>
            </a:xfrm>
            <a:prstGeom prst="rect">
              <a:avLst/>
            </a:prstGeom>
            <a:noFill/>
            <a:ln w="9525">
              <a:noFill/>
              <a:miter lim="800000"/>
              <a:headEnd/>
              <a:tailEnd/>
            </a:ln>
          </p:spPr>
          <p:txBody>
            <a:bodyPr wrap="none" lIns="0" tIns="0" rIns="0" bIns="0">
              <a:spAutoFit/>
            </a:bodyPr>
            <a:lstStyle/>
            <a:p>
              <a:pPr eaLnBrk="0" hangingPunct="0"/>
              <a:r>
                <a:rPr lang="en-GB" sz="1400">
                  <a:solidFill>
                    <a:srgbClr val="000000"/>
                  </a:solidFill>
                  <a:latin typeface="Zapf Dingbats" charset="2"/>
                </a:rPr>
                <a:t>%</a:t>
              </a:r>
              <a:endParaRPr lang="en-GB">
                <a:latin typeface="Zapf Dingbats" charset="2"/>
              </a:endParaRPr>
            </a:p>
          </p:txBody>
        </p:sp>
        <p:sp>
          <p:nvSpPr>
            <p:cNvPr id="17676" name="Rectangle 267"/>
            <p:cNvSpPr>
              <a:spLocks noChangeArrowheads="1"/>
            </p:cNvSpPr>
            <p:nvPr/>
          </p:nvSpPr>
          <p:spPr bwMode="auto">
            <a:xfrm>
              <a:off x="1058863" y="5096644"/>
              <a:ext cx="2352675" cy="1014412"/>
            </a:xfrm>
            <a:prstGeom prst="rect">
              <a:avLst/>
            </a:prstGeom>
            <a:noFill/>
            <a:ln w="31750">
              <a:solidFill>
                <a:srgbClr val="000000"/>
              </a:solidFill>
              <a:miter lim="800000"/>
              <a:headEnd/>
              <a:tailEnd/>
            </a:ln>
          </p:spPr>
          <p:txBody>
            <a:bodyPr/>
            <a:lstStyle/>
            <a:p>
              <a:endParaRPr lang="en-US"/>
            </a:p>
          </p:txBody>
        </p:sp>
        <p:sp>
          <p:nvSpPr>
            <p:cNvPr id="17677" name="Freeform 268"/>
            <p:cNvSpPr>
              <a:spLocks/>
            </p:cNvSpPr>
            <p:nvPr/>
          </p:nvSpPr>
          <p:spPr bwMode="auto">
            <a:xfrm>
              <a:off x="3886200" y="2984500"/>
              <a:ext cx="84138" cy="92075"/>
            </a:xfrm>
            <a:custGeom>
              <a:avLst/>
              <a:gdLst>
                <a:gd name="T0" fmla="*/ 0 w 55"/>
                <a:gd name="T1" fmla="*/ 0 h 55"/>
                <a:gd name="T2" fmla="*/ 2147483647 w 55"/>
                <a:gd name="T3" fmla="*/ 2147483647 h 55"/>
                <a:gd name="T4" fmla="*/ 2147483647 w 55"/>
                <a:gd name="T5" fmla="*/ 2147483647 h 55"/>
                <a:gd name="T6" fmla="*/ 0 60000 65536"/>
                <a:gd name="T7" fmla="*/ 0 60000 65536"/>
                <a:gd name="T8" fmla="*/ 0 60000 65536"/>
                <a:gd name="T9" fmla="*/ 0 w 55"/>
                <a:gd name="T10" fmla="*/ 0 h 55"/>
                <a:gd name="T11" fmla="*/ 55 w 55"/>
                <a:gd name="T12" fmla="*/ 55 h 55"/>
              </a:gdLst>
              <a:ahLst/>
              <a:cxnLst>
                <a:cxn ang="T6">
                  <a:pos x="T0" y="T1"/>
                </a:cxn>
                <a:cxn ang="T7">
                  <a:pos x="T2" y="T3"/>
                </a:cxn>
                <a:cxn ang="T8">
                  <a:pos x="T4" y="T5"/>
                </a:cxn>
              </a:cxnLst>
              <a:rect l="T9" t="T10" r="T11" b="T12"/>
              <a:pathLst>
                <a:path w="55" h="55">
                  <a:moveTo>
                    <a:pt x="0" y="0"/>
                  </a:moveTo>
                  <a:lnTo>
                    <a:pt x="41" y="13"/>
                  </a:lnTo>
                  <a:lnTo>
                    <a:pt x="55" y="55"/>
                  </a:lnTo>
                </a:path>
              </a:pathLst>
            </a:custGeom>
            <a:noFill/>
            <a:ln w="31750">
              <a:solidFill>
                <a:srgbClr val="000000"/>
              </a:solidFill>
              <a:round/>
              <a:headEnd/>
              <a:tailEnd/>
            </a:ln>
          </p:spPr>
          <p:txBody>
            <a:bodyPr/>
            <a:lstStyle/>
            <a:p>
              <a:endParaRPr lang="en-US"/>
            </a:p>
          </p:txBody>
        </p:sp>
        <p:sp>
          <p:nvSpPr>
            <p:cNvPr id="17678" name="AutoShape 269"/>
            <p:cNvSpPr>
              <a:spLocks noChangeArrowheads="1"/>
            </p:cNvSpPr>
            <p:nvPr/>
          </p:nvSpPr>
          <p:spPr bwMode="auto">
            <a:xfrm>
              <a:off x="3735388" y="2822575"/>
              <a:ext cx="171450" cy="138113"/>
            </a:xfrm>
            <a:prstGeom prst="roundRect">
              <a:avLst>
                <a:gd name="adj" fmla="val 50000"/>
              </a:avLst>
            </a:prstGeom>
            <a:solidFill>
              <a:srgbClr val="CF924C"/>
            </a:solidFill>
            <a:ln w="9525">
              <a:noFill/>
              <a:round/>
              <a:headEnd/>
              <a:tailEnd/>
            </a:ln>
          </p:spPr>
          <p:txBody>
            <a:bodyPr/>
            <a:lstStyle/>
            <a:p>
              <a:endParaRPr lang="en-US"/>
            </a:p>
          </p:txBody>
        </p:sp>
        <p:sp>
          <p:nvSpPr>
            <p:cNvPr id="17679" name="AutoShape 270"/>
            <p:cNvSpPr>
              <a:spLocks noChangeArrowheads="1"/>
            </p:cNvSpPr>
            <p:nvPr/>
          </p:nvSpPr>
          <p:spPr bwMode="auto">
            <a:xfrm>
              <a:off x="3713163" y="2798763"/>
              <a:ext cx="214312" cy="185737"/>
            </a:xfrm>
            <a:prstGeom prst="roundRect">
              <a:avLst>
                <a:gd name="adj" fmla="val 40088"/>
              </a:avLst>
            </a:prstGeom>
            <a:noFill/>
            <a:ln w="53975">
              <a:solidFill>
                <a:srgbClr val="CF924C"/>
              </a:solidFill>
              <a:round/>
              <a:headEnd/>
              <a:tailEnd/>
            </a:ln>
          </p:spPr>
          <p:txBody>
            <a:bodyPr/>
            <a:lstStyle/>
            <a:p>
              <a:endParaRPr lang="en-US"/>
            </a:p>
          </p:txBody>
        </p:sp>
        <p:sp>
          <p:nvSpPr>
            <p:cNvPr id="17680" name="Rectangle 271"/>
            <p:cNvSpPr>
              <a:spLocks noChangeArrowheads="1"/>
            </p:cNvSpPr>
            <p:nvPr/>
          </p:nvSpPr>
          <p:spPr bwMode="auto">
            <a:xfrm>
              <a:off x="3756025" y="2868613"/>
              <a:ext cx="130175" cy="68262"/>
            </a:xfrm>
            <a:prstGeom prst="rect">
              <a:avLst/>
            </a:prstGeom>
            <a:solidFill>
              <a:srgbClr val="FFFFFF"/>
            </a:solidFill>
            <a:ln w="9525">
              <a:noFill/>
              <a:miter lim="800000"/>
              <a:headEnd/>
              <a:tailEnd/>
            </a:ln>
          </p:spPr>
          <p:txBody>
            <a:bodyPr/>
            <a:lstStyle/>
            <a:p>
              <a:endParaRPr lang="en-US"/>
            </a:p>
          </p:txBody>
        </p:sp>
        <p:sp>
          <p:nvSpPr>
            <p:cNvPr id="17681" name="Rectangle 272"/>
            <p:cNvSpPr>
              <a:spLocks noChangeArrowheads="1"/>
            </p:cNvSpPr>
            <p:nvPr/>
          </p:nvSpPr>
          <p:spPr bwMode="auto">
            <a:xfrm>
              <a:off x="3756025" y="2868613"/>
              <a:ext cx="150813" cy="92075"/>
            </a:xfrm>
            <a:prstGeom prst="rect">
              <a:avLst/>
            </a:prstGeom>
            <a:noFill/>
            <a:ln w="31750">
              <a:solidFill>
                <a:srgbClr val="CF924C"/>
              </a:solidFill>
              <a:miter lim="800000"/>
              <a:headEnd/>
              <a:tailEnd/>
            </a:ln>
          </p:spPr>
          <p:txBody>
            <a:bodyPr/>
            <a:lstStyle/>
            <a:p>
              <a:endParaRPr lang="en-US"/>
            </a:p>
          </p:txBody>
        </p:sp>
        <p:sp>
          <p:nvSpPr>
            <p:cNvPr id="17682" name="Freeform 273"/>
            <p:cNvSpPr>
              <a:spLocks/>
            </p:cNvSpPr>
            <p:nvPr/>
          </p:nvSpPr>
          <p:spPr bwMode="auto">
            <a:xfrm>
              <a:off x="3949700" y="3076575"/>
              <a:ext cx="20638" cy="44450"/>
            </a:xfrm>
            <a:custGeom>
              <a:avLst/>
              <a:gdLst>
                <a:gd name="T0" fmla="*/ 0 w 14"/>
                <a:gd name="T1" fmla="*/ 0 h 27"/>
                <a:gd name="T2" fmla="*/ 2147483647 w 14"/>
                <a:gd name="T3" fmla="*/ 0 h 27"/>
                <a:gd name="T4" fmla="*/ 2147483647 w 14"/>
                <a:gd name="T5" fmla="*/ 0 h 27"/>
                <a:gd name="T6" fmla="*/ 2147483647 w 14"/>
                <a:gd name="T7" fmla="*/ 2147483647 h 27"/>
                <a:gd name="T8" fmla="*/ 2147483647 w 14"/>
                <a:gd name="T9" fmla="*/ 2147483647 h 27"/>
                <a:gd name="T10" fmla="*/ 0 w 14"/>
                <a:gd name="T11" fmla="*/ 2147483647 h 27"/>
                <a:gd name="T12" fmla="*/ 0 w 14"/>
                <a:gd name="T13" fmla="*/ 2147483647 h 27"/>
                <a:gd name="T14" fmla="*/ 0 w 14"/>
                <a:gd name="T15" fmla="*/ 0 h 27"/>
                <a:gd name="T16" fmla="*/ 0 w 14"/>
                <a:gd name="T17" fmla="*/ 0 h 27"/>
                <a:gd name="T18" fmla="*/ 0 w 14"/>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27"/>
                <a:gd name="T32" fmla="*/ 14 w 14"/>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27">
                  <a:moveTo>
                    <a:pt x="0" y="0"/>
                  </a:moveTo>
                  <a:lnTo>
                    <a:pt x="14" y="0"/>
                  </a:lnTo>
                  <a:lnTo>
                    <a:pt x="14" y="14"/>
                  </a:lnTo>
                  <a:lnTo>
                    <a:pt x="14" y="27"/>
                  </a:lnTo>
                  <a:lnTo>
                    <a:pt x="0" y="27"/>
                  </a:lnTo>
                  <a:lnTo>
                    <a:pt x="0" y="14"/>
                  </a:lnTo>
                  <a:lnTo>
                    <a:pt x="0" y="0"/>
                  </a:lnTo>
                  <a:close/>
                </a:path>
              </a:pathLst>
            </a:custGeom>
            <a:solidFill>
              <a:srgbClr val="CF924C"/>
            </a:solidFill>
            <a:ln w="31750">
              <a:solidFill>
                <a:srgbClr val="CF924C"/>
              </a:solidFill>
              <a:round/>
              <a:headEnd/>
              <a:tailEnd/>
            </a:ln>
          </p:spPr>
          <p:txBody>
            <a:bodyPr/>
            <a:lstStyle/>
            <a:p>
              <a:endParaRPr lang="en-US"/>
            </a:p>
          </p:txBody>
        </p:sp>
        <p:pic>
          <p:nvPicPr>
            <p:cNvPr id="17683" name="Picture 274"/>
            <p:cNvPicPr>
              <a:picLocks noChangeAspect="1" noChangeArrowheads="1"/>
            </p:cNvPicPr>
            <p:nvPr/>
          </p:nvPicPr>
          <p:blipFill>
            <a:blip r:embed="rId3"/>
            <a:srcRect/>
            <a:stretch>
              <a:fillRect/>
            </a:stretch>
          </p:blipFill>
          <p:spPr bwMode="auto">
            <a:xfrm>
              <a:off x="3778250" y="2868613"/>
              <a:ext cx="107950" cy="46037"/>
            </a:xfrm>
            <a:prstGeom prst="rect">
              <a:avLst/>
            </a:prstGeom>
            <a:noFill/>
            <a:ln w="9525">
              <a:noFill/>
              <a:miter lim="800000"/>
              <a:headEnd/>
              <a:tailEnd/>
            </a:ln>
          </p:spPr>
        </p:pic>
        <p:sp>
          <p:nvSpPr>
            <p:cNvPr id="17684" name="Line 275"/>
            <p:cNvSpPr>
              <a:spLocks noChangeShapeType="1"/>
            </p:cNvSpPr>
            <p:nvPr/>
          </p:nvSpPr>
          <p:spPr bwMode="auto">
            <a:xfrm>
              <a:off x="3949700" y="3076575"/>
              <a:ext cx="1588" cy="23813"/>
            </a:xfrm>
            <a:prstGeom prst="line">
              <a:avLst/>
            </a:prstGeom>
            <a:noFill/>
            <a:ln w="31750">
              <a:solidFill>
                <a:srgbClr val="000000"/>
              </a:solidFill>
              <a:round/>
              <a:headEnd/>
              <a:tailEnd/>
            </a:ln>
          </p:spPr>
          <p:txBody>
            <a:bodyPr/>
            <a:lstStyle/>
            <a:p>
              <a:endParaRPr lang="en-US"/>
            </a:p>
          </p:txBody>
        </p:sp>
        <p:sp>
          <p:nvSpPr>
            <p:cNvPr id="17685" name="Line 276"/>
            <p:cNvSpPr>
              <a:spLocks noChangeShapeType="1"/>
            </p:cNvSpPr>
            <p:nvPr/>
          </p:nvSpPr>
          <p:spPr bwMode="auto">
            <a:xfrm>
              <a:off x="3949700" y="3076575"/>
              <a:ext cx="1588" cy="23813"/>
            </a:xfrm>
            <a:prstGeom prst="line">
              <a:avLst/>
            </a:prstGeom>
            <a:noFill/>
            <a:ln w="31750">
              <a:solidFill>
                <a:srgbClr val="000000"/>
              </a:solidFill>
              <a:round/>
              <a:headEnd/>
              <a:tailEnd/>
            </a:ln>
          </p:spPr>
          <p:txBody>
            <a:bodyPr/>
            <a:lstStyle/>
            <a:p>
              <a:endParaRPr lang="en-US"/>
            </a:p>
          </p:txBody>
        </p:sp>
        <p:sp>
          <p:nvSpPr>
            <p:cNvPr id="17686" name="Line 277"/>
            <p:cNvSpPr>
              <a:spLocks noChangeShapeType="1"/>
            </p:cNvSpPr>
            <p:nvPr/>
          </p:nvSpPr>
          <p:spPr bwMode="auto">
            <a:xfrm>
              <a:off x="3970338" y="3076575"/>
              <a:ext cx="1587" cy="23813"/>
            </a:xfrm>
            <a:prstGeom prst="line">
              <a:avLst/>
            </a:prstGeom>
            <a:noFill/>
            <a:ln w="31750">
              <a:solidFill>
                <a:srgbClr val="000000"/>
              </a:solidFill>
              <a:round/>
              <a:headEnd/>
              <a:tailEnd/>
            </a:ln>
          </p:spPr>
          <p:txBody>
            <a:bodyPr/>
            <a:lstStyle/>
            <a:p>
              <a:endParaRPr lang="en-US"/>
            </a:p>
          </p:txBody>
        </p:sp>
        <p:sp>
          <p:nvSpPr>
            <p:cNvPr id="17687" name="Rectangle 278"/>
            <p:cNvSpPr>
              <a:spLocks noChangeArrowheads="1"/>
            </p:cNvSpPr>
            <p:nvPr/>
          </p:nvSpPr>
          <p:spPr bwMode="auto">
            <a:xfrm>
              <a:off x="3735388" y="2960688"/>
              <a:ext cx="171450" cy="23812"/>
            </a:xfrm>
            <a:prstGeom prst="rect">
              <a:avLst/>
            </a:prstGeom>
            <a:solidFill>
              <a:srgbClr val="CF924C"/>
            </a:solidFill>
            <a:ln w="31750">
              <a:solidFill>
                <a:srgbClr val="CF924C"/>
              </a:solidFill>
              <a:miter lim="800000"/>
              <a:headEnd/>
              <a:tailEnd/>
            </a:ln>
          </p:spPr>
          <p:txBody>
            <a:bodyPr/>
            <a:lstStyle/>
            <a:p>
              <a:endParaRPr lang="en-US"/>
            </a:p>
          </p:txBody>
        </p:sp>
        <p:sp>
          <p:nvSpPr>
            <p:cNvPr id="17688" name="Freeform 279"/>
            <p:cNvSpPr>
              <a:spLocks/>
            </p:cNvSpPr>
            <p:nvPr/>
          </p:nvSpPr>
          <p:spPr bwMode="auto">
            <a:xfrm>
              <a:off x="3713163" y="3006725"/>
              <a:ext cx="214312" cy="22225"/>
            </a:xfrm>
            <a:custGeom>
              <a:avLst/>
              <a:gdLst>
                <a:gd name="T0" fmla="*/ 2147483647 w 138"/>
                <a:gd name="T1" fmla="*/ 0 h 14"/>
                <a:gd name="T2" fmla="*/ 0 w 138"/>
                <a:gd name="T3" fmla="*/ 2147483647 h 14"/>
                <a:gd name="T4" fmla="*/ 2147483647 w 138"/>
                <a:gd name="T5" fmla="*/ 2147483647 h 14"/>
                <a:gd name="T6" fmla="*/ 2147483647 w 138"/>
                <a:gd name="T7" fmla="*/ 0 h 14"/>
                <a:gd name="T8" fmla="*/ 2147483647 w 138"/>
                <a:gd name="T9" fmla="*/ 0 h 14"/>
                <a:gd name="T10" fmla="*/ 0 60000 65536"/>
                <a:gd name="T11" fmla="*/ 0 60000 65536"/>
                <a:gd name="T12" fmla="*/ 0 60000 65536"/>
                <a:gd name="T13" fmla="*/ 0 60000 65536"/>
                <a:gd name="T14" fmla="*/ 0 60000 65536"/>
                <a:gd name="T15" fmla="*/ 0 w 138"/>
                <a:gd name="T16" fmla="*/ 0 h 14"/>
                <a:gd name="T17" fmla="*/ 138 w 138"/>
                <a:gd name="T18" fmla="*/ 14 h 14"/>
              </a:gdLst>
              <a:ahLst/>
              <a:cxnLst>
                <a:cxn ang="T10">
                  <a:pos x="T0" y="T1"/>
                </a:cxn>
                <a:cxn ang="T11">
                  <a:pos x="T2" y="T3"/>
                </a:cxn>
                <a:cxn ang="T12">
                  <a:pos x="T4" y="T5"/>
                </a:cxn>
                <a:cxn ang="T13">
                  <a:pos x="T6" y="T7"/>
                </a:cxn>
                <a:cxn ang="T14">
                  <a:pos x="T8" y="T9"/>
                </a:cxn>
              </a:cxnLst>
              <a:rect l="T15" t="T16" r="T17" b="T18"/>
              <a:pathLst>
                <a:path w="138" h="14">
                  <a:moveTo>
                    <a:pt x="14" y="0"/>
                  </a:moveTo>
                  <a:lnTo>
                    <a:pt x="0" y="14"/>
                  </a:lnTo>
                  <a:lnTo>
                    <a:pt x="138" y="14"/>
                  </a:lnTo>
                  <a:lnTo>
                    <a:pt x="125" y="0"/>
                  </a:lnTo>
                  <a:lnTo>
                    <a:pt x="14" y="0"/>
                  </a:lnTo>
                  <a:close/>
                </a:path>
              </a:pathLst>
            </a:custGeom>
            <a:noFill/>
            <a:ln w="31750">
              <a:solidFill>
                <a:srgbClr val="D9AA73"/>
              </a:solidFill>
              <a:round/>
              <a:headEnd/>
              <a:tailEnd/>
            </a:ln>
          </p:spPr>
          <p:txBody>
            <a:bodyPr/>
            <a:lstStyle/>
            <a:p>
              <a:endParaRPr lang="en-US"/>
            </a:p>
          </p:txBody>
        </p:sp>
        <p:sp>
          <p:nvSpPr>
            <p:cNvPr id="17689" name="Line 280"/>
            <p:cNvSpPr>
              <a:spLocks noChangeShapeType="1"/>
            </p:cNvSpPr>
            <p:nvPr/>
          </p:nvSpPr>
          <p:spPr bwMode="auto">
            <a:xfrm>
              <a:off x="3735388" y="3028950"/>
              <a:ext cx="42862" cy="1588"/>
            </a:xfrm>
            <a:prstGeom prst="line">
              <a:avLst/>
            </a:prstGeom>
            <a:noFill/>
            <a:ln w="31750">
              <a:solidFill>
                <a:srgbClr val="000000"/>
              </a:solidFill>
              <a:round/>
              <a:headEnd/>
              <a:tailEnd/>
            </a:ln>
          </p:spPr>
          <p:txBody>
            <a:bodyPr/>
            <a:lstStyle/>
            <a:p>
              <a:endParaRPr lang="en-US"/>
            </a:p>
          </p:txBody>
        </p:sp>
        <p:sp>
          <p:nvSpPr>
            <p:cNvPr id="17690" name="Line 281"/>
            <p:cNvSpPr>
              <a:spLocks noChangeShapeType="1"/>
            </p:cNvSpPr>
            <p:nvPr/>
          </p:nvSpPr>
          <p:spPr bwMode="auto">
            <a:xfrm>
              <a:off x="3756025" y="3006725"/>
              <a:ext cx="130175" cy="1588"/>
            </a:xfrm>
            <a:prstGeom prst="line">
              <a:avLst/>
            </a:prstGeom>
            <a:noFill/>
            <a:ln w="31750">
              <a:solidFill>
                <a:srgbClr val="000000"/>
              </a:solidFill>
              <a:round/>
              <a:headEnd/>
              <a:tailEnd/>
            </a:ln>
          </p:spPr>
          <p:txBody>
            <a:bodyPr/>
            <a:lstStyle/>
            <a:p>
              <a:endParaRPr lang="en-US"/>
            </a:p>
          </p:txBody>
        </p:sp>
        <p:sp>
          <p:nvSpPr>
            <p:cNvPr id="17691" name="Line 282"/>
            <p:cNvSpPr>
              <a:spLocks noChangeShapeType="1"/>
            </p:cNvSpPr>
            <p:nvPr/>
          </p:nvSpPr>
          <p:spPr bwMode="auto">
            <a:xfrm>
              <a:off x="3735388" y="3006725"/>
              <a:ext cx="106362" cy="1588"/>
            </a:xfrm>
            <a:prstGeom prst="line">
              <a:avLst/>
            </a:prstGeom>
            <a:noFill/>
            <a:ln w="31750">
              <a:solidFill>
                <a:srgbClr val="000000"/>
              </a:solidFill>
              <a:round/>
              <a:headEnd/>
              <a:tailEnd/>
            </a:ln>
          </p:spPr>
          <p:txBody>
            <a:bodyPr/>
            <a:lstStyle/>
            <a:p>
              <a:endParaRPr lang="en-US"/>
            </a:p>
          </p:txBody>
        </p:sp>
        <p:sp>
          <p:nvSpPr>
            <p:cNvPr id="17692" name="Line 283"/>
            <p:cNvSpPr>
              <a:spLocks noChangeShapeType="1"/>
            </p:cNvSpPr>
            <p:nvPr/>
          </p:nvSpPr>
          <p:spPr bwMode="auto">
            <a:xfrm>
              <a:off x="3800475" y="3028950"/>
              <a:ext cx="63500" cy="1588"/>
            </a:xfrm>
            <a:prstGeom prst="line">
              <a:avLst/>
            </a:prstGeom>
            <a:noFill/>
            <a:ln w="31750">
              <a:solidFill>
                <a:srgbClr val="000000"/>
              </a:solidFill>
              <a:round/>
              <a:headEnd/>
              <a:tailEnd/>
            </a:ln>
          </p:spPr>
          <p:txBody>
            <a:bodyPr/>
            <a:lstStyle/>
            <a:p>
              <a:endParaRPr lang="en-US"/>
            </a:p>
          </p:txBody>
        </p:sp>
        <p:sp>
          <p:nvSpPr>
            <p:cNvPr id="17693" name="Line 284"/>
            <p:cNvSpPr>
              <a:spLocks noChangeShapeType="1"/>
            </p:cNvSpPr>
            <p:nvPr/>
          </p:nvSpPr>
          <p:spPr bwMode="auto">
            <a:xfrm>
              <a:off x="3863975" y="3006725"/>
              <a:ext cx="42863" cy="1588"/>
            </a:xfrm>
            <a:prstGeom prst="line">
              <a:avLst/>
            </a:prstGeom>
            <a:noFill/>
            <a:ln w="31750">
              <a:solidFill>
                <a:srgbClr val="000000"/>
              </a:solidFill>
              <a:round/>
              <a:headEnd/>
              <a:tailEnd/>
            </a:ln>
          </p:spPr>
          <p:txBody>
            <a:bodyPr/>
            <a:lstStyle/>
            <a:p>
              <a:endParaRPr lang="en-US"/>
            </a:p>
          </p:txBody>
        </p:sp>
        <p:sp>
          <p:nvSpPr>
            <p:cNvPr id="17694" name="Line 285"/>
            <p:cNvSpPr>
              <a:spLocks noChangeShapeType="1"/>
            </p:cNvSpPr>
            <p:nvPr/>
          </p:nvSpPr>
          <p:spPr bwMode="auto">
            <a:xfrm>
              <a:off x="3886200" y="3028950"/>
              <a:ext cx="20638" cy="1588"/>
            </a:xfrm>
            <a:prstGeom prst="line">
              <a:avLst/>
            </a:prstGeom>
            <a:noFill/>
            <a:ln w="31750">
              <a:solidFill>
                <a:srgbClr val="000000"/>
              </a:solidFill>
              <a:round/>
              <a:headEnd/>
              <a:tailEnd/>
            </a:ln>
          </p:spPr>
          <p:txBody>
            <a:bodyPr/>
            <a:lstStyle/>
            <a:p>
              <a:endParaRPr lang="en-US"/>
            </a:p>
          </p:txBody>
        </p:sp>
        <p:sp>
          <p:nvSpPr>
            <p:cNvPr id="17695" name="Rectangle 286"/>
            <p:cNvSpPr>
              <a:spLocks noChangeArrowheads="1"/>
            </p:cNvSpPr>
            <p:nvPr/>
          </p:nvSpPr>
          <p:spPr bwMode="auto">
            <a:xfrm>
              <a:off x="3819525" y="2844800"/>
              <a:ext cx="44450" cy="46038"/>
            </a:xfrm>
            <a:prstGeom prst="rect">
              <a:avLst/>
            </a:prstGeom>
            <a:solidFill>
              <a:srgbClr val="FFFFFF"/>
            </a:solidFill>
            <a:ln w="9525">
              <a:noFill/>
              <a:miter lim="800000"/>
              <a:headEnd/>
              <a:tailEnd/>
            </a:ln>
          </p:spPr>
          <p:txBody>
            <a:bodyPr/>
            <a:lstStyle/>
            <a:p>
              <a:endParaRPr lang="en-US"/>
            </a:p>
          </p:txBody>
        </p:sp>
        <p:sp>
          <p:nvSpPr>
            <p:cNvPr id="17696" name="Rectangle 287"/>
            <p:cNvSpPr>
              <a:spLocks noChangeArrowheads="1"/>
            </p:cNvSpPr>
            <p:nvPr/>
          </p:nvSpPr>
          <p:spPr bwMode="auto">
            <a:xfrm>
              <a:off x="3819525" y="2844800"/>
              <a:ext cx="66675" cy="69850"/>
            </a:xfrm>
            <a:prstGeom prst="rect">
              <a:avLst/>
            </a:prstGeom>
            <a:noFill/>
            <a:ln w="31750">
              <a:solidFill>
                <a:srgbClr val="000000"/>
              </a:solidFill>
              <a:miter lim="800000"/>
              <a:headEnd/>
              <a:tailEnd/>
            </a:ln>
          </p:spPr>
          <p:txBody>
            <a:bodyPr/>
            <a:lstStyle/>
            <a:p>
              <a:endParaRPr lang="en-US"/>
            </a:p>
          </p:txBody>
        </p:sp>
        <p:sp>
          <p:nvSpPr>
            <p:cNvPr id="17697" name="Freeform 288"/>
            <p:cNvSpPr>
              <a:spLocks/>
            </p:cNvSpPr>
            <p:nvPr/>
          </p:nvSpPr>
          <p:spPr bwMode="auto">
            <a:xfrm>
              <a:off x="2341563" y="2084388"/>
              <a:ext cx="65087" cy="115887"/>
            </a:xfrm>
            <a:custGeom>
              <a:avLst/>
              <a:gdLst>
                <a:gd name="T0" fmla="*/ 0 w 42"/>
                <a:gd name="T1" fmla="*/ 0 h 69"/>
                <a:gd name="T2" fmla="*/ 2147483647 w 42"/>
                <a:gd name="T3" fmla="*/ 2147483647 h 69"/>
                <a:gd name="T4" fmla="*/ 2147483647 w 42"/>
                <a:gd name="T5" fmla="*/ 2147483647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3"/>
                  </a:lnTo>
                  <a:lnTo>
                    <a:pt x="42" y="69"/>
                  </a:lnTo>
                </a:path>
              </a:pathLst>
            </a:custGeom>
            <a:noFill/>
            <a:ln w="31750">
              <a:solidFill>
                <a:srgbClr val="000000"/>
              </a:solidFill>
              <a:round/>
              <a:headEnd/>
              <a:tailEnd/>
            </a:ln>
          </p:spPr>
          <p:txBody>
            <a:bodyPr/>
            <a:lstStyle/>
            <a:p>
              <a:endParaRPr lang="en-US"/>
            </a:p>
          </p:txBody>
        </p:sp>
        <p:sp>
          <p:nvSpPr>
            <p:cNvPr id="17698" name="AutoShape 289"/>
            <p:cNvSpPr>
              <a:spLocks noChangeArrowheads="1"/>
            </p:cNvSpPr>
            <p:nvPr/>
          </p:nvSpPr>
          <p:spPr bwMode="auto">
            <a:xfrm>
              <a:off x="2171700" y="1946275"/>
              <a:ext cx="192088" cy="115888"/>
            </a:xfrm>
            <a:prstGeom prst="roundRect">
              <a:avLst>
                <a:gd name="adj" fmla="val 50000"/>
              </a:avLst>
            </a:prstGeom>
            <a:solidFill>
              <a:srgbClr val="CF924C"/>
            </a:solidFill>
            <a:ln w="9525">
              <a:noFill/>
              <a:round/>
              <a:headEnd/>
              <a:tailEnd/>
            </a:ln>
          </p:spPr>
          <p:txBody>
            <a:bodyPr/>
            <a:lstStyle/>
            <a:p>
              <a:endParaRPr lang="en-US"/>
            </a:p>
          </p:txBody>
        </p:sp>
        <p:sp>
          <p:nvSpPr>
            <p:cNvPr id="17699" name="AutoShape 290"/>
            <p:cNvSpPr>
              <a:spLocks noChangeArrowheads="1"/>
            </p:cNvSpPr>
            <p:nvPr/>
          </p:nvSpPr>
          <p:spPr bwMode="auto">
            <a:xfrm>
              <a:off x="2149475" y="1922463"/>
              <a:ext cx="236538" cy="161925"/>
            </a:xfrm>
            <a:prstGeom prst="roundRect">
              <a:avLst>
                <a:gd name="adj" fmla="val 38662"/>
              </a:avLst>
            </a:prstGeom>
            <a:noFill/>
            <a:ln w="53975">
              <a:solidFill>
                <a:srgbClr val="CF924C"/>
              </a:solidFill>
              <a:round/>
              <a:headEnd/>
              <a:tailEnd/>
            </a:ln>
          </p:spPr>
          <p:txBody>
            <a:bodyPr/>
            <a:lstStyle/>
            <a:p>
              <a:endParaRPr lang="en-US"/>
            </a:p>
          </p:txBody>
        </p:sp>
        <p:sp>
          <p:nvSpPr>
            <p:cNvPr id="17700" name="Rectangle 291"/>
            <p:cNvSpPr>
              <a:spLocks noChangeArrowheads="1"/>
            </p:cNvSpPr>
            <p:nvPr/>
          </p:nvSpPr>
          <p:spPr bwMode="auto">
            <a:xfrm>
              <a:off x="2214563" y="1970088"/>
              <a:ext cx="127000" cy="68262"/>
            </a:xfrm>
            <a:prstGeom prst="rect">
              <a:avLst/>
            </a:prstGeom>
            <a:solidFill>
              <a:srgbClr val="FFFFFF"/>
            </a:solidFill>
            <a:ln w="9525">
              <a:noFill/>
              <a:miter lim="800000"/>
              <a:headEnd/>
              <a:tailEnd/>
            </a:ln>
          </p:spPr>
          <p:txBody>
            <a:bodyPr/>
            <a:lstStyle/>
            <a:p>
              <a:endParaRPr lang="en-US"/>
            </a:p>
          </p:txBody>
        </p:sp>
        <p:sp>
          <p:nvSpPr>
            <p:cNvPr id="17701" name="Rectangle 292"/>
            <p:cNvSpPr>
              <a:spLocks noChangeArrowheads="1"/>
            </p:cNvSpPr>
            <p:nvPr/>
          </p:nvSpPr>
          <p:spPr bwMode="auto">
            <a:xfrm>
              <a:off x="2214563" y="1970088"/>
              <a:ext cx="149225" cy="92075"/>
            </a:xfrm>
            <a:prstGeom prst="rect">
              <a:avLst/>
            </a:prstGeom>
            <a:noFill/>
            <a:ln w="31750">
              <a:solidFill>
                <a:srgbClr val="CF924C"/>
              </a:solidFill>
              <a:miter lim="800000"/>
              <a:headEnd/>
              <a:tailEnd/>
            </a:ln>
          </p:spPr>
          <p:txBody>
            <a:bodyPr/>
            <a:lstStyle/>
            <a:p>
              <a:endParaRPr lang="en-US"/>
            </a:p>
          </p:txBody>
        </p:sp>
        <p:sp>
          <p:nvSpPr>
            <p:cNvPr id="17702" name="Freeform 293"/>
            <p:cNvSpPr>
              <a:spLocks/>
            </p:cNvSpPr>
            <p:nvPr/>
          </p:nvSpPr>
          <p:spPr bwMode="auto">
            <a:xfrm>
              <a:off x="2386013" y="2176463"/>
              <a:ext cx="42862" cy="68262"/>
            </a:xfrm>
            <a:custGeom>
              <a:avLst/>
              <a:gdLst>
                <a:gd name="T0" fmla="*/ 2147483647 w 28"/>
                <a:gd name="T1" fmla="*/ 0 h 41"/>
                <a:gd name="T2" fmla="*/ 2147483647 w 28"/>
                <a:gd name="T3" fmla="*/ 0 h 41"/>
                <a:gd name="T4" fmla="*/ 2147483647 w 28"/>
                <a:gd name="T5" fmla="*/ 2147483647 h 41"/>
                <a:gd name="T6" fmla="*/ 2147483647 w 28"/>
                <a:gd name="T7" fmla="*/ 2147483647 h 41"/>
                <a:gd name="T8" fmla="*/ 2147483647 w 28"/>
                <a:gd name="T9" fmla="*/ 2147483647 h 41"/>
                <a:gd name="T10" fmla="*/ 2147483647 w 28"/>
                <a:gd name="T11" fmla="*/ 2147483647 h 41"/>
                <a:gd name="T12" fmla="*/ 0 w 28"/>
                <a:gd name="T13" fmla="*/ 2147483647 h 41"/>
                <a:gd name="T14" fmla="*/ 0 w 28"/>
                <a:gd name="T15" fmla="*/ 2147483647 h 41"/>
                <a:gd name="T16" fmla="*/ 0 w 28"/>
                <a:gd name="T17" fmla="*/ 0 h 41"/>
                <a:gd name="T18" fmla="*/ 2147483647 w 28"/>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41"/>
                <a:gd name="T32" fmla="*/ 28 w 28"/>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41">
                  <a:moveTo>
                    <a:pt x="14" y="0"/>
                  </a:moveTo>
                  <a:lnTo>
                    <a:pt x="14" y="0"/>
                  </a:lnTo>
                  <a:lnTo>
                    <a:pt x="28" y="14"/>
                  </a:lnTo>
                  <a:lnTo>
                    <a:pt x="28" y="27"/>
                  </a:lnTo>
                  <a:lnTo>
                    <a:pt x="14" y="41"/>
                  </a:lnTo>
                  <a:lnTo>
                    <a:pt x="0" y="27"/>
                  </a:lnTo>
                  <a:lnTo>
                    <a:pt x="0" y="14"/>
                  </a:lnTo>
                  <a:lnTo>
                    <a:pt x="0" y="0"/>
                  </a:lnTo>
                  <a:lnTo>
                    <a:pt x="14" y="0"/>
                  </a:lnTo>
                  <a:close/>
                </a:path>
              </a:pathLst>
            </a:custGeom>
            <a:solidFill>
              <a:srgbClr val="CF924C"/>
            </a:solidFill>
            <a:ln w="31750">
              <a:solidFill>
                <a:srgbClr val="CF924C"/>
              </a:solidFill>
              <a:round/>
              <a:headEnd/>
              <a:tailEnd/>
            </a:ln>
          </p:spPr>
          <p:txBody>
            <a:bodyPr/>
            <a:lstStyle/>
            <a:p>
              <a:endParaRPr lang="en-US"/>
            </a:p>
          </p:txBody>
        </p:sp>
        <p:pic>
          <p:nvPicPr>
            <p:cNvPr id="17703" name="Picture 294"/>
            <p:cNvPicPr>
              <a:picLocks noChangeAspect="1" noChangeArrowheads="1"/>
            </p:cNvPicPr>
            <p:nvPr/>
          </p:nvPicPr>
          <p:blipFill>
            <a:blip r:embed="rId3"/>
            <a:srcRect/>
            <a:stretch>
              <a:fillRect/>
            </a:stretch>
          </p:blipFill>
          <p:spPr bwMode="auto">
            <a:xfrm>
              <a:off x="2214563" y="1970088"/>
              <a:ext cx="107950" cy="68262"/>
            </a:xfrm>
            <a:prstGeom prst="rect">
              <a:avLst/>
            </a:prstGeom>
            <a:noFill/>
            <a:ln w="9525">
              <a:noFill/>
              <a:miter lim="800000"/>
              <a:headEnd/>
              <a:tailEnd/>
            </a:ln>
          </p:spPr>
        </p:pic>
        <p:sp>
          <p:nvSpPr>
            <p:cNvPr id="17704" name="Line 295"/>
            <p:cNvSpPr>
              <a:spLocks noChangeShapeType="1"/>
            </p:cNvSpPr>
            <p:nvPr/>
          </p:nvSpPr>
          <p:spPr bwMode="auto">
            <a:xfrm>
              <a:off x="2386013" y="2200275"/>
              <a:ext cx="1587" cy="1588"/>
            </a:xfrm>
            <a:prstGeom prst="line">
              <a:avLst/>
            </a:prstGeom>
            <a:noFill/>
            <a:ln w="31750">
              <a:solidFill>
                <a:srgbClr val="000000"/>
              </a:solidFill>
              <a:round/>
              <a:headEnd/>
              <a:tailEnd/>
            </a:ln>
          </p:spPr>
          <p:txBody>
            <a:bodyPr/>
            <a:lstStyle/>
            <a:p>
              <a:endParaRPr lang="en-US"/>
            </a:p>
          </p:txBody>
        </p:sp>
        <p:sp>
          <p:nvSpPr>
            <p:cNvPr id="17705" name="Freeform 296"/>
            <p:cNvSpPr>
              <a:spLocks/>
            </p:cNvSpPr>
            <p:nvPr/>
          </p:nvSpPr>
          <p:spPr bwMode="auto">
            <a:xfrm>
              <a:off x="2406650" y="2200275"/>
              <a:ext cx="1588" cy="1588"/>
            </a:xfrm>
            <a:custGeom>
              <a:avLst/>
              <a:gdLst>
                <a:gd name="T0" fmla="*/ 0 w 1588"/>
                <a:gd name="T1" fmla="*/ 0 h 1588"/>
                <a:gd name="T2" fmla="*/ 0 w 1588"/>
                <a:gd name="T3" fmla="*/ 0 h 1588"/>
                <a:gd name="T4" fmla="*/ 0 w 1588"/>
                <a:gd name="T5" fmla="*/ 0 h 1588"/>
                <a:gd name="T6" fmla="*/ 0 60000 65536"/>
                <a:gd name="T7" fmla="*/ 0 60000 65536"/>
                <a:gd name="T8" fmla="*/ 0 60000 65536"/>
                <a:gd name="T9" fmla="*/ 0 w 1588"/>
                <a:gd name="T10" fmla="*/ 0 h 1588"/>
                <a:gd name="T11" fmla="*/ 1588 w 1588"/>
                <a:gd name="T12" fmla="*/ 1588 h 1588"/>
              </a:gdLst>
              <a:ahLst/>
              <a:cxnLst>
                <a:cxn ang="T6">
                  <a:pos x="T0" y="T1"/>
                </a:cxn>
                <a:cxn ang="T7">
                  <a:pos x="T2" y="T3"/>
                </a:cxn>
                <a:cxn ang="T8">
                  <a:pos x="T4" y="T5"/>
                </a:cxn>
              </a:cxnLst>
              <a:rect l="T9" t="T10" r="T11" b="T12"/>
              <a:pathLst>
                <a:path w="1588" h="1588">
                  <a:moveTo>
                    <a:pt x="0" y="0"/>
                  </a:moveTo>
                  <a:lnTo>
                    <a:pt x="0" y="0"/>
                  </a:lnTo>
                  <a:close/>
                </a:path>
              </a:pathLst>
            </a:custGeom>
            <a:noFill/>
            <a:ln w="31750">
              <a:solidFill>
                <a:srgbClr val="000000"/>
              </a:solidFill>
              <a:round/>
              <a:headEnd/>
              <a:tailEnd/>
            </a:ln>
          </p:spPr>
          <p:txBody>
            <a:bodyPr/>
            <a:lstStyle/>
            <a:p>
              <a:endParaRPr lang="en-US"/>
            </a:p>
          </p:txBody>
        </p:sp>
        <p:sp>
          <p:nvSpPr>
            <p:cNvPr id="17706" name="Rectangle 297"/>
            <p:cNvSpPr>
              <a:spLocks noChangeArrowheads="1"/>
            </p:cNvSpPr>
            <p:nvPr/>
          </p:nvSpPr>
          <p:spPr bwMode="auto">
            <a:xfrm>
              <a:off x="2192338" y="2062163"/>
              <a:ext cx="149225" cy="44450"/>
            </a:xfrm>
            <a:prstGeom prst="rect">
              <a:avLst/>
            </a:prstGeom>
            <a:solidFill>
              <a:srgbClr val="CF924C"/>
            </a:solidFill>
            <a:ln w="31750">
              <a:solidFill>
                <a:srgbClr val="CF924C"/>
              </a:solidFill>
              <a:miter lim="800000"/>
              <a:headEnd/>
              <a:tailEnd/>
            </a:ln>
          </p:spPr>
          <p:txBody>
            <a:bodyPr/>
            <a:lstStyle/>
            <a:p>
              <a:endParaRPr lang="en-US"/>
            </a:p>
          </p:txBody>
        </p:sp>
        <p:sp>
          <p:nvSpPr>
            <p:cNvPr id="17707" name="Freeform 298"/>
            <p:cNvSpPr>
              <a:spLocks/>
            </p:cNvSpPr>
            <p:nvPr/>
          </p:nvSpPr>
          <p:spPr bwMode="auto">
            <a:xfrm>
              <a:off x="2171700" y="2106613"/>
              <a:ext cx="192088" cy="47625"/>
            </a:xfrm>
            <a:custGeom>
              <a:avLst/>
              <a:gdLst>
                <a:gd name="T0" fmla="*/ 2147483647 w 124"/>
                <a:gd name="T1" fmla="*/ 0 h 28"/>
                <a:gd name="T2" fmla="*/ 0 w 124"/>
                <a:gd name="T3" fmla="*/ 2147483647 h 28"/>
                <a:gd name="T4" fmla="*/ 2147483647 w 124"/>
                <a:gd name="T5" fmla="*/ 2147483647 h 28"/>
                <a:gd name="T6" fmla="*/ 2147483647 w 124"/>
                <a:gd name="T7" fmla="*/ 0 h 28"/>
                <a:gd name="T8" fmla="*/ 2147483647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24" y="0"/>
                  </a:lnTo>
                  <a:lnTo>
                    <a:pt x="14" y="0"/>
                  </a:lnTo>
                  <a:close/>
                </a:path>
              </a:pathLst>
            </a:custGeom>
            <a:noFill/>
            <a:ln w="31750">
              <a:solidFill>
                <a:srgbClr val="D9AA73"/>
              </a:solidFill>
              <a:round/>
              <a:headEnd/>
              <a:tailEnd/>
            </a:ln>
          </p:spPr>
          <p:txBody>
            <a:bodyPr/>
            <a:lstStyle/>
            <a:p>
              <a:endParaRPr lang="en-US"/>
            </a:p>
          </p:txBody>
        </p:sp>
        <p:sp>
          <p:nvSpPr>
            <p:cNvPr id="17708" name="Line 299"/>
            <p:cNvSpPr>
              <a:spLocks noChangeShapeType="1"/>
            </p:cNvSpPr>
            <p:nvPr/>
          </p:nvSpPr>
          <p:spPr bwMode="auto">
            <a:xfrm>
              <a:off x="2192338" y="2130425"/>
              <a:ext cx="22225" cy="1588"/>
            </a:xfrm>
            <a:prstGeom prst="line">
              <a:avLst/>
            </a:prstGeom>
            <a:noFill/>
            <a:ln w="31750">
              <a:solidFill>
                <a:srgbClr val="000000"/>
              </a:solidFill>
              <a:round/>
              <a:headEnd/>
              <a:tailEnd/>
            </a:ln>
          </p:spPr>
          <p:txBody>
            <a:bodyPr/>
            <a:lstStyle/>
            <a:p>
              <a:endParaRPr lang="en-US"/>
            </a:p>
          </p:txBody>
        </p:sp>
        <p:sp>
          <p:nvSpPr>
            <p:cNvPr id="17709" name="Line 300"/>
            <p:cNvSpPr>
              <a:spLocks noChangeShapeType="1"/>
            </p:cNvSpPr>
            <p:nvPr/>
          </p:nvSpPr>
          <p:spPr bwMode="auto">
            <a:xfrm>
              <a:off x="2214563" y="2106613"/>
              <a:ext cx="127000" cy="1587"/>
            </a:xfrm>
            <a:prstGeom prst="line">
              <a:avLst/>
            </a:prstGeom>
            <a:noFill/>
            <a:ln w="31750">
              <a:solidFill>
                <a:srgbClr val="000000"/>
              </a:solidFill>
              <a:round/>
              <a:headEnd/>
              <a:tailEnd/>
            </a:ln>
          </p:spPr>
          <p:txBody>
            <a:bodyPr/>
            <a:lstStyle/>
            <a:p>
              <a:endParaRPr lang="en-US"/>
            </a:p>
          </p:txBody>
        </p:sp>
        <p:sp>
          <p:nvSpPr>
            <p:cNvPr id="17710" name="Line 301"/>
            <p:cNvSpPr>
              <a:spLocks noChangeShapeType="1"/>
            </p:cNvSpPr>
            <p:nvPr/>
          </p:nvSpPr>
          <p:spPr bwMode="auto">
            <a:xfrm>
              <a:off x="2192338" y="2130425"/>
              <a:ext cx="107950" cy="1588"/>
            </a:xfrm>
            <a:prstGeom prst="line">
              <a:avLst/>
            </a:prstGeom>
            <a:noFill/>
            <a:ln w="31750">
              <a:solidFill>
                <a:srgbClr val="000000"/>
              </a:solidFill>
              <a:round/>
              <a:headEnd/>
              <a:tailEnd/>
            </a:ln>
          </p:spPr>
          <p:txBody>
            <a:bodyPr/>
            <a:lstStyle/>
            <a:p>
              <a:endParaRPr lang="en-US"/>
            </a:p>
          </p:txBody>
        </p:sp>
        <p:sp>
          <p:nvSpPr>
            <p:cNvPr id="17711" name="Line 302"/>
            <p:cNvSpPr>
              <a:spLocks noChangeShapeType="1"/>
            </p:cNvSpPr>
            <p:nvPr/>
          </p:nvSpPr>
          <p:spPr bwMode="auto">
            <a:xfrm>
              <a:off x="2235200" y="2130425"/>
              <a:ext cx="87313" cy="1588"/>
            </a:xfrm>
            <a:prstGeom prst="line">
              <a:avLst/>
            </a:prstGeom>
            <a:noFill/>
            <a:ln w="31750">
              <a:solidFill>
                <a:srgbClr val="000000"/>
              </a:solidFill>
              <a:round/>
              <a:headEnd/>
              <a:tailEnd/>
            </a:ln>
          </p:spPr>
          <p:txBody>
            <a:bodyPr/>
            <a:lstStyle/>
            <a:p>
              <a:endParaRPr lang="en-US"/>
            </a:p>
          </p:txBody>
        </p:sp>
        <p:sp>
          <p:nvSpPr>
            <p:cNvPr id="17712" name="Freeform 303"/>
            <p:cNvSpPr>
              <a:spLocks/>
            </p:cNvSpPr>
            <p:nvPr/>
          </p:nvSpPr>
          <p:spPr bwMode="auto">
            <a:xfrm>
              <a:off x="2300288" y="2130425"/>
              <a:ext cx="63500" cy="1588"/>
            </a:xfrm>
            <a:custGeom>
              <a:avLst/>
              <a:gdLst>
                <a:gd name="T0" fmla="*/ 0 w 41"/>
                <a:gd name="T1" fmla="*/ 0 h 1588"/>
                <a:gd name="T2" fmla="*/ 2147483647 w 41"/>
                <a:gd name="T3" fmla="*/ 0 h 1588"/>
                <a:gd name="T4" fmla="*/ 2147483647 w 41"/>
                <a:gd name="T5" fmla="*/ 0 h 1588"/>
                <a:gd name="T6" fmla="*/ 0 60000 65536"/>
                <a:gd name="T7" fmla="*/ 0 60000 65536"/>
                <a:gd name="T8" fmla="*/ 0 60000 65536"/>
                <a:gd name="T9" fmla="*/ 0 w 41"/>
                <a:gd name="T10" fmla="*/ 0 h 1588"/>
                <a:gd name="T11" fmla="*/ 41 w 41"/>
                <a:gd name="T12" fmla="*/ 1588 h 1588"/>
              </a:gdLst>
              <a:ahLst/>
              <a:cxnLst>
                <a:cxn ang="T6">
                  <a:pos x="T0" y="T1"/>
                </a:cxn>
                <a:cxn ang="T7">
                  <a:pos x="T2" y="T3"/>
                </a:cxn>
                <a:cxn ang="T8">
                  <a:pos x="T4" y="T5"/>
                </a:cxn>
              </a:cxnLst>
              <a:rect l="T9" t="T10" r="T11" b="T12"/>
              <a:pathLst>
                <a:path w="41" h="1588">
                  <a:moveTo>
                    <a:pt x="0" y="0"/>
                  </a:moveTo>
                  <a:lnTo>
                    <a:pt x="27" y="0"/>
                  </a:lnTo>
                  <a:lnTo>
                    <a:pt x="41" y="0"/>
                  </a:lnTo>
                </a:path>
              </a:pathLst>
            </a:custGeom>
            <a:noFill/>
            <a:ln w="31750">
              <a:solidFill>
                <a:srgbClr val="000000"/>
              </a:solidFill>
              <a:round/>
              <a:headEnd/>
              <a:tailEnd/>
            </a:ln>
          </p:spPr>
          <p:txBody>
            <a:bodyPr/>
            <a:lstStyle/>
            <a:p>
              <a:endParaRPr lang="en-US"/>
            </a:p>
          </p:txBody>
        </p:sp>
        <p:sp>
          <p:nvSpPr>
            <p:cNvPr id="17713" name="Rectangle 304"/>
            <p:cNvSpPr>
              <a:spLocks noChangeArrowheads="1"/>
            </p:cNvSpPr>
            <p:nvPr/>
          </p:nvSpPr>
          <p:spPr bwMode="auto">
            <a:xfrm>
              <a:off x="2257425" y="1946275"/>
              <a:ext cx="42863" cy="68263"/>
            </a:xfrm>
            <a:prstGeom prst="rect">
              <a:avLst/>
            </a:prstGeom>
            <a:solidFill>
              <a:srgbClr val="FFFFFF"/>
            </a:solidFill>
            <a:ln w="9525">
              <a:noFill/>
              <a:miter lim="800000"/>
              <a:headEnd/>
              <a:tailEnd/>
            </a:ln>
          </p:spPr>
          <p:txBody>
            <a:bodyPr/>
            <a:lstStyle/>
            <a:p>
              <a:endParaRPr lang="en-US"/>
            </a:p>
          </p:txBody>
        </p:sp>
        <p:sp>
          <p:nvSpPr>
            <p:cNvPr id="17714" name="Rectangle 305"/>
            <p:cNvSpPr>
              <a:spLocks noChangeArrowheads="1"/>
            </p:cNvSpPr>
            <p:nvPr/>
          </p:nvSpPr>
          <p:spPr bwMode="auto">
            <a:xfrm>
              <a:off x="2257425" y="1946275"/>
              <a:ext cx="65088" cy="92075"/>
            </a:xfrm>
            <a:prstGeom prst="rect">
              <a:avLst/>
            </a:prstGeom>
            <a:noFill/>
            <a:ln w="31750">
              <a:solidFill>
                <a:srgbClr val="000000"/>
              </a:solidFill>
              <a:miter lim="800000"/>
              <a:headEnd/>
              <a:tailEnd/>
            </a:ln>
          </p:spPr>
          <p:txBody>
            <a:bodyPr/>
            <a:lstStyle/>
            <a:p>
              <a:endParaRPr lang="en-US"/>
            </a:p>
          </p:txBody>
        </p:sp>
        <p:sp>
          <p:nvSpPr>
            <p:cNvPr id="17715" name="Freeform 306"/>
            <p:cNvSpPr>
              <a:spLocks/>
            </p:cNvSpPr>
            <p:nvPr/>
          </p:nvSpPr>
          <p:spPr bwMode="auto">
            <a:xfrm>
              <a:off x="2620963" y="2084388"/>
              <a:ext cx="65087" cy="115887"/>
            </a:xfrm>
            <a:custGeom>
              <a:avLst/>
              <a:gdLst>
                <a:gd name="T0" fmla="*/ 0 w 41"/>
                <a:gd name="T1" fmla="*/ 0 h 69"/>
                <a:gd name="T2" fmla="*/ 2147483647 w 41"/>
                <a:gd name="T3" fmla="*/ 2147483647 h 69"/>
                <a:gd name="T4" fmla="*/ 2147483647 w 41"/>
                <a:gd name="T5" fmla="*/ 2147483647 h 69"/>
                <a:gd name="T6" fmla="*/ 0 60000 65536"/>
                <a:gd name="T7" fmla="*/ 0 60000 65536"/>
                <a:gd name="T8" fmla="*/ 0 60000 65536"/>
                <a:gd name="T9" fmla="*/ 0 w 41"/>
                <a:gd name="T10" fmla="*/ 0 h 69"/>
                <a:gd name="T11" fmla="*/ 41 w 41"/>
                <a:gd name="T12" fmla="*/ 69 h 69"/>
              </a:gdLst>
              <a:ahLst/>
              <a:cxnLst>
                <a:cxn ang="T6">
                  <a:pos x="T0" y="T1"/>
                </a:cxn>
                <a:cxn ang="T7">
                  <a:pos x="T2" y="T3"/>
                </a:cxn>
                <a:cxn ang="T8">
                  <a:pos x="T4" y="T5"/>
                </a:cxn>
              </a:cxnLst>
              <a:rect l="T9" t="T10" r="T11" b="T12"/>
              <a:pathLst>
                <a:path w="41" h="69">
                  <a:moveTo>
                    <a:pt x="0" y="0"/>
                  </a:moveTo>
                  <a:lnTo>
                    <a:pt x="41" y="13"/>
                  </a:lnTo>
                  <a:lnTo>
                    <a:pt x="41" y="69"/>
                  </a:lnTo>
                </a:path>
              </a:pathLst>
            </a:custGeom>
            <a:noFill/>
            <a:ln w="31750">
              <a:solidFill>
                <a:srgbClr val="000000"/>
              </a:solidFill>
              <a:round/>
              <a:headEnd/>
              <a:tailEnd/>
            </a:ln>
          </p:spPr>
          <p:txBody>
            <a:bodyPr/>
            <a:lstStyle/>
            <a:p>
              <a:endParaRPr lang="en-US"/>
            </a:p>
          </p:txBody>
        </p:sp>
        <p:sp>
          <p:nvSpPr>
            <p:cNvPr id="17716" name="AutoShape 307"/>
            <p:cNvSpPr>
              <a:spLocks noChangeArrowheads="1"/>
            </p:cNvSpPr>
            <p:nvPr/>
          </p:nvSpPr>
          <p:spPr bwMode="auto">
            <a:xfrm>
              <a:off x="2449513" y="1946275"/>
              <a:ext cx="193675" cy="115888"/>
            </a:xfrm>
            <a:prstGeom prst="roundRect">
              <a:avLst>
                <a:gd name="adj" fmla="val 50000"/>
              </a:avLst>
            </a:prstGeom>
            <a:solidFill>
              <a:srgbClr val="CF924C"/>
            </a:solidFill>
            <a:ln w="9525">
              <a:noFill/>
              <a:round/>
              <a:headEnd/>
              <a:tailEnd/>
            </a:ln>
          </p:spPr>
          <p:txBody>
            <a:bodyPr/>
            <a:lstStyle/>
            <a:p>
              <a:endParaRPr lang="en-US"/>
            </a:p>
          </p:txBody>
        </p:sp>
        <p:sp>
          <p:nvSpPr>
            <p:cNvPr id="17717" name="AutoShape 308"/>
            <p:cNvSpPr>
              <a:spLocks noChangeArrowheads="1"/>
            </p:cNvSpPr>
            <p:nvPr/>
          </p:nvSpPr>
          <p:spPr bwMode="auto">
            <a:xfrm>
              <a:off x="2428875" y="1922463"/>
              <a:ext cx="234950" cy="161925"/>
            </a:xfrm>
            <a:prstGeom prst="roundRect">
              <a:avLst>
                <a:gd name="adj" fmla="val 38662"/>
              </a:avLst>
            </a:prstGeom>
            <a:noFill/>
            <a:ln w="53975">
              <a:solidFill>
                <a:srgbClr val="CF924C"/>
              </a:solidFill>
              <a:round/>
              <a:headEnd/>
              <a:tailEnd/>
            </a:ln>
          </p:spPr>
          <p:txBody>
            <a:bodyPr/>
            <a:lstStyle/>
            <a:p>
              <a:endParaRPr lang="en-US"/>
            </a:p>
          </p:txBody>
        </p:sp>
        <p:sp>
          <p:nvSpPr>
            <p:cNvPr id="17718" name="Rectangle 309"/>
            <p:cNvSpPr>
              <a:spLocks noChangeArrowheads="1"/>
            </p:cNvSpPr>
            <p:nvPr/>
          </p:nvSpPr>
          <p:spPr bwMode="auto">
            <a:xfrm>
              <a:off x="2492375" y="1970088"/>
              <a:ext cx="128588" cy="68262"/>
            </a:xfrm>
            <a:prstGeom prst="rect">
              <a:avLst/>
            </a:prstGeom>
            <a:solidFill>
              <a:srgbClr val="FFFFFF"/>
            </a:solidFill>
            <a:ln w="9525">
              <a:noFill/>
              <a:miter lim="800000"/>
              <a:headEnd/>
              <a:tailEnd/>
            </a:ln>
          </p:spPr>
          <p:txBody>
            <a:bodyPr/>
            <a:lstStyle/>
            <a:p>
              <a:endParaRPr lang="en-US"/>
            </a:p>
          </p:txBody>
        </p:sp>
        <p:sp>
          <p:nvSpPr>
            <p:cNvPr id="17719" name="Rectangle 310"/>
            <p:cNvSpPr>
              <a:spLocks noChangeArrowheads="1"/>
            </p:cNvSpPr>
            <p:nvPr/>
          </p:nvSpPr>
          <p:spPr bwMode="auto">
            <a:xfrm>
              <a:off x="2492375" y="1970088"/>
              <a:ext cx="150813" cy="92075"/>
            </a:xfrm>
            <a:prstGeom prst="rect">
              <a:avLst/>
            </a:prstGeom>
            <a:noFill/>
            <a:ln w="31750">
              <a:solidFill>
                <a:srgbClr val="CF924C"/>
              </a:solidFill>
              <a:miter lim="800000"/>
              <a:headEnd/>
              <a:tailEnd/>
            </a:ln>
          </p:spPr>
          <p:txBody>
            <a:bodyPr/>
            <a:lstStyle/>
            <a:p>
              <a:endParaRPr lang="en-US"/>
            </a:p>
          </p:txBody>
        </p:sp>
        <p:sp>
          <p:nvSpPr>
            <p:cNvPr id="17720" name="Freeform 311"/>
            <p:cNvSpPr>
              <a:spLocks/>
            </p:cNvSpPr>
            <p:nvPr/>
          </p:nvSpPr>
          <p:spPr bwMode="auto">
            <a:xfrm>
              <a:off x="2663825" y="2176463"/>
              <a:ext cx="42863" cy="68262"/>
            </a:xfrm>
            <a:custGeom>
              <a:avLst/>
              <a:gdLst>
                <a:gd name="T0" fmla="*/ 2147483647 w 28"/>
                <a:gd name="T1" fmla="*/ 0 h 41"/>
                <a:gd name="T2" fmla="*/ 2147483647 w 28"/>
                <a:gd name="T3" fmla="*/ 0 h 41"/>
                <a:gd name="T4" fmla="*/ 2147483647 w 28"/>
                <a:gd name="T5" fmla="*/ 2147483647 h 41"/>
                <a:gd name="T6" fmla="*/ 2147483647 w 28"/>
                <a:gd name="T7" fmla="*/ 2147483647 h 41"/>
                <a:gd name="T8" fmla="*/ 2147483647 w 28"/>
                <a:gd name="T9" fmla="*/ 2147483647 h 41"/>
                <a:gd name="T10" fmla="*/ 2147483647 w 28"/>
                <a:gd name="T11" fmla="*/ 2147483647 h 41"/>
                <a:gd name="T12" fmla="*/ 0 w 28"/>
                <a:gd name="T13" fmla="*/ 2147483647 h 41"/>
                <a:gd name="T14" fmla="*/ 0 w 28"/>
                <a:gd name="T15" fmla="*/ 2147483647 h 41"/>
                <a:gd name="T16" fmla="*/ 0 w 28"/>
                <a:gd name="T17" fmla="*/ 0 h 41"/>
                <a:gd name="T18" fmla="*/ 2147483647 w 28"/>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41"/>
                <a:gd name="T32" fmla="*/ 28 w 28"/>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41">
                  <a:moveTo>
                    <a:pt x="14" y="0"/>
                  </a:moveTo>
                  <a:lnTo>
                    <a:pt x="14" y="0"/>
                  </a:lnTo>
                  <a:lnTo>
                    <a:pt x="28" y="14"/>
                  </a:lnTo>
                  <a:lnTo>
                    <a:pt x="28" y="27"/>
                  </a:lnTo>
                  <a:lnTo>
                    <a:pt x="14" y="41"/>
                  </a:lnTo>
                  <a:lnTo>
                    <a:pt x="0" y="27"/>
                  </a:lnTo>
                  <a:lnTo>
                    <a:pt x="0" y="14"/>
                  </a:lnTo>
                  <a:lnTo>
                    <a:pt x="0" y="0"/>
                  </a:lnTo>
                  <a:lnTo>
                    <a:pt x="14" y="0"/>
                  </a:lnTo>
                  <a:close/>
                </a:path>
              </a:pathLst>
            </a:custGeom>
            <a:solidFill>
              <a:srgbClr val="CF924C"/>
            </a:solidFill>
            <a:ln w="31750">
              <a:solidFill>
                <a:srgbClr val="CF924C"/>
              </a:solidFill>
              <a:round/>
              <a:headEnd/>
              <a:tailEnd/>
            </a:ln>
          </p:spPr>
          <p:txBody>
            <a:bodyPr/>
            <a:lstStyle/>
            <a:p>
              <a:endParaRPr lang="en-US"/>
            </a:p>
          </p:txBody>
        </p:sp>
        <p:pic>
          <p:nvPicPr>
            <p:cNvPr id="17721" name="Picture 312"/>
            <p:cNvPicPr>
              <a:picLocks noChangeAspect="1" noChangeArrowheads="1"/>
            </p:cNvPicPr>
            <p:nvPr/>
          </p:nvPicPr>
          <p:blipFill>
            <a:blip r:embed="rId3"/>
            <a:srcRect/>
            <a:stretch>
              <a:fillRect/>
            </a:stretch>
          </p:blipFill>
          <p:spPr bwMode="auto">
            <a:xfrm>
              <a:off x="2492375" y="1970088"/>
              <a:ext cx="107950" cy="68262"/>
            </a:xfrm>
            <a:prstGeom prst="rect">
              <a:avLst/>
            </a:prstGeom>
            <a:noFill/>
            <a:ln w="9525">
              <a:noFill/>
              <a:miter lim="800000"/>
              <a:headEnd/>
              <a:tailEnd/>
            </a:ln>
          </p:spPr>
        </p:pic>
        <p:sp>
          <p:nvSpPr>
            <p:cNvPr id="17722" name="Line 313"/>
            <p:cNvSpPr>
              <a:spLocks noChangeShapeType="1"/>
            </p:cNvSpPr>
            <p:nvPr/>
          </p:nvSpPr>
          <p:spPr bwMode="auto">
            <a:xfrm>
              <a:off x="2663825" y="2200275"/>
              <a:ext cx="1588" cy="1588"/>
            </a:xfrm>
            <a:prstGeom prst="line">
              <a:avLst/>
            </a:prstGeom>
            <a:noFill/>
            <a:ln w="31750">
              <a:solidFill>
                <a:srgbClr val="000000"/>
              </a:solidFill>
              <a:round/>
              <a:headEnd/>
              <a:tailEnd/>
            </a:ln>
          </p:spPr>
          <p:txBody>
            <a:bodyPr/>
            <a:lstStyle/>
            <a:p>
              <a:endParaRPr lang="en-US"/>
            </a:p>
          </p:txBody>
        </p:sp>
        <p:sp>
          <p:nvSpPr>
            <p:cNvPr id="17723" name="Freeform 314"/>
            <p:cNvSpPr>
              <a:spLocks/>
            </p:cNvSpPr>
            <p:nvPr/>
          </p:nvSpPr>
          <p:spPr bwMode="auto">
            <a:xfrm>
              <a:off x="2686050" y="2200275"/>
              <a:ext cx="1588" cy="1588"/>
            </a:xfrm>
            <a:custGeom>
              <a:avLst/>
              <a:gdLst>
                <a:gd name="T0" fmla="*/ 0 w 1588"/>
                <a:gd name="T1" fmla="*/ 0 h 1588"/>
                <a:gd name="T2" fmla="*/ 0 w 1588"/>
                <a:gd name="T3" fmla="*/ 0 h 1588"/>
                <a:gd name="T4" fmla="*/ 0 w 1588"/>
                <a:gd name="T5" fmla="*/ 0 h 1588"/>
                <a:gd name="T6" fmla="*/ 0 60000 65536"/>
                <a:gd name="T7" fmla="*/ 0 60000 65536"/>
                <a:gd name="T8" fmla="*/ 0 60000 65536"/>
                <a:gd name="T9" fmla="*/ 0 w 1588"/>
                <a:gd name="T10" fmla="*/ 0 h 1588"/>
                <a:gd name="T11" fmla="*/ 1588 w 1588"/>
                <a:gd name="T12" fmla="*/ 1588 h 1588"/>
              </a:gdLst>
              <a:ahLst/>
              <a:cxnLst>
                <a:cxn ang="T6">
                  <a:pos x="T0" y="T1"/>
                </a:cxn>
                <a:cxn ang="T7">
                  <a:pos x="T2" y="T3"/>
                </a:cxn>
                <a:cxn ang="T8">
                  <a:pos x="T4" y="T5"/>
                </a:cxn>
              </a:cxnLst>
              <a:rect l="T9" t="T10" r="T11" b="T12"/>
              <a:pathLst>
                <a:path w="1588" h="1588">
                  <a:moveTo>
                    <a:pt x="0" y="0"/>
                  </a:moveTo>
                  <a:lnTo>
                    <a:pt x="0" y="0"/>
                  </a:lnTo>
                  <a:close/>
                </a:path>
              </a:pathLst>
            </a:custGeom>
            <a:noFill/>
            <a:ln w="31750">
              <a:solidFill>
                <a:srgbClr val="000000"/>
              </a:solidFill>
              <a:round/>
              <a:headEnd/>
              <a:tailEnd/>
            </a:ln>
          </p:spPr>
          <p:txBody>
            <a:bodyPr/>
            <a:lstStyle/>
            <a:p>
              <a:endParaRPr lang="en-US"/>
            </a:p>
          </p:txBody>
        </p:sp>
        <p:sp>
          <p:nvSpPr>
            <p:cNvPr id="17724" name="Rectangle 315"/>
            <p:cNvSpPr>
              <a:spLocks noChangeArrowheads="1"/>
            </p:cNvSpPr>
            <p:nvPr/>
          </p:nvSpPr>
          <p:spPr bwMode="auto">
            <a:xfrm>
              <a:off x="2471738" y="2062163"/>
              <a:ext cx="149225" cy="44450"/>
            </a:xfrm>
            <a:prstGeom prst="rect">
              <a:avLst/>
            </a:prstGeom>
            <a:solidFill>
              <a:srgbClr val="CF924C"/>
            </a:solidFill>
            <a:ln w="31750">
              <a:solidFill>
                <a:srgbClr val="CF924C"/>
              </a:solidFill>
              <a:miter lim="800000"/>
              <a:headEnd/>
              <a:tailEnd/>
            </a:ln>
          </p:spPr>
          <p:txBody>
            <a:bodyPr/>
            <a:lstStyle/>
            <a:p>
              <a:endParaRPr lang="en-US"/>
            </a:p>
          </p:txBody>
        </p:sp>
        <p:sp>
          <p:nvSpPr>
            <p:cNvPr id="17725" name="Freeform 316"/>
            <p:cNvSpPr>
              <a:spLocks/>
            </p:cNvSpPr>
            <p:nvPr/>
          </p:nvSpPr>
          <p:spPr bwMode="auto">
            <a:xfrm>
              <a:off x="2449513" y="2106613"/>
              <a:ext cx="193675" cy="47625"/>
            </a:xfrm>
            <a:custGeom>
              <a:avLst/>
              <a:gdLst>
                <a:gd name="T0" fmla="*/ 2147483647 w 125"/>
                <a:gd name="T1" fmla="*/ 0 h 28"/>
                <a:gd name="T2" fmla="*/ 0 w 125"/>
                <a:gd name="T3" fmla="*/ 2147483647 h 28"/>
                <a:gd name="T4" fmla="*/ 2147483647 w 125"/>
                <a:gd name="T5" fmla="*/ 2147483647 h 28"/>
                <a:gd name="T6" fmla="*/ 2147483647 w 125"/>
                <a:gd name="T7" fmla="*/ 0 h 28"/>
                <a:gd name="T8" fmla="*/ 2147483647 w 125"/>
                <a:gd name="T9" fmla="*/ 0 h 28"/>
                <a:gd name="T10" fmla="*/ 0 60000 65536"/>
                <a:gd name="T11" fmla="*/ 0 60000 65536"/>
                <a:gd name="T12" fmla="*/ 0 60000 65536"/>
                <a:gd name="T13" fmla="*/ 0 60000 65536"/>
                <a:gd name="T14" fmla="*/ 0 60000 65536"/>
                <a:gd name="T15" fmla="*/ 0 w 125"/>
                <a:gd name="T16" fmla="*/ 0 h 28"/>
                <a:gd name="T17" fmla="*/ 125 w 125"/>
                <a:gd name="T18" fmla="*/ 28 h 28"/>
              </a:gdLst>
              <a:ahLst/>
              <a:cxnLst>
                <a:cxn ang="T10">
                  <a:pos x="T0" y="T1"/>
                </a:cxn>
                <a:cxn ang="T11">
                  <a:pos x="T2" y="T3"/>
                </a:cxn>
                <a:cxn ang="T12">
                  <a:pos x="T4" y="T5"/>
                </a:cxn>
                <a:cxn ang="T13">
                  <a:pos x="T6" y="T7"/>
                </a:cxn>
                <a:cxn ang="T14">
                  <a:pos x="T8" y="T9"/>
                </a:cxn>
              </a:cxnLst>
              <a:rect l="T15" t="T16" r="T17" b="T18"/>
              <a:pathLst>
                <a:path w="125" h="28">
                  <a:moveTo>
                    <a:pt x="14" y="0"/>
                  </a:moveTo>
                  <a:lnTo>
                    <a:pt x="0" y="28"/>
                  </a:lnTo>
                  <a:lnTo>
                    <a:pt x="125" y="28"/>
                  </a:lnTo>
                  <a:lnTo>
                    <a:pt x="125" y="0"/>
                  </a:lnTo>
                  <a:lnTo>
                    <a:pt x="14" y="0"/>
                  </a:lnTo>
                  <a:close/>
                </a:path>
              </a:pathLst>
            </a:custGeom>
            <a:noFill/>
            <a:ln w="31750">
              <a:solidFill>
                <a:srgbClr val="D9AA73"/>
              </a:solidFill>
              <a:round/>
              <a:headEnd/>
              <a:tailEnd/>
            </a:ln>
          </p:spPr>
          <p:txBody>
            <a:bodyPr/>
            <a:lstStyle/>
            <a:p>
              <a:endParaRPr lang="en-US"/>
            </a:p>
          </p:txBody>
        </p:sp>
        <p:sp>
          <p:nvSpPr>
            <p:cNvPr id="17726" name="Line 317"/>
            <p:cNvSpPr>
              <a:spLocks noChangeShapeType="1"/>
            </p:cNvSpPr>
            <p:nvPr/>
          </p:nvSpPr>
          <p:spPr bwMode="auto">
            <a:xfrm>
              <a:off x="2471738" y="2130425"/>
              <a:ext cx="20637" cy="1588"/>
            </a:xfrm>
            <a:prstGeom prst="line">
              <a:avLst/>
            </a:prstGeom>
            <a:noFill/>
            <a:ln w="31750">
              <a:solidFill>
                <a:srgbClr val="000000"/>
              </a:solidFill>
              <a:round/>
              <a:headEnd/>
              <a:tailEnd/>
            </a:ln>
          </p:spPr>
          <p:txBody>
            <a:bodyPr/>
            <a:lstStyle/>
            <a:p>
              <a:endParaRPr lang="en-US"/>
            </a:p>
          </p:txBody>
        </p:sp>
        <p:sp>
          <p:nvSpPr>
            <p:cNvPr id="17727" name="Line 318"/>
            <p:cNvSpPr>
              <a:spLocks noChangeShapeType="1"/>
            </p:cNvSpPr>
            <p:nvPr/>
          </p:nvSpPr>
          <p:spPr bwMode="auto">
            <a:xfrm>
              <a:off x="2492375" y="2106613"/>
              <a:ext cx="128588" cy="1587"/>
            </a:xfrm>
            <a:prstGeom prst="line">
              <a:avLst/>
            </a:prstGeom>
            <a:noFill/>
            <a:ln w="31750">
              <a:solidFill>
                <a:srgbClr val="000000"/>
              </a:solidFill>
              <a:round/>
              <a:headEnd/>
              <a:tailEnd/>
            </a:ln>
          </p:spPr>
          <p:txBody>
            <a:bodyPr/>
            <a:lstStyle/>
            <a:p>
              <a:endParaRPr lang="en-US"/>
            </a:p>
          </p:txBody>
        </p:sp>
        <p:sp>
          <p:nvSpPr>
            <p:cNvPr id="17728" name="Line 319"/>
            <p:cNvSpPr>
              <a:spLocks noChangeShapeType="1"/>
            </p:cNvSpPr>
            <p:nvPr/>
          </p:nvSpPr>
          <p:spPr bwMode="auto">
            <a:xfrm>
              <a:off x="2471738" y="2130425"/>
              <a:ext cx="106362" cy="1588"/>
            </a:xfrm>
            <a:prstGeom prst="line">
              <a:avLst/>
            </a:prstGeom>
            <a:noFill/>
            <a:ln w="31750">
              <a:solidFill>
                <a:srgbClr val="000000"/>
              </a:solidFill>
              <a:round/>
              <a:headEnd/>
              <a:tailEnd/>
            </a:ln>
          </p:spPr>
          <p:txBody>
            <a:bodyPr/>
            <a:lstStyle/>
            <a:p>
              <a:endParaRPr lang="en-US"/>
            </a:p>
          </p:txBody>
        </p:sp>
        <p:sp>
          <p:nvSpPr>
            <p:cNvPr id="17729" name="Line 320"/>
            <p:cNvSpPr>
              <a:spLocks noChangeShapeType="1"/>
            </p:cNvSpPr>
            <p:nvPr/>
          </p:nvSpPr>
          <p:spPr bwMode="auto">
            <a:xfrm>
              <a:off x="2514600" y="2130425"/>
              <a:ext cx="85725" cy="1588"/>
            </a:xfrm>
            <a:prstGeom prst="line">
              <a:avLst/>
            </a:prstGeom>
            <a:noFill/>
            <a:ln w="31750">
              <a:solidFill>
                <a:srgbClr val="000000"/>
              </a:solidFill>
              <a:round/>
              <a:headEnd/>
              <a:tailEnd/>
            </a:ln>
          </p:spPr>
          <p:txBody>
            <a:bodyPr/>
            <a:lstStyle/>
            <a:p>
              <a:endParaRPr lang="en-US"/>
            </a:p>
          </p:txBody>
        </p:sp>
        <p:sp>
          <p:nvSpPr>
            <p:cNvPr id="17730" name="Freeform 321"/>
            <p:cNvSpPr>
              <a:spLocks/>
            </p:cNvSpPr>
            <p:nvPr/>
          </p:nvSpPr>
          <p:spPr bwMode="auto">
            <a:xfrm>
              <a:off x="2578100" y="2130425"/>
              <a:ext cx="65088" cy="1588"/>
            </a:xfrm>
            <a:custGeom>
              <a:avLst/>
              <a:gdLst>
                <a:gd name="T0" fmla="*/ 0 w 42"/>
                <a:gd name="T1" fmla="*/ 0 h 1588"/>
                <a:gd name="T2" fmla="*/ 2147483647 w 42"/>
                <a:gd name="T3" fmla="*/ 0 h 1588"/>
                <a:gd name="T4" fmla="*/ 2147483647 w 42"/>
                <a:gd name="T5" fmla="*/ 0 h 1588"/>
                <a:gd name="T6" fmla="*/ 0 60000 65536"/>
                <a:gd name="T7" fmla="*/ 0 60000 65536"/>
                <a:gd name="T8" fmla="*/ 0 60000 65536"/>
                <a:gd name="T9" fmla="*/ 0 w 42"/>
                <a:gd name="T10" fmla="*/ 0 h 1588"/>
                <a:gd name="T11" fmla="*/ 42 w 42"/>
                <a:gd name="T12" fmla="*/ 1588 h 1588"/>
              </a:gdLst>
              <a:ahLst/>
              <a:cxnLst>
                <a:cxn ang="T6">
                  <a:pos x="T0" y="T1"/>
                </a:cxn>
                <a:cxn ang="T7">
                  <a:pos x="T2" y="T3"/>
                </a:cxn>
                <a:cxn ang="T8">
                  <a:pos x="T4" y="T5"/>
                </a:cxn>
              </a:cxnLst>
              <a:rect l="T9" t="T10" r="T11" b="T12"/>
              <a:pathLst>
                <a:path w="42" h="1588">
                  <a:moveTo>
                    <a:pt x="0" y="0"/>
                  </a:moveTo>
                  <a:lnTo>
                    <a:pt x="28" y="0"/>
                  </a:lnTo>
                  <a:lnTo>
                    <a:pt x="42" y="0"/>
                  </a:lnTo>
                </a:path>
              </a:pathLst>
            </a:custGeom>
            <a:noFill/>
            <a:ln w="31750">
              <a:solidFill>
                <a:srgbClr val="000000"/>
              </a:solidFill>
              <a:round/>
              <a:headEnd/>
              <a:tailEnd/>
            </a:ln>
          </p:spPr>
          <p:txBody>
            <a:bodyPr/>
            <a:lstStyle/>
            <a:p>
              <a:endParaRPr lang="en-US"/>
            </a:p>
          </p:txBody>
        </p:sp>
        <p:sp>
          <p:nvSpPr>
            <p:cNvPr id="17731" name="Rectangle 322"/>
            <p:cNvSpPr>
              <a:spLocks noChangeArrowheads="1"/>
            </p:cNvSpPr>
            <p:nvPr/>
          </p:nvSpPr>
          <p:spPr bwMode="auto">
            <a:xfrm>
              <a:off x="2536825" y="1946275"/>
              <a:ext cx="41275" cy="68263"/>
            </a:xfrm>
            <a:prstGeom prst="rect">
              <a:avLst/>
            </a:prstGeom>
            <a:solidFill>
              <a:srgbClr val="FFFFFF"/>
            </a:solidFill>
            <a:ln w="9525">
              <a:noFill/>
              <a:miter lim="800000"/>
              <a:headEnd/>
              <a:tailEnd/>
            </a:ln>
          </p:spPr>
          <p:txBody>
            <a:bodyPr/>
            <a:lstStyle/>
            <a:p>
              <a:endParaRPr lang="en-US"/>
            </a:p>
          </p:txBody>
        </p:sp>
        <p:sp>
          <p:nvSpPr>
            <p:cNvPr id="17732" name="Rectangle 323"/>
            <p:cNvSpPr>
              <a:spLocks noChangeArrowheads="1"/>
            </p:cNvSpPr>
            <p:nvPr/>
          </p:nvSpPr>
          <p:spPr bwMode="auto">
            <a:xfrm>
              <a:off x="2536825" y="1946275"/>
              <a:ext cx="63500" cy="92075"/>
            </a:xfrm>
            <a:prstGeom prst="rect">
              <a:avLst/>
            </a:prstGeom>
            <a:noFill/>
            <a:ln w="31750">
              <a:solidFill>
                <a:srgbClr val="000000"/>
              </a:solidFill>
              <a:miter lim="800000"/>
              <a:headEnd/>
              <a:tailEnd/>
            </a:ln>
          </p:spPr>
          <p:txBody>
            <a:bodyPr/>
            <a:lstStyle/>
            <a:p>
              <a:endParaRPr lang="en-US"/>
            </a:p>
          </p:txBody>
        </p:sp>
        <p:sp>
          <p:nvSpPr>
            <p:cNvPr id="17733" name="Freeform 324"/>
            <p:cNvSpPr>
              <a:spLocks/>
            </p:cNvSpPr>
            <p:nvPr/>
          </p:nvSpPr>
          <p:spPr bwMode="auto">
            <a:xfrm>
              <a:off x="2898775" y="2084388"/>
              <a:ext cx="66675" cy="115887"/>
            </a:xfrm>
            <a:custGeom>
              <a:avLst/>
              <a:gdLst>
                <a:gd name="T0" fmla="*/ 0 w 42"/>
                <a:gd name="T1" fmla="*/ 0 h 69"/>
                <a:gd name="T2" fmla="*/ 2147483647 w 42"/>
                <a:gd name="T3" fmla="*/ 2147483647 h 69"/>
                <a:gd name="T4" fmla="*/ 2147483647 w 42"/>
                <a:gd name="T5" fmla="*/ 2147483647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3"/>
                  </a:lnTo>
                  <a:lnTo>
                    <a:pt x="42" y="69"/>
                  </a:lnTo>
                </a:path>
              </a:pathLst>
            </a:custGeom>
            <a:noFill/>
            <a:ln w="31750">
              <a:solidFill>
                <a:srgbClr val="000000"/>
              </a:solidFill>
              <a:round/>
              <a:headEnd/>
              <a:tailEnd/>
            </a:ln>
          </p:spPr>
          <p:txBody>
            <a:bodyPr/>
            <a:lstStyle/>
            <a:p>
              <a:endParaRPr lang="en-US"/>
            </a:p>
          </p:txBody>
        </p:sp>
        <p:sp>
          <p:nvSpPr>
            <p:cNvPr id="17734" name="AutoShape 325"/>
            <p:cNvSpPr>
              <a:spLocks noChangeArrowheads="1"/>
            </p:cNvSpPr>
            <p:nvPr/>
          </p:nvSpPr>
          <p:spPr bwMode="auto">
            <a:xfrm>
              <a:off x="2728913" y="1946275"/>
              <a:ext cx="192087" cy="115888"/>
            </a:xfrm>
            <a:prstGeom prst="roundRect">
              <a:avLst>
                <a:gd name="adj" fmla="val 50000"/>
              </a:avLst>
            </a:prstGeom>
            <a:solidFill>
              <a:srgbClr val="CF924C"/>
            </a:solidFill>
            <a:ln w="9525">
              <a:noFill/>
              <a:round/>
              <a:headEnd/>
              <a:tailEnd/>
            </a:ln>
          </p:spPr>
          <p:txBody>
            <a:bodyPr/>
            <a:lstStyle/>
            <a:p>
              <a:endParaRPr lang="en-US"/>
            </a:p>
          </p:txBody>
        </p:sp>
        <p:sp>
          <p:nvSpPr>
            <p:cNvPr id="17735" name="AutoShape 326"/>
            <p:cNvSpPr>
              <a:spLocks noChangeArrowheads="1"/>
            </p:cNvSpPr>
            <p:nvPr/>
          </p:nvSpPr>
          <p:spPr bwMode="auto">
            <a:xfrm>
              <a:off x="2706688" y="1922463"/>
              <a:ext cx="236537" cy="161925"/>
            </a:xfrm>
            <a:prstGeom prst="roundRect">
              <a:avLst>
                <a:gd name="adj" fmla="val 38662"/>
              </a:avLst>
            </a:prstGeom>
            <a:noFill/>
            <a:ln w="53975">
              <a:solidFill>
                <a:srgbClr val="CF924C"/>
              </a:solidFill>
              <a:round/>
              <a:headEnd/>
              <a:tailEnd/>
            </a:ln>
          </p:spPr>
          <p:txBody>
            <a:bodyPr/>
            <a:lstStyle/>
            <a:p>
              <a:endParaRPr lang="en-US"/>
            </a:p>
          </p:txBody>
        </p:sp>
        <p:sp>
          <p:nvSpPr>
            <p:cNvPr id="17736" name="Rectangle 327"/>
            <p:cNvSpPr>
              <a:spLocks noChangeArrowheads="1"/>
            </p:cNvSpPr>
            <p:nvPr/>
          </p:nvSpPr>
          <p:spPr bwMode="auto">
            <a:xfrm>
              <a:off x="2770188" y="1970088"/>
              <a:ext cx="128587" cy="68262"/>
            </a:xfrm>
            <a:prstGeom prst="rect">
              <a:avLst/>
            </a:prstGeom>
            <a:solidFill>
              <a:srgbClr val="FFFFFF"/>
            </a:solidFill>
            <a:ln w="9525">
              <a:noFill/>
              <a:miter lim="800000"/>
              <a:headEnd/>
              <a:tailEnd/>
            </a:ln>
          </p:spPr>
          <p:txBody>
            <a:bodyPr/>
            <a:lstStyle/>
            <a:p>
              <a:endParaRPr lang="en-US"/>
            </a:p>
          </p:txBody>
        </p:sp>
        <p:sp>
          <p:nvSpPr>
            <p:cNvPr id="17737" name="Rectangle 328"/>
            <p:cNvSpPr>
              <a:spLocks noChangeArrowheads="1"/>
            </p:cNvSpPr>
            <p:nvPr/>
          </p:nvSpPr>
          <p:spPr bwMode="auto">
            <a:xfrm>
              <a:off x="2770188" y="1970088"/>
              <a:ext cx="150812" cy="92075"/>
            </a:xfrm>
            <a:prstGeom prst="rect">
              <a:avLst/>
            </a:prstGeom>
            <a:noFill/>
            <a:ln w="31750">
              <a:solidFill>
                <a:srgbClr val="CF924C"/>
              </a:solidFill>
              <a:miter lim="800000"/>
              <a:headEnd/>
              <a:tailEnd/>
            </a:ln>
          </p:spPr>
          <p:txBody>
            <a:bodyPr/>
            <a:lstStyle/>
            <a:p>
              <a:endParaRPr lang="en-US"/>
            </a:p>
          </p:txBody>
        </p:sp>
        <p:sp>
          <p:nvSpPr>
            <p:cNvPr id="17738" name="Freeform 329"/>
            <p:cNvSpPr>
              <a:spLocks/>
            </p:cNvSpPr>
            <p:nvPr/>
          </p:nvSpPr>
          <p:spPr bwMode="auto">
            <a:xfrm>
              <a:off x="2943225" y="2176463"/>
              <a:ext cx="41275" cy="68262"/>
            </a:xfrm>
            <a:custGeom>
              <a:avLst/>
              <a:gdLst>
                <a:gd name="T0" fmla="*/ 2147483647 w 27"/>
                <a:gd name="T1" fmla="*/ 0 h 41"/>
                <a:gd name="T2" fmla="*/ 2147483647 w 27"/>
                <a:gd name="T3" fmla="*/ 0 h 41"/>
                <a:gd name="T4" fmla="*/ 2147483647 w 27"/>
                <a:gd name="T5" fmla="*/ 2147483647 h 41"/>
                <a:gd name="T6" fmla="*/ 2147483647 w 27"/>
                <a:gd name="T7" fmla="*/ 2147483647 h 41"/>
                <a:gd name="T8" fmla="*/ 2147483647 w 27"/>
                <a:gd name="T9" fmla="*/ 2147483647 h 41"/>
                <a:gd name="T10" fmla="*/ 2147483647 w 27"/>
                <a:gd name="T11" fmla="*/ 2147483647 h 41"/>
                <a:gd name="T12" fmla="*/ 0 w 27"/>
                <a:gd name="T13" fmla="*/ 2147483647 h 41"/>
                <a:gd name="T14" fmla="*/ 0 w 27"/>
                <a:gd name="T15" fmla="*/ 2147483647 h 41"/>
                <a:gd name="T16" fmla="*/ 0 w 27"/>
                <a:gd name="T17" fmla="*/ 0 h 41"/>
                <a:gd name="T18" fmla="*/ 2147483647 w 27"/>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41"/>
                <a:gd name="T32" fmla="*/ 27 w 27"/>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41">
                  <a:moveTo>
                    <a:pt x="14" y="0"/>
                  </a:moveTo>
                  <a:lnTo>
                    <a:pt x="14" y="0"/>
                  </a:lnTo>
                  <a:lnTo>
                    <a:pt x="27" y="14"/>
                  </a:lnTo>
                  <a:lnTo>
                    <a:pt x="27" y="27"/>
                  </a:lnTo>
                  <a:lnTo>
                    <a:pt x="14" y="41"/>
                  </a:lnTo>
                  <a:lnTo>
                    <a:pt x="0" y="27"/>
                  </a:lnTo>
                  <a:lnTo>
                    <a:pt x="0" y="14"/>
                  </a:lnTo>
                  <a:lnTo>
                    <a:pt x="0" y="0"/>
                  </a:lnTo>
                  <a:lnTo>
                    <a:pt x="14" y="0"/>
                  </a:lnTo>
                  <a:close/>
                </a:path>
              </a:pathLst>
            </a:custGeom>
            <a:solidFill>
              <a:srgbClr val="CF924C"/>
            </a:solidFill>
            <a:ln w="31750">
              <a:solidFill>
                <a:srgbClr val="CF924C"/>
              </a:solidFill>
              <a:round/>
              <a:headEnd/>
              <a:tailEnd/>
            </a:ln>
          </p:spPr>
          <p:txBody>
            <a:bodyPr/>
            <a:lstStyle/>
            <a:p>
              <a:endParaRPr lang="en-US"/>
            </a:p>
          </p:txBody>
        </p:sp>
        <p:pic>
          <p:nvPicPr>
            <p:cNvPr id="17739" name="Picture 330"/>
            <p:cNvPicPr>
              <a:picLocks noChangeAspect="1" noChangeArrowheads="1"/>
            </p:cNvPicPr>
            <p:nvPr/>
          </p:nvPicPr>
          <p:blipFill>
            <a:blip r:embed="rId3"/>
            <a:srcRect/>
            <a:stretch>
              <a:fillRect/>
            </a:stretch>
          </p:blipFill>
          <p:spPr bwMode="auto">
            <a:xfrm>
              <a:off x="2770188" y="1970088"/>
              <a:ext cx="107950" cy="68262"/>
            </a:xfrm>
            <a:prstGeom prst="rect">
              <a:avLst/>
            </a:prstGeom>
            <a:noFill/>
            <a:ln w="9525">
              <a:noFill/>
              <a:miter lim="800000"/>
              <a:headEnd/>
              <a:tailEnd/>
            </a:ln>
          </p:spPr>
        </p:pic>
        <p:sp>
          <p:nvSpPr>
            <p:cNvPr id="17740" name="Line 331"/>
            <p:cNvSpPr>
              <a:spLocks noChangeShapeType="1"/>
            </p:cNvSpPr>
            <p:nvPr/>
          </p:nvSpPr>
          <p:spPr bwMode="auto">
            <a:xfrm>
              <a:off x="2943225" y="2200275"/>
              <a:ext cx="1588" cy="1588"/>
            </a:xfrm>
            <a:prstGeom prst="line">
              <a:avLst/>
            </a:prstGeom>
            <a:noFill/>
            <a:ln w="31750">
              <a:solidFill>
                <a:srgbClr val="000000"/>
              </a:solidFill>
              <a:round/>
              <a:headEnd/>
              <a:tailEnd/>
            </a:ln>
          </p:spPr>
          <p:txBody>
            <a:bodyPr/>
            <a:lstStyle/>
            <a:p>
              <a:endParaRPr lang="en-US"/>
            </a:p>
          </p:txBody>
        </p:sp>
        <p:sp>
          <p:nvSpPr>
            <p:cNvPr id="17741" name="Freeform 332"/>
            <p:cNvSpPr>
              <a:spLocks/>
            </p:cNvSpPr>
            <p:nvPr/>
          </p:nvSpPr>
          <p:spPr bwMode="auto">
            <a:xfrm>
              <a:off x="2965450" y="2200275"/>
              <a:ext cx="1588" cy="1588"/>
            </a:xfrm>
            <a:custGeom>
              <a:avLst/>
              <a:gdLst>
                <a:gd name="T0" fmla="*/ 0 w 1588"/>
                <a:gd name="T1" fmla="*/ 0 h 1588"/>
                <a:gd name="T2" fmla="*/ 0 w 1588"/>
                <a:gd name="T3" fmla="*/ 0 h 1588"/>
                <a:gd name="T4" fmla="*/ 0 w 1588"/>
                <a:gd name="T5" fmla="*/ 0 h 1588"/>
                <a:gd name="T6" fmla="*/ 0 60000 65536"/>
                <a:gd name="T7" fmla="*/ 0 60000 65536"/>
                <a:gd name="T8" fmla="*/ 0 60000 65536"/>
                <a:gd name="T9" fmla="*/ 0 w 1588"/>
                <a:gd name="T10" fmla="*/ 0 h 1588"/>
                <a:gd name="T11" fmla="*/ 1588 w 1588"/>
                <a:gd name="T12" fmla="*/ 1588 h 1588"/>
              </a:gdLst>
              <a:ahLst/>
              <a:cxnLst>
                <a:cxn ang="T6">
                  <a:pos x="T0" y="T1"/>
                </a:cxn>
                <a:cxn ang="T7">
                  <a:pos x="T2" y="T3"/>
                </a:cxn>
                <a:cxn ang="T8">
                  <a:pos x="T4" y="T5"/>
                </a:cxn>
              </a:cxnLst>
              <a:rect l="T9" t="T10" r="T11" b="T12"/>
              <a:pathLst>
                <a:path w="1588" h="1588">
                  <a:moveTo>
                    <a:pt x="0" y="0"/>
                  </a:moveTo>
                  <a:lnTo>
                    <a:pt x="0" y="0"/>
                  </a:lnTo>
                  <a:close/>
                </a:path>
              </a:pathLst>
            </a:custGeom>
            <a:noFill/>
            <a:ln w="31750">
              <a:solidFill>
                <a:srgbClr val="000000"/>
              </a:solidFill>
              <a:round/>
              <a:headEnd/>
              <a:tailEnd/>
            </a:ln>
          </p:spPr>
          <p:txBody>
            <a:bodyPr/>
            <a:lstStyle/>
            <a:p>
              <a:endParaRPr lang="en-US"/>
            </a:p>
          </p:txBody>
        </p:sp>
        <p:sp>
          <p:nvSpPr>
            <p:cNvPr id="17742" name="Rectangle 333"/>
            <p:cNvSpPr>
              <a:spLocks noChangeArrowheads="1"/>
            </p:cNvSpPr>
            <p:nvPr/>
          </p:nvSpPr>
          <p:spPr bwMode="auto">
            <a:xfrm>
              <a:off x="2751138" y="2062163"/>
              <a:ext cx="147637" cy="44450"/>
            </a:xfrm>
            <a:prstGeom prst="rect">
              <a:avLst/>
            </a:prstGeom>
            <a:solidFill>
              <a:srgbClr val="CF924C"/>
            </a:solidFill>
            <a:ln w="31750">
              <a:solidFill>
                <a:srgbClr val="CF924C"/>
              </a:solidFill>
              <a:miter lim="800000"/>
              <a:headEnd/>
              <a:tailEnd/>
            </a:ln>
          </p:spPr>
          <p:txBody>
            <a:bodyPr/>
            <a:lstStyle/>
            <a:p>
              <a:endParaRPr lang="en-US"/>
            </a:p>
          </p:txBody>
        </p:sp>
        <p:sp>
          <p:nvSpPr>
            <p:cNvPr id="17743" name="Freeform 334"/>
            <p:cNvSpPr>
              <a:spLocks/>
            </p:cNvSpPr>
            <p:nvPr/>
          </p:nvSpPr>
          <p:spPr bwMode="auto">
            <a:xfrm>
              <a:off x="2728913" y="2106613"/>
              <a:ext cx="192087" cy="47625"/>
            </a:xfrm>
            <a:custGeom>
              <a:avLst/>
              <a:gdLst>
                <a:gd name="T0" fmla="*/ 2147483647 w 124"/>
                <a:gd name="T1" fmla="*/ 0 h 28"/>
                <a:gd name="T2" fmla="*/ 0 w 124"/>
                <a:gd name="T3" fmla="*/ 2147483647 h 28"/>
                <a:gd name="T4" fmla="*/ 2147483647 w 124"/>
                <a:gd name="T5" fmla="*/ 2147483647 h 28"/>
                <a:gd name="T6" fmla="*/ 2147483647 w 124"/>
                <a:gd name="T7" fmla="*/ 0 h 28"/>
                <a:gd name="T8" fmla="*/ 2147483647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24" y="0"/>
                  </a:lnTo>
                  <a:lnTo>
                    <a:pt x="14" y="0"/>
                  </a:lnTo>
                  <a:close/>
                </a:path>
              </a:pathLst>
            </a:custGeom>
            <a:noFill/>
            <a:ln w="31750">
              <a:solidFill>
                <a:srgbClr val="D9AA73"/>
              </a:solidFill>
              <a:round/>
              <a:headEnd/>
              <a:tailEnd/>
            </a:ln>
          </p:spPr>
          <p:txBody>
            <a:bodyPr/>
            <a:lstStyle/>
            <a:p>
              <a:endParaRPr lang="en-US"/>
            </a:p>
          </p:txBody>
        </p:sp>
        <p:sp>
          <p:nvSpPr>
            <p:cNvPr id="17744" name="Line 335"/>
            <p:cNvSpPr>
              <a:spLocks noChangeShapeType="1"/>
            </p:cNvSpPr>
            <p:nvPr/>
          </p:nvSpPr>
          <p:spPr bwMode="auto">
            <a:xfrm>
              <a:off x="2751138" y="2130425"/>
              <a:ext cx="19050" cy="1588"/>
            </a:xfrm>
            <a:prstGeom prst="line">
              <a:avLst/>
            </a:prstGeom>
            <a:noFill/>
            <a:ln w="31750">
              <a:solidFill>
                <a:srgbClr val="000000"/>
              </a:solidFill>
              <a:round/>
              <a:headEnd/>
              <a:tailEnd/>
            </a:ln>
          </p:spPr>
          <p:txBody>
            <a:bodyPr/>
            <a:lstStyle/>
            <a:p>
              <a:endParaRPr lang="en-US"/>
            </a:p>
          </p:txBody>
        </p:sp>
        <p:sp>
          <p:nvSpPr>
            <p:cNvPr id="17745" name="Line 336"/>
            <p:cNvSpPr>
              <a:spLocks noChangeShapeType="1"/>
            </p:cNvSpPr>
            <p:nvPr/>
          </p:nvSpPr>
          <p:spPr bwMode="auto">
            <a:xfrm>
              <a:off x="2770188" y="2106613"/>
              <a:ext cx="128587" cy="1587"/>
            </a:xfrm>
            <a:prstGeom prst="line">
              <a:avLst/>
            </a:prstGeom>
            <a:noFill/>
            <a:ln w="31750">
              <a:solidFill>
                <a:srgbClr val="000000"/>
              </a:solidFill>
              <a:round/>
              <a:headEnd/>
              <a:tailEnd/>
            </a:ln>
          </p:spPr>
          <p:txBody>
            <a:bodyPr/>
            <a:lstStyle/>
            <a:p>
              <a:endParaRPr lang="en-US"/>
            </a:p>
          </p:txBody>
        </p:sp>
        <p:sp>
          <p:nvSpPr>
            <p:cNvPr id="17746" name="Line 337"/>
            <p:cNvSpPr>
              <a:spLocks noChangeShapeType="1"/>
            </p:cNvSpPr>
            <p:nvPr/>
          </p:nvSpPr>
          <p:spPr bwMode="auto">
            <a:xfrm>
              <a:off x="2751138" y="2130425"/>
              <a:ext cx="106362" cy="1588"/>
            </a:xfrm>
            <a:prstGeom prst="line">
              <a:avLst/>
            </a:prstGeom>
            <a:noFill/>
            <a:ln w="31750">
              <a:solidFill>
                <a:srgbClr val="000000"/>
              </a:solidFill>
              <a:round/>
              <a:headEnd/>
              <a:tailEnd/>
            </a:ln>
          </p:spPr>
          <p:txBody>
            <a:bodyPr/>
            <a:lstStyle/>
            <a:p>
              <a:endParaRPr lang="en-US"/>
            </a:p>
          </p:txBody>
        </p:sp>
        <p:sp>
          <p:nvSpPr>
            <p:cNvPr id="17747" name="Line 338"/>
            <p:cNvSpPr>
              <a:spLocks noChangeShapeType="1"/>
            </p:cNvSpPr>
            <p:nvPr/>
          </p:nvSpPr>
          <p:spPr bwMode="auto">
            <a:xfrm>
              <a:off x="2792413" y="2130425"/>
              <a:ext cx="85725" cy="1588"/>
            </a:xfrm>
            <a:prstGeom prst="line">
              <a:avLst/>
            </a:prstGeom>
            <a:noFill/>
            <a:ln w="31750">
              <a:solidFill>
                <a:srgbClr val="000000"/>
              </a:solidFill>
              <a:round/>
              <a:headEnd/>
              <a:tailEnd/>
            </a:ln>
          </p:spPr>
          <p:txBody>
            <a:bodyPr/>
            <a:lstStyle/>
            <a:p>
              <a:endParaRPr lang="en-US"/>
            </a:p>
          </p:txBody>
        </p:sp>
        <p:sp>
          <p:nvSpPr>
            <p:cNvPr id="17748" name="Freeform 339"/>
            <p:cNvSpPr>
              <a:spLocks/>
            </p:cNvSpPr>
            <p:nvPr/>
          </p:nvSpPr>
          <p:spPr bwMode="auto">
            <a:xfrm>
              <a:off x="2857500" y="2130425"/>
              <a:ext cx="63500" cy="1588"/>
            </a:xfrm>
            <a:custGeom>
              <a:avLst/>
              <a:gdLst>
                <a:gd name="T0" fmla="*/ 0 w 41"/>
                <a:gd name="T1" fmla="*/ 0 h 1588"/>
                <a:gd name="T2" fmla="*/ 2147483647 w 41"/>
                <a:gd name="T3" fmla="*/ 0 h 1588"/>
                <a:gd name="T4" fmla="*/ 2147483647 w 41"/>
                <a:gd name="T5" fmla="*/ 0 h 1588"/>
                <a:gd name="T6" fmla="*/ 0 60000 65536"/>
                <a:gd name="T7" fmla="*/ 0 60000 65536"/>
                <a:gd name="T8" fmla="*/ 0 60000 65536"/>
                <a:gd name="T9" fmla="*/ 0 w 41"/>
                <a:gd name="T10" fmla="*/ 0 h 1588"/>
                <a:gd name="T11" fmla="*/ 41 w 41"/>
                <a:gd name="T12" fmla="*/ 1588 h 1588"/>
              </a:gdLst>
              <a:ahLst/>
              <a:cxnLst>
                <a:cxn ang="T6">
                  <a:pos x="T0" y="T1"/>
                </a:cxn>
                <a:cxn ang="T7">
                  <a:pos x="T2" y="T3"/>
                </a:cxn>
                <a:cxn ang="T8">
                  <a:pos x="T4" y="T5"/>
                </a:cxn>
              </a:cxnLst>
              <a:rect l="T9" t="T10" r="T11" b="T12"/>
              <a:pathLst>
                <a:path w="41" h="1588">
                  <a:moveTo>
                    <a:pt x="0" y="0"/>
                  </a:moveTo>
                  <a:lnTo>
                    <a:pt x="27" y="0"/>
                  </a:lnTo>
                  <a:lnTo>
                    <a:pt x="41" y="0"/>
                  </a:lnTo>
                </a:path>
              </a:pathLst>
            </a:custGeom>
            <a:noFill/>
            <a:ln w="31750">
              <a:solidFill>
                <a:srgbClr val="000000"/>
              </a:solidFill>
              <a:round/>
              <a:headEnd/>
              <a:tailEnd/>
            </a:ln>
          </p:spPr>
          <p:txBody>
            <a:bodyPr/>
            <a:lstStyle/>
            <a:p>
              <a:endParaRPr lang="en-US"/>
            </a:p>
          </p:txBody>
        </p:sp>
        <p:sp>
          <p:nvSpPr>
            <p:cNvPr id="17749" name="Rectangle 340"/>
            <p:cNvSpPr>
              <a:spLocks noChangeArrowheads="1"/>
            </p:cNvSpPr>
            <p:nvPr/>
          </p:nvSpPr>
          <p:spPr bwMode="auto">
            <a:xfrm>
              <a:off x="2814638" y="1946275"/>
              <a:ext cx="42862" cy="68263"/>
            </a:xfrm>
            <a:prstGeom prst="rect">
              <a:avLst/>
            </a:prstGeom>
            <a:solidFill>
              <a:srgbClr val="FFFFFF"/>
            </a:solidFill>
            <a:ln w="9525">
              <a:noFill/>
              <a:miter lim="800000"/>
              <a:headEnd/>
              <a:tailEnd/>
            </a:ln>
          </p:spPr>
          <p:txBody>
            <a:bodyPr/>
            <a:lstStyle/>
            <a:p>
              <a:endParaRPr lang="en-US"/>
            </a:p>
          </p:txBody>
        </p:sp>
        <p:sp>
          <p:nvSpPr>
            <p:cNvPr id="17750" name="Rectangle 341"/>
            <p:cNvSpPr>
              <a:spLocks noChangeArrowheads="1"/>
            </p:cNvSpPr>
            <p:nvPr/>
          </p:nvSpPr>
          <p:spPr bwMode="auto">
            <a:xfrm>
              <a:off x="2814638" y="1946275"/>
              <a:ext cx="63500" cy="92075"/>
            </a:xfrm>
            <a:prstGeom prst="rect">
              <a:avLst/>
            </a:prstGeom>
            <a:noFill/>
            <a:ln w="31750">
              <a:solidFill>
                <a:srgbClr val="000000"/>
              </a:solidFill>
              <a:miter lim="800000"/>
              <a:headEnd/>
              <a:tailEnd/>
            </a:ln>
          </p:spPr>
          <p:txBody>
            <a:bodyPr/>
            <a:lstStyle/>
            <a:p>
              <a:endParaRPr lang="en-US"/>
            </a:p>
          </p:txBody>
        </p:sp>
        <p:sp>
          <p:nvSpPr>
            <p:cNvPr id="17751" name="Freeform 342"/>
            <p:cNvSpPr>
              <a:spLocks/>
            </p:cNvSpPr>
            <p:nvPr/>
          </p:nvSpPr>
          <p:spPr bwMode="auto">
            <a:xfrm>
              <a:off x="2300288" y="3744913"/>
              <a:ext cx="63500" cy="92075"/>
            </a:xfrm>
            <a:custGeom>
              <a:avLst/>
              <a:gdLst>
                <a:gd name="T0" fmla="*/ 0 w 41"/>
                <a:gd name="T1" fmla="*/ 0 h 55"/>
                <a:gd name="T2" fmla="*/ 2147483647 w 41"/>
                <a:gd name="T3" fmla="*/ 2147483647 h 55"/>
                <a:gd name="T4" fmla="*/ 2147483647 w 41"/>
                <a:gd name="T5" fmla="*/ 2147483647 h 55"/>
                <a:gd name="T6" fmla="*/ 0 60000 65536"/>
                <a:gd name="T7" fmla="*/ 0 60000 65536"/>
                <a:gd name="T8" fmla="*/ 0 60000 65536"/>
                <a:gd name="T9" fmla="*/ 0 w 41"/>
                <a:gd name="T10" fmla="*/ 0 h 55"/>
                <a:gd name="T11" fmla="*/ 41 w 41"/>
                <a:gd name="T12" fmla="*/ 55 h 55"/>
              </a:gdLst>
              <a:ahLst/>
              <a:cxnLst>
                <a:cxn ang="T6">
                  <a:pos x="T0" y="T1"/>
                </a:cxn>
                <a:cxn ang="T7">
                  <a:pos x="T2" y="T3"/>
                </a:cxn>
                <a:cxn ang="T8">
                  <a:pos x="T4" y="T5"/>
                </a:cxn>
              </a:cxnLst>
              <a:rect l="T9" t="T10" r="T11" b="T12"/>
              <a:pathLst>
                <a:path w="41" h="55">
                  <a:moveTo>
                    <a:pt x="0" y="0"/>
                  </a:moveTo>
                  <a:lnTo>
                    <a:pt x="41" y="14"/>
                  </a:lnTo>
                  <a:lnTo>
                    <a:pt x="41" y="55"/>
                  </a:lnTo>
                </a:path>
              </a:pathLst>
            </a:custGeom>
            <a:noFill/>
            <a:ln w="31750">
              <a:solidFill>
                <a:srgbClr val="000000"/>
              </a:solidFill>
              <a:round/>
              <a:headEnd/>
              <a:tailEnd/>
            </a:ln>
          </p:spPr>
          <p:txBody>
            <a:bodyPr/>
            <a:lstStyle/>
            <a:p>
              <a:endParaRPr lang="en-US"/>
            </a:p>
          </p:txBody>
        </p:sp>
        <p:sp>
          <p:nvSpPr>
            <p:cNvPr id="17752" name="AutoShape 343"/>
            <p:cNvSpPr>
              <a:spLocks noChangeArrowheads="1"/>
            </p:cNvSpPr>
            <p:nvPr/>
          </p:nvSpPr>
          <p:spPr bwMode="auto">
            <a:xfrm>
              <a:off x="2127250" y="3582988"/>
              <a:ext cx="195263" cy="138112"/>
            </a:xfrm>
            <a:prstGeom prst="roundRect">
              <a:avLst>
                <a:gd name="adj" fmla="val 50000"/>
              </a:avLst>
            </a:prstGeom>
            <a:solidFill>
              <a:srgbClr val="CF924C"/>
            </a:solidFill>
            <a:ln w="9525">
              <a:noFill/>
              <a:round/>
              <a:headEnd/>
              <a:tailEnd/>
            </a:ln>
          </p:spPr>
          <p:txBody>
            <a:bodyPr/>
            <a:lstStyle/>
            <a:p>
              <a:endParaRPr lang="en-US"/>
            </a:p>
          </p:txBody>
        </p:sp>
        <p:sp>
          <p:nvSpPr>
            <p:cNvPr id="17753" name="AutoShape 344"/>
            <p:cNvSpPr>
              <a:spLocks noChangeArrowheads="1"/>
            </p:cNvSpPr>
            <p:nvPr/>
          </p:nvSpPr>
          <p:spPr bwMode="auto">
            <a:xfrm>
              <a:off x="2108200" y="3560763"/>
              <a:ext cx="233363" cy="184150"/>
            </a:xfrm>
            <a:prstGeom prst="roundRect">
              <a:avLst>
                <a:gd name="adj" fmla="val 40454"/>
              </a:avLst>
            </a:prstGeom>
            <a:noFill/>
            <a:ln w="53975">
              <a:solidFill>
                <a:srgbClr val="CF924C"/>
              </a:solidFill>
              <a:round/>
              <a:headEnd/>
              <a:tailEnd/>
            </a:ln>
          </p:spPr>
          <p:txBody>
            <a:bodyPr/>
            <a:lstStyle/>
            <a:p>
              <a:endParaRPr lang="en-US"/>
            </a:p>
          </p:txBody>
        </p:sp>
        <p:sp>
          <p:nvSpPr>
            <p:cNvPr id="17754" name="Rectangle 345"/>
            <p:cNvSpPr>
              <a:spLocks noChangeArrowheads="1"/>
            </p:cNvSpPr>
            <p:nvPr/>
          </p:nvSpPr>
          <p:spPr bwMode="auto">
            <a:xfrm>
              <a:off x="2171700" y="3629025"/>
              <a:ext cx="128588" cy="68263"/>
            </a:xfrm>
            <a:prstGeom prst="rect">
              <a:avLst/>
            </a:prstGeom>
            <a:solidFill>
              <a:srgbClr val="FFFFFF"/>
            </a:solidFill>
            <a:ln w="9525">
              <a:noFill/>
              <a:miter lim="800000"/>
              <a:headEnd/>
              <a:tailEnd/>
            </a:ln>
          </p:spPr>
          <p:txBody>
            <a:bodyPr/>
            <a:lstStyle/>
            <a:p>
              <a:endParaRPr lang="en-US"/>
            </a:p>
          </p:txBody>
        </p:sp>
        <p:sp>
          <p:nvSpPr>
            <p:cNvPr id="17755" name="Rectangle 346"/>
            <p:cNvSpPr>
              <a:spLocks noChangeArrowheads="1"/>
            </p:cNvSpPr>
            <p:nvPr/>
          </p:nvSpPr>
          <p:spPr bwMode="auto">
            <a:xfrm>
              <a:off x="2171700" y="3629025"/>
              <a:ext cx="150813" cy="92075"/>
            </a:xfrm>
            <a:prstGeom prst="rect">
              <a:avLst/>
            </a:prstGeom>
            <a:noFill/>
            <a:ln w="31750">
              <a:solidFill>
                <a:srgbClr val="CF924C"/>
              </a:solidFill>
              <a:miter lim="800000"/>
              <a:headEnd/>
              <a:tailEnd/>
            </a:ln>
          </p:spPr>
          <p:txBody>
            <a:bodyPr/>
            <a:lstStyle/>
            <a:p>
              <a:endParaRPr lang="en-US"/>
            </a:p>
          </p:txBody>
        </p:sp>
        <p:sp>
          <p:nvSpPr>
            <p:cNvPr id="17756" name="Freeform 347"/>
            <p:cNvSpPr>
              <a:spLocks/>
            </p:cNvSpPr>
            <p:nvPr/>
          </p:nvSpPr>
          <p:spPr bwMode="auto">
            <a:xfrm>
              <a:off x="2341563" y="3836988"/>
              <a:ext cx="44450" cy="46037"/>
            </a:xfrm>
            <a:custGeom>
              <a:avLst/>
              <a:gdLst>
                <a:gd name="T0" fmla="*/ 2147483647 w 28"/>
                <a:gd name="T1" fmla="*/ 0 h 28"/>
                <a:gd name="T2" fmla="*/ 2147483647 w 28"/>
                <a:gd name="T3" fmla="*/ 0 h 28"/>
                <a:gd name="T4" fmla="*/ 2147483647 w 28"/>
                <a:gd name="T5" fmla="*/ 0 h 28"/>
                <a:gd name="T6" fmla="*/ 2147483647 w 28"/>
                <a:gd name="T7" fmla="*/ 2147483647 h 28"/>
                <a:gd name="T8" fmla="*/ 2147483647 w 28"/>
                <a:gd name="T9" fmla="*/ 2147483647 h 28"/>
                <a:gd name="T10" fmla="*/ 2147483647 w 28"/>
                <a:gd name="T11" fmla="*/ 2147483647 h 28"/>
                <a:gd name="T12" fmla="*/ 0 w 28"/>
                <a:gd name="T13" fmla="*/ 2147483647 h 28"/>
                <a:gd name="T14" fmla="*/ 0 w 28"/>
                <a:gd name="T15" fmla="*/ 0 h 28"/>
                <a:gd name="T16" fmla="*/ 0 w 28"/>
                <a:gd name="T17" fmla="*/ 0 h 28"/>
                <a:gd name="T18" fmla="*/ 2147483647 w 28"/>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28"/>
                <a:gd name="T32" fmla="*/ 28 w 28"/>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28">
                  <a:moveTo>
                    <a:pt x="14" y="0"/>
                  </a:moveTo>
                  <a:lnTo>
                    <a:pt x="14" y="0"/>
                  </a:lnTo>
                  <a:lnTo>
                    <a:pt x="28" y="0"/>
                  </a:lnTo>
                  <a:lnTo>
                    <a:pt x="28" y="14"/>
                  </a:lnTo>
                  <a:lnTo>
                    <a:pt x="14" y="28"/>
                  </a:lnTo>
                  <a:lnTo>
                    <a:pt x="0" y="14"/>
                  </a:lnTo>
                  <a:lnTo>
                    <a:pt x="0" y="0"/>
                  </a:lnTo>
                  <a:lnTo>
                    <a:pt x="14" y="0"/>
                  </a:lnTo>
                  <a:close/>
                </a:path>
              </a:pathLst>
            </a:custGeom>
            <a:solidFill>
              <a:srgbClr val="CF924C"/>
            </a:solidFill>
            <a:ln w="31750">
              <a:solidFill>
                <a:srgbClr val="CF924C"/>
              </a:solidFill>
              <a:round/>
              <a:headEnd/>
              <a:tailEnd/>
            </a:ln>
          </p:spPr>
          <p:txBody>
            <a:bodyPr/>
            <a:lstStyle/>
            <a:p>
              <a:endParaRPr lang="en-US"/>
            </a:p>
          </p:txBody>
        </p:sp>
        <p:pic>
          <p:nvPicPr>
            <p:cNvPr id="17757" name="Picture 348"/>
            <p:cNvPicPr>
              <a:picLocks noChangeAspect="1" noChangeArrowheads="1"/>
            </p:cNvPicPr>
            <p:nvPr/>
          </p:nvPicPr>
          <p:blipFill>
            <a:blip r:embed="rId3"/>
            <a:srcRect/>
            <a:stretch>
              <a:fillRect/>
            </a:stretch>
          </p:blipFill>
          <p:spPr bwMode="auto">
            <a:xfrm>
              <a:off x="2171700" y="3629025"/>
              <a:ext cx="106363" cy="47625"/>
            </a:xfrm>
            <a:prstGeom prst="rect">
              <a:avLst/>
            </a:prstGeom>
            <a:noFill/>
            <a:ln w="9525">
              <a:noFill/>
              <a:miter lim="800000"/>
              <a:headEnd/>
              <a:tailEnd/>
            </a:ln>
          </p:spPr>
        </p:pic>
        <p:sp>
          <p:nvSpPr>
            <p:cNvPr id="17758" name="Line 349"/>
            <p:cNvSpPr>
              <a:spLocks noChangeShapeType="1"/>
            </p:cNvSpPr>
            <p:nvPr/>
          </p:nvSpPr>
          <p:spPr bwMode="auto">
            <a:xfrm>
              <a:off x="2341563" y="3836988"/>
              <a:ext cx="1587" cy="23812"/>
            </a:xfrm>
            <a:prstGeom prst="line">
              <a:avLst/>
            </a:prstGeom>
            <a:noFill/>
            <a:ln w="31750">
              <a:solidFill>
                <a:srgbClr val="000000"/>
              </a:solidFill>
              <a:round/>
              <a:headEnd/>
              <a:tailEnd/>
            </a:ln>
          </p:spPr>
          <p:txBody>
            <a:bodyPr/>
            <a:lstStyle/>
            <a:p>
              <a:endParaRPr lang="en-US"/>
            </a:p>
          </p:txBody>
        </p:sp>
        <p:sp>
          <p:nvSpPr>
            <p:cNvPr id="17759" name="Line 350"/>
            <p:cNvSpPr>
              <a:spLocks noChangeShapeType="1"/>
            </p:cNvSpPr>
            <p:nvPr/>
          </p:nvSpPr>
          <p:spPr bwMode="auto">
            <a:xfrm>
              <a:off x="2363788" y="3836988"/>
              <a:ext cx="1587" cy="23812"/>
            </a:xfrm>
            <a:prstGeom prst="line">
              <a:avLst/>
            </a:prstGeom>
            <a:noFill/>
            <a:ln w="31750">
              <a:solidFill>
                <a:srgbClr val="000000"/>
              </a:solidFill>
              <a:round/>
              <a:headEnd/>
              <a:tailEnd/>
            </a:ln>
          </p:spPr>
          <p:txBody>
            <a:bodyPr/>
            <a:lstStyle/>
            <a:p>
              <a:endParaRPr lang="en-US"/>
            </a:p>
          </p:txBody>
        </p:sp>
        <p:sp>
          <p:nvSpPr>
            <p:cNvPr id="17760" name="Line 351"/>
            <p:cNvSpPr>
              <a:spLocks noChangeShapeType="1"/>
            </p:cNvSpPr>
            <p:nvPr/>
          </p:nvSpPr>
          <p:spPr bwMode="auto">
            <a:xfrm>
              <a:off x="2363788" y="3836988"/>
              <a:ext cx="1587" cy="23812"/>
            </a:xfrm>
            <a:prstGeom prst="line">
              <a:avLst/>
            </a:prstGeom>
            <a:noFill/>
            <a:ln w="31750">
              <a:solidFill>
                <a:srgbClr val="000000"/>
              </a:solidFill>
              <a:round/>
              <a:headEnd/>
              <a:tailEnd/>
            </a:ln>
          </p:spPr>
          <p:txBody>
            <a:bodyPr/>
            <a:lstStyle/>
            <a:p>
              <a:endParaRPr lang="en-US"/>
            </a:p>
          </p:txBody>
        </p:sp>
        <p:sp>
          <p:nvSpPr>
            <p:cNvPr id="17761" name="Rectangle 352"/>
            <p:cNvSpPr>
              <a:spLocks noChangeArrowheads="1"/>
            </p:cNvSpPr>
            <p:nvPr/>
          </p:nvSpPr>
          <p:spPr bwMode="auto">
            <a:xfrm>
              <a:off x="2149475" y="3721100"/>
              <a:ext cx="150813" cy="23813"/>
            </a:xfrm>
            <a:prstGeom prst="rect">
              <a:avLst/>
            </a:prstGeom>
            <a:solidFill>
              <a:srgbClr val="CF924C"/>
            </a:solidFill>
            <a:ln w="31750">
              <a:solidFill>
                <a:srgbClr val="CF924C"/>
              </a:solidFill>
              <a:miter lim="800000"/>
              <a:headEnd/>
              <a:tailEnd/>
            </a:ln>
          </p:spPr>
          <p:txBody>
            <a:bodyPr/>
            <a:lstStyle/>
            <a:p>
              <a:endParaRPr lang="en-US"/>
            </a:p>
          </p:txBody>
        </p:sp>
        <p:sp>
          <p:nvSpPr>
            <p:cNvPr id="17762" name="Freeform 353"/>
            <p:cNvSpPr>
              <a:spLocks/>
            </p:cNvSpPr>
            <p:nvPr/>
          </p:nvSpPr>
          <p:spPr bwMode="auto">
            <a:xfrm>
              <a:off x="2127250" y="3768725"/>
              <a:ext cx="195263" cy="22225"/>
            </a:xfrm>
            <a:custGeom>
              <a:avLst/>
              <a:gdLst>
                <a:gd name="T0" fmla="*/ 2147483647 w 125"/>
                <a:gd name="T1" fmla="*/ 0 h 14"/>
                <a:gd name="T2" fmla="*/ 0 w 125"/>
                <a:gd name="T3" fmla="*/ 2147483647 h 14"/>
                <a:gd name="T4" fmla="*/ 2147483647 w 125"/>
                <a:gd name="T5" fmla="*/ 2147483647 h 14"/>
                <a:gd name="T6" fmla="*/ 2147483647 w 125"/>
                <a:gd name="T7" fmla="*/ 0 h 14"/>
                <a:gd name="T8" fmla="*/ 2147483647 w 125"/>
                <a:gd name="T9" fmla="*/ 0 h 14"/>
                <a:gd name="T10" fmla="*/ 0 60000 65536"/>
                <a:gd name="T11" fmla="*/ 0 60000 65536"/>
                <a:gd name="T12" fmla="*/ 0 60000 65536"/>
                <a:gd name="T13" fmla="*/ 0 60000 65536"/>
                <a:gd name="T14" fmla="*/ 0 60000 65536"/>
                <a:gd name="T15" fmla="*/ 0 w 125"/>
                <a:gd name="T16" fmla="*/ 0 h 14"/>
                <a:gd name="T17" fmla="*/ 125 w 125"/>
                <a:gd name="T18" fmla="*/ 14 h 14"/>
              </a:gdLst>
              <a:ahLst/>
              <a:cxnLst>
                <a:cxn ang="T10">
                  <a:pos x="T0" y="T1"/>
                </a:cxn>
                <a:cxn ang="T11">
                  <a:pos x="T2" y="T3"/>
                </a:cxn>
                <a:cxn ang="T12">
                  <a:pos x="T4" y="T5"/>
                </a:cxn>
                <a:cxn ang="T13">
                  <a:pos x="T6" y="T7"/>
                </a:cxn>
                <a:cxn ang="T14">
                  <a:pos x="T8" y="T9"/>
                </a:cxn>
              </a:cxnLst>
              <a:rect l="T15" t="T16" r="T17" b="T18"/>
              <a:pathLst>
                <a:path w="125" h="14">
                  <a:moveTo>
                    <a:pt x="14" y="0"/>
                  </a:moveTo>
                  <a:lnTo>
                    <a:pt x="0" y="14"/>
                  </a:lnTo>
                  <a:lnTo>
                    <a:pt x="125" y="14"/>
                  </a:lnTo>
                  <a:lnTo>
                    <a:pt x="125" y="0"/>
                  </a:lnTo>
                  <a:lnTo>
                    <a:pt x="14" y="0"/>
                  </a:lnTo>
                  <a:close/>
                </a:path>
              </a:pathLst>
            </a:custGeom>
            <a:noFill/>
            <a:ln w="31750">
              <a:solidFill>
                <a:srgbClr val="D9AA73"/>
              </a:solidFill>
              <a:round/>
              <a:headEnd/>
              <a:tailEnd/>
            </a:ln>
          </p:spPr>
          <p:txBody>
            <a:bodyPr/>
            <a:lstStyle/>
            <a:p>
              <a:endParaRPr lang="en-US"/>
            </a:p>
          </p:txBody>
        </p:sp>
        <p:sp>
          <p:nvSpPr>
            <p:cNvPr id="17763" name="Line 354"/>
            <p:cNvSpPr>
              <a:spLocks noChangeShapeType="1"/>
            </p:cNvSpPr>
            <p:nvPr/>
          </p:nvSpPr>
          <p:spPr bwMode="auto">
            <a:xfrm>
              <a:off x="2149475" y="3790950"/>
              <a:ext cx="22225" cy="3175"/>
            </a:xfrm>
            <a:prstGeom prst="line">
              <a:avLst/>
            </a:prstGeom>
            <a:noFill/>
            <a:ln w="31750">
              <a:solidFill>
                <a:srgbClr val="000000"/>
              </a:solidFill>
              <a:round/>
              <a:headEnd/>
              <a:tailEnd/>
            </a:ln>
          </p:spPr>
          <p:txBody>
            <a:bodyPr/>
            <a:lstStyle/>
            <a:p>
              <a:endParaRPr lang="en-US"/>
            </a:p>
          </p:txBody>
        </p:sp>
        <p:sp>
          <p:nvSpPr>
            <p:cNvPr id="17764" name="Line 355"/>
            <p:cNvSpPr>
              <a:spLocks noChangeShapeType="1"/>
            </p:cNvSpPr>
            <p:nvPr/>
          </p:nvSpPr>
          <p:spPr bwMode="auto">
            <a:xfrm>
              <a:off x="2171700" y="3768725"/>
              <a:ext cx="128588" cy="1588"/>
            </a:xfrm>
            <a:prstGeom prst="line">
              <a:avLst/>
            </a:prstGeom>
            <a:noFill/>
            <a:ln w="31750">
              <a:solidFill>
                <a:srgbClr val="000000"/>
              </a:solidFill>
              <a:round/>
              <a:headEnd/>
              <a:tailEnd/>
            </a:ln>
          </p:spPr>
          <p:txBody>
            <a:bodyPr/>
            <a:lstStyle/>
            <a:p>
              <a:endParaRPr lang="en-US"/>
            </a:p>
          </p:txBody>
        </p:sp>
        <p:sp>
          <p:nvSpPr>
            <p:cNvPr id="17765" name="Line 356"/>
            <p:cNvSpPr>
              <a:spLocks noChangeShapeType="1"/>
            </p:cNvSpPr>
            <p:nvPr/>
          </p:nvSpPr>
          <p:spPr bwMode="auto">
            <a:xfrm>
              <a:off x="2149475" y="3768725"/>
              <a:ext cx="107950" cy="1588"/>
            </a:xfrm>
            <a:prstGeom prst="line">
              <a:avLst/>
            </a:prstGeom>
            <a:noFill/>
            <a:ln w="31750">
              <a:solidFill>
                <a:srgbClr val="000000"/>
              </a:solidFill>
              <a:round/>
              <a:headEnd/>
              <a:tailEnd/>
            </a:ln>
          </p:spPr>
          <p:txBody>
            <a:bodyPr/>
            <a:lstStyle/>
            <a:p>
              <a:endParaRPr lang="en-US"/>
            </a:p>
          </p:txBody>
        </p:sp>
        <p:sp>
          <p:nvSpPr>
            <p:cNvPr id="17766" name="Line 357"/>
            <p:cNvSpPr>
              <a:spLocks noChangeShapeType="1"/>
            </p:cNvSpPr>
            <p:nvPr/>
          </p:nvSpPr>
          <p:spPr bwMode="auto">
            <a:xfrm>
              <a:off x="2192338" y="3790950"/>
              <a:ext cx="85725" cy="3175"/>
            </a:xfrm>
            <a:prstGeom prst="line">
              <a:avLst/>
            </a:prstGeom>
            <a:noFill/>
            <a:ln w="31750">
              <a:solidFill>
                <a:srgbClr val="000000"/>
              </a:solidFill>
              <a:round/>
              <a:headEnd/>
              <a:tailEnd/>
            </a:ln>
          </p:spPr>
          <p:txBody>
            <a:bodyPr/>
            <a:lstStyle/>
            <a:p>
              <a:endParaRPr lang="en-US"/>
            </a:p>
          </p:txBody>
        </p:sp>
        <p:sp>
          <p:nvSpPr>
            <p:cNvPr id="17767" name="Line 358"/>
            <p:cNvSpPr>
              <a:spLocks noChangeShapeType="1"/>
            </p:cNvSpPr>
            <p:nvPr/>
          </p:nvSpPr>
          <p:spPr bwMode="auto">
            <a:xfrm>
              <a:off x="2257425" y="3768725"/>
              <a:ext cx="42863" cy="1588"/>
            </a:xfrm>
            <a:prstGeom prst="line">
              <a:avLst/>
            </a:prstGeom>
            <a:noFill/>
            <a:ln w="31750">
              <a:solidFill>
                <a:srgbClr val="000000"/>
              </a:solidFill>
              <a:round/>
              <a:headEnd/>
              <a:tailEnd/>
            </a:ln>
          </p:spPr>
          <p:txBody>
            <a:bodyPr/>
            <a:lstStyle/>
            <a:p>
              <a:endParaRPr lang="en-US"/>
            </a:p>
          </p:txBody>
        </p:sp>
        <p:sp>
          <p:nvSpPr>
            <p:cNvPr id="17768" name="Line 359"/>
            <p:cNvSpPr>
              <a:spLocks noChangeShapeType="1"/>
            </p:cNvSpPr>
            <p:nvPr/>
          </p:nvSpPr>
          <p:spPr bwMode="auto">
            <a:xfrm>
              <a:off x="2300288" y="3790950"/>
              <a:ext cx="22225" cy="3175"/>
            </a:xfrm>
            <a:prstGeom prst="line">
              <a:avLst/>
            </a:prstGeom>
            <a:noFill/>
            <a:ln w="31750">
              <a:solidFill>
                <a:srgbClr val="000000"/>
              </a:solidFill>
              <a:round/>
              <a:headEnd/>
              <a:tailEnd/>
            </a:ln>
          </p:spPr>
          <p:txBody>
            <a:bodyPr/>
            <a:lstStyle/>
            <a:p>
              <a:endParaRPr lang="en-US"/>
            </a:p>
          </p:txBody>
        </p:sp>
        <p:sp>
          <p:nvSpPr>
            <p:cNvPr id="17769" name="Rectangle 360"/>
            <p:cNvSpPr>
              <a:spLocks noChangeArrowheads="1"/>
            </p:cNvSpPr>
            <p:nvPr/>
          </p:nvSpPr>
          <p:spPr bwMode="auto">
            <a:xfrm>
              <a:off x="2214563" y="3606800"/>
              <a:ext cx="42862" cy="46038"/>
            </a:xfrm>
            <a:prstGeom prst="rect">
              <a:avLst/>
            </a:prstGeom>
            <a:solidFill>
              <a:srgbClr val="FFFFFF"/>
            </a:solidFill>
            <a:ln w="9525">
              <a:noFill/>
              <a:miter lim="800000"/>
              <a:headEnd/>
              <a:tailEnd/>
            </a:ln>
          </p:spPr>
          <p:txBody>
            <a:bodyPr/>
            <a:lstStyle/>
            <a:p>
              <a:endParaRPr lang="en-US"/>
            </a:p>
          </p:txBody>
        </p:sp>
        <p:sp>
          <p:nvSpPr>
            <p:cNvPr id="17770" name="Rectangle 361"/>
            <p:cNvSpPr>
              <a:spLocks noChangeArrowheads="1"/>
            </p:cNvSpPr>
            <p:nvPr/>
          </p:nvSpPr>
          <p:spPr bwMode="auto">
            <a:xfrm>
              <a:off x="2214563" y="3606800"/>
              <a:ext cx="63500" cy="69850"/>
            </a:xfrm>
            <a:prstGeom prst="rect">
              <a:avLst/>
            </a:prstGeom>
            <a:noFill/>
            <a:ln w="31750">
              <a:solidFill>
                <a:srgbClr val="000000"/>
              </a:solidFill>
              <a:miter lim="800000"/>
              <a:headEnd/>
              <a:tailEnd/>
            </a:ln>
          </p:spPr>
          <p:txBody>
            <a:bodyPr/>
            <a:lstStyle/>
            <a:p>
              <a:endParaRPr lang="en-US"/>
            </a:p>
          </p:txBody>
        </p:sp>
        <p:sp>
          <p:nvSpPr>
            <p:cNvPr id="17771" name="Freeform 362"/>
            <p:cNvSpPr>
              <a:spLocks/>
            </p:cNvSpPr>
            <p:nvPr/>
          </p:nvSpPr>
          <p:spPr bwMode="auto">
            <a:xfrm>
              <a:off x="2578100" y="3744913"/>
              <a:ext cx="65088" cy="92075"/>
            </a:xfrm>
            <a:custGeom>
              <a:avLst/>
              <a:gdLst>
                <a:gd name="T0" fmla="*/ 0 w 42"/>
                <a:gd name="T1" fmla="*/ 0 h 55"/>
                <a:gd name="T2" fmla="*/ 2147483647 w 42"/>
                <a:gd name="T3" fmla="*/ 2147483647 h 55"/>
                <a:gd name="T4" fmla="*/ 2147483647 w 42"/>
                <a:gd name="T5" fmla="*/ 2147483647 h 55"/>
                <a:gd name="T6" fmla="*/ 0 60000 65536"/>
                <a:gd name="T7" fmla="*/ 0 60000 65536"/>
                <a:gd name="T8" fmla="*/ 0 60000 65536"/>
                <a:gd name="T9" fmla="*/ 0 w 42"/>
                <a:gd name="T10" fmla="*/ 0 h 55"/>
                <a:gd name="T11" fmla="*/ 42 w 42"/>
                <a:gd name="T12" fmla="*/ 55 h 55"/>
              </a:gdLst>
              <a:ahLst/>
              <a:cxnLst>
                <a:cxn ang="T6">
                  <a:pos x="T0" y="T1"/>
                </a:cxn>
                <a:cxn ang="T7">
                  <a:pos x="T2" y="T3"/>
                </a:cxn>
                <a:cxn ang="T8">
                  <a:pos x="T4" y="T5"/>
                </a:cxn>
              </a:cxnLst>
              <a:rect l="T9" t="T10" r="T11" b="T12"/>
              <a:pathLst>
                <a:path w="42" h="55">
                  <a:moveTo>
                    <a:pt x="0" y="0"/>
                  </a:moveTo>
                  <a:lnTo>
                    <a:pt x="42" y="14"/>
                  </a:lnTo>
                  <a:lnTo>
                    <a:pt x="42" y="55"/>
                  </a:lnTo>
                </a:path>
              </a:pathLst>
            </a:custGeom>
            <a:noFill/>
            <a:ln w="31750">
              <a:solidFill>
                <a:srgbClr val="000000"/>
              </a:solidFill>
              <a:round/>
              <a:headEnd/>
              <a:tailEnd/>
            </a:ln>
          </p:spPr>
          <p:txBody>
            <a:bodyPr/>
            <a:lstStyle/>
            <a:p>
              <a:endParaRPr lang="en-US"/>
            </a:p>
          </p:txBody>
        </p:sp>
        <p:sp>
          <p:nvSpPr>
            <p:cNvPr id="17772" name="AutoShape 363"/>
            <p:cNvSpPr>
              <a:spLocks noChangeArrowheads="1"/>
            </p:cNvSpPr>
            <p:nvPr/>
          </p:nvSpPr>
          <p:spPr bwMode="auto">
            <a:xfrm>
              <a:off x="2406650" y="3582988"/>
              <a:ext cx="193675" cy="138112"/>
            </a:xfrm>
            <a:prstGeom prst="roundRect">
              <a:avLst>
                <a:gd name="adj" fmla="val 50000"/>
              </a:avLst>
            </a:prstGeom>
            <a:solidFill>
              <a:srgbClr val="CF924C"/>
            </a:solidFill>
            <a:ln w="9525">
              <a:noFill/>
              <a:round/>
              <a:headEnd/>
              <a:tailEnd/>
            </a:ln>
          </p:spPr>
          <p:txBody>
            <a:bodyPr/>
            <a:lstStyle/>
            <a:p>
              <a:endParaRPr lang="en-US"/>
            </a:p>
          </p:txBody>
        </p:sp>
        <p:sp>
          <p:nvSpPr>
            <p:cNvPr id="17773" name="AutoShape 364"/>
            <p:cNvSpPr>
              <a:spLocks noChangeArrowheads="1"/>
            </p:cNvSpPr>
            <p:nvPr/>
          </p:nvSpPr>
          <p:spPr bwMode="auto">
            <a:xfrm>
              <a:off x="2386013" y="3560763"/>
              <a:ext cx="234950" cy="184150"/>
            </a:xfrm>
            <a:prstGeom prst="roundRect">
              <a:avLst>
                <a:gd name="adj" fmla="val 40454"/>
              </a:avLst>
            </a:prstGeom>
            <a:noFill/>
            <a:ln w="53975">
              <a:solidFill>
                <a:srgbClr val="CF924C"/>
              </a:solidFill>
              <a:round/>
              <a:headEnd/>
              <a:tailEnd/>
            </a:ln>
          </p:spPr>
          <p:txBody>
            <a:bodyPr/>
            <a:lstStyle/>
            <a:p>
              <a:endParaRPr lang="en-US"/>
            </a:p>
          </p:txBody>
        </p:sp>
        <p:sp>
          <p:nvSpPr>
            <p:cNvPr id="17774" name="Rectangle 365"/>
            <p:cNvSpPr>
              <a:spLocks noChangeArrowheads="1"/>
            </p:cNvSpPr>
            <p:nvPr/>
          </p:nvSpPr>
          <p:spPr bwMode="auto">
            <a:xfrm>
              <a:off x="2449513" y="3629025"/>
              <a:ext cx="128587" cy="68263"/>
            </a:xfrm>
            <a:prstGeom prst="rect">
              <a:avLst/>
            </a:prstGeom>
            <a:solidFill>
              <a:srgbClr val="FFFFFF"/>
            </a:solidFill>
            <a:ln w="9525">
              <a:noFill/>
              <a:miter lim="800000"/>
              <a:headEnd/>
              <a:tailEnd/>
            </a:ln>
          </p:spPr>
          <p:txBody>
            <a:bodyPr/>
            <a:lstStyle/>
            <a:p>
              <a:endParaRPr lang="en-US"/>
            </a:p>
          </p:txBody>
        </p:sp>
        <p:sp>
          <p:nvSpPr>
            <p:cNvPr id="17775" name="Rectangle 366"/>
            <p:cNvSpPr>
              <a:spLocks noChangeArrowheads="1"/>
            </p:cNvSpPr>
            <p:nvPr/>
          </p:nvSpPr>
          <p:spPr bwMode="auto">
            <a:xfrm>
              <a:off x="2449513" y="3629025"/>
              <a:ext cx="150812" cy="92075"/>
            </a:xfrm>
            <a:prstGeom prst="rect">
              <a:avLst/>
            </a:prstGeom>
            <a:noFill/>
            <a:ln w="31750">
              <a:solidFill>
                <a:srgbClr val="CF924C"/>
              </a:solidFill>
              <a:miter lim="800000"/>
              <a:headEnd/>
              <a:tailEnd/>
            </a:ln>
          </p:spPr>
          <p:txBody>
            <a:bodyPr/>
            <a:lstStyle/>
            <a:p>
              <a:endParaRPr lang="en-US"/>
            </a:p>
          </p:txBody>
        </p:sp>
        <p:sp>
          <p:nvSpPr>
            <p:cNvPr id="17776" name="Freeform 367"/>
            <p:cNvSpPr>
              <a:spLocks/>
            </p:cNvSpPr>
            <p:nvPr/>
          </p:nvSpPr>
          <p:spPr bwMode="auto">
            <a:xfrm>
              <a:off x="2620963" y="3836988"/>
              <a:ext cx="42862" cy="46037"/>
            </a:xfrm>
            <a:custGeom>
              <a:avLst/>
              <a:gdLst>
                <a:gd name="T0" fmla="*/ 2147483647 w 27"/>
                <a:gd name="T1" fmla="*/ 0 h 28"/>
                <a:gd name="T2" fmla="*/ 2147483647 w 27"/>
                <a:gd name="T3" fmla="*/ 0 h 28"/>
                <a:gd name="T4" fmla="*/ 2147483647 w 27"/>
                <a:gd name="T5" fmla="*/ 0 h 28"/>
                <a:gd name="T6" fmla="*/ 2147483647 w 27"/>
                <a:gd name="T7" fmla="*/ 2147483647 h 28"/>
                <a:gd name="T8" fmla="*/ 2147483647 w 27"/>
                <a:gd name="T9" fmla="*/ 2147483647 h 28"/>
                <a:gd name="T10" fmla="*/ 2147483647 w 27"/>
                <a:gd name="T11" fmla="*/ 2147483647 h 28"/>
                <a:gd name="T12" fmla="*/ 0 w 27"/>
                <a:gd name="T13" fmla="*/ 2147483647 h 28"/>
                <a:gd name="T14" fmla="*/ 0 w 27"/>
                <a:gd name="T15" fmla="*/ 0 h 28"/>
                <a:gd name="T16" fmla="*/ 0 w 27"/>
                <a:gd name="T17" fmla="*/ 0 h 28"/>
                <a:gd name="T18" fmla="*/ 2147483647 w 27"/>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8"/>
                <a:gd name="T32" fmla="*/ 27 w 27"/>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8">
                  <a:moveTo>
                    <a:pt x="14" y="0"/>
                  </a:moveTo>
                  <a:lnTo>
                    <a:pt x="14" y="0"/>
                  </a:lnTo>
                  <a:lnTo>
                    <a:pt x="27" y="0"/>
                  </a:lnTo>
                  <a:lnTo>
                    <a:pt x="27" y="14"/>
                  </a:lnTo>
                  <a:lnTo>
                    <a:pt x="14" y="28"/>
                  </a:lnTo>
                  <a:lnTo>
                    <a:pt x="0" y="14"/>
                  </a:lnTo>
                  <a:lnTo>
                    <a:pt x="0" y="0"/>
                  </a:lnTo>
                  <a:lnTo>
                    <a:pt x="14" y="0"/>
                  </a:lnTo>
                  <a:close/>
                </a:path>
              </a:pathLst>
            </a:custGeom>
            <a:solidFill>
              <a:srgbClr val="CF924C"/>
            </a:solidFill>
            <a:ln w="31750">
              <a:solidFill>
                <a:srgbClr val="CF924C"/>
              </a:solidFill>
              <a:round/>
              <a:headEnd/>
              <a:tailEnd/>
            </a:ln>
          </p:spPr>
          <p:txBody>
            <a:bodyPr/>
            <a:lstStyle/>
            <a:p>
              <a:endParaRPr lang="en-US"/>
            </a:p>
          </p:txBody>
        </p:sp>
        <p:pic>
          <p:nvPicPr>
            <p:cNvPr id="17777" name="Picture 368"/>
            <p:cNvPicPr>
              <a:picLocks noChangeAspect="1" noChangeArrowheads="1"/>
            </p:cNvPicPr>
            <p:nvPr/>
          </p:nvPicPr>
          <p:blipFill>
            <a:blip r:embed="rId3"/>
            <a:srcRect/>
            <a:stretch>
              <a:fillRect/>
            </a:stretch>
          </p:blipFill>
          <p:spPr bwMode="auto">
            <a:xfrm>
              <a:off x="2449513" y="3629025"/>
              <a:ext cx="106362" cy="47625"/>
            </a:xfrm>
            <a:prstGeom prst="rect">
              <a:avLst/>
            </a:prstGeom>
            <a:noFill/>
            <a:ln w="9525">
              <a:noFill/>
              <a:miter lim="800000"/>
              <a:headEnd/>
              <a:tailEnd/>
            </a:ln>
          </p:spPr>
        </p:pic>
        <p:sp>
          <p:nvSpPr>
            <p:cNvPr id="17778" name="Line 369"/>
            <p:cNvSpPr>
              <a:spLocks noChangeShapeType="1"/>
            </p:cNvSpPr>
            <p:nvPr/>
          </p:nvSpPr>
          <p:spPr bwMode="auto">
            <a:xfrm>
              <a:off x="2620963" y="3836988"/>
              <a:ext cx="1587" cy="23812"/>
            </a:xfrm>
            <a:prstGeom prst="line">
              <a:avLst/>
            </a:prstGeom>
            <a:noFill/>
            <a:ln w="31750">
              <a:solidFill>
                <a:srgbClr val="000000"/>
              </a:solidFill>
              <a:round/>
              <a:headEnd/>
              <a:tailEnd/>
            </a:ln>
          </p:spPr>
          <p:txBody>
            <a:bodyPr/>
            <a:lstStyle/>
            <a:p>
              <a:endParaRPr lang="en-US"/>
            </a:p>
          </p:txBody>
        </p:sp>
        <p:sp>
          <p:nvSpPr>
            <p:cNvPr id="17779" name="Line 370"/>
            <p:cNvSpPr>
              <a:spLocks noChangeShapeType="1"/>
            </p:cNvSpPr>
            <p:nvPr/>
          </p:nvSpPr>
          <p:spPr bwMode="auto">
            <a:xfrm>
              <a:off x="2643188" y="3836988"/>
              <a:ext cx="1587" cy="23812"/>
            </a:xfrm>
            <a:prstGeom prst="line">
              <a:avLst/>
            </a:prstGeom>
            <a:noFill/>
            <a:ln w="31750">
              <a:solidFill>
                <a:srgbClr val="000000"/>
              </a:solidFill>
              <a:round/>
              <a:headEnd/>
              <a:tailEnd/>
            </a:ln>
          </p:spPr>
          <p:txBody>
            <a:bodyPr/>
            <a:lstStyle/>
            <a:p>
              <a:endParaRPr lang="en-US"/>
            </a:p>
          </p:txBody>
        </p:sp>
        <p:sp>
          <p:nvSpPr>
            <p:cNvPr id="17780" name="Line 371"/>
            <p:cNvSpPr>
              <a:spLocks noChangeShapeType="1"/>
            </p:cNvSpPr>
            <p:nvPr/>
          </p:nvSpPr>
          <p:spPr bwMode="auto">
            <a:xfrm>
              <a:off x="2643188" y="3836988"/>
              <a:ext cx="1587" cy="23812"/>
            </a:xfrm>
            <a:prstGeom prst="line">
              <a:avLst/>
            </a:prstGeom>
            <a:noFill/>
            <a:ln w="31750">
              <a:solidFill>
                <a:srgbClr val="000000"/>
              </a:solidFill>
              <a:round/>
              <a:headEnd/>
              <a:tailEnd/>
            </a:ln>
          </p:spPr>
          <p:txBody>
            <a:bodyPr/>
            <a:lstStyle/>
            <a:p>
              <a:endParaRPr lang="en-US"/>
            </a:p>
          </p:txBody>
        </p:sp>
        <p:sp>
          <p:nvSpPr>
            <p:cNvPr id="17781" name="Rectangle 372"/>
            <p:cNvSpPr>
              <a:spLocks noChangeArrowheads="1"/>
            </p:cNvSpPr>
            <p:nvPr/>
          </p:nvSpPr>
          <p:spPr bwMode="auto">
            <a:xfrm>
              <a:off x="2428875" y="3721100"/>
              <a:ext cx="149225" cy="23813"/>
            </a:xfrm>
            <a:prstGeom prst="rect">
              <a:avLst/>
            </a:prstGeom>
            <a:solidFill>
              <a:srgbClr val="CF924C"/>
            </a:solidFill>
            <a:ln w="31750">
              <a:solidFill>
                <a:srgbClr val="CF924C"/>
              </a:solidFill>
              <a:miter lim="800000"/>
              <a:headEnd/>
              <a:tailEnd/>
            </a:ln>
          </p:spPr>
          <p:txBody>
            <a:bodyPr/>
            <a:lstStyle/>
            <a:p>
              <a:endParaRPr lang="en-US"/>
            </a:p>
          </p:txBody>
        </p:sp>
        <p:sp>
          <p:nvSpPr>
            <p:cNvPr id="17782" name="Freeform 373"/>
            <p:cNvSpPr>
              <a:spLocks/>
            </p:cNvSpPr>
            <p:nvPr/>
          </p:nvSpPr>
          <p:spPr bwMode="auto">
            <a:xfrm>
              <a:off x="2406650" y="3768725"/>
              <a:ext cx="193675" cy="22225"/>
            </a:xfrm>
            <a:custGeom>
              <a:avLst/>
              <a:gdLst>
                <a:gd name="T0" fmla="*/ 2147483647 w 124"/>
                <a:gd name="T1" fmla="*/ 0 h 14"/>
                <a:gd name="T2" fmla="*/ 0 w 124"/>
                <a:gd name="T3" fmla="*/ 2147483647 h 14"/>
                <a:gd name="T4" fmla="*/ 2147483647 w 124"/>
                <a:gd name="T5" fmla="*/ 2147483647 h 14"/>
                <a:gd name="T6" fmla="*/ 2147483647 w 124"/>
                <a:gd name="T7" fmla="*/ 0 h 14"/>
                <a:gd name="T8" fmla="*/ 2147483647 w 124"/>
                <a:gd name="T9" fmla="*/ 0 h 14"/>
                <a:gd name="T10" fmla="*/ 0 60000 65536"/>
                <a:gd name="T11" fmla="*/ 0 60000 65536"/>
                <a:gd name="T12" fmla="*/ 0 60000 65536"/>
                <a:gd name="T13" fmla="*/ 0 60000 65536"/>
                <a:gd name="T14" fmla="*/ 0 60000 65536"/>
                <a:gd name="T15" fmla="*/ 0 w 124"/>
                <a:gd name="T16" fmla="*/ 0 h 14"/>
                <a:gd name="T17" fmla="*/ 124 w 124"/>
                <a:gd name="T18" fmla="*/ 14 h 14"/>
              </a:gdLst>
              <a:ahLst/>
              <a:cxnLst>
                <a:cxn ang="T10">
                  <a:pos x="T0" y="T1"/>
                </a:cxn>
                <a:cxn ang="T11">
                  <a:pos x="T2" y="T3"/>
                </a:cxn>
                <a:cxn ang="T12">
                  <a:pos x="T4" y="T5"/>
                </a:cxn>
                <a:cxn ang="T13">
                  <a:pos x="T6" y="T7"/>
                </a:cxn>
                <a:cxn ang="T14">
                  <a:pos x="T8" y="T9"/>
                </a:cxn>
              </a:cxnLst>
              <a:rect l="T15" t="T16" r="T17" b="T18"/>
              <a:pathLst>
                <a:path w="124" h="14">
                  <a:moveTo>
                    <a:pt x="14" y="0"/>
                  </a:moveTo>
                  <a:lnTo>
                    <a:pt x="0" y="14"/>
                  </a:lnTo>
                  <a:lnTo>
                    <a:pt x="124" y="14"/>
                  </a:lnTo>
                  <a:lnTo>
                    <a:pt x="124" y="0"/>
                  </a:lnTo>
                  <a:lnTo>
                    <a:pt x="14" y="0"/>
                  </a:lnTo>
                  <a:close/>
                </a:path>
              </a:pathLst>
            </a:custGeom>
            <a:noFill/>
            <a:ln w="31750">
              <a:solidFill>
                <a:srgbClr val="D9AA73"/>
              </a:solidFill>
              <a:round/>
              <a:headEnd/>
              <a:tailEnd/>
            </a:ln>
          </p:spPr>
          <p:txBody>
            <a:bodyPr/>
            <a:lstStyle/>
            <a:p>
              <a:endParaRPr lang="en-US"/>
            </a:p>
          </p:txBody>
        </p:sp>
        <p:sp>
          <p:nvSpPr>
            <p:cNvPr id="17783" name="Line 374"/>
            <p:cNvSpPr>
              <a:spLocks noChangeShapeType="1"/>
            </p:cNvSpPr>
            <p:nvPr/>
          </p:nvSpPr>
          <p:spPr bwMode="auto">
            <a:xfrm>
              <a:off x="2428875" y="3790950"/>
              <a:ext cx="20638" cy="3175"/>
            </a:xfrm>
            <a:prstGeom prst="line">
              <a:avLst/>
            </a:prstGeom>
            <a:noFill/>
            <a:ln w="31750">
              <a:solidFill>
                <a:srgbClr val="000000"/>
              </a:solidFill>
              <a:round/>
              <a:headEnd/>
              <a:tailEnd/>
            </a:ln>
          </p:spPr>
          <p:txBody>
            <a:bodyPr/>
            <a:lstStyle/>
            <a:p>
              <a:endParaRPr lang="en-US"/>
            </a:p>
          </p:txBody>
        </p:sp>
        <p:sp>
          <p:nvSpPr>
            <p:cNvPr id="17784" name="Line 375"/>
            <p:cNvSpPr>
              <a:spLocks noChangeShapeType="1"/>
            </p:cNvSpPr>
            <p:nvPr/>
          </p:nvSpPr>
          <p:spPr bwMode="auto">
            <a:xfrm>
              <a:off x="2449513" y="3768725"/>
              <a:ext cx="128587" cy="1588"/>
            </a:xfrm>
            <a:prstGeom prst="line">
              <a:avLst/>
            </a:prstGeom>
            <a:noFill/>
            <a:ln w="31750">
              <a:solidFill>
                <a:srgbClr val="000000"/>
              </a:solidFill>
              <a:round/>
              <a:headEnd/>
              <a:tailEnd/>
            </a:ln>
          </p:spPr>
          <p:txBody>
            <a:bodyPr/>
            <a:lstStyle/>
            <a:p>
              <a:endParaRPr lang="en-US"/>
            </a:p>
          </p:txBody>
        </p:sp>
        <p:sp>
          <p:nvSpPr>
            <p:cNvPr id="17785" name="Line 376"/>
            <p:cNvSpPr>
              <a:spLocks noChangeShapeType="1"/>
            </p:cNvSpPr>
            <p:nvPr/>
          </p:nvSpPr>
          <p:spPr bwMode="auto">
            <a:xfrm>
              <a:off x="2428875" y="3768725"/>
              <a:ext cx="107950" cy="1588"/>
            </a:xfrm>
            <a:prstGeom prst="line">
              <a:avLst/>
            </a:prstGeom>
            <a:noFill/>
            <a:ln w="31750">
              <a:solidFill>
                <a:srgbClr val="000000"/>
              </a:solidFill>
              <a:round/>
              <a:headEnd/>
              <a:tailEnd/>
            </a:ln>
          </p:spPr>
          <p:txBody>
            <a:bodyPr/>
            <a:lstStyle/>
            <a:p>
              <a:endParaRPr lang="en-US"/>
            </a:p>
          </p:txBody>
        </p:sp>
        <p:sp>
          <p:nvSpPr>
            <p:cNvPr id="17786" name="Line 377"/>
            <p:cNvSpPr>
              <a:spLocks noChangeShapeType="1"/>
            </p:cNvSpPr>
            <p:nvPr/>
          </p:nvSpPr>
          <p:spPr bwMode="auto">
            <a:xfrm>
              <a:off x="2471738" y="3790950"/>
              <a:ext cx="84137" cy="3175"/>
            </a:xfrm>
            <a:prstGeom prst="line">
              <a:avLst/>
            </a:prstGeom>
            <a:noFill/>
            <a:ln w="31750">
              <a:solidFill>
                <a:srgbClr val="000000"/>
              </a:solidFill>
              <a:round/>
              <a:headEnd/>
              <a:tailEnd/>
            </a:ln>
          </p:spPr>
          <p:txBody>
            <a:bodyPr/>
            <a:lstStyle/>
            <a:p>
              <a:endParaRPr lang="en-US"/>
            </a:p>
          </p:txBody>
        </p:sp>
        <p:sp>
          <p:nvSpPr>
            <p:cNvPr id="17787" name="Line 378"/>
            <p:cNvSpPr>
              <a:spLocks noChangeShapeType="1"/>
            </p:cNvSpPr>
            <p:nvPr/>
          </p:nvSpPr>
          <p:spPr bwMode="auto">
            <a:xfrm>
              <a:off x="2536825" y="3768725"/>
              <a:ext cx="41275" cy="1588"/>
            </a:xfrm>
            <a:prstGeom prst="line">
              <a:avLst/>
            </a:prstGeom>
            <a:noFill/>
            <a:ln w="31750">
              <a:solidFill>
                <a:srgbClr val="000000"/>
              </a:solidFill>
              <a:round/>
              <a:headEnd/>
              <a:tailEnd/>
            </a:ln>
          </p:spPr>
          <p:txBody>
            <a:bodyPr/>
            <a:lstStyle/>
            <a:p>
              <a:endParaRPr lang="en-US"/>
            </a:p>
          </p:txBody>
        </p:sp>
        <p:sp>
          <p:nvSpPr>
            <p:cNvPr id="17788" name="Line 379"/>
            <p:cNvSpPr>
              <a:spLocks noChangeShapeType="1"/>
            </p:cNvSpPr>
            <p:nvPr/>
          </p:nvSpPr>
          <p:spPr bwMode="auto">
            <a:xfrm>
              <a:off x="2578100" y="3790950"/>
              <a:ext cx="22225" cy="3175"/>
            </a:xfrm>
            <a:prstGeom prst="line">
              <a:avLst/>
            </a:prstGeom>
            <a:noFill/>
            <a:ln w="31750">
              <a:solidFill>
                <a:srgbClr val="000000"/>
              </a:solidFill>
              <a:round/>
              <a:headEnd/>
              <a:tailEnd/>
            </a:ln>
          </p:spPr>
          <p:txBody>
            <a:bodyPr/>
            <a:lstStyle/>
            <a:p>
              <a:endParaRPr lang="en-US"/>
            </a:p>
          </p:txBody>
        </p:sp>
        <p:sp>
          <p:nvSpPr>
            <p:cNvPr id="17789" name="Rectangle 380"/>
            <p:cNvSpPr>
              <a:spLocks noChangeArrowheads="1"/>
            </p:cNvSpPr>
            <p:nvPr/>
          </p:nvSpPr>
          <p:spPr bwMode="auto">
            <a:xfrm>
              <a:off x="2492375" y="3606800"/>
              <a:ext cx="44450" cy="46038"/>
            </a:xfrm>
            <a:prstGeom prst="rect">
              <a:avLst/>
            </a:prstGeom>
            <a:solidFill>
              <a:srgbClr val="FFFFFF"/>
            </a:solidFill>
            <a:ln w="9525">
              <a:noFill/>
              <a:miter lim="800000"/>
              <a:headEnd/>
              <a:tailEnd/>
            </a:ln>
          </p:spPr>
          <p:txBody>
            <a:bodyPr/>
            <a:lstStyle/>
            <a:p>
              <a:endParaRPr lang="en-US"/>
            </a:p>
          </p:txBody>
        </p:sp>
        <p:sp>
          <p:nvSpPr>
            <p:cNvPr id="17790" name="Rectangle 381"/>
            <p:cNvSpPr>
              <a:spLocks noChangeArrowheads="1"/>
            </p:cNvSpPr>
            <p:nvPr/>
          </p:nvSpPr>
          <p:spPr bwMode="auto">
            <a:xfrm>
              <a:off x="2492375" y="3606800"/>
              <a:ext cx="63500" cy="69850"/>
            </a:xfrm>
            <a:prstGeom prst="rect">
              <a:avLst/>
            </a:prstGeom>
            <a:noFill/>
            <a:ln w="31750">
              <a:solidFill>
                <a:srgbClr val="000000"/>
              </a:solidFill>
              <a:miter lim="800000"/>
              <a:headEnd/>
              <a:tailEnd/>
            </a:ln>
          </p:spPr>
          <p:txBody>
            <a:bodyPr/>
            <a:lstStyle/>
            <a:p>
              <a:endParaRPr lang="en-US"/>
            </a:p>
          </p:txBody>
        </p:sp>
        <p:sp>
          <p:nvSpPr>
            <p:cNvPr id="17791" name="Freeform 382"/>
            <p:cNvSpPr>
              <a:spLocks/>
            </p:cNvSpPr>
            <p:nvPr/>
          </p:nvSpPr>
          <p:spPr bwMode="auto">
            <a:xfrm>
              <a:off x="2857500" y="3744913"/>
              <a:ext cx="63500" cy="92075"/>
            </a:xfrm>
            <a:custGeom>
              <a:avLst/>
              <a:gdLst>
                <a:gd name="T0" fmla="*/ 0 w 41"/>
                <a:gd name="T1" fmla="*/ 0 h 55"/>
                <a:gd name="T2" fmla="*/ 2147483647 w 41"/>
                <a:gd name="T3" fmla="*/ 2147483647 h 55"/>
                <a:gd name="T4" fmla="*/ 2147483647 w 41"/>
                <a:gd name="T5" fmla="*/ 2147483647 h 55"/>
                <a:gd name="T6" fmla="*/ 0 60000 65536"/>
                <a:gd name="T7" fmla="*/ 0 60000 65536"/>
                <a:gd name="T8" fmla="*/ 0 60000 65536"/>
                <a:gd name="T9" fmla="*/ 0 w 41"/>
                <a:gd name="T10" fmla="*/ 0 h 55"/>
                <a:gd name="T11" fmla="*/ 41 w 41"/>
                <a:gd name="T12" fmla="*/ 55 h 55"/>
              </a:gdLst>
              <a:ahLst/>
              <a:cxnLst>
                <a:cxn ang="T6">
                  <a:pos x="T0" y="T1"/>
                </a:cxn>
                <a:cxn ang="T7">
                  <a:pos x="T2" y="T3"/>
                </a:cxn>
                <a:cxn ang="T8">
                  <a:pos x="T4" y="T5"/>
                </a:cxn>
              </a:cxnLst>
              <a:rect l="T9" t="T10" r="T11" b="T12"/>
              <a:pathLst>
                <a:path w="41" h="55">
                  <a:moveTo>
                    <a:pt x="0" y="0"/>
                  </a:moveTo>
                  <a:lnTo>
                    <a:pt x="41" y="14"/>
                  </a:lnTo>
                  <a:lnTo>
                    <a:pt x="41" y="55"/>
                  </a:lnTo>
                </a:path>
              </a:pathLst>
            </a:custGeom>
            <a:noFill/>
            <a:ln w="31750">
              <a:solidFill>
                <a:srgbClr val="000000"/>
              </a:solidFill>
              <a:round/>
              <a:headEnd/>
              <a:tailEnd/>
            </a:ln>
          </p:spPr>
          <p:txBody>
            <a:bodyPr/>
            <a:lstStyle/>
            <a:p>
              <a:endParaRPr lang="en-US"/>
            </a:p>
          </p:txBody>
        </p:sp>
        <p:sp>
          <p:nvSpPr>
            <p:cNvPr id="17792" name="AutoShape 383"/>
            <p:cNvSpPr>
              <a:spLocks noChangeArrowheads="1"/>
            </p:cNvSpPr>
            <p:nvPr/>
          </p:nvSpPr>
          <p:spPr bwMode="auto">
            <a:xfrm>
              <a:off x="2686050" y="3582988"/>
              <a:ext cx="192088" cy="138112"/>
            </a:xfrm>
            <a:prstGeom prst="roundRect">
              <a:avLst>
                <a:gd name="adj" fmla="val 50000"/>
              </a:avLst>
            </a:prstGeom>
            <a:solidFill>
              <a:srgbClr val="CF924C"/>
            </a:solidFill>
            <a:ln w="9525">
              <a:noFill/>
              <a:round/>
              <a:headEnd/>
              <a:tailEnd/>
            </a:ln>
          </p:spPr>
          <p:txBody>
            <a:bodyPr/>
            <a:lstStyle/>
            <a:p>
              <a:endParaRPr lang="en-US"/>
            </a:p>
          </p:txBody>
        </p:sp>
        <p:sp>
          <p:nvSpPr>
            <p:cNvPr id="17793" name="AutoShape 384"/>
            <p:cNvSpPr>
              <a:spLocks noChangeArrowheads="1"/>
            </p:cNvSpPr>
            <p:nvPr/>
          </p:nvSpPr>
          <p:spPr bwMode="auto">
            <a:xfrm>
              <a:off x="2663825" y="3560763"/>
              <a:ext cx="234950" cy="184150"/>
            </a:xfrm>
            <a:prstGeom prst="roundRect">
              <a:avLst>
                <a:gd name="adj" fmla="val 40454"/>
              </a:avLst>
            </a:prstGeom>
            <a:noFill/>
            <a:ln w="53975">
              <a:solidFill>
                <a:srgbClr val="CF924C"/>
              </a:solidFill>
              <a:round/>
              <a:headEnd/>
              <a:tailEnd/>
            </a:ln>
          </p:spPr>
          <p:txBody>
            <a:bodyPr/>
            <a:lstStyle/>
            <a:p>
              <a:endParaRPr lang="en-US"/>
            </a:p>
          </p:txBody>
        </p:sp>
        <p:sp>
          <p:nvSpPr>
            <p:cNvPr id="17794" name="Rectangle 385"/>
            <p:cNvSpPr>
              <a:spLocks noChangeArrowheads="1"/>
            </p:cNvSpPr>
            <p:nvPr/>
          </p:nvSpPr>
          <p:spPr bwMode="auto">
            <a:xfrm>
              <a:off x="2728913" y="3629025"/>
              <a:ext cx="128587" cy="68263"/>
            </a:xfrm>
            <a:prstGeom prst="rect">
              <a:avLst/>
            </a:prstGeom>
            <a:solidFill>
              <a:srgbClr val="FFFFFF"/>
            </a:solidFill>
            <a:ln w="9525">
              <a:noFill/>
              <a:miter lim="800000"/>
              <a:headEnd/>
              <a:tailEnd/>
            </a:ln>
          </p:spPr>
          <p:txBody>
            <a:bodyPr/>
            <a:lstStyle/>
            <a:p>
              <a:endParaRPr lang="en-US"/>
            </a:p>
          </p:txBody>
        </p:sp>
        <p:sp>
          <p:nvSpPr>
            <p:cNvPr id="17795" name="Rectangle 386"/>
            <p:cNvSpPr>
              <a:spLocks noChangeArrowheads="1"/>
            </p:cNvSpPr>
            <p:nvPr/>
          </p:nvSpPr>
          <p:spPr bwMode="auto">
            <a:xfrm>
              <a:off x="2728913" y="3629025"/>
              <a:ext cx="149225" cy="92075"/>
            </a:xfrm>
            <a:prstGeom prst="rect">
              <a:avLst/>
            </a:prstGeom>
            <a:noFill/>
            <a:ln w="31750">
              <a:solidFill>
                <a:srgbClr val="CF924C"/>
              </a:solidFill>
              <a:miter lim="800000"/>
              <a:headEnd/>
              <a:tailEnd/>
            </a:ln>
          </p:spPr>
          <p:txBody>
            <a:bodyPr/>
            <a:lstStyle/>
            <a:p>
              <a:endParaRPr lang="en-US"/>
            </a:p>
          </p:txBody>
        </p:sp>
        <p:sp>
          <p:nvSpPr>
            <p:cNvPr id="17796" name="Freeform 387"/>
            <p:cNvSpPr>
              <a:spLocks/>
            </p:cNvSpPr>
            <p:nvPr/>
          </p:nvSpPr>
          <p:spPr bwMode="auto">
            <a:xfrm>
              <a:off x="2898775" y="3836988"/>
              <a:ext cx="44450" cy="46037"/>
            </a:xfrm>
            <a:custGeom>
              <a:avLst/>
              <a:gdLst>
                <a:gd name="T0" fmla="*/ 2147483647 w 28"/>
                <a:gd name="T1" fmla="*/ 0 h 28"/>
                <a:gd name="T2" fmla="*/ 2147483647 w 28"/>
                <a:gd name="T3" fmla="*/ 0 h 28"/>
                <a:gd name="T4" fmla="*/ 2147483647 w 28"/>
                <a:gd name="T5" fmla="*/ 0 h 28"/>
                <a:gd name="T6" fmla="*/ 2147483647 w 28"/>
                <a:gd name="T7" fmla="*/ 2147483647 h 28"/>
                <a:gd name="T8" fmla="*/ 2147483647 w 28"/>
                <a:gd name="T9" fmla="*/ 2147483647 h 28"/>
                <a:gd name="T10" fmla="*/ 2147483647 w 28"/>
                <a:gd name="T11" fmla="*/ 2147483647 h 28"/>
                <a:gd name="T12" fmla="*/ 0 w 28"/>
                <a:gd name="T13" fmla="*/ 2147483647 h 28"/>
                <a:gd name="T14" fmla="*/ 0 w 28"/>
                <a:gd name="T15" fmla="*/ 0 h 28"/>
                <a:gd name="T16" fmla="*/ 0 w 28"/>
                <a:gd name="T17" fmla="*/ 0 h 28"/>
                <a:gd name="T18" fmla="*/ 2147483647 w 28"/>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28"/>
                <a:gd name="T32" fmla="*/ 28 w 28"/>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28">
                  <a:moveTo>
                    <a:pt x="14" y="0"/>
                  </a:moveTo>
                  <a:lnTo>
                    <a:pt x="14" y="0"/>
                  </a:lnTo>
                  <a:lnTo>
                    <a:pt x="28" y="0"/>
                  </a:lnTo>
                  <a:lnTo>
                    <a:pt x="28" y="14"/>
                  </a:lnTo>
                  <a:lnTo>
                    <a:pt x="14" y="28"/>
                  </a:lnTo>
                  <a:lnTo>
                    <a:pt x="0" y="14"/>
                  </a:lnTo>
                  <a:lnTo>
                    <a:pt x="0" y="0"/>
                  </a:lnTo>
                  <a:lnTo>
                    <a:pt x="14" y="0"/>
                  </a:lnTo>
                  <a:close/>
                </a:path>
              </a:pathLst>
            </a:custGeom>
            <a:solidFill>
              <a:srgbClr val="CF924C"/>
            </a:solidFill>
            <a:ln w="31750">
              <a:solidFill>
                <a:srgbClr val="CF924C"/>
              </a:solidFill>
              <a:round/>
              <a:headEnd/>
              <a:tailEnd/>
            </a:ln>
          </p:spPr>
          <p:txBody>
            <a:bodyPr/>
            <a:lstStyle/>
            <a:p>
              <a:endParaRPr lang="en-US"/>
            </a:p>
          </p:txBody>
        </p:sp>
        <p:pic>
          <p:nvPicPr>
            <p:cNvPr id="17797" name="Picture 388"/>
            <p:cNvPicPr>
              <a:picLocks noChangeAspect="1" noChangeArrowheads="1"/>
            </p:cNvPicPr>
            <p:nvPr/>
          </p:nvPicPr>
          <p:blipFill>
            <a:blip r:embed="rId3"/>
            <a:srcRect/>
            <a:stretch>
              <a:fillRect/>
            </a:stretch>
          </p:blipFill>
          <p:spPr bwMode="auto">
            <a:xfrm>
              <a:off x="2728913" y="3629025"/>
              <a:ext cx="106362" cy="47625"/>
            </a:xfrm>
            <a:prstGeom prst="rect">
              <a:avLst/>
            </a:prstGeom>
            <a:noFill/>
            <a:ln w="9525">
              <a:noFill/>
              <a:miter lim="800000"/>
              <a:headEnd/>
              <a:tailEnd/>
            </a:ln>
          </p:spPr>
        </p:pic>
        <p:sp>
          <p:nvSpPr>
            <p:cNvPr id="17798" name="Line 389"/>
            <p:cNvSpPr>
              <a:spLocks noChangeShapeType="1"/>
            </p:cNvSpPr>
            <p:nvPr/>
          </p:nvSpPr>
          <p:spPr bwMode="auto">
            <a:xfrm>
              <a:off x="2898775" y="3836988"/>
              <a:ext cx="1588" cy="23812"/>
            </a:xfrm>
            <a:prstGeom prst="line">
              <a:avLst/>
            </a:prstGeom>
            <a:noFill/>
            <a:ln w="31750">
              <a:solidFill>
                <a:srgbClr val="000000"/>
              </a:solidFill>
              <a:round/>
              <a:headEnd/>
              <a:tailEnd/>
            </a:ln>
          </p:spPr>
          <p:txBody>
            <a:bodyPr/>
            <a:lstStyle/>
            <a:p>
              <a:endParaRPr lang="en-US"/>
            </a:p>
          </p:txBody>
        </p:sp>
        <p:sp>
          <p:nvSpPr>
            <p:cNvPr id="17799" name="Line 390"/>
            <p:cNvSpPr>
              <a:spLocks noChangeShapeType="1"/>
            </p:cNvSpPr>
            <p:nvPr/>
          </p:nvSpPr>
          <p:spPr bwMode="auto">
            <a:xfrm>
              <a:off x="2921000" y="3836988"/>
              <a:ext cx="1588" cy="23812"/>
            </a:xfrm>
            <a:prstGeom prst="line">
              <a:avLst/>
            </a:prstGeom>
            <a:noFill/>
            <a:ln w="31750">
              <a:solidFill>
                <a:srgbClr val="000000"/>
              </a:solidFill>
              <a:round/>
              <a:headEnd/>
              <a:tailEnd/>
            </a:ln>
          </p:spPr>
          <p:txBody>
            <a:bodyPr/>
            <a:lstStyle/>
            <a:p>
              <a:endParaRPr lang="en-US"/>
            </a:p>
          </p:txBody>
        </p:sp>
        <p:sp>
          <p:nvSpPr>
            <p:cNvPr id="17800" name="Line 391"/>
            <p:cNvSpPr>
              <a:spLocks noChangeShapeType="1"/>
            </p:cNvSpPr>
            <p:nvPr/>
          </p:nvSpPr>
          <p:spPr bwMode="auto">
            <a:xfrm>
              <a:off x="2921000" y="3836988"/>
              <a:ext cx="1588" cy="23812"/>
            </a:xfrm>
            <a:prstGeom prst="line">
              <a:avLst/>
            </a:prstGeom>
            <a:noFill/>
            <a:ln w="31750">
              <a:solidFill>
                <a:srgbClr val="000000"/>
              </a:solidFill>
              <a:round/>
              <a:headEnd/>
              <a:tailEnd/>
            </a:ln>
          </p:spPr>
          <p:txBody>
            <a:bodyPr/>
            <a:lstStyle/>
            <a:p>
              <a:endParaRPr lang="en-US"/>
            </a:p>
          </p:txBody>
        </p:sp>
        <p:sp>
          <p:nvSpPr>
            <p:cNvPr id="17801" name="Rectangle 392"/>
            <p:cNvSpPr>
              <a:spLocks noChangeArrowheads="1"/>
            </p:cNvSpPr>
            <p:nvPr/>
          </p:nvSpPr>
          <p:spPr bwMode="auto">
            <a:xfrm>
              <a:off x="2706688" y="3721100"/>
              <a:ext cx="150812" cy="23813"/>
            </a:xfrm>
            <a:prstGeom prst="rect">
              <a:avLst/>
            </a:prstGeom>
            <a:solidFill>
              <a:srgbClr val="CF924C"/>
            </a:solidFill>
            <a:ln w="31750">
              <a:solidFill>
                <a:srgbClr val="CF924C"/>
              </a:solidFill>
              <a:miter lim="800000"/>
              <a:headEnd/>
              <a:tailEnd/>
            </a:ln>
          </p:spPr>
          <p:txBody>
            <a:bodyPr/>
            <a:lstStyle/>
            <a:p>
              <a:endParaRPr lang="en-US"/>
            </a:p>
          </p:txBody>
        </p:sp>
        <p:sp>
          <p:nvSpPr>
            <p:cNvPr id="17802" name="Freeform 393"/>
            <p:cNvSpPr>
              <a:spLocks/>
            </p:cNvSpPr>
            <p:nvPr/>
          </p:nvSpPr>
          <p:spPr bwMode="auto">
            <a:xfrm>
              <a:off x="2686050" y="3768725"/>
              <a:ext cx="192088" cy="22225"/>
            </a:xfrm>
            <a:custGeom>
              <a:avLst/>
              <a:gdLst>
                <a:gd name="T0" fmla="*/ 2147483647 w 124"/>
                <a:gd name="T1" fmla="*/ 0 h 14"/>
                <a:gd name="T2" fmla="*/ 0 w 124"/>
                <a:gd name="T3" fmla="*/ 2147483647 h 14"/>
                <a:gd name="T4" fmla="*/ 2147483647 w 124"/>
                <a:gd name="T5" fmla="*/ 2147483647 h 14"/>
                <a:gd name="T6" fmla="*/ 2147483647 w 124"/>
                <a:gd name="T7" fmla="*/ 0 h 14"/>
                <a:gd name="T8" fmla="*/ 2147483647 w 124"/>
                <a:gd name="T9" fmla="*/ 0 h 14"/>
                <a:gd name="T10" fmla="*/ 0 60000 65536"/>
                <a:gd name="T11" fmla="*/ 0 60000 65536"/>
                <a:gd name="T12" fmla="*/ 0 60000 65536"/>
                <a:gd name="T13" fmla="*/ 0 60000 65536"/>
                <a:gd name="T14" fmla="*/ 0 60000 65536"/>
                <a:gd name="T15" fmla="*/ 0 w 124"/>
                <a:gd name="T16" fmla="*/ 0 h 14"/>
                <a:gd name="T17" fmla="*/ 124 w 124"/>
                <a:gd name="T18" fmla="*/ 14 h 14"/>
              </a:gdLst>
              <a:ahLst/>
              <a:cxnLst>
                <a:cxn ang="T10">
                  <a:pos x="T0" y="T1"/>
                </a:cxn>
                <a:cxn ang="T11">
                  <a:pos x="T2" y="T3"/>
                </a:cxn>
                <a:cxn ang="T12">
                  <a:pos x="T4" y="T5"/>
                </a:cxn>
                <a:cxn ang="T13">
                  <a:pos x="T6" y="T7"/>
                </a:cxn>
                <a:cxn ang="T14">
                  <a:pos x="T8" y="T9"/>
                </a:cxn>
              </a:cxnLst>
              <a:rect l="T15" t="T16" r="T17" b="T18"/>
              <a:pathLst>
                <a:path w="124" h="14">
                  <a:moveTo>
                    <a:pt x="14" y="0"/>
                  </a:moveTo>
                  <a:lnTo>
                    <a:pt x="0" y="14"/>
                  </a:lnTo>
                  <a:lnTo>
                    <a:pt x="124" y="14"/>
                  </a:lnTo>
                  <a:lnTo>
                    <a:pt x="124" y="0"/>
                  </a:lnTo>
                  <a:lnTo>
                    <a:pt x="14" y="0"/>
                  </a:lnTo>
                  <a:close/>
                </a:path>
              </a:pathLst>
            </a:custGeom>
            <a:noFill/>
            <a:ln w="31750">
              <a:solidFill>
                <a:srgbClr val="D9AA73"/>
              </a:solidFill>
              <a:round/>
              <a:headEnd/>
              <a:tailEnd/>
            </a:ln>
          </p:spPr>
          <p:txBody>
            <a:bodyPr/>
            <a:lstStyle/>
            <a:p>
              <a:endParaRPr lang="en-US"/>
            </a:p>
          </p:txBody>
        </p:sp>
        <p:sp>
          <p:nvSpPr>
            <p:cNvPr id="17803" name="Line 394"/>
            <p:cNvSpPr>
              <a:spLocks noChangeShapeType="1"/>
            </p:cNvSpPr>
            <p:nvPr/>
          </p:nvSpPr>
          <p:spPr bwMode="auto">
            <a:xfrm>
              <a:off x="2706688" y="3790950"/>
              <a:ext cx="22225" cy="3175"/>
            </a:xfrm>
            <a:prstGeom prst="line">
              <a:avLst/>
            </a:prstGeom>
            <a:noFill/>
            <a:ln w="31750">
              <a:solidFill>
                <a:srgbClr val="000000"/>
              </a:solidFill>
              <a:round/>
              <a:headEnd/>
              <a:tailEnd/>
            </a:ln>
          </p:spPr>
          <p:txBody>
            <a:bodyPr/>
            <a:lstStyle/>
            <a:p>
              <a:endParaRPr lang="en-US"/>
            </a:p>
          </p:txBody>
        </p:sp>
        <p:sp>
          <p:nvSpPr>
            <p:cNvPr id="17804" name="Line 395"/>
            <p:cNvSpPr>
              <a:spLocks noChangeShapeType="1"/>
            </p:cNvSpPr>
            <p:nvPr/>
          </p:nvSpPr>
          <p:spPr bwMode="auto">
            <a:xfrm>
              <a:off x="2728913" y="3768725"/>
              <a:ext cx="128587" cy="1588"/>
            </a:xfrm>
            <a:prstGeom prst="line">
              <a:avLst/>
            </a:prstGeom>
            <a:noFill/>
            <a:ln w="31750">
              <a:solidFill>
                <a:srgbClr val="000000"/>
              </a:solidFill>
              <a:round/>
              <a:headEnd/>
              <a:tailEnd/>
            </a:ln>
          </p:spPr>
          <p:txBody>
            <a:bodyPr/>
            <a:lstStyle/>
            <a:p>
              <a:endParaRPr lang="en-US"/>
            </a:p>
          </p:txBody>
        </p:sp>
        <p:sp>
          <p:nvSpPr>
            <p:cNvPr id="17805" name="Line 396"/>
            <p:cNvSpPr>
              <a:spLocks noChangeShapeType="1"/>
            </p:cNvSpPr>
            <p:nvPr/>
          </p:nvSpPr>
          <p:spPr bwMode="auto">
            <a:xfrm>
              <a:off x="2706688" y="3768725"/>
              <a:ext cx="107950" cy="1588"/>
            </a:xfrm>
            <a:prstGeom prst="line">
              <a:avLst/>
            </a:prstGeom>
            <a:noFill/>
            <a:ln w="31750">
              <a:solidFill>
                <a:srgbClr val="000000"/>
              </a:solidFill>
              <a:round/>
              <a:headEnd/>
              <a:tailEnd/>
            </a:ln>
          </p:spPr>
          <p:txBody>
            <a:bodyPr/>
            <a:lstStyle/>
            <a:p>
              <a:endParaRPr lang="en-US"/>
            </a:p>
          </p:txBody>
        </p:sp>
        <p:sp>
          <p:nvSpPr>
            <p:cNvPr id="17806" name="Line 397"/>
            <p:cNvSpPr>
              <a:spLocks noChangeShapeType="1"/>
            </p:cNvSpPr>
            <p:nvPr/>
          </p:nvSpPr>
          <p:spPr bwMode="auto">
            <a:xfrm>
              <a:off x="2751138" y="3790950"/>
              <a:ext cx="84137" cy="3175"/>
            </a:xfrm>
            <a:prstGeom prst="line">
              <a:avLst/>
            </a:prstGeom>
            <a:noFill/>
            <a:ln w="31750">
              <a:solidFill>
                <a:srgbClr val="000000"/>
              </a:solidFill>
              <a:round/>
              <a:headEnd/>
              <a:tailEnd/>
            </a:ln>
          </p:spPr>
          <p:txBody>
            <a:bodyPr/>
            <a:lstStyle/>
            <a:p>
              <a:endParaRPr lang="en-US"/>
            </a:p>
          </p:txBody>
        </p:sp>
        <p:sp>
          <p:nvSpPr>
            <p:cNvPr id="17807" name="Line 398"/>
            <p:cNvSpPr>
              <a:spLocks noChangeShapeType="1"/>
            </p:cNvSpPr>
            <p:nvPr/>
          </p:nvSpPr>
          <p:spPr bwMode="auto">
            <a:xfrm>
              <a:off x="2814638" y="3768725"/>
              <a:ext cx="42862" cy="1588"/>
            </a:xfrm>
            <a:prstGeom prst="line">
              <a:avLst/>
            </a:prstGeom>
            <a:noFill/>
            <a:ln w="31750">
              <a:solidFill>
                <a:srgbClr val="000000"/>
              </a:solidFill>
              <a:round/>
              <a:headEnd/>
              <a:tailEnd/>
            </a:ln>
          </p:spPr>
          <p:txBody>
            <a:bodyPr/>
            <a:lstStyle/>
            <a:p>
              <a:endParaRPr lang="en-US"/>
            </a:p>
          </p:txBody>
        </p:sp>
        <p:sp>
          <p:nvSpPr>
            <p:cNvPr id="17808" name="Line 399"/>
            <p:cNvSpPr>
              <a:spLocks noChangeShapeType="1"/>
            </p:cNvSpPr>
            <p:nvPr/>
          </p:nvSpPr>
          <p:spPr bwMode="auto">
            <a:xfrm>
              <a:off x="2857500" y="3790950"/>
              <a:ext cx="20638" cy="3175"/>
            </a:xfrm>
            <a:prstGeom prst="line">
              <a:avLst/>
            </a:prstGeom>
            <a:noFill/>
            <a:ln w="31750">
              <a:solidFill>
                <a:srgbClr val="000000"/>
              </a:solidFill>
              <a:round/>
              <a:headEnd/>
              <a:tailEnd/>
            </a:ln>
          </p:spPr>
          <p:txBody>
            <a:bodyPr/>
            <a:lstStyle/>
            <a:p>
              <a:endParaRPr lang="en-US"/>
            </a:p>
          </p:txBody>
        </p:sp>
        <p:sp>
          <p:nvSpPr>
            <p:cNvPr id="17809" name="Rectangle 400"/>
            <p:cNvSpPr>
              <a:spLocks noChangeArrowheads="1"/>
            </p:cNvSpPr>
            <p:nvPr/>
          </p:nvSpPr>
          <p:spPr bwMode="auto">
            <a:xfrm>
              <a:off x="2770188" y="3606800"/>
              <a:ext cx="44450" cy="46038"/>
            </a:xfrm>
            <a:prstGeom prst="rect">
              <a:avLst/>
            </a:prstGeom>
            <a:solidFill>
              <a:srgbClr val="FFFFFF"/>
            </a:solidFill>
            <a:ln w="9525">
              <a:noFill/>
              <a:miter lim="800000"/>
              <a:headEnd/>
              <a:tailEnd/>
            </a:ln>
          </p:spPr>
          <p:txBody>
            <a:bodyPr/>
            <a:lstStyle/>
            <a:p>
              <a:endParaRPr lang="en-US"/>
            </a:p>
          </p:txBody>
        </p:sp>
        <p:sp>
          <p:nvSpPr>
            <p:cNvPr id="17810" name="Rectangle 401"/>
            <p:cNvSpPr>
              <a:spLocks noChangeArrowheads="1"/>
            </p:cNvSpPr>
            <p:nvPr/>
          </p:nvSpPr>
          <p:spPr bwMode="auto">
            <a:xfrm>
              <a:off x="2770188" y="3606800"/>
              <a:ext cx="65087" cy="69850"/>
            </a:xfrm>
            <a:prstGeom prst="rect">
              <a:avLst/>
            </a:prstGeom>
            <a:noFill/>
            <a:ln w="31750">
              <a:solidFill>
                <a:srgbClr val="000000"/>
              </a:solidFill>
              <a:miter lim="800000"/>
              <a:headEnd/>
              <a:tailEnd/>
            </a:ln>
          </p:spPr>
          <p:txBody>
            <a:bodyPr/>
            <a:lstStyle/>
            <a:p>
              <a:endParaRPr lang="en-US"/>
            </a:p>
          </p:txBody>
        </p:sp>
        <p:sp>
          <p:nvSpPr>
            <p:cNvPr id="17811" name="Freeform 402"/>
            <p:cNvSpPr>
              <a:spLocks/>
            </p:cNvSpPr>
            <p:nvPr/>
          </p:nvSpPr>
          <p:spPr bwMode="auto">
            <a:xfrm>
              <a:off x="7720013" y="4851400"/>
              <a:ext cx="63500" cy="115888"/>
            </a:xfrm>
            <a:custGeom>
              <a:avLst/>
              <a:gdLst>
                <a:gd name="T0" fmla="*/ 0 w 41"/>
                <a:gd name="T1" fmla="*/ 0 h 69"/>
                <a:gd name="T2" fmla="*/ 2147483647 w 41"/>
                <a:gd name="T3" fmla="*/ 2147483647 h 69"/>
                <a:gd name="T4" fmla="*/ 2147483647 w 41"/>
                <a:gd name="T5" fmla="*/ 2147483647 h 69"/>
                <a:gd name="T6" fmla="*/ 0 60000 65536"/>
                <a:gd name="T7" fmla="*/ 0 60000 65536"/>
                <a:gd name="T8" fmla="*/ 0 60000 65536"/>
                <a:gd name="T9" fmla="*/ 0 w 41"/>
                <a:gd name="T10" fmla="*/ 0 h 69"/>
                <a:gd name="T11" fmla="*/ 41 w 41"/>
                <a:gd name="T12" fmla="*/ 69 h 69"/>
              </a:gdLst>
              <a:ahLst/>
              <a:cxnLst>
                <a:cxn ang="T6">
                  <a:pos x="T0" y="T1"/>
                </a:cxn>
                <a:cxn ang="T7">
                  <a:pos x="T2" y="T3"/>
                </a:cxn>
                <a:cxn ang="T8">
                  <a:pos x="T4" y="T5"/>
                </a:cxn>
              </a:cxnLst>
              <a:rect l="T9" t="T10" r="T11" b="T12"/>
              <a:pathLst>
                <a:path w="41" h="69">
                  <a:moveTo>
                    <a:pt x="0" y="0"/>
                  </a:moveTo>
                  <a:lnTo>
                    <a:pt x="41" y="14"/>
                  </a:lnTo>
                  <a:lnTo>
                    <a:pt x="41" y="69"/>
                  </a:lnTo>
                </a:path>
              </a:pathLst>
            </a:custGeom>
            <a:noFill/>
            <a:ln w="31750">
              <a:solidFill>
                <a:srgbClr val="000000"/>
              </a:solidFill>
              <a:round/>
              <a:headEnd/>
              <a:tailEnd/>
            </a:ln>
          </p:spPr>
          <p:txBody>
            <a:bodyPr/>
            <a:lstStyle/>
            <a:p>
              <a:endParaRPr lang="en-US"/>
            </a:p>
          </p:txBody>
        </p:sp>
        <p:sp>
          <p:nvSpPr>
            <p:cNvPr id="17812" name="AutoShape 403"/>
            <p:cNvSpPr>
              <a:spLocks noChangeArrowheads="1"/>
            </p:cNvSpPr>
            <p:nvPr/>
          </p:nvSpPr>
          <p:spPr bwMode="auto">
            <a:xfrm>
              <a:off x="7548563" y="4714875"/>
              <a:ext cx="192087" cy="114300"/>
            </a:xfrm>
            <a:prstGeom prst="roundRect">
              <a:avLst>
                <a:gd name="adj" fmla="val 50000"/>
              </a:avLst>
            </a:prstGeom>
            <a:solidFill>
              <a:srgbClr val="CF924C"/>
            </a:solidFill>
            <a:ln w="9525">
              <a:noFill/>
              <a:round/>
              <a:headEnd/>
              <a:tailEnd/>
            </a:ln>
          </p:spPr>
          <p:txBody>
            <a:bodyPr/>
            <a:lstStyle/>
            <a:p>
              <a:endParaRPr lang="en-US"/>
            </a:p>
          </p:txBody>
        </p:sp>
        <p:sp>
          <p:nvSpPr>
            <p:cNvPr id="17813" name="AutoShape 404"/>
            <p:cNvSpPr>
              <a:spLocks noChangeArrowheads="1"/>
            </p:cNvSpPr>
            <p:nvPr/>
          </p:nvSpPr>
          <p:spPr bwMode="auto">
            <a:xfrm>
              <a:off x="7527925" y="4691063"/>
              <a:ext cx="234950" cy="160337"/>
            </a:xfrm>
            <a:prstGeom prst="roundRect">
              <a:avLst>
                <a:gd name="adj" fmla="val 39065"/>
              </a:avLst>
            </a:prstGeom>
            <a:noFill/>
            <a:ln w="53975">
              <a:solidFill>
                <a:srgbClr val="CF924C"/>
              </a:solidFill>
              <a:round/>
              <a:headEnd/>
              <a:tailEnd/>
            </a:ln>
          </p:spPr>
          <p:txBody>
            <a:bodyPr/>
            <a:lstStyle/>
            <a:p>
              <a:endParaRPr lang="en-US"/>
            </a:p>
          </p:txBody>
        </p:sp>
        <p:sp>
          <p:nvSpPr>
            <p:cNvPr id="17814" name="Rectangle 405"/>
            <p:cNvSpPr>
              <a:spLocks noChangeArrowheads="1"/>
            </p:cNvSpPr>
            <p:nvPr/>
          </p:nvSpPr>
          <p:spPr bwMode="auto">
            <a:xfrm>
              <a:off x="7591425" y="4735513"/>
              <a:ext cx="128588" cy="71437"/>
            </a:xfrm>
            <a:prstGeom prst="rect">
              <a:avLst/>
            </a:prstGeom>
            <a:solidFill>
              <a:srgbClr val="FFFFFF"/>
            </a:solidFill>
            <a:ln w="9525">
              <a:noFill/>
              <a:miter lim="800000"/>
              <a:headEnd/>
              <a:tailEnd/>
            </a:ln>
          </p:spPr>
          <p:txBody>
            <a:bodyPr/>
            <a:lstStyle/>
            <a:p>
              <a:endParaRPr lang="en-US"/>
            </a:p>
          </p:txBody>
        </p:sp>
        <p:sp>
          <p:nvSpPr>
            <p:cNvPr id="17815" name="Rectangle 406"/>
            <p:cNvSpPr>
              <a:spLocks noChangeArrowheads="1"/>
            </p:cNvSpPr>
            <p:nvPr/>
          </p:nvSpPr>
          <p:spPr bwMode="auto">
            <a:xfrm>
              <a:off x="7591425" y="4735513"/>
              <a:ext cx="149225" cy="93662"/>
            </a:xfrm>
            <a:prstGeom prst="rect">
              <a:avLst/>
            </a:prstGeom>
            <a:noFill/>
            <a:ln w="31750">
              <a:solidFill>
                <a:srgbClr val="CF924C"/>
              </a:solidFill>
              <a:miter lim="800000"/>
              <a:headEnd/>
              <a:tailEnd/>
            </a:ln>
          </p:spPr>
          <p:txBody>
            <a:bodyPr/>
            <a:lstStyle/>
            <a:p>
              <a:endParaRPr lang="en-US"/>
            </a:p>
          </p:txBody>
        </p:sp>
        <p:sp>
          <p:nvSpPr>
            <p:cNvPr id="17816" name="Freeform 407"/>
            <p:cNvSpPr>
              <a:spLocks/>
            </p:cNvSpPr>
            <p:nvPr/>
          </p:nvSpPr>
          <p:spPr bwMode="auto">
            <a:xfrm>
              <a:off x="7762875" y="4945063"/>
              <a:ext cx="42863" cy="68262"/>
            </a:xfrm>
            <a:custGeom>
              <a:avLst/>
              <a:gdLst>
                <a:gd name="T0" fmla="*/ 2147483647 w 28"/>
                <a:gd name="T1" fmla="*/ 0 h 41"/>
                <a:gd name="T2" fmla="*/ 2147483647 w 28"/>
                <a:gd name="T3" fmla="*/ 0 h 41"/>
                <a:gd name="T4" fmla="*/ 2147483647 w 28"/>
                <a:gd name="T5" fmla="*/ 2147483647 h 41"/>
                <a:gd name="T6" fmla="*/ 2147483647 w 28"/>
                <a:gd name="T7" fmla="*/ 2147483647 h 41"/>
                <a:gd name="T8" fmla="*/ 2147483647 w 28"/>
                <a:gd name="T9" fmla="*/ 2147483647 h 41"/>
                <a:gd name="T10" fmla="*/ 2147483647 w 28"/>
                <a:gd name="T11" fmla="*/ 2147483647 h 41"/>
                <a:gd name="T12" fmla="*/ 0 w 28"/>
                <a:gd name="T13" fmla="*/ 2147483647 h 41"/>
                <a:gd name="T14" fmla="*/ 0 w 28"/>
                <a:gd name="T15" fmla="*/ 2147483647 h 41"/>
                <a:gd name="T16" fmla="*/ 0 w 28"/>
                <a:gd name="T17" fmla="*/ 0 h 41"/>
                <a:gd name="T18" fmla="*/ 2147483647 w 28"/>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41"/>
                <a:gd name="T32" fmla="*/ 28 w 28"/>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41">
                  <a:moveTo>
                    <a:pt x="14" y="0"/>
                  </a:moveTo>
                  <a:lnTo>
                    <a:pt x="14" y="0"/>
                  </a:lnTo>
                  <a:lnTo>
                    <a:pt x="28" y="13"/>
                  </a:lnTo>
                  <a:lnTo>
                    <a:pt x="28" y="27"/>
                  </a:lnTo>
                  <a:lnTo>
                    <a:pt x="14" y="41"/>
                  </a:lnTo>
                  <a:lnTo>
                    <a:pt x="0" y="27"/>
                  </a:lnTo>
                  <a:lnTo>
                    <a:pt x="0" y="13"/>
                  </a:lnTo>
                  <a:lnTo>
                    <a:pt x="0" y="0"/>
                  </a:lnTo>
                  <a:lnTo>
                    <a:pt x="14" y="0"/>
                  </a:lnTo>
                  <a:close/>
                </a:path>
              </a:pathLst>
            </a:custGeom>
            <a:solidFill>
              <a:srgbClr val="CF924C"/>
            </a:solidFill>
            <a:ln w="31750">
              <a:solidFill>
                <a:srgbClr val="CF924C"/>
              </a:solidFill>
              <a:round/>
              <a:headEnd/>
              <a:tailEnd/>
            </a:ln>
          </p:spPr>
          <p:txBody>
            <a:bodyPr/>
            <a:lstStyle/>
            <a:p>
              <a:endParaRPr lang="en-US"/>
            </a:p>
          </p:txBody>
        </p:sp>
        <p:pic>
          <p:nvPicPr>
            <p:cNvPr id="17817" name="Picture 408"/>
            <p:cNvPicPr>
              <a:picLocks noChangeAspect="1" noChangeArrowheads="1"/>
            </p:cNvPicPr>
            <p:nvPr/>
          </p:nvPicPr>
          <p:blipFill>
            <a:blip r:embed="rId3"/>
            <a:srcRect/>
            <a:stretch>
              <a:fillRect/>
            </a:stretch>
          </p:blipFill>
          <p:spPr bwMode="auto">
            <a:xfrm>
              <a:off x="7591425" y="4735513"/>
              <a:ext cx="107950" cy="71437"/>
            </a:xfrm>
            <a:prstGeom prst="rect">
              <a:avLst/>
            </a:prstGeom>
            <a:noFill/>
            <a:ln w="9525">
              <a:noFill/>
              <a:miter lim="800000"/>
              <a:headEnd/>
              <a:tailEnd/>
            </a:ln>
          </p:spPr>
        </p:pic>
        <p:sp>
          <p:nvSpPr>
            <p:cNvPr id="17818" name="Line 409"/>
            <p:cNvSpPr>
              <a:spLocks noChangeShapeType="1"/>
            </p:cNvSpPr>
            <p:nvPr/>
          </p:nvSpPr>
          <p:spPr bwMode="auto">
            <a:xfrm>
              <a:off x="7762875" y="4967288"/>
              <a:ext cx="1588" cy="1587"/>
            </a:xfrm>
            <a:prstGeom prst="line">
              <a:avLst/>
            </a:prstGeom>
            <a:noFill/>
            <a:ln w="31750">
              <a:solidFill>
                <a:srgbClr val="000000"/>
              </a:solidFill>
              <a:round/>
              <a:headEnd/>
              <a:tailEnd/>
            </a:ln>
          </p:spPr>
          <p:txBody>
            <a:bodyPr/>
            <a:lstStyle/>
            <a:p>
              <a:endParaRPr lang="en-US"/>
            </a:p>
          </p:txBody>
        </p:sp>
        <p:sp>
          <p:nvSpPr>
            <p:cNvPr id="17819" name="Freeform 410"/>
            <p:cNvSpPr>
              <a:spLocks/>
            </p:cNvSpPr>
            <p:nvPr/>
          </p:nvSpPr>
          <p:spPr bwMode="auto">
            <a:xfrm>
              <a:off x="7783513" y="4967288"/>
              <a:ext cx="1587"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 name="T9" fmla="*/ 0 w 1587"/>
                <a:gd name="T10" fmla="*/ 0 h 1587"/>
                <a:gd name="T11" fmla="*/ 1587 w 1587"/>
                <a:gd name="T12" fmla="*/ 1587 h 1587"/>
              </a:gdLst>
              <a:ahLst/>
              <a:cxnLst>
                <a:cxn ang="T6">
                  <a:pos x="T0" y="T1"/>
                </a:cxn>
                <a:cxn ang="T7">
                  <a:pos x="T2" y="T3"/>
                </a:cxn>
                <a:cxn ang="T8">
                  <a:pos x="T4" y="T5"/>
                </a:cxn>
              </a:cxnLst>
              <a:rect l="T9" t="T10" r="T11" b="T12"/>
              <a:pathLst>
                <a:path w="1587" h="1587">
                  <a:moveTo>
                    <a:pt x="0" y="0"/>
                  </a:moveTo>
                  <a:lnTo>
                    <a:pt x="0" y="0"/>
                  </a:lnTo>
                  <a:close/>
                </a:path>
              </a:pathLst>
            </a:custGeom>
            <a:noFill/>
            <a:ln w="31750">
              <a:solidFill>
                <a:srgbClr val="000000"/>
              </a:solidFill>
              <a:round/>
              <a:headEnd/>
              <a:tailEnd/>
            </a:ln>
          </p:spPr>
          <p:txBody>
            <a:bodyPr/>
            <a:lstStyle/>
            <a:p>
              <a:endParaRPr lang="en-US"/>
            </a:p>
          </p:txBody>
        </p:sp>
        <p:sp>
          <p:nvSpPr>
            <p:cNvPr id="17820" name="Rectangle 411"/>
            <p:cNvSpPr>
              <a:spLocks noChangeArrowheads="1"/>
            </p:cNvSpPr>
            <p:nvPr/>
          </p:nvSpPr>
          <p:spPr bwMode="auto">
            <a:xfrm>
              <a:off x="7570788" y="4829175"/>
              <a:ext cx="149225" cy="46038"/>
            </a:xfrm>
            <a:prstGeom prst="rect">
              <a:avLst/>
            </a:prstGeom>
            <a:solidFill>
              <a:srgbClr val="CF924C"/>
            </a:solidFill>
            <a:ln w="31750">
              <a:solidFill>
                <a:srgbClr val="CF924C"/>
              </a:solidFill>
              <a:miter lim="800000"/>
              <a:headEnd/>
              <a:tailEnd/>
            </a:ln>
          </p:spPr>
          <p:txBody>
            <a:bodyPr/>
            <a:lstStyle/>
            <a:p>
              <a:endParaRPr lang="en-US"/>
            </a:p>
          </p:txBody>
        </p:sp>
        <p:sp>
          <p:nvSpPr>
            <p:cNvPr id="17821" name="Freeform 412"/>
            <p:cNvSpPr>
              <a:spLocks/>
            </p:cNvSpPr>
            <p:nvPr/>
          </p:nvSpPr>
          <p:spPr bwMode="auto">
            <a:xfrm>
              <a:off x="7548563" y="4875213"/>
              <a:ext cx="192087" cy="46037"/>
            </a:xfrm>
            <a:custGeom>
              <a:avLst/>
              <a:gdLst>
                <a:gd name="T0" fmla="*/ 2147483647 w 124"/>
                <a:gd name="T1" fmla="*/ 0 h 28"/>
                <a:gd name="T2" fmla="*/ 0 w 124"/>
                <a:gd name="T3" fmla="*/ 2147483647 h 28"/>
                <a:gd name="T4" fmla="*/ 2147483647 w 124"/>
                <a:gd name="T5" fmla="*/ 2147483647 h 28"/>
                <a:gd name="T6" fmla="*/ 2147483647 w 124"/>
                <a:gd name="T7" fmla="*/ 0 h 28"/>
                <a:gd name="T8" fmla="*/ 2147483647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24" y="0"/>
                  </a:lnTo>
                  <a:lnTo>
                    <a:pt x="14" y="0"/>
                  </a:lnTo>
                  <a:close/>
                </a:path>
              </a:pathLst>
            </a:custGeom>
            <a:noFill/>
            <a:ln w="31750">
              <a:solidFill>
                <a:srgbClr val="D9AA73"/>
              </a:solidFill>
              <a:round/>
              <a:headEnd/>
              <a:tailEnd/>
            </a:ln>
          </p:spPr>
          <p:txBody>
            <a:bodyPr/>
            <a:lstStyle/>
            <a:p>
              <a:endParaRPr lang="en-US"/>
            </a:p>
          </p:txBody>
        </p:sp>
        <p:sp>
          <p:nvSpPr>
            <p:cNvPr id="17822" name="Line 413"/>
            <p:cNvSpPr>
              <a:spLocks noChangeShapeType="1"/>
            </p:cNvSpPr>
            <p:nvPr/>
          </p:nvSpPr>
          <p:spPr bwMode="auto">
            <a:xfrm>
              <a:off x="7570788" y="4899025"/>
              <a:ext cx="20637" cy="1588"/>
            </a:xfrm>
            <a:prstGeom prst="line">
              <a:avLst/>
            </a:prstGeom>
            <a:noFill/>
            <a:ln w="31750">
              <a:solidFill>
                <a:srgbClr val="000000"/>
              </a:solidFill>
              <a:round/>
              <a:headEnd/>
              <a:tailEnd/>
            </a:ln>
          </p:spPr>
          <p:txBody>
            <a:bodyPr/>
            <a:lstStyle/>
            <a:p>
              <a:endParaRPr lang="en-US"/>
            </a:p>
          </p:txBody>
        </p:sp>
        <p:sp>
          <p:nvSpPr>
            <p:cNvPr id="17823" name="Line 414"/>
            <p:cNvSpPr>
              <a:spLocks noChangeShapeType="1"/>
            </p:cNvSpPr>
            <p:nvPr/>
          </p:nvSpPr>
          <p:spPr bwMode="auto">
            <a:xfrm>
              <a:off x="7591425" y="4875213"/>
              <a:ext cx="128588" cy="1587"/>
            </a:xfrm>
            <a:prstGeom prst="line">
              <a:avLst/>
            </a:prstGeom>
            <a:noFill/>
            <a:ln w="31750">
              <a:solidFill>
                <a:srgbClr val="000000"/>
              </a:solidFill>
              <a:round/>
              <a:headEnd/>
              <a:tailEnd/>
            </a:ln>
          </p:spPr>
          <p:txBody>
            <a:bodyPr/>
            <a:lstStyle/>
            <a:p>
              <a:endParaRPr lang="en-US"/>
            </a:p>
          </p:txBody>
        </p:sp>
        <p:sp>
          <p:nvSpPr>
            <p:cNvPr id="17824" name="Line 415"/>
            <p:cNvSpPr>
              <a:spLocks noChangeShapeType="1"/>
            </p:cNvSpPr>
            <p:nvPr/>
          </p:nvSpPr>
          <p:spPr bwMode="auto">
            <a:xfrm>
              <a:off x="7570788" y="4899025"/>
              <a:ext cx="106362" cy="1588"/>
            </a:xfrm>
            <a:prstGeom prst="line">
              <a:avLst/>
            </a:prstGeom>
            <a:noFill/>
            <a:ln w="31750">
              <a:solidFill>
                <a:srgbClr val="000000"/>
              </a:solidFill>
              <a:round/>
              <a:headEnd/>
              <a:tailEnd/>
            </a:ln>
          </p:spPr>
          <p:txBody>
            <a:bodyPr/>
            <a:lstStyle/>
            <a:p>
              <a:endParaRPr lang="en-US"/>
            </a:p>
          </p:txBody>
        </p:sp>
        <p:sp>
          <p:nvSpPr>
            <p:cNvPr id="17825" name="Line 416"/>
            <p:cNvSpPr>
              <a:spLocks noChangeShapeType="1"/>
            </p:cNvSpPr>
            <p:nvPr/>
          </p:nvSpPr>
          <p:spPr bwMode="auto">
            <a:xfrm>
              <a:off x="7613650" y="4899025"/>
              <a:ext cx="85725" cy="1588"/>
            </a:xfrm>
            <a:prstGeom prst="line">
              <a:avLst/>
            </a:prstGeom>
            <a:noFill/>
            <a:ln w="31750">
              <a:solidFill>
                <a:srgbClr val="000000"/>
              </a:solidFill>
              <a:round/>
              <a:headEnd/>
              <a:tailEnd/>
            </a:ln>
          </p:spPr>
          <p:txBody>
            <a:bodyPr/>
            <a:lstStyle/>
            <a:p>
              <a:endParaRPr lang="en-US"/>
            </a:p>
          </p:txBody>
        </p:sp>
        <p:sp>
          <p:nvSpPr>
            <p:cNvPr id="17826" name="Freeform 417"/>
            <p:cNvSpPr>
              <a:spLocks/>
            </p:cNvSpPr>
            <p:nvPr/>
          </p:nvSpPr>
          <p:spPr bwMode="auto">
            <a:xfrm>
              <a:off x="7677150" y="4899025"/>
              <a:ext cx="63500" cy="1588"/>
            </a:xfrm>
            <a:custGeom>
              <a:avLst/>
              <a:gdLst>
                <a:gd name="T0" fmla="*/ 0 w 41"/>
                <a:gd name="T1" fmla="*/ 0 h 1588"/>
                <a:gd name="T2" fmla="*/ 2147483647 w 41"/>
                <a:gd name="T3" fmla="*/ 0 h 1588"/>
                <a:gd name="T4" fmla="*/ 2147483647 w 41"/>
                <a:gd name="T5" fmla="*/ 0 h 1588"/>
                <a:gd name="T6" fmla="*/ 0 60000 65536"/>
                <a:gd name="T7" fmla="*/ 0 60000 65536"/>
                <a:gd name="T8" fmla="*/ 0 60000 65536"/>
                <a:gd name="T9" fmla="*/ 0 w 41"/>
                <a:gd name="T10" fmla="*/ 0 h 1588"/>
                <a:gd name="T11" fmla="*/ 41 w 41"/>
                <a:gd name="T12" fmla="*/ 1588 h 1588"/>
              </a:gdLst>
              <a:ahLst/>
              <a:cxnLst>
                <a:cxn ang="T6">
                  <a:pos x="T0" y="T1"/>
                </a:cxn>
                <a:cxn ang="T7">
                  <a:pos x="T2" y="T3"/>
                </a:cxn>
                <a:cxn ang="T8">
                  <a:pos x="T4" y="T5"/>
                </a:cxn>
              </a:cxnLst>
              <a:rect l="T9" t="T10" r="T11" b="T12"/>
              <a:pathLst>
                <a:path w="41" h="1588">
                  <a:moveTo>
                    <a:pt x="0" y="0"/>
                  </a:moveTo>
                  <a:lnTo>
                    <a:pt x="28" y="0"/>
                  </a:lnTo>
                  <a:lnTo>
                    <a:pt x="41" y="0"/>
                  </a:lnTo>
                </a:path>
              </a:pathLst>
            </a:custGeom>
            <a:noFill/>
            <a:ln w="31750">
              <a:solidFill>
                <a:srgbClr val="000000"/>
              </a:solidFill>
              <a:round/>
              <a:headEnd/>
              <a:tailEnd/>
            </a:ln>
          </p:spPr>
          <p:txBody>
            <a:bodyPr/>
            <a:lstStyle/>
            <a:p>
              <a:endParaRPr lang="en-US"/>
            </a:p>
          </p:txBody>
        </p:sp>
        <p:sp>
          <p:nvSpPr>
            <p:cNvPr id="17827" name="Rectangle 418"/>
            <p:cNvSpPr>
              <a:spLocks noChangeArrowheads="1"/>
            </p:cNvSpPr>
            <p:nvPr/>
          </p:nvSpPr>
          <p:spPr bwMode="auto">
            <a:xfrm>
              <a:off x="7634288" y="4714875"/>
              <a:ext cx="42862" cy="68263"/>
            </a:xfrm>
            <a:prstGeom prst="rect">
              <a:avLst/>
            </a:prstGeom>
            <a:solidFill>
              <a:srgbClr val="FFFFFF"/>
            </a:solidFill>
            <a:ln w="9525">
              <a:noFill/>
              <a:miter lim="800000"/>
              <a:headEnd/>
              <a:tailEnd/>
            </a:ln>
          </p:spPr>
          <p:txBody>
            <a:bodyPr/>
            <a:lstStyle/>
            <a:p>
              <a:endParaRPr lang="en-US"/>
            </a:p>
          </p:txBody>
        </p:sp>
        <p:sp>
          <p:nvSpPr>
            <p:cNvPr id="17828" name="Rectangle 419"/>
            <p:cNvSpPr>
              <a:spLocks noChangeArrowheads="1"/>
            </p:cNvSpPr>
            <p:nvPr/>
          </p:nvSpPr>
          <p:spPr bwMode="auto">
            <a:xfrm>
              <a:off x="7634288" y="4714875"/>
              <a:ext cx="65087" cy="92075"/>
            </a:xfrm>
            <a:prstGeom prst="rect">
              <a:avLst/>
            </a:prstGeom>
            <a:noFill/>
            <a:ln w="31750">
              <a:solidFill>
                <a:srgbClr val="000000"/>
              </a:solidFill>
              <a:miter lim="800000"/>
              <a:headEnd/>
              <a:tailEnd/>
            </a:ln>
          </p:spPr>
          <p:txBody>
            <a:bodyPr/>
            <a:lstStyle/>
            <a:p>
              <a:endParaRPr lang="en-US"/>
            </a:p>
          </p:txBody>
        </p:sp>
        <p:sp>
          <p:nvSpPr>
            <p:cNvPr id="17829" name="Freeform 420"/>
            <p:cNvSpPr>
              <a:spLocks/>
            </p:cNvSpPr>
            <p:nvPr/>
          </p:nvSpPr>
          <p:spPr bwMode="auto">
            <a:xfrm>
              <a:off x="7997825" y="4851400"/>
              <a:ext cx="65088" cy="115888"/>
            </a:xfrm>
            <a:custGeom>
              <a:avLst/>
              <a:gdLst>
                <a:gd name="T0" fmla="*/ 0 w 41"/>
                <a:gd name="T1" fmla="*/ 0 h 69"/>
                <a:gd name="T2" fmla="*/ 2147483647 w 41"/>
                <a:gd name="T3" fmla="*/ 2147483647 h 69"/>
                <a:gd name="T4" fmla="*/ 2147483647 w 41"/>
                <a:gd name="T5" fmla="*/ 2147483647 h 69"/>
                <a:gd name="T6" fmla="*/ 0 60000 65536"/>
                <a:gd name="T7" fmla="*/ 0 60000 65536"/>
                <a:gd name="T8" fmla="*/ 0 60000 65536"/>
                <a:gd name="T9" fmla="*/ 0 w 41"/>
                <a:gd name="T10" fmla="*/ 0 h 69"/>
                <a:gd name="T11" fmla="*/ 41 w 41"/>
                <a:gd name="T12" fmla="*/ 69 h 69"/>
              </a:gdLst>
              <a:ahLst/>
              <a:cxnLst>
                <a:cxn ang="T6">
                  <a:pos x="T0" y="T1"/>
                </a:cxn>
                <a:cxn ang="T7">
                  <a:pos x="T2" y="T3"/>
                </a:cxn>
                <a:cxn ang="T8">
                  <a:pos x="T4" y="T5"/>
                </a:cxn>
              </a:cxnLst>
              <a:rect l="T9" t="T10" r="T11" b="T12"/>
              <a:pathLst>
                <a:path w="41" h="69">
                  <a:moveTo>
                    <a:pt x="0" y="0"/>
                  </a:moveTo>
                  <a:lnTo>
                    <a:pt x="41" y="14"/>
                  </a:lnTo>
                  <a:lnTo>
                    <a:pt x="41" y="69"/>
                  </a:lnTo>
                </a:path>
              </a:pathLst>
            </a:custGeom>
            <a:noFill/>
            <a:ln w="31750">
              <a:solidFill>
                <a:srgbClr val="000000"/>
              </a:solidFill>
              <a:round/>
              <a:headEnd/>
              <a:tailEnd/>
            </a:ln>
          </p:spPr>
          <p:txBody>
            <a:bodyPr/>
            <a:lstStyle/>
            <a:p>
              <a:endParaRPr lang="en-US"/>
            </a:p>
          </p:txBody>
        </p:sp>
        <p:sp>
          <p:nvSpPr>
            <p:cNvPr id="17830" name="AutoShape 421"/>
            <p:cNvSpPr>
              <a:spLocks noChangeArrowheads="1"/>
            </p:cNvSpPr>
            <p:nvPr/>
          </p:nvSpPr>
          <p:spPr bwMode="auto">
            <a:xfrm>
              <a:off x="7827963" y="4714875"/>
              <a:ext cx="192087" cy="114300"/>
            </a:xfrm>
            <a:prstGeom prst="roundRect">
              <a:avLst>
                <a:gd name="adj" fmla="val 50000"/>
              </a:avLst>
            </a:prstGeom>
            <a:solidFill>
              <a:srgbClr val="CF924C"/>
            </a:solidFill>
            <a:ln w="9525">
              <a:noFill/>
              <a:round/>
              <a:headEnd/>
              <a:tailEnd/>
            </a:ln>
          </p:spPr>
          <p:txBody>
            <a:bodyPr/>
            <a:lstStyle/>
            <a:p>
              <a:endParaRPr lang="en-US"/>
            </a:p>
          </p:txBody>
        </p:sp>
        <p:sp>
          <p:nvSpPr>
            <p:cNvPr id="17831" name="AutoShape 422"/>
            <p:cNvSpPr>
              <a:spLocks noChangeArrowheads="1"/>
            </p:cNvSpPr>
            <p:nvPr/>
          </p:nvSpPr>
          <p:spPr bwMode="auto">
            <a:xfrm>
              <a:off x="7805738" y="4691063"/>
              <a:ext cx="236537" cy="160337"/>
            </a:xfrm>
            <a:prstGeom prst="roundRect">
              <a:avLst>
                <a:gd name="adj" fmla="val 39065"/>
              </a:avLst>
            </a:prstGeom>
            <a:noFill/>
            <a:ln w="53975">
              <a:solidFill>
                <a:srgbClr val="CF924C"/>
              </a:solidFill>
              <a:round/>
              <a:headEnd/>
              <a:tailEnd/>
            </a:ln>
          </p:spPr>
          <p:txBody>
            <a:bodyPr/>
            <a:lstStyle/>
            <a:p>
              <a:endParaRPr lang="en-US"/>
            </a:p>
          </p:txBody>
        </p:sp>
        <p:sp>
          <p:nvSpPr>
            <p:cNvPr id="17832" name="Rectangle 423"/>
            <p:cNvSpPr>
              <a:spLocks noChangeArrowheads="1"/>
            </p:cNvSpPr>
            <p:nvPr/>
          </p:nvSpPr>
          <p:spPr bwMode="auto">
            <a:xfrm>
              <a:off x="7869238" y="4735513"/>
              <a:ext cx="128587" cy="71437"/>
            </a:xfrm>
            <a:prstGeom prst="rect">
              <a:avLst/>
            </a:prstGeom>
            <a:solidFill>
              <a:srgbClr val="FFFFFF"/>
            </a:solidFill>
            <a:ln w="9525">
              <a:noFill/>
              <a:miter lim="800000"/>
              <a:headEnd/>
              <a:tailEnd/>
            </a:ln>
          </p:spPr>
          <p:txBody>
            <a:bodyPr/>
            <a:lstStyle/>
            <a:p>
              <a:endParaRPr lang="en-US"/>
            </a:p>
          </p:txBody>
        </p:sp>
        <p:sp>
          <p:nvSpPr>
            <p:cNvPr id="17833" name="Rectangle 424"/>
            <p:cNvSpPr>
              <a:spLocks noChangeArrowheads="1"/>
            </p:cNvSpPr>
            <p:nvPr/>
          </p:nvSpPr>
          <p:spPr bwMode="auto">
            <a:xfrm>
              <a:off x="7869238" y="4735513"/>
              <a:ext cx="150812" cy="93662"/>
            </a:xfrm>
            <a:prstGeom prst="rect">
              <a:avLst/>
            </a:prstGeom>
            <a:noFill/>
            <a:ln w="31750">
              <a:solidFill>
                <a:srgbClr val="CF924C"/>
              </a:solidFill>
              <a:miter lim="800000"/>
              <a:headEnd/>
              <a:tailEnd/>
            </a:ln>
          </p:spPr>
          <p:txBody>
            <a:bodyPr/>
            <a:lstStyle/>
            <a:p>
              <a:endParaRPr lang="en-US"/>
            </a:p>
          </p:txBody>
        </p:sp>
        <p:sp>
          <p:nvSpPr>
            <p:cNvPr id="17834" name="Freeform 425"/>
            <p:cNvSpPr>
              <a:spLocks/>
            </p:cNvSpPr>
            <p:nvPr/>
          </p:nvSpPr>
          <p:spPr bwMode="auto">
            <a:xfrm>
              <a:off x="8042275" y="4945063"/>
              <a:ext cx="41275" cy="68262"/>
            </a:xfrm>
            <a:custGeom>
              <a:avLst/>
              <a:gdLst>
                <a:gd name="T0" fmla="*/ 2147483647 w 27"/>
                <a:gd name="T1" fmla="*/ 0 h 41"/>
                <a:gd name="T2" fmla="*/ 2147483647 w 27"/>
                <a:gd name="T3" fmla="*/ 0 h 41"/>
                <a:gd name="T4" fmla="*/ 2147483647 w 27"/>
                <a:gd name="T5" fmla="*/ 2147483647 h 41"/>
                <a:gd name="T6" fmla="*/ 2147483647 w 27"/>
                <a:gd name="T7" fmla="*/ 2147483647 h 41"/>
                <a:gd name="T8" fmla="*/ 2147483647 w 27"/>
                <a:gd name="T9" fmla="*/ 2147483647 h 41"/>
                <a:gd name="T10" fmla="*/ 2147483647 w 27"/>
                <a:gd name="T11" fmla="*/ 2147483647 h 41"/>
                <a:gd name="T12" fmla="*/ 0 w 27"/>
                <a:gd name="T13" fmla="*/ 2147483647 h 41"/>
                <a:gd name="T14" fmla="*/ 0 w 27"/>
                <a:gd name="T15" fmla="*/ 2147483647 h 41"/>
                <a:gd name="T16" fmla="*/ 0 w 27"/>
                <a:gd name="T17" fmla="*/ 0 h 41"/>
                <a:gd name="T18" fmla="*/ 2147483647 w 27"/>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41"/>
                <a:gd name="T32" fmla="*/ 27 w 27"/>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41">
                  <a:moveTo>
                    <a:pt x="13" y="0"/>
                  </a:moveTo>
                  <a:lnTo>
                    <a:pt x="13" y="0"/>
                  </a:lnTo>
                  <a:lnTo>
                    <a:pt x="27" y="13"/>
                  </a:lnTo>
                  <a:lnTo>
                    <a:pt x="27" y="27"/>
                  </a:lnTo>
                  <a:lnTo>
                    <a:pt x="13" y="41"/>
                  </a:lnTo>
                  <a:lnTo>
                    <a:pt x="0" y="27"/>
                  </a:lnTo>
                  <a:lnTo>
                    <a:pt x="0" y="13"/>
                  </a:lnTo>
                  <a:lnTo>
                    <a:pt x="0" y="0"/>
                  </a:lnTo>
                  <a:lnTo>
                    <a:pt x="13" y="0"/>
                  </a:lnTo>
                  <a:close/>
                </a:path>
              </a:pathLst>
            </a:custGeom>
            <a:solidFill>
              <a:srgbClr val="CF924C"/>
            </a:solidFill>
            <a:ln w="31750">
              <a:solidFill>
                <a:srgbClr val="CF924C"/>
              </a:solidFill>
              <a:round/>
              <a:headEnd/>
              <a:tailEnd/>
            </a:ln>
          </p:spPr>
          <p:txBody>
            <a:bodyPr/>
            <a:lstStyle/>
            <a:p>
              <a:endParaRPr lang="en-US"/>
            </a:p>
          </p:txBody>
        </p:sp>
        <p:pic>
          <p:nvPicPr>
            <p:cNvPr id="17835" name="Picture 426"/>
            <p:cNvPicPr>
              <a:picLocks noChangeAspect="1" noChangeArrowheads="1"/>
            </p:cNvPicPr>
            <p:nvPr/>
          </p:nvPicPr>
          <p:blipFill>
            <a:blip r:embed="rId3"/>
            <a:srcRect/>
            <a:stretch>
              <a:fillRect/>
            </a:stretch>
          </p:blipFill>
          <p:spPr bwMode="auto">
            <a:xfrm>
              <a:off x="7869238" y="4735513"/>
              <a:ext cx="107950" cy="71437"/>
            </a:xfrm>
            <a:prstGeom prst="rect">
              <a:avLst/>
            </a:prstGeom>
            <a:noFill/>
            <a:ln w="9525">
              <a:noFill/>
              <a:miter lim="800000"/>
              <a:headEnd/>
              <a:tailEnd/>
            </a:ln>
          </p:spPr>
        </p:pic>
        <p:sp>
          <p:nvSpPr>
            <p:cNvPr id="17836" name="Line 427"/>
            <p:cNvSpPr>
              <a:spLocks noChangeShapeType="1"/>
            </p:cNvSpPr>
            <p:nvPr/>
          </p:nvSpPr>
          <p:spPr bwMode="auto">
            <a:xfrm>
              <a:off x="8042275" y="4967288"/>
              <a:ext cx="1588" cy="1587"/>
            </a:xfrm>
            <a:prstGeom prst="line">
              <a:avLst/>
            </a:prstGeom>
            <a:noFill/>
            <a:ln w="31750">
              <a:solidFill>
                <a:srgbClr val="000000"/>
              </a:solidFill>
              <a:round/>
              <a:headEnd/>
              <a:tailEnd/>
            </a:ln>
          </p:spPr>
          <p:txBody>
            <a:bodyPr/>
            <a:lstStyle/>
            <a:p>
              <a:endParaRPr lang="en-US"/>
            </a:p>
          </p:txBody>
        </p:sp>
        <p:sp>
          <p:nvSpPr>
            <p:cNvPr id="17837" name="Freeform 428"/>
            <p:cNvSpPr>
              <a:spLocks/>
            </p:cNvSpPr>
            <p:nvPr/>
          </p:nvSpPr>
          <p:spPr bwMode="auto">
            <a:xfrm>
              <a:off x="8062913" y="4967288"/>
              <a:ext cx="1587"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 name="T9" fmla="*/ 0 w 1587"/>
                <a:gd name="T10" fmla="*/ 0 h 1587"/>
                <a:gd name="T11" fmla="*/ 1587 w 1587"/>
                <a:gd name="T12" fmla="*/ 1587 h 1587"/>
              </a:gdLst>
              <a:ahLst/>
              <a:cxnLst>
                <a:cxn ang="T6">
                  <a:pos x="T0" y="T1"/>
                </a:cxn>
                <a:cxn ang="T7">
                  <a:pos x="T2" y="T3"/>
                </a:cxn>
                <a:cxn ang="T8">
                  <a:pos x="T4" y="T5"/>
                </a:cxn>
              </a:cxnLst>
              <a:rect l="T9" t="T10" r="T11" b="T12"/>
              <a:pathLst>
                <a:path w="1587" h="1587">
                  <a:moveTo>
                    <a:pt x="0" y="0"/>
                  </a:moveTo>
                  <a:lnTo>
                    <a:pt x="0" y="0"/>
                  </a:lnTo>
                  <a:close/>
                </a:path>
              </a:pathLst>
            </a:custGeom>
            <a:noFill/>
            <a:ln w="31750">
              <a:solidFill>
                <a:srgbClr val="000000"/>
              </a:solidFill>
              <a:round/>
              <a:headEnd/>
              <a:tailEnd/>
            </a:ln>
          </p:spPr>
          <p:txBody>
            <a:bodyPr/>
            <a:lstStyle/>
            <a:p>
              <a:endParaRPr lang="en-US"/>
            </a:p>
          </p:txBody>
        </p:sp>
        <p:sp>
          <p:nvSpPr>
            <p:cNvPr id="17838" name="Rectangle 429"/>
            <p:cNvSpPr>
              <a:spLocks noChangeArrowheads="1"/>
            </p:cNvSpPr>
            <p:nvPr/>
          </p:nvSpPr>
          <p:spPr bwMode="auto">
            <a:xfrm>
              <a:off x="7848600" y="4829175"/>
              <a:ext cx="149225" cy="46038"/>
            </a:xfrm>
            <a:prstGeom prst="rect">
              <a:avLst/>
            </a:prstGeom>
            <a:solidFill>
              <a:srgbClr val="CF924C"/>
            </a:solidFill>
            <a:ln w="31750">
              <a:solidFill>
                <a:srgbClr val="CF924C"/>
              </a:solidFill>
              <a:miter lim="800000"/>
              <a:headEnd/>
              <a:tailEnd/>
            </a:ln>
          </p:spPr>
          <p:txBody>
            <a:bodyPr/>
            <a:lstStyle/>
            <a:p>
              <a:endParaRPr lang="en-US"/>
            </a:p>
          </p:txBody>
        </p:sp>
        <p:sp>
          <p:nvSpPr>
            <p:cNvPr id="17839" name="Freeform 430"/>
            <p:cNvSpPr>
              <a:spLocks/>
            </p:cNvSpPr>
            <p:nvPr/>
          </p:nvSpPr>
          <p:spPr bwMode="auto">
            <a:xfrm>
              <a:off x="7827963" y="4875213"/>
              <a:ext cx="192087" cy="46037"/>
            </a:xfrm>
            <a:custGeom>
              <a:avLst/>
              <a:gdLst>
                <a:gd name="T0" fmla="*/ 2147483647 w 124"/>
                <a:gd name="T1" fmla="*/ 0 h 28"/>
                <a:gd name="T2" fmla="*/ 0 w 124"/>
                <a:gd name="T3" fmla="*/ 2147483647 h 28"/>
                <a:gd name="T4" fmla="*/ 2147483647 w 124"/>
                <a:gd name="T5" fmla="*/ 2147483647 h 28"/>
                <a:gd name="T6" fmla="*/ 2147483647 w 124"/>
                <a:gd name="T7" fmla="*/ 0 h 28"/>
                <a:gd name="T8" fmla="*/ 2147483647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3" y="0"/>
                  </a:moveTo>
                  <a:lnTo>
                    <a:pt x="0" y="28"/>
                  </a:lnTo>
                  <a:lnTo>
                    <a:pt x="124" y="28"/>
                  </a:lnTo>
                  <a:lnTo>
                    <a:pt x="124" y="0"/>
                  </a:lnTo>
                  <a:lnTo>
                    <a:pt x="13" y="0"/>
                  </a:lnTo>
                  <a:close/>
                </a:path>
              </a:pathLst>
            </a:custGeom>
            <a:noFill/>
            <a:ln w="31750">
              <a:solidFill>
                <a:srgbClr val="D9AA73"/>
              </a:solidFill>
              <a:round/>
              <a:headEnd/>
              <a:tailEnd/>
            </a:ln>
          </p:spPr>
          <p:txBody>
            <a:bodyPr/>
            <a:lstStyle/>
            <a:p>
              <a:endParaRPr lang="en-US"/>
            </a:p>
          </p:txBody>
        </p:sp>
        <p:sp>
          <p:nvSpPr>
            <p:cNvPr id="17840" name="Line 431"/>
            <p:cNvSpPr>
              <a:spLocks noChangeShapeType="1"/>
            </p:cNvSpPr>
            <p:nvPr/>
          </p:nvSpPr>
          <p:spPr bwMode="auto">
            <a:xfrm>
              <a:off x="7848600" y="4899025"/>
              <a:ext cx="20638" cy="1588"/>
            </a:xfrm>
            <a:prstGeom prst="line">
              <a:avLst/>
            </a:prstGeom>
            <a:noFill/>
            <a:ln w="31750">
              <a:solidFill>
                <a:srgbClr val="000000"/>
              </a:solidFill>
              <a:round/>
              <a:headEnd/>
              <a:tailEnd/>
            </a:ln>
          </p:spPr>
          <p:txBody>
            <a:bodyPr/>
            <a:lstStyle/>
            <a:p>
              <a:endParaRPr lang="en-US"/>
            </a:p>
          </p:txBody>
        </p:sp>
        <p:sp>
          <p:nvSpPr>
            <p:cNvPr id="17841" name="Line 432"/>
            <p:cNvSpPr>
              <a:spLocks noChangeShapeType="1"/>
            </p:cNvSpPr>
            <p:nvPr/>
          </p:nvSpPr>
          <p:spPr bwMode="auto">
            <a:xfrm>
              <a:off x="7869238" y="4875213"/>
              <a:ext cx="128587" cy="1587"/>
            </a:xfrm>
            <a:prstGeom prst="line">
              <a:avLst/>
            </a:prstGeom>
            <a:noFill/>
            <a:ln w="31750">
              <a:solidFill>
                <a:srgbClr val="000000"/>
              </a:solidFill>
              <a:round/>
              <a:headEnd/>
              <a:tailEnd/>
            </a:ln>
          </p:spPr>
          <p:txBody>
            <a:bodyPr/>
            <a:lstStyle/>
            <a:p>
              <a:endParaRPr lang="en-US"/>
            </a:p>
          </p:txBody>
        </p:sp>
        <p:sp>
          <p:nvSpPr>
            <p:cNvPr id="17842" name="Line 433"/>
            <p:cNvSpPr>
              <a:spLocks noChangeShapeType="1"/>
            </p:cNvSpPr>
            <p:nvPr/>
          </p:nvSpPr>
          <p:spPr bwMode="auto">
            <a:xfrm>
              <a:off x="7848600" y="4899025"/>
              <a:ext cx="106363" cy="1588"/>
            </a:xfrm>
            <a:prstGeom prst="line">
              <a:avLst/>
            </a:prstGeom>
            <a:noFill/>
            <a:ln w="31750">
              <a:solidFill>
                <a:srgbClr val="000000"/>
              </a:solidFill>
              <a:round/>
              <a:headEnd/>
              <a:tailEnd/>
            </a:ln>
          </p:spPr>
          <p:txBody>
            <a:bodyPr/>
            <a:lstStyle/>
            <a:p>
              <a:endParaRPr lang="en-US"/>
            </a:p>
          </p:txBody>
        </p:sp>
        <p:sp>
          <p:nvSpPr>
            <p:cNvPr id="17843" name="Line 434"/>
            <p:cNvSpPr>
              <a:spLocks noChangeShapeType="1"/>
            </p:cNvSpPr>
            <p:nvPr/>
          </p:nvSpPr>
          <p:spPr bwMode="auto">
            <a:xfrm>
              <a:off x="7891463" y="4899025"/>
              <a:ext cx="85725" cy="1588"/>
            </a:xfrm>
            <a:prstGeom prst="line">
              <a:avLst/>
            </a:prstGeom>
            <a:noFill/>
            <a:ln w="31750">
              <a:solidFill>
                <a:srgbClr val="000000"/>
              </a:solidFill>
              <a:round/>
              <a:headEnd/>
              <a:tailEnd/>
            </a:ln>
          </p:spPr>
          <p:txBody>
            <a:bodyPr/>
            <a:lstStyle/>
            <a:p>
              <a:endParaRPr lang="en-US"/>
            </a:p>
          </p:txBody>
        </p:sp>
        <p:sp>
          <p:nvSpPr>
            <p:cNvPr id="17844" name="Freeform 435"/>
            <p:cNvSpPr>
              <a:spLocks/>
            </p:cNvSpPr>
            <p:nvPr/>
          </p:nvSpPr>
          <p:spPr bwMode="auto">
            <a:xfrm>
              <a:off x="7954963" y="4899025"/>
              <a:ext cx="65087" cy="1588"/>
            </a:xfrm>
            <a:custGeom>
              <a:avLst/>
              <a:gdLst>
                <a:gd name="T0" fmla="*/ 0 w 42"/>
                <a:gd name="T1" fmla="*/ 0 h 1588"/>
                <a:gd name="T2" fmla="*/ 2147483647 w 42"/>
                <a:gd name="T3" fmla="*/ 0 h 1588"/>
                <a:gd name="T4" fmla="*/ 2147483647 w 42"/>
                <a:gd name="T5" fmla="*/ 0 h 1588"/>
                <a:gd name="T6" fmla="*/ 0 60000 65536"/>
                <a:gd name="T7" fmla="*/ 0 60000 65536"/>
                <a:gd name="T8" fmla="*/ 0 60000 65536"/>
                <a:gd name="T9" fmla="*/ 0 w 42"/>
                <a:gd name="T10" fmla="*/ 0 h 1588"/>
                <a:gd name="T11" fmla="*/ 42 w 42"/>
                <a:gd name="T12" fmla="*/ 1588 h 1588"/>
              </a:gdLst>
              <a:ahLst/>
              <a:cxnLst>
                <a:cxn ang="T6">
                  <a:pos x="T0" y="T1"/>
                </a:cxn>
                <a:cxn ang="T7">
                  <a:pos x="T2" y="T3"/>
                </a:cxn>
                <a:cxn ang="T8">
                  <a:pos x="T4" y="T5"/>
                </a:cxn>
              </a:cxnLst>
              <a:rect l="T9" t="T10" r="T11" b="T12"/>
              <a:pathLst>
                <a:path w="42" h="1588">
                  <a:moveTo>
                    <a:pt x="0" y="0"/>
                  </a:moveTo>
                  <a:lnTo>
                    <a:pt x="28" y="0"/>
                  </a:lnTo>
                  <a:lnTo>
                    <a:pt x="42" y="0"/>
                  </a:lnTo>
                </a:path>
              </a:pathLst>
            </a:custGeom>
            <a:noFill/>
            <a:ln w="31750">
              <a:solidFill>
                <a:srgbClr val="000000"/>
              </a:solidFill>
              <a:round/>
              <a:headEnd/>
              <a:tailEnd/>
            </a:ln>
          </p:spPr>
          <p:txBody>
            <a:bodyPr/>
            <a:lstStyle/>
            <a:p>
              <a:endParaRPr lang="en-US"/>
            </a:p>
          </p:txBody>
        </p:sp>
        <p:sp>
          <p:nvSpPr>
            <p:cNvPr id="17845" name="Rectangle 436"/>
            <p:cNvSpPr>
              <a:spLocks noChangeArrowheads="1"/>
            </p:cNvSpPr>
            <p:nvPr/>
          </p:nvSpPr>
          <p:spPr bwMode="auto">
            <a:xfrm>
              <a:off x="7913688" y="4714875"/>
              <a:ext cx="41275" cy="68263"/>
            </a:xfrm>
            <a:prstGeom prst="rect">
              <a:avLst/>
            </a:prstGeom>
            <a:solidFill>
              <a:srgbClr val="FFFFFF"/>
            </a:solidFill>
            <a:ln w="9525">
              <a:noFill/>
              <a:miter lim="800000"/>
              <a:headEnd/>
              <a:tailEnd/>
            </a:ln>
          </p:spPr>
          <p:txBody>
            <a:bodyPr/>
            <a:lstStyle/>
            <a:p>
              <a:endParaRPr lang="en-US"/>
            </a:p>
          </p:txBody>
        </p:sp>
        <p:sp>
          <p:nvSpPr>
            <p:cNvPr id="17846" name="Rectangle 437"/>
            <p:cNvSpPr>
              <a:spLocks noChangeArrowheads="1"/>
            </p:cNvSpPr>
            <p:nvPr/>
          </p:nvSpPr>
          <p:spPr bwMode="auto">
            <a:xfrm>
              <a:off x="7913688" y="4714875"/>
              <a:ext cx="63500" cy="92075"/>
            </a:xfrm>
            <a:prstGeom prst="rect">
              <a:avLst/>
            </a:prstGeom>
            <a:noFill/>
            <a:ln w="31750">
              <a:solidFill>
                <a:srgbClr val="000000"/>
              </a:solidFill>
              <a:miter lim="800000"/>
              <a:headEnd/>
              <a:tailEnd/>
            </a:ln>
          </p:spPr>
          <p:txBody>
            <a:bodyPr/>
            <a:lstStyle/>
            <a:p>
              <a:endParaRPr lang="en-US"/>
            </a:p>
          </p:txBody>
        </p:sp>
        <p:sp>
          <p:nvSpPr>
            <p:cNvPr id="17847" name="Freeform 438"/>
            <p:cNvSpPr>
              <a:spLocks/>
            </p:cNvSpPr>
            <p:nvPr/>
          </p:nvSpPr>
          <p:spPr bwMode="auto">
            <a:xfrm>
              <a:off x="8277225" y="4851400"/>
              <a:ext cx="65088" cy="115888"/>
            </a:xfrm>
            <a:custGeom>
              <a:avLst/>
              <a:gdLst>
                <a:gd name="T0" fmla="*/ 0 w 42"/>
                <a:gd name="T1" fmla="*/ 0 h 69"/>
                <a:gd name="T2" fmla="*/ 2147483647 w 42"/>
                <a:gd name="T3" fmla="*/ 2147483647 h 69"/>
                <a:gd name="T4" fmla="*/ 2147483647 w 42"/>
                <a:gd name="T5" fmla="*/ 2147483647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4"/>
                  </a:lnTo>
                  <a:lnTo>
                    <a:pt x="42" y="69"/>
                  </a:lnTo>
                </a:path>
              </a:pathLst>
            </a:custGeom>
            <a:noFill/>
            <a:ln w="31750">
              <a:solidFill>
                <a:srgbClr val="000000"/>
              </a:solidFill>
              <a:round/>
              <a:headEnd/>
              <a:tailEnd/>
            </a:ln>
          </p:spPr>
          <p:txBody>
            <a:bodyPr/>
            <a:lstStyle/>
            <a:p>
              <a:endParaRPr lang="en-US"/>
            </a:p>
          </p:txBody>
        </p:sp>
        <p:sp>
          <p:nvSpPr>
            <p:cNvPr id="17848" name="AutoShape 439"/>
            <p:cNvSpPr>
              <a:spLocks noChangeArrowheads="1"/>
            </p:cNvSpPr>
            <p:nvPr/>
          </p:nvSpPr>
          <p:spPr bwMode="auto">
            <a:xfrm>
              <a:off x="8105775" y="4714875"/>
              <a:ext cx="192088" cy="114300"/>
            </a:xfrm>
            <a:prstGeom prst="roundRect">
              <a:avLst>
                <a:gd name="adj" fmla="val 50000"/>
              </a:avLst>
            </a:prstGeom>
            <a:solidFill>
              <a:srgbClr val="CF924C"/>
            </a:solidFill>
            <a:ln w="9525">
              <a:noFill/>
              <a:round/>
              <a:headEnd/>
              <a:tailEnd/>
            </a:ln>
          </p:spPr>
          <p:txBody>
            <a:bodyPr/>
            <a:lstStyle/>
            <a:p>
              <a:endParaRPr lang="en-US"/>
            </a:p>
          </p:txBody>
        </p:sp>
        <p:sp>
          <p:nvSpPr>
            <p:cNvPr id="17849" name="AutoShape 440"/>
            <p:cNvSpPr>
              <a:spLocks noChangeArrowheads="1"/>
            </p:cNvSpPr>
            <p:nvPr/>
          </p:nvSpPr>
          <p:spPr bwMode="auto">
            <a:xfrm>
              <a:off x="8083550" y="4691063"/>
              <a:ext cx="236538" cy="160337"/>
            </a:xfrm>
            <a:prstGeom prst="roundRect">
              <a:avLst>
                <a:gd name="adj" fmla="val 39065"/>
              </a:avLst>
            </a:prstGeom>
            <a:noFill/>
            <a:ln w="53975">
              <a:solidFill>
                <a:srgbClr val="CF924C"/>
              </a:solidFill>
              <a:round/>
              <a:headEnd/>
              <a:tailEnd/>
            </a:ln>
          </p:spPr>
          <p:txBody>
            <a:bodyPr/>
            <a:lstStyle/>
            <a:p>
              <a:endParaRPr lang="en-US"/>
            </a:p>
          </p:txBody>
        </p:sp>
        <p:sp>
          <p:nvSpPr>
            <p:cNvPr id="17850" name="Rectangle 441"/>
            <p:cNvSpPr>
              <a:spLocks noChangeArrowheads="1"/>
            </p:cNvSpPr>
            <p:nvPr/>
          </p:nvSpPr>
          <p:spPr bwMode="auto">
            <a:xfrm>
              <a:off x="8148638" y="4735513"/>
              <a:ext cx="128587" cy="71437"/>
            </a:xfrm>
            <a:prstGeom prst="rect">
              <a:avLst/>
            </a:prstGeom>
            <a:solidFill>
              <a:srgbClr val="FFFFFF"/>
            </a:solidFill>
            <a:ln w="9525">
              <a:noFill/>
              <a:miter lim="800000"/>
              <a:headEnd/>
              <a:tailEnd/>
            </a:ln>
          </p:spPr>
          <p:txBody>
            <a:bodyPr/>
            <a:lstStyle/>
            <a:p>
              <a:endParaRPr lang="en-US"/>
            </a:p>
          </p:txBody>
        </p:sp>
        <p:sp>
          <p:nvSpPr>
            <p:cNvPr id="17851" name="Rectangle 442"/>
            <p:cNvSpPr>
              <a:spLocks noChangeArrowheads="1"/>
            </p:cNvSpPr>
            <p:nvPr/>
          </p:nvSpPr>
          <p:spPr bwMode="auto">
            <a:xfrm>
              <a:off x="8148638" y="4735513"/>
              <a:ext cx="149225" cy="93662"/>
            </a:xfrm>
            <a:prstGeom prst="rect">
              <a:avLst/>
            </a:prstGeom>
            <a:noFill/>
            <a:ln w="31750">
              <a:solidFill>
                <a:srgbClr val="CF924C"/>
              </a:solidFill>
              <a:miter lim="800000"/>
              <a:headEnd/>
              <a:tailEnd/>
            </a:ln>
          </p:spPr>
          <p:txBody>
            <a:bodyPr/>
            <a:lstStyle/>
            <a:p>
              <a:endParaRPr lang="en-US"/>
            </a:p>
          </p:txBody>
        </p:sp>
        <p:sp>
          <p:nvSpPr>
            <p:cNvPr id="17852" name="Freeform 443"/>
            <p:cNvSpPr>
              <a:spLocks/>
            </p:cNvSpPr>
            <p:nvPr/>
          </p:nvSpPr>
          <p:spPr bwMode="auto">
            <a:xfrm>
              <a:off x="8320088" y="4945063"/>
              <a:ext cx="42862" cy="68262"/>
            </a:xfrm>
            <a:custGeom>
              <a:avLst/>
              <a:gdLst>
                <a:gd name="T0" fmla="*/ 2147483647 w 28"/>
                <a:gd name="T1" fmla="*/ 0 h 41"/>
                <a:gd name="T2" fmla="*/ 2147483647 w 28"/>
                <a:gd name="T3" fmla="*/ 0 h 41"/>
                <a:gd name="T4" fmla="*/ 2147483647 w 28"/>
                <a:gd name="T5" fmla="*/ 2147483647 h 41"/>
                <a:gd name="T6" fmla="*/ 2147483647 w 28"/>
                <a:gd name="T7" fmla="*/ 2147483647 h 41"/>
                <a:gd name="T8" fmla="*/ 2147483647 w 28"/>
                <a:gd name="T9" fmla="*/ 2147483647 h 41"/>
                <a:gd name="T10" fmla="*/ 2147483647 w 28"/>
                <a:gd name="T11" fmla="*/ 2147483647 h 41"/>
                <a:gd name="T12" fmla="*/ 0 w 28"/>
                <a:gd name="T13" fmla="*/ 2147483647 h 41"/>
                <a:gd name="T14" fmla="*/ 0 w 28"/>
                <a:gd name="T15" fmla="*/ 2147483647 h 41"/>
                <a:gd name="T16" fmla="*/ 0 w 28"/>
                <a:gd name="T17" fmla="*/ 0 h 41"/>
                <a:gd name="T18" fmla="*/ 2147483647 w 28"/>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41"/>
                <a:gd name="T32" fmla="*/ 28 w 28"/>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41">
                  <a:moveTo>
                    <a:pt x="14" y="0"/>
                  </a:moveTo>
                  <a:lnTo>
                    <a:pt x="14" y="0"/>
                  </a:lnTo>
                  <a:lnTo>
                    <a:pt x="28" y="13"/>
                  </a:lnTo>
                  <a:lnTo>
                    <a:pt x="28" y="27"/>
                  </a:lnTo>
                  <a:lnTo>
                    <a:pt x="14" y="41"/>
                  </a:lnTo>
                  <a:lnTo>
                    <a:pt x="0" y="27"/>
                  </a:lnTo>
                  <a:lnTo>
                    <a:pt x="0" y="13"/>
                  </a:lnTo>
                  <a:lnTo>
                    <a:pt x="0" y="0"/>
                  </a:lnTo>
                  <a:lnTo>
                    <a:pt x="14" y="0"/>
                  </a:lnTo>
                  <a:close/>
                </a:path>
              </a:pathLst>
            </a:custGeom>
            <a:solidFill>
              <a:srgbClr val="CF924C"/>
            </a:solidFill>
            <a:ln w="31750">
              <a:solidFill>
                <a:srgbClr val="CF924C"/>
              </a:solidFill>
              <a:round/>
              <a:headEnd/>
              <a:tailEnd/>
            </a:ln>
          </p:spPr>
          <p:txBody>
            <a:bodyPr/>
            <a:lstStyle/>
            <a:p>
              <a:endParaRPr lang="en-US"/>
            </a:p>
          </p:txBody>
        </p:sp>
        <p:pic>
          <p:nvPicPr>
            <p:cNvPr id="17853" name="Picture 444"/>
            <p:cNvPicPr>
              <a:picLocks noChangeAspect="1" noChangeArrowheads="1"/>
            </p:cNvPicPr>
            <p:nvPr/>
          </p:nvPicPr>
          <p:blipFill>
            <a:blip r:embed="rId3"/>
            <a:srcRect/>
            <a:stretch>
              <a:fillRect/>
            </a:stretch>
          </p:blipFill>
          <p:spPr bwMode="auto">
            <a:xfrm>
              <a:off x="8148638" y="4735513"/>
              <a:ext cx="107950" cy="71437"/>
            </a:xfrm>
            <a:prstGeom prst="rect">
              <a:avLst/>
            </a:prstGeom>
            <a:noFill/>
            <a:ln w="9525">
              <a:noFill/>
              <a:miter lim="800000"/>
              <a:headEnd/>
              <a:tailEnd/>
            </a:ln>
          </p:spPr>
        </p:pic>
        <p:sp>
          <p:nvSpPr>
            <p:cNvPr id="17854" name="Line 445"/>
            <p:cNvSpPr>
              <a:spLocks noChangeShapeType="1"/>
            </p:cNvSpPr>
            <p:nvPr/>
          </p:nvSpPr>
          <p:spPr bwMode="auto">
            <a:xfrm>
              <a:off x="8320088" y="4967288"/>
              <a:ext cx="1587" cy="1587"/>
            </a:xfrm>
            <a:prstGeom prst="line">
              <a:avLst/>
            </a:prstGeom>
            <a:noFill/>
            <a:ln w="31750">
              <a:solidFill>
                <a:srgbClr val="000000"/>
              </a:solidFill>
              <a:round/>
              <a:headEnd/>
              <a:tailEnd/>
            </a:ln>
          </p:spPr>
          <p:txBody>
            <a:bodyPr/>
            <a:lstStyle/>
            <a:p>
              <a:endParaRPr lang="en-US"/>
            </a:p>
          </p:txBody>
        </p:sp>
        <p:sp>
          <p:nvSpPr>
            <p:cNvPr id="17855" name="Freeform 446"/>
            <p:cNvSpPr>
              <a:spLocks/>
            </p:cNvSpPr>
            <p:nvPr/>
          </p:nvSpPr>
          <p:spPr bwMode="auto">
            <a:xfrm>
              <a:off x="8342313" y="4967288"/>
              <a:ext cx="1587"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 name="T9" fmla="*/ 0 w 1587"/>
                <a:gd name="T10" fmla="*/ 0 h 1587"/>
                <a:gd name="T11" fmla="*/ 1587 w 1587"/>
                <a:gd name="T12" fmla="*/ 1587 h 1587"/>
              </a:gdLst>
              <a:ahLst/>
              <a:cxnLst>
                <a:cxn ang="T6">
                  <a:pos x="T0" y="T1"/>
                </a:cxn>
                <a:cxn ang="T7">
                  <a:pos x="T2" y="T3"/>
                </a:cxn>
                <a:cxn ang="T8">
                  <a:pos x="T4" y="T5"/>
                </a:cxn>
              </a:cxnLst>
              <a:rect l="T9" t="T10" r="T11" b="T12"/>
              <a:pathLst>
                <a:path w="1587" h="1587">
                  <a:moveTo>
                    <a:pt x="0" y="0"/>
                  </a:moveTo>
                  <a:lnTo>
                    <a:pt x="0" y="0"/>
                  </a:lnTo>
                  <a:close/>
                </a:path>
              </a:pathLst>
            </a:custGeom>
            <a:noFill/>
            <a:ln w="31750">
              <a:solidFill>
                <a:srgbClr val="000000"/>
              </a:solidFill>
              <a:round/>
              <a:headEnd/>
              <a:tailEnd/>
            </a:ln>
          </p:spPr>
          <p:txBody>
            <a:bodyPr/>
            <a:lstStyle/>
            <a:p>
              <a:endParaRPr lang="en-US"/>
            </a:p>
          </p:txBody>
        </p:sp>
        <p:sp>
          <p:nvSpPr>
            <p:cNvPr id="17856" name="Rectangle 447"/>
            <p:cNvSpPr>
              <a:spLocks noChangeArrowheads="1"/>
            </p:cNvSpPr>
            <p:nvPr/>
          </p:nvSpPr>
          <p:spPr bwMode="auto">
            <a:xfrm>
              <a:off x="8128000" y="4829175"/>
              <a:ext cx="149225" cy="46038"/>
            </a:xfrm>
            <a:prstGeom prst="rect">
              <a:avLst/>
            </a:prstGeom>
            <a:solidFill>
              <a:srgbClr val="CF924C"/>
            </a:solidFill>
            <a:ln w="31750">
              <a:solidFill>
                <a:srgbClr val="CF924C"/>
              </a:solidFill>
              <a:miter lim="800000"/>
              <a:headEnd/>
              <a:tailEnd/>
            </a:ln>
          </p:spPr>
          <p:txBody>
            <a:bodyPr/>
            <a:lstStyle/>
            <a:p>
              <a:endParaRPr lang="en-US"/>
            </a:p>
          </p:txBody>
        </p:sp>
        <p:sp>
          <p:nvSpPr>
            <p:cNvPr id="17857" name="Freeform 448"/>
            <p:cNvSpPr>
              <a:spLocks/>
            </p:cNvSpPr>
            <p:nvPr/>
          </p:nvSpPr>
          <p:spPr bwMode="auto">
            <a:xfrm>
              <a:off x="8105775" y="4875213"/>
              <a:ext cx="192088" cy="46037"/>
            </a:xfrm>
            <a:custGeom>
              <a:avLst/>
              <a:gdLst>
                <a:gd name="T0" fmla="*/ 2147483647 w 124"/>
                <a:gd name="T1" fmla="*/ 0 h 28"/>
                <a:gd name="T2" fmla="*/ 0 w 124"/>
                <a:gd name="T3" fmla="*/ 2147483647 h 28"/>
                <a:gd name="T4" fmla="*/ 2147483647 w 124"/>
                <a:gd name="T5" fmla="*/ 2147483647 h 28"/>
                <a:gd name="T6" fmla="*/ 2147483647 w 124"/>
                <a:gd name="T7" fmla="*/ 0 h 28"/>
                <a:gd name="T8" fmla="*/ 2147483647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24" y="0"/>
                  </a:lnTo>
                  <a:lnTo>
                    <a:pt x="14" y="0"/>
                  </a:lnTo>
                  <a:close/>
                </a:path>
              </a:pathLst>
            </a:custGeom>
            <a:noFill/>
            <a:ln w="31750">
              <a:solidFill>
                <a:srgbClr val="D9AA73"/>
              </a:solidFill>
              <a:round/>
              <a:headEnd/>
              <a:tailEnd/>
            </a:ln>
          </p:spPr>
          <p:txBody>
            <a:bodyPr/>
            <a:lstStyle/>
            <a:p>
              <a:endParaRPr lang="en-US"/>
            </a:p>
          </p:txBody>
        </p:sp>
        <p:sp>
          <p:nvSpPr>
            <p:cNvPr id="17858" name="Line 449"/>
            <p:cNvSpPr>
              <a:spLocks noChangeShapeType="1"/>
            </p:cNvSpPr>
            <p:nvPr/>
          </p:nvSpPr>
          <p:spPr bwMode="auto">
            <a:xfrm>
              <a:off x="8128000" y="4899025"/>
              <a:ext cx="20638" cy="1588"/>
            </a:xfrm>
            <a:prstGeom prst="line">
              <a:avLst/>
            </a:prstGeom>
            <a:noFill/>
            <a:ln w="31750">
              <a:solidFill>
                <a:srgbClr val="000000"/>
              </a:solidFill>
              <a:round/>
              <a:headEnd/>
              <a:tailEnd/>
            </a:ln>
          </p:spPr>
          <p:txBody>
            <a:bodyPr/>
            <a:lstStyle/>
            <a:p>
              <a:endParaRPr lang="en-US"/>
            </a:p>
          </p:txBody>
        </p:sp>
        <p:sp>
          <p:nvSpPr>
            <p:cNvPr id="17859" name="Line 450"/>
            <p:cNvSpPr>
              <a:spLocks noChangeShapeType="1"/>
            </p:cNvSpPr>
            <p:nvPr/>
          </p:nvSpPr>
          <p:spPr bwMode="auto">
            <a:xfrm>
              <a:off x="8148638" y="4875213"/>
              <a:ext cx="128587" cy="1587"/>
            </a:xfrm>
            <a:prstGeom prst="line">
              <a:avLst/>
            </a:prstGeom>
            <a:noFill/>
            <a:ln w="31750">
              <a:solidFill>
                <a:srgbClr val="000000"/>
              </a:solidFill>
              <a:round/>
              <a:headEnd/>
              <a:tailEnd/>
            </a:ln>
          </p:spPr>
          <p:txBody>
            <a:bodyPr/>
            <a:lstStyle/>
            <a:p>
              <a:endParaRPr lang="en-US"/>
            </a:p>
          </p:txBody>
        </p:sp>
        <p:sp>
          <p:nvSpPr>
            <p:cNvPr id="17860" name="Line 451"/>
            <p:cNvSpPr>
              <a:spLocks noChangeShapeType="1"/>
            </p:cNvSpPr>
            <p:nvPr/>
          </p:nvSpPr>
          <p:spPr bwMode="auto">
            <a:xfrm>
              <a:off x="8128000" y="4899025"/>
              <a:ext cx="106363" cy="1588"/>
            </a:xfrm>
            <a:prstGeom prst="line">
              <a:avLst/>
            </a:prstGeom>
            <a:noFill/>
            <a:ln w="31750">
              <a:solidFill>
                <a:srgbClr val="000000"/>
              </a:solidFill>
              <a:round/>
              <a:headEnd/>
              <a:tailEnd/>
            </a:ln>
          </p:spPr>
          <p:txBody>
            <a:bodyPr/>
            <a:lstStyle/>
            <a:p>
              <a:endParaRPr lang="en-US"/>
            </a:p>
          </p:txBody>
        </p:sp>
        <p:sp>
          <p:nvSpPr>
            <p:cNvPr id="17861" name="Line 452"/>
            <p:cNvSpPr>
              <a:spLocks noChangeShapeType="1"/>
            </p:cNvSpPr>
            <p:nvPr/>
          </p:nvSpPr>
          <p:spPr bwMode="auto">
            <a:xfrm>
              <a:off x="8169275" y="4899025"/>
              <a:ext cx="87313" cy="1588"/>
            </a:xfrm>
            <a:prstGeom prst="line">
              <a:avLst/>
            </a:prstGeom>
            <a:noFill/>
            <a:ln w="31750">
              <a:solidFill>
                <a:srgbClr val="000000"/>
              </a:solidFill>
              <a:round/>
              <a:headEnd/>
              <a:tailEnd/>
            </a:ln>
          </p:spPr>
          <p:txBody>
            <a:bodyPr/>
            <a:lstStyle/>
            <a:p>
              <a:endParaRPr lang="en-US"/>
            </a:p>
          </p:txBody>
        </p:sp>
        <p:sp>
          <p:nvSpPr>
            <p:cNvPr id="17862" name="Freeform 453"/>
            <p:cNvSpPr>
              <a:spLocks/>
            </p:cNvSpPr>
            <p:nvPr/>
          </p:nvSpPr>
          <p:spPr bwMode="auto">
            <a:xfrm>
              <a:off x="8234363" y="4899025"/>
              <a:ext cx="63500" cy="1588"/>
            </a:xfrm>
            <a:custGeom>
              <a:avLst/>
              <a:gdLst>
                <a:gd name="T0" fmla="*/ 0 w 41"/>
                <a:gd name="T1" fmla="*/ 0 h 1588"/>
                <a:gd name="T2" fmla="*/ 2147483647 w 41"/>
                <a:gd name="T3" fmla="*/ 0 h 1588"/>
                <a:gd name="T4" fmla="*/ 2147483647 w 41"/>
                <a:gd name="T5" fmla="*/ 0 h 1588"/>
                <a:gd name="T6" fmla="*/ 0 60000 65536"/>
                <a:gd name="T7" fmla="*/ 0 60000 65536"/>
                <a:gd name="T8" fmla="*/ 0 60000 65536"/>
                <a:gd name="T9" fmla="*/ 0 w 41"/>
                <a:gd name="T10" fmla="*/ 0 h 1588"/>
                <a:gd name="T11" fmla="*/ 41 w 41"/>
                <a:gd name="T12" fmla="*/ 1588 h 1588"/>
              </a:gdLst>
              <a:ahLst/>
              <a:cxnLst>
                <a:cxn ang="T6">
                  <a:pos x="T0" y="T1"/>
                </a:cxn>
                <a:cxn ang="T7">
                  <a:pos x="T2" y="T3"/>
                </a:cxn>
                <a:cxn ang="T8">
                  <a:pos x="T4" y="T5"/>
                </a:cxn>
              </a:cxnLst>
              <a:rect l="T9" t="T10" r="T11" b="T12"/>
              <a:pathLst>
                <a:path w="41" h="1588">
                  <a:moveTo>
                    <a:pt x="0" y="0"/>
                  </a:moveTo>
                  <a:lnTo>
                    <a:pt x="27" y="0"/>
                  </a:lnTo>
                  <a:lnTo>
                    <a:pt x="41" y="0"/>
                  </a:lnTo>
                </a:path>
              </a:pathLst>
            </a:custGeom>
            <a:noFill/>
            <a:ln w="31750">
              <a:solidFill>
                <a:srgbClr val="000000"/>
              </a:solidFill>
              <a:round/>
              <a:headEnd/>
              <a:tailEnd/>
            </a:ln>
          </p:spPr>
          <p:txBody>
            <a:bodyPr/>
            <a:lstStyle/>
            <a:p>
              <a:endParaRPr lang="en-US"/>
            </a:p>
          </p:txBody>
        </p:sp>
        <p:sp>
          <p:nvSpPr>
            <p:cNvPr id="17863" name="Rectangle 454"/>
            <p:cNvSpPr>
              <a:spLocks noChangeArrowheads="1"/>
            </p:cNvSpPr>
            <p:nvPr/>
          </p:nvSpPr>
          <p:spPr bwMode="auto">
            <a:xfrm>
              <a:off x="8191500" y="4714875"/>
              <a:ext cx="42863" cy="68263"/>
            </a:xfrm>
            <a:prstGeom prst="rect">
              <a:avLst/>
            </a:prstGeom>
            <a:solidFill>
              <a:srgbClr val="FFFFFF"/>
            </a:solidFill>
            <a:ln w="9525">
              <a:noFill/>
              <a:miter lim="800000"/>
              <a:headEnd/>
              <a:tailEnd/>
            </a:ln>
          </p:spPr>
          <p:txBody>
            <a:bodyPr/>
            <a:lstStyle/>
            <a:p>
              <a:endParaRPr lang="en-US"/>
            </a:p>
          </p:txBody>
        </p:sp>
        <p:sp>
          <p:nvSpPr>
            <p:cNvPr id="17864" name="Rectangle 455"/>
            <p:cNvSpPr>
              <a:spLocks noChangeArrowheads="1"/>
            </p:cNvSpPr>
            <p:nvPr/>
          </p:nvSpPr>
          <p:spPr bwMode="auto">
            <a:xfrm>
              <a:off x="8191500" y="4714875"/>
              <a:ext cx="65088" cy="92075"/>
            </a:xfrm>
            <a:prstGeom prst="rect">
              <a:avLst/>
            </a:prstGeom>
            <a:noFill/>
            <a:ln w="31750">
              <a:solidFill>
                <a:srgbClr val="000000"/>
              </a:solidFill>
              <a:miter lim="800000"/>
              <a:headEnd/>
              <a:tailEnd/>
            </a:ln>
          </p:spPr>
          <p:txBody>
            <a:bodyPr/>
            <a:lstStyle/>
            <a:p>
              <a:endParaRPr lang="en-US"/>
            </a:p>
          </p:txBody>
        </p:sp>
        <p:sp>
          <p:nvSpPr>
            <p:cNvPr id="17865" name="Freeform 456"/>
            <p:cNvSpPr>
              <a:spLocks/>
            </p:cNvSpPr>
            <p:nvPr/>
          </p:nvSpPr>
          <p:spPr bwMode="auto">
            <a:xfrm>
              <a:off x="6477000" y="1898650"/>
              <a:ext cx="65088" cy="115888"/>
            </a:xfrm>
            <a:custGeom>
              <a:avLst/>
              <a:gdLst>
                <a:gd name="T0" fmla="*/ 0 w 42"/>
                <a:gd name="T1" fmla="*/ 0 h 69"/>
                <a:gd name="T2" fmla="*/ 2147483647 w 42"/>
                <a:gd name="T3" fmla="*/ 2147483647 h 69"/>
                <a:gd name="T4" fmla="*/ 2147483647 w 42"/>
                <a:gd name="T5" fmla="*/ 2147483647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4"/>
                  </a:lnTo>
                  <a:lnTo>
                    <a:pt x="42" y="69"/>
                  </a:lnTo>
                </a:path>
              </a:pathLst>
            </a:custGeom>
            <a:noFill/>
            <a:ln w="31750">
              <a:solidFill>
                <a:srgbClr val="000000"/>
              </a:solidFill>
              <a:round/>
              <a:headEnd/>
              <a:tailEnd/>
            </a:ln>
          </p:spPr>
          <p:txBody>
            <a:bodyPr/>
            <a:lstStyle/>
            <a:p>
              <a:endParaRPr lang="en-US"/>
            </a:p>
          </p:txBody>
        </p:sp>
        <p:sp>
          <p:nvSpPr>
            <p:cNvPr id="17866" name="AutoShape 457"/>
            <p:cNvSpPr>
              <a:spLocks noChangeArrowheads="1"/>
            </p:cNvSpPr>
            <p:nvPr/>
          </p:nvSpPr>
          <p:spPr bwMode="auto">
            <a:xfrm>
              <a:off x="6305550" y="1760538"/>
              <a:ext cx="193675" cy="115887"/>
            </a:xfrm>
            <a:prstGeom prst="roundRect">
              <a:avLst>
                <a:gd name="adj" fmla="val 50000"/>
              </a:avLst>
            </a:prstGeom>
            <a:solidFill>
              <a:srgbClr val="CF924C"/>
            </a:solidFill>
            <a:ln w="9525">
              <a:noFill/>
              <a:round/>
              <a:headEnd/>
              <a:tailEnd/>
            </a:ln>
          </p:spPr>
          <p:txBody>
            <a:bodyPr/>
            <a:lstStyle/>
            <a:p>
              <a:endParaRPr lang="en-US"/>
            </a:p>
          </p:txBody>
        </p:sp>
        <p:sp>
          <p:nvSpPr>
            <p:cNvPr id="17867" name="AutoShape 458"/>
            <p:cNvSpPr>
              <a:spLocks noChangeArrowheads="1"/>
            </p:cNvSpPr>
            <p:nvPr/>
          </p:nvSpPr>
          <p:spPr bwMode="auto">
            <a:xfrm>
              <a:off x="6284913" y="1738313"/>
              <a:ext cx="234950" cy="160337"/>
            </a:xfrm>
            <a:prstGeom prst="roundRect">
              <a:avLst>
                <a:gd name="adj" fmla="val 39065"/>
              </a:avLst>
            </a:prstGeom>
            <a:noFill/>
            <a:ln w="53975">
              <a:solidFill>
                <a:srgbClr val="CF924C"/>
              </a:solidFill>
              <a:round/>
              <a:headEnd/>
              <a:tailEnd/>
            </a:ln>
          </p:spPr>
          <p:txBody>
            <a:bodyPr/>
            <a:lstStyle/>
            <a:p>
              <a:endParaRPr lang="en-US"/>
            </a:p>
          </p:txBody>
        </p:sp>
        <p:sp>
          <p:nvSpPr>
            <p:cNvPr id="17868" name="Rectangle 459"/>
            <p:cNvSpPr>
              <a:spLocks noChangeArrowheads="1"/>
            </p:cNvSpPr>
            <p:nvPr/>
          </p:nvSpPr>
          <p:spPr bwMode="auto">
            <a:xfrm>
              <a:off x="6350000" y="1784350"/>
              <a:ext cx="127000" cy="69850"/>
            </a:xfrm>
            <a:prstGeom prst="rect">
              <a:avLst/>
            </a:prstGeom>
            <a:solidFill>
              <a:srgbClr val="FFFFFF"/>
            </a:solidFill>
            <a:ln w="9525">
              <a:noFill/>
              <a:miter lim="800000"/>
              <a:headEnd/>
              <a:tailEnd/>
            </a:ln>
          </p:spPr>
          <p:txBody>
            <a:bodyPr/>
            <a:lstStyle/>
            <a:p>
              <a:endParaRPr lang="en-US"/>
            </a:p>
          </p:txBody>
        </p:sp>
        <p:sp>
          <p:nvSpPr>
            <p:cNvPr id="17869" name="Rectangle 460"/>
            <p:cNvSpPr>
              <a:spLocks noChangeArrowheads="1"/>
            </p:cNvSpPr>
            <p:nvPr/>
          </p:nvSpPr>
          <p:spPr bwMode="auto">
            <a:xfrm>
              <a:off x="6350000" y="1784350"/>
              <a:ext cx="149225" cy="92075"/>
            </a:xfrm>
            <a:prstGeom prst="rect">
              <a:avLst/>
            </a:prstGeom>
            <a:noFill/>
            <a:ln w="31750">
              <a:solidFill>
                <a:srgbClr val="CF924C"/>
              </a:solidFill>
              <a:miter lim="800000"/>
              <a:headEnd/>
              <a:tailEnd/>
            </a:ln>
          </p:spPr>
          <p:txBody>
            <a:bodyPr/>
            <a:lstStyle/>
            <a:p>
              <a:endParaRPr lang="en-US"/>
            </a:p>
          </p:txBody>
        </p:sp>
        <p:sp>
          <p:nvSpPr>
            <p:cNvPr id="17870" name="Freeform 461"/>
            <p:cNvSpPr>
              <a:spLocks/>
            </p:cNvSpPr>
            <p:nvPr/>
          </p:nvSpPr>
          <p:spPr bwMode="auto">
            <a:xfrm>
              <a:off x="6519863" y="1990725"/>
              <a:ext cx="44450" cy="71438"/>
            </a:xfrm>
            <a:custGeom>
              <a:avLst/>
              <a:gdLst>
                <a:gd name="T0" fmla="*/ 2147483647 w 28"/>
                <a:gd name="T1" fmla="*/ 0 h 42"/>
                <a:gd name="T2" fmla="*/ 2147483647 w 28"/>
                <a:gd name="T3" fmla="*/ 0 h 42"/>
                <a:gd name="T4" fmla="*/ 2147483647 w 28"/>
                <a:gd name="T5" fmla="*/ 2147483647 h 42"/>
                <a:gd name="T6" fmla="*/ 2147483647 w 28"/>
                <a:gd name="T7" fmla="*/ 2147483647 h 42"/>
                <a:gd name="T8" fmla="*/ 2147483647 w 28"/>
                <a:gd name="T9" fmla="*/ 2147483647 h 42"/>
                <a:gd name="T10" fmla="*/ 2147483647 w 28"/>
                <a:gd name="T11" fmla="*/ 2147483647 h 42"/>
                <a:gd name="T12" fmla="*/ 0 w 28"/>
                <a:gd name="T13" fmla="*/ 2147483647 h 42"/>
                <a:gd name="T14" fmla="*/ 0 w 28"/>
                <a:gd name="T15" fmla="*/ 2147483647 h 42"/>
                <a:gd name="T16" fmla="*/ 0 w 28"/>
                <a:gd name="T17" fmla="*/ 0 h 42"/>
                <a:gd name="T18" fmla="*/ 2147483647 w 28"/>
                <a:gd name="T19" fmla="*/ 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42"/>
                <a:gd name="T32" fmla="*/ 28 w 28"/>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42">
                  <a:moveTo>
                    <a:pt x="14" y="0"/>
                  </a:moveTo>
                  <a:lnTo>
                    <a:pt x="14" y="0"/>
                  </a:lnTo>
                  <a:lnTo>
                    <a:pt x="28" y="14"/>
                  </a:lnTo>
                  <a:lnTo>
                    <a:pt x="28" y="28"/>
                  </a:lnTo>
                  <a:lnTo>
                    <a:pt x="14" y="42"/>
                  </a:lnTo>
                  <a:lnTo>
                    <a:pt x="0" y="28"/>
                  </a:lnTo>
                  <a:lnTo>
                    <a:pt x="0" y="14"/>
                  </a:lnTo>
                  <a:lnTo>
                    <a:pt x="0" y="0"/>
                  </a:lnTo>
                  <a:lnTo>
                    <a:pt x="14" y="0"/>
                  </a:lnTo>
                  <a:close/>
                </a:path>
              </a:pathLst>
            </a:custGeom>
            <a:solidFill>
              <a:srgbClr val="CF924C"/>
            </a:solidFill>
            <a:ln w="31750">
              <a:solidFill>
                <a:srgbClr val="CF924C"/>
              </a:solidFill>
              <a:round/>
              <a:headEnd/>
              <a:tailEnd/>
            </a:ln>
          </p:spPr>
          <p:txBody>
            <a:bodyPr/>
            <a:lstStyle/>
            <a:p>
              <a:endParaRPr lang="en-US"/>
            </a:p>
          </p:txBody>
        </p:sp>
        <p:pic>
          <p:nvPicPr>
            <p:cNvPr id="17871" name="Picture 462"/>
            <p:cNvPicPr>
              <a:picLocks noChangeAspect="1" noChangeArrowheads="1"/>
            </p:cNvPicPr>
            <p:nvPr/>
          </p:nvPicPr>
          <p:blipFill>
            <a:blip r:embed="rId3"/>
            <a:srcRect/>
            <a:stretch>
              <a:fillRect/>
            </a:stretch>
          </p:blipFill>
          <p:spPr bwMode="auto">
            <a:xfrm>
              <a:off x="6350000" y="1784350"/>
              <a:ext cx="106363" cy="69850"/>
            </a:xfrm>
            <a:prstGeom prst="rect">
              <a:avLst/>
            </a:prstGeom>
            <a:noFill/>
            <a:ln w="9525">
              <a:noFill/>
              <a:miter lim="800000"/>
              <a:headEnd/>
              <a:tailEnd/>
            </a:ln>
          </p:spPr>
        </p:pic>
        <p:sp>
          <p:nvSpPr>
            <p:cNvPr id="17872" name="Line 463"/>
            <p:cNvSpPr>
              <a:spLocks noChangeShapeType="1"/>
            </p:cNvSpPr>
            <p:nvPr/>
          </p:nvSpPr>
          <p:spPr bwMode="auto">
            <a:xfrm>
              <a:off x="6519863" y="2014538"/>
              <a:ext cx="1587" cy="1587"/>
            </a:xfrm>
            <a:prstGeom prst="line">
              <a:avLst/>
            </a:prstGeom>
            <a:noFill/>
            <a:ln w="31750">
              <a:solidFill>
                <a:srgbClr val="000000"/>
              </a:solidFill>
              <a:round/>
              <a:headEnd/>
              <a:tailEnd/>
            </a:ln>
          </p:spPr>
          <p:txBody>
            <a:bodyPr/>
            <a:lstStyle/>
            <a:p>
              <a:endParaRPr lang="en-US"/>
            </a:p>
          </p:txBody>
        </p:sp>
        <p:sp>
          <p:nvSpPr>
            <p:cNvPr id="17873" name="Freeform 464"/>
            <p:cNvSpPr>
              <a:spLocks/>
            </p:cNvSpPr>
            <p:nvPr/>
          </p:nvSpPr>
          <p:spPr bwMode="auto">
            <a:xfrm>
              <a:off x="6542088" y="2014538"/>
              <a:ext cx="1587"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 name="T9" fmla="*/ 0 w 1587"/>
                <a:gd name="T10" fmla="*/ 0 h 1587"/>
                <a:gd name="T11" fmla="*/ 1587 w 1587"/>
                <a:gd name="T12" fmla="*/ 1587 h 1587"/>
              </a:gdLst>
              <a:ahLst/>
              <a:cxnLst>
                <a:cxn ang="T6">
                  <a:pos x="T0" y="T1"/>
                </a:cxn>
                <a:cxn ang="T7">
                  <a:pos x="T2" y="T3"/>
                </a:cxn>
                <a:cxn ang="T8">
                  <a:pos x="T4" y="T5"/>
                </a:cxn>
              </a:cxnLst>
              <a:rect l="T9" t="T10" r="T11" b="T12"/>
              <a:pathLst>
                <a:path w="1587" h="1587">
                  <a:moveTo>
                    <a:pt x="0" y="0"/>
                  </a:moveTo>
                  <a:lnTo>
                    <a:pt x="0" y="0"/>
                  </a:lnTo>
                  <a:close/>
                </a:path>
              </a:pathLst>
            </a:custGeom>
            <a:noFill/>
            <a:ln w="31750">
              <a:solidFill>
                <a:srgbClr val="000000"/>
              </a:solidFill>
              <a:round/>
              <a:headEnd/>
              <a:tailEnd/>
            </a:ln>
          </p:spPr>
          <p:txBody>
            <a:bodyPr/>
            <a:lstStyle/>
            <a:p>
              <a:endParaRPr lang="en-US"/>
            </a:p>
          </p:txBody>
        </p:sp>
        <p:sp>
          <p:nvSpPr>
            <p:cNvPr id="17874" name="Rectangle 465"/>
            <p:cNvSpPr>
              <a:spLocks noChangeArrowheads="1"/>
            </p:cNvSpPr>
            <p:nvPr/>
          </p:nvSpPr>
          <p:spPr bwMode="auto">
            <a:xfrm>
              <a:off x="6327775" y="1876425"/>
              <a:ext cx="149225" cy="46038"/>
            </a:xfrm>
            <a:prstGeom prst="rect">
              <a:avLst/>
            </a:prstGeom>
            <a:solidFill>
              <a:srgbClr val="CF924C"/>
            </a:solidFill>
            <a:ln w="31750">
              <a:solidFill>
                <a:srgbClr val="CF924C"/>
              </a:solidFill>
              <a:miter lim="800000"/>
              <a:headEnd/>
              <a:tailEnd/>
            </a:ln>
          </p:spPr>
          <p:txBody>
            <a:bodyPr/>
            <a:lstStyle/>
            <a:p>
              <a:endParaRPr lang="en-US"/>
            </a:p>
          </p:txBody>
        </p:sp>
        <p:sp>
          <p:nvSpPr>
            <p:cNvPr id="17875" name="Freeform 466"/>
            <p:cNvSpPr>
              <a:spLocks/>
            </p:cNvSpPr>
            <p:nvPr/>
          </p:nvSpPr>
          <p:spPr bwMode="auto">
            <a:xfrm>
              <a:off x="6305550" y="1922463"/>
              <a:ext cx="193675" cy="47625"/>
            </a:xfrm>
            <a:custGeom>
              <a:avLst/>
              <a:gdLst>
                <a:gd name="T0" fmla="*/ 2147483647 w 124"/>
                <a:gd name="T1" fmla="*/ 0 h 28"/>
                <a:gd name="T2" fmla="*/ 0 w 124"/>
                <a:gd name="T3" fmla="*/ 2147483647 h 28"/>
                <a:gd name="T4" fmla="*/ 2147483647 w 124"/>
                <a:gd name="T5" fmla="*/ 2147483647 h 28"/>
                <a:gd name="T6" fmla="*/ 2147483647 w 124"/>
                <a:gd name="T7" fmla="*/ 0 h 28"/>
                <a:gd name="T8" fmla="*/ 2147483647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24" y="0"/>
                  </a:lnTo>
                  <a:lnTo>
                    <a:pt x="14" y="0"/>
                  </a:lnTo>
                  <a:close/>
                </a:path>
              </a:pathLst>
            </a:custGeom>
            <a:noFill/>
            <a:ln w="31750">
              <a:solidFill>
                <a:srgbClr val="D9AA73"/>
              </a:solidFill>
              <a:round/>
              <a:headEnd/>
              <a:tailEnd/>
            </a:ln>
          </p:spPr>
          <p:txBody>
            <a:bodyPr/>
            <a:lstStyle/>
            <a:p>
              <a:endParaRPr lang="en-US"/>
            </a:p>
          </p:txBody>
        </p:sp>
        <p:sp>
          <p:nvSpPr>
            <p:cNvPr id="17876" name="Line 467"/>
            <p:cNvSpPr>
              <a:spLocks noChangeShapeType="1"/>
            </p:cNvSpPr>
            <p:nvPr/>
          </p:nvSpPr>
          <p:spPr bwMode="auto">
            <a:xfrm>
              <a:off x="6327775" y="1946275"/>
              <a:ext cx="22225" cy="1588"/>
            </a:xfrm>
            <a:prstGeom prst="line">
              <a:avLst/>
            </a:prstGeom>
            <a:noFill/>
            <a:ln w="31750">
              <a:solidFill>
                <a:srgbClr val="000000"/>
              </a:solidFill>
              <a:round/>
              <a:headEnd/>
              <a:tailEnd/>
            </a:ln>
          </p:spPr>
          <p:txBody>
            <a:bodyPr/>
            <a:lstStyle/>
            <a:p>
              <a:endParaRPr lang="en-US"/>
            </a:p>
          </p:txBody>
        </p:sp>
        <p:sp>
          <p:nvSpPr>
            <p:cNvPr id="17877" name="Line 468"/>
            <p:cNvSpPr>
              <a:spLocks noChangeShapeType="1"/>
            </p:cNvSpPr>
            <p:nvPr/>
          </p:nvSpPr>
          <p:spPr bwMode="auto">
            <a:xfrm>
              <a:off x="6350000" y="1922463"/>
              <a:ext cx="127000" cy="1587"/>
            </a:xfrm>
            <a:prstGeom prst="line">
              <a:avLst/>
            </a:prstGeom>
            <a:noFill/>
            <a:ln w="31750">
              <a:solidFill>
                <a:srgbClr val="000000"/>
              </a:solidFill>
              <a:round/>
              <a:headEnd/>
              <a:tailEnd/>
            </a:ln>
          </p:spPr>
          <p:txBody>
            <a:bodyPr/>
            <a:lstStyle/>
            <a:p>
              <a:endParaRPr lang="en-US"/>
            </a:p>
          </p:txBody>
        </p:sp>
        <p:sp>
          <p:nvSpPr>
            <p:cNvPr id="17878" name="Line 469"/>
            <p:cNvSpPr>
              <a:spLocks noChangeShapeType="1"/>
            </p:cNvSpPr>
            <p:nvPr/>
          </p:nvSpPr>
          <p:spPr bwMode="auto">
            <a:xfrm>
              <a:off x="6327775" y="1946275"/>
              <a:ext cx="107950" cy="1588"/>
            </a:xfrm>
            <a:prstGeom prst="line">
              <a:avLst/>
            </a:prstGeom>
            <a:noFill/>
            <a:ln w="31750">
              <a:solidFill>
                <a:srgbClr val="000000"/>
              </a:solidFill>
              <a:round/>
              <a:headEnd/>
              <a:tailEnd/>
            </a:ln>
          </p:spPr>
          <p:txBody>
            <a:bodyPr/>
            <a:lstStyle/>
            <a:p>
              <a:endParaRPr lang="en-US"/>
            </a:p>
          </p:txBody>
        </p:sp>
        <p:sp>
          <p:nvSpPr>
            <p:cNvPr id="17879" name="Line 470"/>
            <p:cNvSpPr>
              <a:spLocks noChangeShapeType="1"/>
            </p:cNvSpPr>
            <p:nvPr/>
          </p:nvSpPr>
          <p:spPr bwMode="auto">
            <a:xfrm>
              <a:off x="6369050" y="1946275"/>
              <a:ext cx="87313" cy="1588"/>
            </a:xfrm>
            <a:prstGeom prst="line">
              <a:avLst/>
            </a:prstGeom>
            <a:noFill/>
            <a:ln w="31750">
              <a:solidFill>
                <a:srgbClr val="000000"/>
              </a:solidFill>
              <a:round/>
              <a:headEnd/>
              <a:tailEnd/>
            </a:ln>
          </p:spPr>
          <p:txBody>
            <a:bodyPr/>
            <a:lstStyle/>
            <a:p>
              <a:endParaRPr lang="en-US"/>
            </a:p>
          </p:txBody>
        </p:sp>
        <p:sp>
          <p:nvSpPr>
            <p:cNvPr id="17880" name="Freeform 471"/>
            <p:cNvSpPr>
              <a:spLocks/>
            </p:cNvSpPr>
            <p:nvPr/>
          </p:nvSpPr>
          <p:spPr bwMode="auto">
            <a:xfrm>
              <a:off x="6435725" y="1946275"/>
              <a:ext cx="63500" cy="1588"/>
            </a:xfrm>
            <a:custGeom>
              <a:avLst/>
              <a:gdLst>
                <a:gd name="T0" fmla="*/ 0 w 41"/>
                <a:gd name="T1" fmla="*/ 0 h 1588"/>
                <a:gd name="T2" fmla="*/ 2147483647 w 41"/>
                <a:gd name="T3" fmla="*/ 0 h 1588"/>
                <a:gd name="T4" fmla="*/ 2147483647 w 41"/>
                <a:gd name="T5" fmla="*/ 0 h 1588"/>
                <a:gd name="T6" fmla="*/ 0 60000 65536"/>
                <a:gd name="T7" fmla="*/ 0 60000 65536"/>
                <a:gd name="T8" fmla="*/ 0 60000 65536"/>
                <a:gd name="T9" fmla="*/ 0 w 41"/>
                <a:gd name="T10" fmla="*/ 0 h 1588"/>
                <a:gd name="T11" fmla="*/ 41 w 41"/>
                <a:gd name="T12" fmla="*/ 1588 h 1588"/>
              </a:gdLst>
              <a:ahLst/>
              <a:cxnLst>
                <a:cxn ang="T6">
                  <a:pos x="T0" y="T1"/>
                </a:cxn>
                <a:cxn ang="T7">
                  <a:pos x="T2" y="T3"/>
                </a:cxn>
                <a:cxn ang="T8">
                  <a:pos x="T4" y="T5"/>
                </a:cxn>
              </a:cxnLst>
              <a:rect l="T9" t="T10" r="T11" b="T12"/>
              <a:pathLst>
                <a:path w="41" h="1588">
                  <a:moveTo>
                    <a:pt x="0" y="0"/>
                  </a:moveTo>
                  <a:lnTo>
                    <a:pt x="27" y="0"/>
                  </a:lnTo>
                  <a:lnTo>
                    <a:pt x="41" y="0"/>
                  </a:lnTo>
                </a:path>
              </a:pathLst>
            </a:custGeom>
            <a:noFill/>
            <a:ln w="31750">
              <a:solidFill>
                <a:srgbClr val="000000"/>
              </a:solidFill>
              <a:round/>
              <a:headEnd/>
              <a:tailEnd/>
            </a:ln>
          </p:spPr>
          <p:txBody>
            <a:bodyPr/>
            <a:lstStyle/>
            <a:p>
              <a:endParaRPr lang="en-US"/>
            </a:p>
          </p:txBody>
        </p:sp>
        <p:sp>
          <p:nvSpPr>
            <p:cNvPr id="17881" name="Rectangle 472"/>
            <p:cNvSpPr>
              <a:spLocks noChangeArrowheads="1"/>
            </p:cNvSpPr>
            <p:nvPr/>
          </p:nvSpPr>
          <p:spPr bwMode="auto">
            <a:xfrm>
              <a:off x="6391275" y="1760538"/>
              <a:ext cx="44450" cy="69850"/>
            </a:xfrm>
            <a:prstGeom prst="rect">
              <a:avLst/>
            </a:prstGeom>
            <a:solidFill>
              <a:srgbClr val="FFFFFF"/>
            </a:solidFill>
            <a:ln w="9525">
              <a:noFill/>
              <a:miter lim="800000"/>
              <a:headEnd/>
              <a:tailEnd/>
            </a:ln>
          </p:spPr>
          <p:txBody>
            <a:bodyPr/>
            <a:lstStyle/>
            <a:p>
              <a:endParaRPr lang="en-US"/>
            </a:p>
          </p:txBody>
        </p:sp>
        <p:sp>
          <p:nvSpPr>
            <p:cNvPr id="17882" name="Rectangle 473"/>
            <p:cNvSpPr>
              <a:spLocks noChangeArrowheads="1"/>
            </p:cNvSpPr>
            <p:nvPr/>
          </p:nvSpPr>
          <p:spPr bwMode="auto">
            <a:xfrm>
              <a:off x="6391275" y="1760538"/>
              <a:ext cx="65088" cy="93662"/>
            </a:xfrm>
            <a:prstGeom prst="rect">
              <a:avLst/>
            </a:prstGeom>
            <a:noFill/>
            <a:ln w="31750">
              <a:solidFill>
                <a:srgbClr val="000000"/>
              </a:solidFill>
              <a:miter lim="800000"/>
              <a:headEnd/>
              <a:tailEnd/>
            </a:ln>
          </p:spPr>
          <p:txBody>
            <a:bodyPr/>
            <a:lstStyle/>
            <a:p>
              <a:endParaRPr lang="en-US"/>
            </a:p>
          </p:txBody>
        </p:sp>
        <p:sp>
          <p:nvSpPr>
            <p:cNvPr id="17883" name="Freeform 474"/>
            <p:cNvSpPr>
              <a:spLocks/>
            </p:cNvSpPr>
            <p:nvPr/>
          </p:nvSpPr>
          <p:spPr bwMode="auto">
            <a:xfrm>
              <a:off x="7034213" y="1898650"/>
              <a:ext cx="65087" cy="115888"/>
            </a:xfrm>
            <a:custGeom>
              <a:avLst/>
              <a:gdLst>
                <a:gd name="T0" fmla="*/ 0 w 42"/>
                <a:gd name="T1" fmla="*/ 0 h 69"/>
                <a:gd name="T2" fmla="*/ 2147483647 w 42"/>
                <a:gd name="T3" fmla="*/ 2147483647 h 69"/>
                <a:gd name="T4" fmla="*/ 2147483647 w 42"/>
                <a:gd name="T5" fmla="*/ 2147483647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4"/>
                  </a:lnTo>
                  <a:lnTo>
                    <a:pt x="42" y="69"/>
                  </a:lnTo>
                </a:path>
              </a:pathLst>
            </a:custGeom>
            <a:noFill/>
            <a:ln w="31750">
              <a:solidFill>
                <a:srgbClr val="000000"/>
              </a:solidFill>
              <a:round/>
              <a:headEnd/>
              <a:tailEnd/>
            </a:ln>
          </p:spPr>
          <p:txBody>
            <a:bodyPr/>
            <a:lstStyle/>
            <a:p>
              <a:endParaRPr lang="en-US"/>
            </a:p>
          </p:txBody>
        </p:sp>
        <p:sp>
          <p:nvSpPr>
            <p:cNvPr id="17884" name="AutoShape 475"/>
            <p:cNvSpPr>
              <a:spLocks noChangeArrowheads="1"/>
            </p:cNvSpPr>
            <p:nvPr/>
          </p:nvSpPr>
          <p:spPr bwMode="auto">
            <a:xfrm>
              <a:off x="6864350" y="1760538"/>
              <a:ext cx="192088" cy="115887"/>
            </a:xfrm>
            <a:prstGeom prst="roundRect">
              <a:avLst>
                <a:gd name="adj" fmla="val 50000"/>
              </a:avLst>
            </a:prstGeom>
            <a:solidFill>
              <a:srgbClr val="CF924C"/>
            </a:solidFill>
            <a:ln w="9525">
              <a:noFill/>
              <a:round/>
              <a:headEnd/>
              <a:tailEnd/>
            </a:ln>
          </p:spPr>
          <p:txBody>
            <a:bodyPr/>
            <a:lstStyle/>
            <a:p>
              <a:endParaRPr lang="en-US"/>
            </a:p>
          </p:txBody>
        </p:sp>
        <p:sp>
          <p:nvSpPr>
            <p:cNvPr id="17885" name="AutoShape 476"/>
            <p:cNvSpPr>
              <a:spLocks noChangeArrowheads="1"/>
            </p:cNvSpPr>
            <p:nvPr/>
          </p:nvSpPr>
          <p:spPr bwMode="auto">
            <a:xfrm>
              <a:off x="6842125" y="1738313"/>
              <a:ext cx="234950" cy="160337"/>
            </a:xfrm>
            <a:prstGeom prst="roundRect">
              <a:avLst>
                <a:gd name="adj" fmla="val 39065"/>
              </a:avLst>
            </a:prstGeom>
            <a:noFill/>
            <a:ln w="53975">
              <a:solidFill>
                <a:srgbClr val="CF924C"/>
              </a:solidFill>
              <a:round/>
              <a:headEnd/>
              <a:tailEnd/>
            </a:ln>
          </p:spPr>
          <p:txBody>
            <a:bodyPr/>
            <a:lstStyle/>
            <a:p>
              <a:endParaRPr lang="en-US"/>
            </a:p>
          </p:txBody>
        </p:sp>
        <p:sp>
          <p:nvSpPr>
            <p:cNvPr id="17886" name="Rectangle 477"/>
            <p:cNvSpPr>
              <a:spLocks noChangeArrowheads="1"/>
            </p:cNvSpPr>
            <p:nvPr/>
          </p:nvSpPr>
          <p:spPr bwMode="auto">
            <a:xfrm>
              <a:off x="6905625" y="1784350"/>
              <a:ext cx="128588" cy="69850"/>
            </a:xfrm>
            <a:prstGeom prst="rect">
              <a:avLst/>
            </a:prstGeom>
            <a:solidFill>
              <a:srgbClr val="FFFFFF"/>
            </a:solidFill>
            <a:ln w="9525">
              <a:noFill/>
              <a:miter lim="800000"/>
              <a:headEnd/>
              <a:tailEnd/>
            </a:ln>
          </p:spPr>
          <p:txBody>
            <a:bodyPr/>
            <a:lstStyle/>
            <a:p>
              <a:endParaRPr lang="en-US"/>
            </a:p>
          </p:txBody>
        </p:sp>
        <p:sp>
          <p:nvSpPr>
            <p:cNvPr id="17887" name="Rectangle 478"/>
            <p:cNvSpPr>
              <a:spLocks noChangeArrowheads="1"/>
            </p:cNvSpPr>
            <p:nvPr/>
          </p:nvSpPr>
          <p:spPr bwMode="auto">
            <a:xfrm>
              <a:off x="6905625" y="1784350"/>
              <a:ext cx="150813" cy="92075"/>
            </a:xfrm>
            <a:prstGeom prst="rect">
              <a:avLst/>
            </a:prstGeom>
            <a:noFill/>
            <a:ln w="31750">
              <a:solidFill>
                <a:srgbClr val="CF924C"/>
              </a:solidFill>
              <a:miter lim="800000"/>
              <a:headEnd/>
              <a:tailEnd/>
            </a:ln>
          </p:spPr>
          <p:txBody>
            <a:bodyPr/>
            <a:lstStyle/>
            <a:p>
              <a:endParaRPr lang="en-US"/>
            </a:p>
          </p:txBody>
        </p:sp>
        <p:sp>
          <p:nvSpPr>
            <p:cNvPr id="17888" name="Freeform 479"/>
            <p:cNvSpPr>
              <a:spLocks/>
            </p:cNvSpPr>
            <p:nvPr/>
          </p:nvSpPr>
          <p:spPr bwMode="auto">
            <a:xfrm>
              <a:off x="7077075" y="1990725"/>
              <a:ext cx="42863" cy="71438"/>
            </a:xfrm>
            <a:custGeom>
              <a:avLst/>
              <a:gdLst>
                <a:gd name="T0" fmla="*/ 2147483647 w 27"/>
                <a:gd name="T1" fmla="*/ 0 h 42"/>
                <a:gd name="T2" fmla="*/ 2147483647 w 27"/>
                <a:gd name="T3" fmla="*/ 0 h 42"/>
                <a:gd name="T4" fmla="*/ 2147483647 w 27"/>
                <a:gd name="T5" fmla="*/ 2147483647 h 42"/>
                <a:gd name="T6" fmla="*/ 2147483647 w 27"/>
                <a:gd name="T7" fmla="*/ 2147483647 h 42"/>
                <a:gd name="T8" fmla="*/ 2147483647 w 27"/>
                <a:gd name="T9" fmla="*/ 2147483647 h 42"/>
                <a:gd name="T10" fmla="*/ 2147483647 w 27"/>
                <a:gd name="T11" fmla="*/ 2147483647 h 42"/>
                <a:gd name="T12" fmla="*/ 0 w 27"/>
                <a:gd name="T13" fmla="*/ 2147483647 h 42"/>
                <a:gd name="T14" fmla="*/ 0 w 27"/>
                <a:gd name="T15" fmla="*/ 2147483647 h 42"/>
                <a:gd name="T16" fmla="*/ 0 w 27"/>
                <a:gd name="T17" fmla="*/ 0 h 42"/>
                <a:gd name="T18" fmla="*/ 2147483647 w 27"/>
                <a:gd name="T19" fmla="*/ 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42"/>
                <a:gd name="T32" fmla="*/ 27 w 27"/>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42">
                  <a:moveTo>
                    <a:pt x="14" y="0"/>
                  </a:moveTo>
                  <a:lnTo>
                    <a:pt x="14" y="0"/>
                  </a:lnTo>
                  <a:lnTo>
                    <a:pt x="27" y="14"/>
                  </a:lnTo>
                  <a:lnTo>
                    <a:pt x="27" y="28"/>
                  </a:lnTo>
                  <a:lnTo>
                    <a:pt x="14" y="42"/>
                  </a:lnTo>
                  <a:lnTo>
                    <a:pt x="0" y="28"/>
                  </a:lnTo>
                  <a:lnTo>
                    <a:pt x="0" y="14"/>
                  </a:lnTo>
                  <a:lnTo>
                    <a:pt x="0" y="0"/>
                  </a:lnTo>
                  <a:lnTo>
                    <a:pt x="14" y="0"/>
                  </a:lnTo>
                  <a:close/>
                </a:path>
              </a:pathLst>
            </a:custGeom>
            <a:solidFill>
              <a:srgbClr val="CF924C"/>
            </a:solidFill>
            <a:ln w="31750">
              <a:solidFill>
                <a:srgbClr val="CF924C"/>
              </a:solidFill>
              <a:round/>
              <a:headEnd/>
              <a:tailEnd/>
            </a:ln>
          </p:spPr>
          <p:txBody>
            <a:bodyPr/>
            <a:lstStyle/>
            <a:p>
              <a:endParaRPr lang="en-US"/>
            </a:p>
          </p:txBody>
        </p:sp>
        <p:pic>
          <p:nvPicPr>
            <p:cNvPr id="17889" name="Picture 480"/>
            <p:cNvPicPr>
              <a:picLocks noChangeAspect="1" noChangeArrowheads="1"/>
            </p:cNvPicPr>
            <p:nvPr/>
          </p:nvPicPr>
          <p:blipFill>
            <a:blip r:embed="rId3"/>
            <a:srcRect/>
            <a:stretch>
              <a:fillRect/>
            </a:stretch>
          </p:blipFill>
          <p:spPr bwMode="auto">
            <a:xfrm>
              <a:off x="6905625" y="1784350"/>
              <a:ext cx="106363" cy="69850"/>
            </a:xfrm>
            <a:prstGeom prst="rect">
              <a:avLst/>
            </a:prstGeom>
            <a:noFill/>
            <a:ln w="9525">
              <a:noFill/>
              <a:miter lim="800000"/>
              <a:headEnd/>
              <a:tailEnd/>
            </a:ln>
          </p:spPr>
        </p:pic>
        <p:sp>
          <p:nvSpPr>
            <p:cNvPr id="17890" name="Line 481"/>
            <p:cNvSpPr>
              <a:spLocks noChangeShapeType="1"/>
            </p:cNvSpPr>
            <p:nvPr/>
          </p:nvSpPr>
          <p:spPr bwMode="auto">
            <a:xfrm>
              <a:off x="7077075" y="2014538"/>
              <a:ext cx="1588" cy="1587"/>
            </a:xfrm>
            <a:prstGeom prst="line">
              <a:avLst/>
            </a:prstGeom>
            <a:noFill/>
            <a:ln w="31750">
              <a:solidFill>
                <a:srgbClr val="000000"/>
              </a:solidFill>
              <a:round/>
              <a:headEnd/>
              <a:tailEnd/>
            </a:ln>
          </p:spPr>
          <p:txBody>
            <a:bodyPr/>
            <a:lstStyle/>
            <a:p>
              <a:endParaRPr lang="en-US"/>
            </a:p>
          </p:txBody>
        </p:sp>
        <p:sp>
          <p:nvSpPr>
            <p:cNvPr id="17891" name="Freeform 482"/>
            <p:cNvSpPr>
              <a:spLocks/>
            </p:cNvSpPr>
            <p:nvPr/>
          </p:nvSpPr>
          <p:spPr bwMode="auto">
            <a:xfrm>
              <a:off x="7099300" y="2014538"/>
              <a:ext cx="1588" cy="1587"/>
            </a:xfrm>
            <a:custGeom>
              <a:avLst/>
              <a:gdLst>
                <a:gd name="T0" fmla="*/ 0 w 1588"/>
                <a:gd name="T1" fmla="*/ 0 h 1587"/>
                <a:gd name="T2" fmla="*/ 0 w 1588"/>
                <a:gd name="T3" fmla="*/ 0 h 1587"/>
                <a:gd name="T4" fmla="*/ 0 w 1588"/>
                <a:gd name="T5" fmla="*/ 0 h 1587"/>
                <a:gd name="T6" fmla="*/ 0 60000 65536"/>
                <a:gd name="T7" fmla="*/ 0 60000 65536"/>
                <a:gd name="T8" fmla="*/ 0 60000 65536"/>
                <a:gd name="T9" fmla="*/ 0 w 1588"/>
                <a:gd name="T10" fmla="*/ 0 h 1587"/>
                <a:gd name="T11" fmla="*/ 1588 w 1588"/>
                <a:gd name="T12" fmla="*/ 1587 h 1587"/>
              </a:gdLst>
              <a:ahLst/>
              <a:cxnLst>
                <a:cxn ang="T6">
                  <a:pos x="T0" y="T1"/>
                </a:cxn>
                <a:cxn ang="T7">
                  <a:pos x="T2" y="T3"/>
                </a:cxn>
                <a:cxn ang="T8">
                  <a:pos x="T4" y="T5"/>
                </a:cxn>
              </a:cxnLst>
              <a:rect l="T9" t="T10" r="T11" b="T12"/>
              <a:pathLst>
                <a:path w="1588" h="1587">
                  <a:moveTo>
                    <a:pt x="0" y="0"/>
                  </a:moveTo>
                  <a:lnTo>
                    <a:pt x="0" y="0"/>
                  </a:lnTo>
                  <a:close/>
                </a:path>
              </a:pathLst>
            </a:custGeom>
            <a:noFill/>
            <a:ln w="31750">
              <a:solidFill>
                <a:srgbClr val="000000"/>
              </a:solidFill>
              <a:round/>
              <a:headEnd/>
              <a:tailEnd/>
            </a:ln>
          </p:spPr>
          <p:txBody>
            <a:bodyPr/>
            <a:lstStyle/>
            <a:p>
              <a:endParaRPr lang="en-US"/>
            </a:p>
          </p:txBody>
        </p:sp>
        <p:sp>
          <p:nvSpPr>
            <p:cNvPr id="17892" name="Rectangle 483"/>
            <p:cNvSpPr>
              <a:spLocks noChangeArrowheads="1"/>
            </p:cNvSpPr>
            <p:nvPr/>
          </p:nvSpPr>
          <p:spPr bwMode="auto">
            <a:xfrm>
              <a:off x="6884988" y="1876425"/>
              <a:ext cx="149225" cy="46038"/>
            </a:xfrm>
            <a:prstGeom prst="rect">
              <a:avLst/>
            </a:prstGeom>
            <a:solidFill>
              <a:srgbClr val="CF924C"/>
            </a:solidFill>
            <a:ln w="31750">
              <a:solidFill>
                <a:srgbClr val="CF924C"/>
              </a:solidFill>
              <a:miter lim="800000"/>
              <a:headEnd/>
              <a:tailEnd/>
            </a:ln>
          </p:spPr>
          <p:txBody>
            <a:bodyPr/>
            <a:lstStyle/>
            <a:p>
              <a:endParaRPr lang="en-US"/>
            </a:p>
          </p:txBody>
        </p:sp>
        <p:sp>
          <p:nvSpPr>
            <p:cNvPr id="17893" name="Freeform 484"/>
            <p:cNvSpPr>
              <a:spLocks/>
            </p:cNvSpPr>
            <p:nvPr/>
          </p:nvSpPr>
          <p:spPr bwMode="auto">
            <a:xfrm>
              <a:off x="6864350" y="1922463"/>
              <a:ext cx="192088" cy="47625"/>
            </a:xfrm>
            <a:custGeom>
              <a:avLst/>
              <a:gdLst>
                <a:gd name="T0" fmla="*/ 2147483647 w 124"/>
                <a:gd name="T1" fmla="*/ 0 h 28"/>
                <a:gd name="T2" fmla="*/ 0 w 124"/>
                <a:gd name="T3" fmla="*/ 2147483647 h 28"/>
                <a:gd name="T4" fmla="*/ 2147483647 w 124"/>
                <a:gd name="T5" fmla="*/ 2147483647 h 28"/>
                <a:gd name="T6" fmla="*/ 2147483647 w 124"/>
                <a:gd name="T7" fmla="*/ 0 h 28"/>
                <a:gd name="T8" fmla="*/ 2147483647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24" y="0"/>
                  </a:lnTo>
                  <a:lnTo>
                    <a:pt x="14" y="0"/>
                  </a:lnTo>
                  <a:close/>
                </a:path>
              </a:pathLst>
            </a:custGeom>
            <a:noFill/>
            <a:ln w="31750">
              <a:solidFill>
                <a:srgbClr val="D9AA73"/>
              </a:solidFill>
              <a:round/>
              <a:headEnd/>
              <a:tailEnd/>
            </a:ln>
          </p:spPr>
          <p:txBody>
            <a:bodyPr/>
            <a:lstStyle/>
            <a:p>
              <a:endParaRPr lang="en-US"/>
            </a:p>
          </p:txBody>
        </p:sp>
        <p:sp>
          <p:nvSpPr>
            <p:cNvPr id="17894" name="Line 485"/>
            <p:cNvSpPr>
              <a:spLocks noChangeShapeType="1"/>
            </p:cNvSpPr>
            <p:nvPr/>
          </p:nvSpPr>
          <p:spPr bwMode="auto">
            <a:xfrm>
              <a:off x="6884988" y="1946275"/>
              <a:ext cx="20637" cy="1588"/>
            </a:xfrm>
            <a:prstGeom prst="line">
              <a:avLst/>
            </a:prstGeom>
            <a:noFill/>
            <a:ln w="31750">
              <a:solidFill>
                <a:srgbClr val="000000"/>
              </a:solidFill>
              <a:round/>
              <a:headEnd/>
              <a:tailEnd/>
            </a:ln>
          </p:spPr>
          <p:txBody>
            <a:bodyPr/>
            <a:lstStyle/>
            <a:p>
              <a:endParaRPr lang="en-US"/>
            </a:p>
          </p:txBody>
        </p:sp>
        <p:sp>
          <p:nvSpPr>
            <p:cNvPr id="17895" name="Line 486"/>
            <p:cNvSpPr>
              <a:spLocks noChangeShapeType="1"/>
            </p:cNvSpPr>
            <p:nvPr/>
          </p:nvSpPr>
          <p:spPr bwMode="auto">
            <a:xfrm>
              <a:off x="6905625" y="1922463"/>
              <a:ext cx="128588" cy="1587"/>
            </a:xfrm>
            <a:prstGeom prst="line">
              <a:avLst/>
            </a:prstGeom>
            <a:noFill/>
            <a:ln w="31750">
              <a:solidFill>
                <a:srgbClr val="000000"/>
              </a:solidFill>
              <a:round/>
              <a:headEnd/>
              <a:tailEnd/>
            </a:ln>
          </p:spPr>
          <p:txBody>
            <a:bodyPr/>
            <a:lstStyle/>
            <a:p>
              <a:endParaRPr lang="en-US"/>
            </a:p>
          </p:txBody>
        </p:sp>
        <p:sp>
          <p:nvSpPr>
            <p:cNvPr id="17896" name="Line 487"/>
            <p:cNvSpPr>
              <a:spLocks noChangeShapeType="1"/>
            </p:cNvSpPr>
            <p:nvPr/>
          </p:nvSpPr>
          <p:spPr bwMode="auto">
            <a:xfrm>
              <a:off x="6884988" y="1946275"/>
              <a:ext cx="107950" cy="1588"/>
            </a:xfrm>
            <a:prstGeom prst="line">
              <a:avLst/>
            </a:prstGeom>
            <a:noFill/>
            <a:ln w="31750">
              <a:solidFill>
                <a:srgbClr val="000000"/>
              </a:solidFill>
              <a:round/>
              <a:headEnd/>
              <a:tailEnd/>
            </a:ln>
          </p:spPr>
          <p:txBody>
            <a:bodyPr/>
            <a:lstStyle/>
            <a:p>
              <a:endParaRPr lang="en-US"/>
            </a:p>
          </p:txBody>
        </p:sp>
        <p:sp>
          <p:nvSpPr>
            <p:cNvPr id="17897" name="Line 488"/>
            <p:cNvSpPr>
              <a:spLocks noChangeShapeType="1"/>
            </p:cNvSpPr>
            <p:nvPr/>
          </p:nvSpPr>
          <p:spPr bwMode="auto">
            <a:xfrm>
              <a:off x="6927850" y="1946275"/>
              <a:ext cx="84138" cy="1588"/>
            </a:xfrm>
            <a:prstGeom prst="line">
              <a:avLst/>
            </a:prstGeom>
            <a:noFill/>
            <a:ln w="31750">
              <a:solidFill>
                <a:srgbClr val="000000"/>
              </a:solidFill>
              <a:round/>
              <a:headEnd/>
              <a:tailEnd/>
            </a:ln>
          </p:spPr>
          <p:txBody>
            <a:bodyPr/>
            <a:lstStyle/>
            <a:p>
              <a:endParaRPr lang="en-US"/>
            </a:p>
          </p:txBody>
        </p:sp>
        <p:sp>
          <p:nvSpPr>
            <p:cNvPr id="17898" name="Freeform 489"/>
            <p:cNvSpPr>
              <a:spLocks/>
            </p:cNvSpPr>
            <p:nvPr/>
          </p:nvSpPr>
          <p:spPr bwMode="auto">
            <a:xfrm>
              <a:off x="6992938" y="1946275"/>
              <a:ext cx="63500" cy="1588"/>
            </a:xfrm>
            <a:custGeom>
              <a:avLst/>
              <a:gdLst>
                <a:gd name="T0" fmla="*/ 0 w 41"/>
                <a:gd name="T1" fmla="*/ 0 h 1588"/>
                <a:gd name="T2" fmla="*/ 2147483647 w 41"/>
                <a:gd name="T3" fmla="*/ 0 h 1588"/>
                <a:gd name="T4" fmla="*/ 2147483647 w 41"/>
                <a:gd name="T5" fmla="*/ 0 h 1588"/>
                <a:gd name="T6" fmla="*/ 0 60000 65536"/>
                <a:gd name="T7" fmla="*/ 0 60000 65536"/>
                <a:gd name="T8" fmla="*/ 0 60000 65536"/>
                <a:gd name="T9" fmla="*/ 0 w 41"/>
                <a:gd name="T10" fmla="*/ 0 h 1588"/>
                <a:gd name="T11" fmla="*/ 41 w 41"/>
                <a:gd name="T12" fmla="*/ 1588 h 1588"/>
              </a:gdLst>
              <a:ahLst/>
              <a:cxnLst>
                <a:cxn ang="T6">
                  <a:pos x="T0" y="T1"/>
                </a:cxn>
                <a:cxn ang="T7">
                  <a:pos x="T2" y="T3"/>
                </a:cxn>
                <a:cxn ang="T8">
                  <a:pos x="T4" y="T5"/>
                </a:cxn>
              </a:cxnLst>
              <a:rect l="T9" t="T10" r="T11" b="T12"/>
              <a:pathLst>
                <a:path w="41" h="1588">
                  <a:moveTo>
                    <a:pt x="0" y="0"/>
                  </a:moveTo>
                  <a:lnTo>
                    <a:pt x="27" y="0"/>
                  </a:lnTo>
                  <a:lnTo>
                    <a:pt x="41" y="0"/>
                  </a:lnTo>
                </a:path>
              </a:pathLst>
            </a:custGeom>
            <a:noFill/>
            <a:ln w="31750">
              <a:solidFill>
                <a:srgbClr val="000000"/>
              </a:solidFill>
              <a:round/>
              <a:headEnd/>
              <a:tailEnd/>
            </a:ln>
          </p:spPr>
          <p:txBody>
            <a:bodyPr/>
            <a:lstStyle/>
            <a:p>
              <a:endParaRPr lang="en-US"/>
            </a:p>
          </p:txBody>
        </p:sp>
        <p:sp>
          <p:nvSpPr>
            <p:cNvPr id="17899" name="Rectangle 490"/>
            <p:cNvSpPr>
              <a:spLocks noChangeArrowheads="1"/>
            </p:cNvSpPr>
            <p:nvPr/>
          </p:nvSpPr>
          <p:spPr bwMode="auto">
            <a:xfrm>
              <a:off x="6948488" y="1760538"/>
              <a:ext cx="44450" cy="69850"/>
            </a:xfrm>
            <a:prstGeom prst="rect">
              <a:avLst/>
            </a:prstGeom>
            <a:solidFill>
              <a:srgbClr val="FFFFFF"/>
            </a:solidFill>
            <a:ln w="9525">
              <a:noFill/>
              <a:miter lim="800000"/>
              <a:headEnd/>
              <a:tailEnd/>
            </a:ln>
          </p:spPr>
          <p:txBody>
            <a:bodyPr/>
            <a:lstStyle/>
            <a:p>
              <a:endParaRPr lang="en-US"/>
            </a:p>
          </p:txBody>
        </p:sp>
        <p:sp>
          <p:nvSpPr>
            <p:cNvPr id="17900" name="Rectangle 491"/>
            <p:cNvSpPr>
              <a:spLocks noChangeArrowheads="1"/>
            </p:cNvSpPr>
            <p:nvPr/>
          </p:nvSpPr>
          <p:spPr bwMode="auto">
            <a:xfrm>
              <a:off x="6948488" y="1760538"/>
              <a:ext cx="63500" cy="93662"/>
            </a:xfrm>
            <a:prstGeom prst="rect">
              <a:avLst/>
            </a:prstGeom>
            <a:noFill/>
            <a:ln w="31750">
              <a:solidFill>
                <a:srgbClr val="000000"/>
              </a:solidFill>
              <a:miter lim="800000"/>
              <a:headEnd/>
              <a:tailEnd/>
            </a:ln>
          </p:spPr>
          <p:txBody>
            <a:bodyPr/>
            <a:lstStyle/>
            <a:p>
              <a:endParaRPr lang="en-US"/>
            </a:p>
          </p:txBody>
        </p:sp>
        <p:sp>
          <p:nvSpPr>
            <p:cNvPr id="17901" name="Rectangle 492"/>
            <p:cNvSpPr>
              <a:spLocks noChangeArrowheads="1"/>
            </p:cNvSpPr>
            <p:nvPr/>
          </p:nvSpPr>
          <p:spPr bwMode="auto">
            <a:xfrm>
              <a:off x="1710531" y="5785875"/>
              <a:ext cx="985837" cy="212724"/>
            </a:xfrm>
            <a:prstGeom prst="rect">
              <a:avLst/>
            </a:prstGeom>
            <a:noFill/>
            <a:ln w="9525">
              <a:noFill/>
              <a:miter lim="800000"/>
              <a:headEnd/>
              <a:tailEnd/>
            </a:ln>
          </p:spPr>
          <p:txBody>
            <a:bodyPr wrap="none" lIns="0" tIns="0" rIns="0" bIns="0">
              <a:spAutoFit/>
            </a:bodyPr>
            <a:lstStyle/>
            <a:p>
              <a:pPr eaLnBrk="0" hangingPunct="0"/>
              <a:r>
                <a:rPr lang="en-GB" sz="1400" dirty="0">
                  <a:latin typeface="Arial" charset="0"/>
                </a:rPr>
                <a:t>network link:</a:t>
              </a:r>
              <a:endParaRPr lang="en-GB" dirty="0">
                <a:latin typeface="Times" charset="0"/>
              </a:endParaRPr>
            </a:p>
          </p:txBody>
        </p:sp>
        <p:sp>
          <p:nvSpPr>
            <p:cNvPr id="17902" name="Rectangle 493"/>
            <p:cNvSpPr>
              <a:spLocks noChangeArrowheads="1"/>
            </p:cNvSpPr>
            <p:nvPr/>
          </p:nvSpPr>
          <p:spPr bwMode="auto">
            <a:xfrm>
              <a:off x="2984500" y="5889625"/>
              <a:ext cx="387350" cy="46038"/>
            </a:xfrm>
            <a:prstGeom prst="rect">
              <a:avLst/>
            </a:prstGeom>
            <a:solidFill>
              <a:srgbClr val="FFDC99"/>
            </a:solidFill>
            <a:ln w="9525">
              <a:noFill/>
              <a:miter lim="800000"/>
              <a:headEnd/>
              <a:tailEnd/>
            </a:ln>
          </p:spPr>
          <p:txBody>
            <a:bodyPr/>
            <a:lstStyle/>
            <a:p>
              <a:endParaRPr lang="en-US"/>
            </a:p>
          </p:txBody>
        </p:sp>
        <p:sp>
          <p:nvSpPr>
            <p:cNvPr id="17903" name="Rectangle 494"/>
            <p:cNvSpPr>
              <a:spLocks noChangeArrowheads="1"/>
            </p:cNvSpPr>
            <p:nvPr/>
          </p:nvSpPr>
          <p:spPr bwMode="auto">
            <a:xfrm>
              <a:off x="2984500" y="5889625"/>
              <a:ext cx="409575" cy="69850"/>
            </a:xfrm>
            <a:prstGeom prst="rect">
              <a:avLst/>
            </a:prstGeom>
            <a:noFill/>
            <a:ln w="31750">
              <a:solidFill>
                <a:srgbClr val="FFDC99"/>
              </a:solidFill>
              <a:miter lim="800000"/>
              <a:headEnd/>
              <a:tailEnd/>
            </a:ln>
          </p:spPr>
          <p:txBody>
            <a:bodyPr/>
            <a:lstStyle/>
            <a:p>
              <a:endParaRPr lang="en-US"/>
            </a:p>
          </p:txBody>
        </p:sp>
        <p:sp>
          <p:nvSpPr>
            <p:cNvPr id="17904" name="Freeform 495"/>
            <p:cNvSpPr>
              <a:spLocks/>
            </p:cNvSpPr>
            <p:nvPr/>
          </p:nvSpPr>
          <p:spPr bwMode="auto">
            <a:xfrm>
              <a:off x="4721225" y="3190875"/>
              <a:ext cx="106363" cy="139700"/>
            </a:xfrm>
            <a:custGeom>
              <a:avLst/>
              <a:gdLst>
                <a:gd name="T0" fmla="*/ 2147483647 w 69"/>
                <a:gd name="T1" fmla="*/ 2147483647 h 83"/>
                <a:gd name="T2" fmla="*/ 0 w 69"/>
                <a:gd name="T3" fmla="*/ 2147483647 h 83"/>
                <a:gd name="T4" fmla="*/ 0 w 69"/>
                <a:gd name="T5" fmla="*/ 0 h 83"/>
                <a:gd name="T6" fmla="*/ 2147483647 w 69"/>
                <a:gd name="T7" fmla="*/ 2147483647 h 83"/>
                <a:gd name="T8" fmla="*/ 2147483647 w 69"/>
                <a:gd name="T9" fmla="*/ 2147483647 h 83"/>
                <a:gd name="T10" fmla="*/ 0 60000 65536"/>
                <a:gd name="T11" fmla="*/ 0 60000 65536"/>
                <a:gd name="T12" fmla="*/ 0 60000 65536"/>
                <a:gd name="T13" fmla="*/ 0 60000 65536"/>
                <a:gd name="T14" fmla="*/ 0 60000 65536"/>
                <a:gd name="T15" fmla="*/ 0 w 69"/>
                <a:gd name="T16" fmla="*/ 0 h 83"/>
                <a:gd name="T17" fmla="*/ 69 w 69"/>
                <a:gd name="T18" fmla="*/ 83 h 83"/>
              </a:gdLst>
              <a:ahLst/>
              <a:cxnLst>
                <a:cxn ang="T10">
                  <a:pos x="T0" y="T1"/>
                </a:cxn>
                <a:cxn ang="T11">
                  <a:pos x="T2" y="T3"/>
                </a:cxn>
                <a:cxn ang="T12">
                  <a:pos x="T4" y="T5"/>
                </a:cxn>
                <a:cxn ang="T13">
                  <a:pos x="T6" y="T7"/>
                </a:cxn>
                <a:cxn ang="T14">
                  <a:pos x="T8" y="T9"/>
                </a:cxn>
              </a:cxnLst>
              <a:rect l="T15" t="T16" r="T17" b="T18"/>
              <a:pathLst>
                <a:path w="69" h="83">
                  <a:moveTo>
                    <a:pt x="28" y="69"/>
                  </a:moveTo>
                  <a:lnTo>
                    <a:pt x="0" y="83"/>
                  </a:lnTo>
                  <a:lnTo>
                    <a:pt x="0" y="0"/>
                  </a:lnTo>
                  <a:lnTo>
                    <a:pt x="69" y="55"/>
                  </a:lnTo>
                  <a:lnTo>
                    <a:pt x="28" y="69"/>
                  </a:lnTo>
                  <a:close/>
                </a:path>
              </a:pathLst>
            </a:custGeom>
            <a:solidFill>
              <a:srgbClr val="000000"/>
            </a:solidFill>
            <a:ln w="31750">
              <a:solidFill>
                <a:srgbClr val="000000"/>
              </a:solidFill>
              <a:round/>
              <a:headEnd/>
              <a:tailEnd/>
            </a:ln>
          </p:spPr>
          <p:txBody>
            <a:bodyPr/>
            <a:lstStyle/>
            <a:p>
              <a:endParaRPr lang="en-US"/>
            </a:p>
          </p:txBody>
        </p:sp>
        <p:sp>
          <p:nvSpPr>
            <p:cNvPr id="17905" name="Line 496"/>
            <p:cNvSpPr>
              <a:spLocks noChangeShapeType="1"/>
            </p:cNvSpPr>
            <p:nvPr/>
          </p:nvSpPr>
          <p:spPr bwMode="auto">
            <a:xfrm flipH="1" flipV="1">
              <a:off x="4764088" y="3306763"/>
              <a:ext cx="171450" cy="438150"/>
            </a:xfrm>
            <a:prstGeom prst="line">
              <a:avLst/>
            </a:prstGeom>
            <a:noFill/>
            <a:ln w="31750">
              <a:solidFill>
                <a:srgbClr val="000000"/>
              </a:solidFill>
              <a:round/>
              <a:headEnd/>
              <a:tailEnd/>
            </a:ln>
          </p:spPr>
          <p:txBody>
            <a:bodyPr/>
            <a:lstStyle/>
            <a:p>
              <a:endParaRPr lang="en-US"/>
            </a:p>
          </p:txBody>
        </p:sp>
        <p:sp>
          <p:nvSpPr>
            <p:cNvPr id="17906" name="Freeform 497"/>
            <p:cNvSpPr>
              <a:spLocks/>
            </p:cNvSpPr>
            <p:nvPr/>
          </p:nvSpPr>
          <p:spPr bwMode="auto">
            <a:xfrm>
              <a:off x="5235575" y="4344988"/>
              <a:ext cx="106363" cy="138112"/>
            </a:xfrm>
            <a:custGeom>
              <a:avLst/>
              <a:gdLst>
                <a:gd name="T0" fmla="*/ 2147483647 w 69"/>
                <a:gd name="T1" fmla="*/ 2147483647 h 83"/>
                <a:gd name="T2" fmla="*/ 2147483647 w 69"/>
                <a:gd name="T3" fmla="*/ 0 h 83"/>
                <a:gd name="T4" fmla="*/ 2147483647 w 69"/>
                <a:gd name="T5" fmla="*/ 2147483647 h 83"/>
                <a:gd name="T6" fmla="*/ 0 w 69"/>
                <a:gd name="T7" fmla="*/ 2147483647 h 83"/>
                <a:gd name="T8" fmla="*/ 2147483647 w 69"/>
                <a:gd name="T9" fmla="*/ 2147483647 h 83"/>
                <a:gd name="T10" fmla="*/ 0 60000 65536"/>
                <a:gd name="T11" fmla="*/ 0 60000 65536"/>
                <a:gd name="T12" fmla="*/ 0 60000 65536"/>
                <a:gd name="T13" fmla="*/ 0 60000 65536"/>
                <a:gd name="T14" fmla="*/ 0 60000 65536"/>
                <a:gd name="T15" fmla="*/ 0 w 69"/>
                <a:gd name="T16" fmla="*/ 0 h 83"/>
                <a:gd name="T17" fmla="*/ 69 w 69"/>
                <a:gd name="T18" fmla="*/ 83 h 83"/>
              </a:gdLst>
              <a:ahLst/>
              <a:cxnLst>
                <a:cxn ang="T10">
                  <a:pos x="T0" y="T1"/>
                </a:cxn>
                <a:cxn ang="T11">
                  <a:pos x="T2" y="T3"/>
                </a:cxn>
                <a:cxn ang="T12">
                  <a:pos x="T4" y="T5"/>
                </a:cxn>
                <a:cxn ang="T13">
                  <a:pos x="T6" y="T7"/>
                </a:cxn>
                <a:cxn ang="T14">
                  <a:pos x="T8" y="T9"/>
                </a:cxn>
              </a:cxnLst>
              <a:rect l="T15" t="T16" r="T17" b="T18"/>
              <a:pathLst>
                <a:path w="69" h="83">
                  <a:moveTo>
                    <a:pt x="42" y="27"/>
                  </a:moveTo>
                  <a:lnTo>
                    <a:pt x="69" y="0"/>
                  </a:lnTo>
                  <a:lnTo>
                    <a:pt x="69" y="83"/>
                  </a:lnTo>
                  <a:lnTo>
                    <a:pt x="0" y="41"/>
                  </a:lnTo>
                  <a:lnTo>
                    <a:pt x="42" y="27"/>
                  </a:lnTo>
                  <a:close/>
                </a:path>
              </a:pathLst>
            </a:custGeom>
            <a:solidFill>
              <a:srgbClr val="000000"/>
            </a:solidFill>
            <a:ln w="31750">
              <a:solidFill>
                <a:srgbClr val="000000"/>
              </a:solidFill>
              <a:round/>
              <a:headEnd/>
              <a:tailEnd/>
            </a:ln>
          </p:spPr>
          <p:txBody>
            <a:bodyPr/>
            <a:lstStyle/>
            <a:p>
              <a:endParaRPr lang="en-US"/>
            </a:p>
          </p:txBody>
        </p:sp>
        <p:sp>
          <p:nvSpPr>
            <p:cNvPr id="17907" name="Line 498"/>
            <p:cNvSpPr>
              <a:spLocks noChangeShapeType="1"/>
            </p:cNvSpPr>
            <p:nvPr/>
          </p:nvSpPr>
          <p:spPr bwMode="auto">
            <a:xfrm>
              <a:off x="5086350" y="4067175"/>
              <a:ext cx="192088" cy="301625"/>
            </a:xfrm>
            <a:prstGeom prst="line">
              <a:avLst/>
            </a:prstGeom>
            <a:noFill/>
            <a:ln w="31750">
              <a:solidFill>
                <a:srgbClr val="000000"/>
              </a:solidFill>
              <a:round/>
              <a:headEnd/>
              <a:tailEnd/>
            </a:ln>
          </p:spPr>
          <p:txBody>
            <a:bodyPr/>
            <a:lstStyle/>
            <a:p>
              <a:endParaRPr lang="en-US"/>
            </a:p>
          </p:txBody>
        </p:sp>
        <p:sp>
          <p:nvSpPr>
            <p:cNvPr id="17908" name="Freeform 499"/>
            <p:cNvSpPr>
              <a:spLocks/>
            </p:cNvSpPr>
            <p:nvPr/>
          </p:nvSpPr>
          <p:spPr bwMode="auto">
            <a:xfrm>
              <a:off x="4356100" y="4275138"/>
              <a:ext cx="106363" cy="114300"/>
            </a:xfrm>
            <a:custGeom>
              <a:avLst/>
              <a:gdLst>
                <a:gd name="T0" fmla="*/ 2147483647 w 69"/>
                <a:gd name="T1" fmla="*/ 2147483647 h 69"/>
                <a:gd name="T2" fmla="*/ 2147483647 w 69"/>
                <a:gd name="T3" fmla="*/ 2147483647 h 69"/>
                <a:gd name="T4" fmla="*/ 0 w 69"/>
                <a:gd name="T5" fmla="*/ 2147483647 h 69"/>
                <a:gd name="T6" fmla="*/ 2147483647 w 69"/>
                <a:gd name="T7" fmla="*/ 0 h 69"/>
                <a:gd name="T8" fmla="*/ 2147483647 w 69"/>
                <a:gd name="T9" fmla="*/ 2147483647 h 69"/>
                <a:gd name="T10" fmla="*/ 0 60000 65536"/>
                <a:gd name="T11" fmla="*/ 0 60000 65536"/>
                <a:gd name="T12" fmla="*/ 0 60000 65536"/>
                <a:gd name="T13" fmla="*/ 0 60000 65536"/>
                <a:gd name="T14" fmla="*/ 0 60000 65536"/>
                <a:gd name="T15" fmla="*/ 0 w 69"/>
                <a:gd name="T16" fmla="*/ 0 h 69"/>
                <a:gd name="T17" fmla="*/ 69 w 69"/>
                <a:gd name="T18" fmla="*/ 69 h 69"/>
              </a:gdLst>
              <a:ahLst/>
              <a:cxnLst>
                <a:cxn ang="T10">
                  <a:pos x="T0" y="T1"/>
                </a:cxn>
                <a:cxn ang="T11">
                  <a:pos x="T2" y="T3"/>
                </a:cxn>
                <a:cxn ang="T12">
                  <a:pos x="T4" y="T5"/>
                </a:cxn>
                <a:cxn ang="T13">
                  <a:pos x="T6" y="T7"/>
                </a:cxn>
                <a:cxn ang="T14">
                  <a:pos x="T8" y="T9"/>
                </a:cxn>
              </a:cxnLst>
              <a:rect l="T15" t="T16" r="T17" b="T18"/>
              <a:pathLst>
                <a:path w="69" h="69">
                  <a:moveTo>
                    <a:pt x="42" y="28"/>
                  </a:moveTo>
                  <a:lnTo>
                    <a:pt x="69" y="56"/>
                  </a:lnTo>
                  <a:lnTo>
                    <a:pt x="0" y="69"/>
                  </a:lnTo>
                  <a:lnTo>
                    <a:pt x="28" y="0"/>
                  </a:lnTo>
                  <a:lnTo>
                    <a:pt x="42" y="28"/>
                  </a:lnTo>
                  <a:close/>
                </a:path>
              </a:pathLst>
            </a:custGeom>
            <a:solidFill>
              <a:srgbClr val="000000"/>
            </a:solidFill>
            <a:ln w="31750">
              <a:solidFill>
                <a:srgbClr val="000000"/>
              </a:solidFill>
              <a:round/>
              <a:headEnd/>
              <a:tailEnd/>
            </a:ln>
          </p:spPr>
          <p:txBody>
            <a:bodyPr/>
            <a:lstStyle/>
            <a:p>
              <a:endParaRPr lang="en-US"/>
            </a:p>
          </p:txBody>
        </p:sp>
        <p:sp>
          <p:nvSpPr>
            <p:cNvPr id="17909" name="Line 500"/>
            <p:cNvSpPr>
              <a:spLocks noChangeShapeType="1"/>
            </p:cNvSpPr>
            <p:nvPr/>
          </p:nvSpPr>
          <p:spPr bwMode="auto">
            <a:xfrm flipH="1">
              <a:off x="4443413" y="4043363"/>
              <a:ext cx="277812" cy="255587"/>
            </a:xfrm>
            <a:prstGeom prst="line">
              <a:avLst/>
            </a:prstGeom>
            <a:noFill/>
            <a:ln w="31750">
              <a:solidFill>
                <a:srgbClr val="000000"/>
              </a:solidFill>
              <a:round/>
              <a:headEnd/>
              <a:tailEnd/>
            </a:ln>
          </p:spPr>
          <p:txBody>
            <a:bodyPr/>
            <a:lstStyle/>
            <a:p>
              <a:endParaRPr lang="en-US"/>
            </a:p>
          </p:txBody>
        </p:sp>
        <p:sp>
          <p:nvSpPr>
            <p:cNvPr id="17910" name="Freeform 501"/>
            <p:cNvSpPr>
              <a:spLocks/>
            </p:cNvSpPr>
            <p:nvPr/>
          </p:nvSpPr>
          <p:spPr bwMode="auto">
            <a:xfrm>
              <a:off x="4033838" y="4321175"/>
              <a:ext cx="107950" cy="139700"/>
            </a:xfrm>
            <a:custGeom>
              <a:avLst/>
              <a:gdLst>
                <a:gd name="T0" fmla="*/ 2147483647 w 69"/>
                <a:gd name="T1" fmla="*/ 2147483647 h 83"/>
                <a:gd name="T2" fmla="*/ 0 w 69"/>
                <a:gd name="T3" fmla="*/ 2147483647 h 83"/>
                <a:gd name="T4" fmla="*/ 2147483647 w 69"/>
                <a:gd name="T5" fmla="*/ 0 h 83"/>
                <a:gd name="T6" fmla="*/ 2147483647 w 69"/>
                <a:gd name="T7" fmla="*/ 2147483647 h 83"/>
                <a:gd name="T8" fmla="*/ 2147483647 w 69"/>
                <a:gd name="T9" fmla="*/ 2147483647 h 83"/>
                <a:gd name="T10" fmla="*/ 0 60000 65536"/>
                <a:gd name="T11" fmla="*/ 0 60000 65536"/>
                <a:gd name="T12" fmla="*/ 0 60000 65536"/>
                <a:gd name="T13" fmla="*/ 0 60000 65536"/>
                <a:gd name="T14" fmla="*/ 0 60000 65536"/>
                <a:gd name="T15" fmla="*/ 0 w 69"/>
                <a:gd name="T16" fmla="*/ 0 h 83"/>
                <a:gd name="T17" fmla="*/ 69 w 69"/>
                <a:gd name="T18" fmla="*/ 83 h 83"/>
              </a:gdLst>
              <a:ahLst/>
              <a:cxnLst>
                <a:cxn ang="T10">
                  <a:pos x="T0" y="T1"/>
                </a:cxn>
                <a:cxn ang="T11">
                  <a:pos x="T2" y="T3"/>
                </a:cxn>
                <a:cxn ang="T12">
                  <a:pos x="T4" y="T5"/>
                </a:cxn>
                <a:cxn ang="T13">
                  <a:pos x="T6" y="T7"/>
                </a:cxn>
                <a:cxn ang="T14">
                  <a:pos x="T8" y="T9"/>
                </a:cxn>
              </a:cxnLst>
              <a:rect l="T15" t="T16" r="T17" b="T18"/>
              <a:pathLst>
                <a:path w="69" h="83">
                  <a:moveTo>
                    <a:pt x="42" y="55"/>
                  </a:moveTo>
                  <a:lnTo>
                    <a:pt x="0" y="41"/>
                  </a:lnTo>
                  <a:lnTo>
                    <a:pt x="69" y="0"/>
                  </a:lnTo>
                  <a:lnTo>
                    <a:pt x="69" y="83"/>
                  </a:lnTo>
                  <a:lnTo>
                    <a:pt x="42" y="55"/>
                  </a:lnTo>
                  <a:close/>
                </a:path>
              </a:pathLst>
            </a:custGeom>
            <a:solidFill>
              <a:srgbClr val="000000"/>
            </a:solidFill>
            <a:ln w="31750">
              <a:solidFill>
                <a:srgbClr val="000000"/>
              </a:solidFill>
              <a:round/>
              <a:headEnd/>
              <a:tailEnd/>
            </a:ln>
          </p:spPr>
          <p:txBody>
            <a:bodyPr/>
            <a:lstStyle/>
            <a:p>
              <a:endParaRPr lang="en-US"/>
            </a:p>
          </p:txBody>
        </p:sp>
        <p:sp>
          <p:nvSpPr>
            <p:cNvPr id="17911" name="Line 502"/>
            <p:cNvSpPr>
              <a:spLocks noChangeShapeType="1"/>
            </p:cNvSpPr>
            <p:nvPr/>
          </p:nvSpPr>
          <p:spPr bwMode="auto">
            <a:xfrm flipV="1">
              <a:off x="3906838" y="4437063"/>
              <a:ext cx="171450" cy="369887"/>
            </a:xfrm>
            <a:prstGeom prst="line">
              <a:avLst/>
            </a:prstGeom>
            <a:noFill/>
            <a:ln w="31750">
              <a:solidFill>
                <a:srgbClr val="000000"/>
              </a:solidFill>
              <a:round/>
              <a:headEnd/>
              <a:tailEnd/>
            </a:ln>
          </p:spPr>
          <p:txBody>
            <a:bodyPr/>
            <a:lstStyle/>
            <a:p>
              <a:endParaRPr lang="en-US"/>
            </a:p>
          </p:txBody>
        </p:sp>
        <p:sp>
          <p:nvSpPr>
            <p:cNvPr id="17912" name="Rectangle 503"/>
            <p:cNvSpPr>
              <a:spLocks noChangeArrowheads="1"/>
            </p:cNvSpPr>
            <p:nvPr/>
          </p:nvSpPr>
          <p:spPr bwMode="auto">
            <a:xfrm>
              <a:off x="3321050" y="2349500"/>
              <a:ext cx="158750" cy="214313"/>
            </a:xfrm>
            <a:prstGeom prst="rect">
              <a:avLst/>
            </a:prstGeom>
            <a:noFill/>
            <a:ln w="9525">
              <a:noFill/>
              <a:miter lim="800000"/>
              <a:headEnd/>
              <a:tailEnd/>
            </a:ln>
          </p:spPr>
          <p:txBody>
            <a:bodyPr wrap="none" lIns="0" tIns="0" rIns="0" bIns="0">
              <a:spAutoFit/>
            </a:bodyPr>
            <a:lstStyle/>
            <a:p>
              <a:pPr eaLnBrk="0" hangingPunct="0"/>
              <a:r>
                <a:rPr lang="en-GB" sz="1400">
                  <a:solidFill>
                    <a:srgbClr val="000000"/>
                  </a:solidFill>
                  <a:latin typeface="Zapf Dingbats" charset="2"/>
                </a:rPr>
                <a:t>%</a:t>
              </a:r>
              <a:endParaRPr lang="en-GB">
                <a:latin typeface="Zapf Dingbats" charset="2"/>
              </a:endParaRPr>
            </a:p>
          </p:txBody>
        </p:sp>
        <p:sp>
          <p:nvSpPr>
            <p:cNvPr id="17913" name="Rectangle 504"/>
            <p:cNvSpPr>
              <a:spLocks noChangeArrowheads="1"/>
            </p:cNvSpPr>
            <p:nvPr/>
          </p:nvSpPr>
          <p:spPr bwMode="auto">
            <a:xfrm>
              <a:off x="849313" y="3052763"/>
              <a:ext cx="158750" cy="212725"/>
            </a:xfrm>
            <a:prstGeom prst="rect">
              <a:avLst/>
            </a:prstGeom>
            <a:noFill/>
            <a:ln w="9525">
              <a:noFill/>
              <a:miter lim="800000"/>
              <a:headEnd/>
              <a:tailEnd/>
            </a:ln>
          </p:spPr>
          <p:txBody>
            <a:bodyPr wrap="none" lIns="0" tIns="0" rIns="0" bIns="0">
              <a:spAutoFit/>
            </a:bodyPr>
            <a:lstStyle/>
            <a:p>
              <a:pPr eaLnBrk="0" hangingPunct="0"/>
              <a:r>
                <a:rPr lang="en-GB" sz="1400">
                  <a:solidFill>
                    <a:srgbClr val="000000"/>
                  </a:solidFill>
                  <a:latin typeface="Zapf Dingbats" charset="2"/>
                </a:rPr>
                <a:t>%</a:t>
              </a:r>
              <a:endParaRPr lang="en-GB">
                <a:latin typeface="Zapf Dingbats" charset="2"/>
              </a:endParaRPr>
            </a:p>
          </p:txBody>
        </p:sp>
        <p:sp>
          <p:nvSpPr>
            <p:cNvPr id="17914" name="Rectangle 505"/>
            <p:cNvSpPr>
              <a:spLocks noChangeArrowheads="1"/>
            </p:cNvSpPr>
            <p:nvPr/>
          </p:nvSpPr>
          <p:spPr bwMode="auto">
            <a:xfrm>
              <a:off x="688975" y="2684463"/>
              <a:ext cx="158750" cy="212725"/>
            </a:xfrm>
            <a:prstGeom prst="rect">
              <a:avLst/>
            </a:prstGeom>
            <a:noFill/>
            <a:ln w="9525">
              <a:noFill/>
              <a:miter lim="800000"/>
              <a:headEnd/>
              <a:tailEnd/>
            </a:ln>
          </p:spPr>
          <p:txBody>
            <a:bodyPr wrap="none" lIns="0" tIns="0" rIns="0" bIns="0">
              <a:spAutoFit/>
            </a:bodyPr>
            <a:lstStyle/>
            <a:p>
              <a:pPr eaLnBrk="0" hangingPunct="0"/>
              <a:r>
                <a:rPr lang="en-GB" sz="1400">
                  <a:solidFill>
                    <a:srgbClr val="000000"/>
                  </a:solidFill>
                  <a:latin typeface="Zapf Dingbats" charset="2"/>
                </a:rPr>
                <a:t>%</a:t>
              </a:r>
              <a:endParaRPr lang="en-GB">
                <a:latin typeface="Zapf Dingbats" charset="2"/>
              </a:endParaRPr>
            </a:p>
          </p:txBody>
        </p:sp>
        <p:sp>
          <p:nvSpPr>
            <p:cNvPr id="17916" name="Text Box 507"/>
            <p:cNvSpPr txBox="1">
              <a:spLocks noChangeArrowheads="1"/>
            </p:cNvSpPr>
            <p:nvPr/>
          </p:nvSpPr>
          <p:spPr bwMode="auto">
            <a:xfrm>
              <a:off x="-652459" y="1088903"/>
              <a:ext cx="8382000" cy="574554"/>
            </a:xfrm>
            <a:prstGeom prst="rect">
              <a:avLst/>
            </a:prstGeom>
            <a:noFill/>
            <a:ln w="12700" cap="sq">
              <a:noFill/>
              <a:miter lim="800000"/>
              <a:headEnd type="none" w="sm" len="sm"/>
              <a:tailEnd type="none" w="sm" len="sm"/>
            </a:ln>
          </p:spPr>
          <p:txBody>
            <a:bodyPr>
              <a:spAutoFit/>
            </a:bodyPr>
            <a:lstStyle/>
            <a:p>
              <a:r>
                <a:rPr lang="en-GB" dirty="0">
                  <a:solidFill>
                    <a:srgbClr val="0000FF"/>
                  </a:solidFill>
                  <a:latin typeface="Arial" charset="0"/>
                </a:rPr>
                <a:t>Example 1: A typical portion of Internet - Hardware</a:t>
              </a:r>
              <a:endParaRPr lang="en-AU" dirty="0">
                <a:solidFill>
                  <a:srgbClr val="0000FF"/>
                </a:solidFill>
                <a:latin typeface="Arial" charset="0"/>
              </a:endParaRPr>
            </a:p>
          </p:txBody>
        </p:sp>
      </p:grpSp>
      <p:sp>
        <p:nvSpPr>
          <p:cNvPr id="509" name="Date Placeholder 3"/>
          <p:cNvSpPr txBox="1">
            <a:spLocks/>
          </p:cNvSpPr>
          <p:nvPr/>
        </p:nvSpPr>
        <p:spPr>
          <a:xfrm>
            <a:off x="309069" y="6248400"/>
            <a:ext cx="4334939" cy="457200"/>
          </a:xfrm>
          <a:prstGeom prst="rect">
            <a:avLst/>
          </a:prstGeom>
          <a:noFill/>
        </p:spPr>
        <p:txBody>
          <a:bodyPr/>
          <a:ls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dirty="0" smtClean="0"/>
              <a:t>CSI3344 Distributed Systems</a:t>
            </a:r>
            <a:endParaRPr lang="en-AU" sz="1800" dirty="0" smtClean="0"/>
          </a:p>
          <a:p>
            <a:endParaRPr lang="en-AU" sz="1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912812"/>
            <a:ext cx="8229600" cy="533400"/>
          </a:xfrm>
        </p:spPr>
        <p:txBody>
          <a:bodyPr/>
          <a:lstStyle/>
          <a:p>
            <a:pPr eaLnBrk="1" hangingPunct="1">
              <a:defRPr/>
            </a:pPr>
            <a:r>
              <a:rPr lang="en-AU" sz="3600" dirty="0" smtClean="0">
                <a:latin typeface="Arial" charset="0"/>
              </a:rPr>
              <a:t>1.1 Definition and Examples (5)</a:t>
            </a:r>
            <a:endParaRPr lang="en-GB" sz="2800" dirty="0" smtClean="0">
              <a:solidFill>
                <a:srgbClr val="FFFF00"/>
              </a:solidFill>
            </a:endParaRPr>
          </a:p>
        </p:txBody>
      </p:sp>
      <p:sp>
        <p:nvSpPr>
          <p:cNvPr id="18436" name="Slide Number Placeholder 4"/>
          <p:cNvSpPr>
            <a:spLocks noGrp="1"/>
          </p:cNvSpPr>
          <p:nvPr>
            <p:ph type="sldNum" sz="quarter" idx="4294967295"/>
          </p:nvPr>
        </p:nvSpPr>
        <p:spPr>
          <a:xfrm>
            <a:off x="7239000" y="6248400"/>
            <a:ext cx="1905000" cy="457200"/>
          </a:xfrm>
          <a:prstGeom prst="rect">
            <a:avLst/>
          </a:prstGeom>
          <a:noFill/>
        </p:spPr>
        <p:txBody>
          <a:bodyPr/>
          <a:lstStyle/>
          <a:p>
            <a:fld id="{C44437B1-AA91-481E-90C5-1875CE64F8D6}" type="slidenum">
              <a:rPr lang="en-AU" smtClean="0"/>
              <a:pPr/>
              <a:t>24</a:t>
            </a:fld>
            <a:endParaRPr lang="en-AU" smtClean="0"/>
          </a:p>
        </p:txBody>
      </p:sp>
      <p:sp>
        <p:nvSpPr>
          <p:cNvPr id="18437" name="Text Box 4"/>
          <p:cNvSpPr txBox="1">
            <a:spLocks noChangeArrowheads="1"/>
          </p:cNvSpPr>
          <p:nvPr/>
        </p:nvSpPr>
        <p:spPr bwMode="auto">
          <a:xfrm>
            <a:off x="323627" y="1740695"/>
            <a:ext cx="8640762" cy="830997"/>
          </a:xfrm>
          <a:prstGeom prst="rect">
            <a:avLst/>
          </a:prstGeom>
          <a:noFill/>
          <a:ln w="12700" cap="sq">
            <a:noFill/>
            <a:miter lim="800000"/>
            <a:headEnd type="none" w="sm" len="sm"/>
            <a:tailEnd type="none" w="sm" len="sm"/>
          </a:ln>
        </p:spPr>
        <p:txBody>
          <a:bodyPr>
            <a:spAutoFit/>
          </a:bodyPr>
          <a:lstStyle/>
          <a:p>
            <a:r>
              <a:rPr lang="en-GB" dirty="0">
                <a:solidFill>
                  <a:srgbClr val="0000FF"/>
                </a:solidFill>
                <a:latin typeface="Arial" charset="0"/>
              </a:rPr>
              <a:t>Example 2: Portable and handheld devices in a </a:t>
            </a:r>
          </a:p>
          <a:p>
            <a:r>
              <a:rPr lang="en-GB" dirty="0">
                <a:solidFill>
                  <a:srgbClr val="0000FF"/>
                </a:solidFill>
                <a:latin typeface="Arial" charset="0"/>
              </a:rPr>
              <a:t>                   distributed system - Hardware</a:t>
            </a:r>
            <a:endParaRPr lang="en-AU" dirty="0">
              <a:solidFill>
                <a:srgbClr val="0000FF"/>
              </a:solidFill>
              <a:latin typeface="Arial" charset="0"/>
            </a:endParaRPr>
          </a:p>
        </p:txBody>
      </p:sp>
      <p:grpSp>
        <p:nvGrpSpPr>
          <p:cNvPr id="2" name="Group 1"/>
          <p:cNvGrpSpPr/>
          <p:nvPr/>
        </p:nvGrpSpPr>
        <p:grpSpPr>
          <a:xfrm>
            <a:off x="1259632" y="2745569"/>
            <a:ext cx="7149926" cy="3346822"/>
            <a:chOff x="708025" y="1931988"/>
            <a:chExt cx="7629525" cy="4195762"/>
          </a:xfrm>
        </p:grpSpPr>
        <p:sp>
          <p:nvSpPr>
            <p:cNvPr id="18439" name="Line 5"/>
            <p:cNvSpPr>
              <a:spLocks noChangeShapeType="1"/>
            </p:cNvSpPr>
            <p:nvPr/>
          </p:nvSpPr>
          <p:spPr bwMode="auto">
            <a:xfrm flipH="1">
              <a:off x="2228850" y="2792413"/>
              <a:ext cx="403225" cy="833437"/>
            </a:xfrm>
            <a:prstGeom prst="line">
              <a:avLst/>
            </a:prstGeom>
            <a:noFill/>
            <a:ln w="22225">
              <a:solidFill>
                <a:srgbClr val="000000"/>
              </a:solidFill>
              <a:round/>
              <a:headEnd/>
              <a:tailEnd/>
            </a:ln>
          </p:spPr>
          <p:txBody>
            <a:bodyPr/>
            <a:lstStyle/>
            <a:p>
              <a:endParaRPr lang="en-US"/>
            </a:p>
          </p:txBody>
        </p:sp>
        <p:sp>
          <p:nvSpPr>
            <p:cNvPr id="18440" name="Line 6"/>
            <p:cNvSpPr>
              <a:spLocks noChangeShapeType="1"/>
            </p:cNvSpPr>
            <p:nvPr/>
          </p:nvSpPr>
          <p:spPr bwMode="auto">
            <a:xfrm>
              <a:off x="2005013" y="4243388"/>
              <a:ext cx="292100" cy="1290637"/>
            </a:xfrm>
            <a:prstGeom prst="line">
              <a:avLst/>
            </a:prstGeom>
            <a:noFill/>
            <a:ln w="22225">
              <a:solidFill>
                <a:srgbClr val="000000"/>
              </a:solidFill>
              <a:round/>
              <a:headEnd/>
              <a:tailEnd/>
            </a:ln>
          </p:spPr>
          <p:txBody>
            <a:bodyPr/>
            <a:lstStyle/>
            <a:p>
              <a:endParaRPr lang="en-US"/>
            </a:p>
          </p:txBody>
        </p:sp>
        <p:sp>
          <p:nvSpPr>
            <p:cNvPr id="18441" name="Line 7"/>
            <p:cNvSpPr>
              <a:spLocks noChangeShapeType="1"/>
            </p:cNvSpPr>
            <p:nvPr/>
          </p:nvSpPr>
          <p:spPr bwMode="auto">
            <a:xfrm flipH="1">
              <a:off x="5249863" y="2819400"/>
              <a:ext cx="44450" cy="538163"/>
            </a:xfrm>
            <a:prstGeom prst="line">
              <a:avLst/>
            </a:prstGeom>
            <a:noFill/>
            <a:ln w="22225">
              <a:solidFill>
                <a:srgbClr val="000000"/>
              </a:solidFill>
              <a:round/>
              <a:headEnd/>
              <a:tailEnd/>
            </a:ln>
          </p:spPr>
          <p:txBody>
            <a:bodyPr/>
            <a:lstStyle/>
            <a:p>
              <a:endParaRPr lang="en-US"/>
            </a:p>
          </p:txBody>
        </p:sp>
        <p:sp>
          <p:nvSpPr>
            <p:cNvPr id="18442" name="Line 8"/>
            <p:cNvSpPr>
              <a:spLocks noChangeShapeType="1"/>
            </p:cNvSpPr>
            <p:nvPr/>
          </p:nvSpPr>
          <p:spPr bwMode="auto">
            <a:xfrm>
              <a:off x="6413500" y="2738438"/>
              <a:ext cx="536575" cy="914400"/>
            </a:xfrm>
            <a:prstGeom prst="line">
              <a:avLst/>
            </a:prstGeom>
            <a:noFill/>
            <a:ln w="22225">
              <a:solidFill>
                <a:srgbClr val="000000"/>
              </a:solidFill>
              <a:round/>
              <a:headEnd/>
              <a:tailEnd/>
            </a:ln>
          </p:spPr>
          <p:txBody>
            <a:bodyPr/>
            <a:lstStyle/>
            <a:p>
              <a:endParaRPr lang="en-US"/>
            </a:p>
          </p:txBody>
        </p:sp>
        <p:sp>
          <p:nvSpPr>
            <p:cNvPr id="18443" name="Freeform 9"/>
            <p:cNvSpPr>
              <a:spLocks/>
            </p:cNvSpPr>
            <p:nvPr/>
          </p:nvSpPr>
          <p:spPr bwMode="auto">
            <a:xfrm>
              <a:off x="1827213" y="1931988"/>
              <a:ext cx="5145087" cy="968375"/>
            </a:xfrm>
            <a:custGeom>
              <a:avLst/>
              <a:gdLst>
                <a:gd name="T0" fmla="*/ 2147483647 w 3241"/>
                <a:gd name="T1" fmla="*/ 2147483647 h 610"/>
                <a:gd name="T2" fmla="*/ 2147483647 w 3241"/>
                <a:gd name="T3" fmla="*/ 2147483647 h 610"/>
                <a:gd name="T4" fmla="*/ 2147483647 w 3241"/>
                <a:gd name="T5" fmla="*/ 2147483647 h 610"/>
                <a:gd name="T6" fmla="*/ 2147483647 w 3241"/>
                <a:gd name="T7" fmla="*/ 2147483647 h 610"/>
                <a:gd name="T8" fmla="*/ 2147483647 w 3241"/>
                <a:gd name="T9" fmla="*/ 2147483647 h 610"/>
                <a:gd name="T10" fmla="*/ 2147483647 w 3241"/>
                <a:gd name="T11" fmla="*/ 2147483647 h 610"/>
                <a:gd name="T12" fmla="*/ 2147483647 w 3241"/>
                <a:gd name="T13" fmla="*/ 2147483647 h 610"/>
                <a:gd name="T14" fmla="*/ 2147483647 w 3241"/>
                <a:gd name="T15" fmla="*/ 2147483647 h 610"/>
                <a:gd name="T16" fmla="*/ 2147483647 w 3241"/>
                <a:gd name="T17" fmla="*/ 2147483647 h 610"/>
                <a:gd name="T18" fmla="*/ 2147483647 w 3241"/>
                <a:gd name="T19" fmla="*/ 2147483647 h 610"/>
                <a:gd name="T20" fmla="*/ 2147483647 w 3241"/>
                <a:gd name="T21" fmla="*/ 2147483647 h 610"/>
                <a:gd name="T22" fmla="*/ 2147483647 w 3241"/>
                <a:gd name="T23" fmla="*/ 0 h 610"/>
                <a:gd name="T24" fmla="*/ 2147483647 w 3241"/>
                <a:gd name="T25" fmla="*/ 0 h 610"/>
                <a:gd name="T26" fmla="*/ 2147483647 w 3241"/>
                <a:gd name="T27" fmla="*/ 0 h 610"/>
                <a:gd name="T28" fmla="*/ 2147483647 w 3241"/>
                <a:gd name="T29" fmla="*/ 0 h 610"/>
                <a:gd name="T30" fmla="*/ 2147483647 w 3241"/>
                <a:gd name="T31" fmla="*/ 2147483647 h 610"/>
                <a:gd name="T32" fmla="*/ 2147483647 w 3241"/>
                <a:gd name="T33" fmla="*/ 2147483647 h 610"/>
                <a:gd name="T34" fmla="*/ 2147483647 w 3241"/>
                <a:gd name="T35" fmla="*/ 2147483647 h 610"/>
                <a:gd name="T36" fmla="*/ 2147483647 w 3241"/>
                <a:gd name="T37" fmla="*/ 2147483647 h 610"/>
                <a:gd name="T38" fmla="*/ 2147483647 w 3241"/>
                <a:gd name="T39" fmla="*/ 2147483647 h 610"/>
                <a:gd name="T40" fmla="*/ 2147483647 w 3241"/>
                <a:gd name="T41" fmla="*/ 2147483647 h 610"/>
                <a:gd name="T42" fmla="*/ 2147483647 w 3241"/>
                <a:gd name="T43" fmla="*/ 2147483647 h 610"/>
                <a:gd name="T44" fmla="*/ 2147483647 w 3241"/>
                <a:gd name="T45" fmla="*/ 2147483647 h 610"/>
                <a:gd name="T46" fmla="*/ 2147483647 w 3241"/>
                <a:gd name="T47" fmla="*/ 2147483647 h 610"/>
                <a:gd name="T48" fmla="*/ 2147483647 w 3241"/>
                <a:gd name="T49" fmla="*/ 2147483647 h 610"/>
                <a:gd name="T50" fmla="*/ 2147483647 w 3241"/>
                <a:gd name="T51" fmla="*/ 2147483647 h 610"/>
                <a:gd name="T52" fmla="*/ 2147483647 w 3241"/>
                <a:gd name="T53" fmla="*/ 2147483647 h 610"/>
                <a:gd name="T54" fmla="*/ 2147483647 w 3241"/>
                <a:gd name="T55" fmla="*/ 2147483647 h 610"/>
                <a:gd name="T56" fmla="*/ 2147483647 w 3241"/>
                <a:gd name="T57" fmla="*/ 2147483647 h 610"/>
                <a:gd name="T58" fmla="*/ 2147483647 w 3241"/>
                <a:gd name="T59" fmla="*/ 2147483647 h 610"/>
                <a:gd name="T60" fmla="*/ 2147483647 w 3241"/>
                <a:gd name="T61" fmla="*/ 2147483647 h 610"/>
                <a:gd name="T62" fmla="*/ 2147483647 w 3241"/>
                <a:gd name="T63" fmla="*/ 2147483647 h 610"/>
                <a:gd name="T64" fmla="*/ 2147483647 w 3241"/>
                <a:gd name="T65" fmla="*/ 2147483647 h 610"/>
                <a:gd name="T66" fmla="*/ 2147483647 w 3241"/>
                <a:gd name="T67" fmla="*/ 2147483647 h 610"/>
                <a:gd name="T68" fmla="*/ 2147483647 w 3241"/>
                <a:gd name="T69" fmla="*/ 2147483647 h 610"/>
                <a:gd name="T70" fmla="*/ 2147483647 w 3241"/>
                <a:gd name="T71" fmla="*/ 2147483647 h 610"/>
                <a:gd name="T72" fmla="*/ 2147483647 w 3241"/>
                <a:gd name="T73" fmla="*/ 2147483647 h 610"/>
                <a:gd name="T74" fmla="*/ 2147483647 w 3241"/>
                <a:gd name="T75" fmla="*/ 2147483647 h 610"/>
                <a:gd name="T76" fmla="*/ 2147483647 w 3241"/>
                <a:gd name="T77" fmla="*/ 2147483647 h 610"/>
                <a:gd name="T78" fmla="*/ 2147483647 w 3241"/>
                <a:gd name="T79" fmla="*/ 2147483647 h 610"/>
                <a:gd name="T80" fmla="*/ 2147483647 w 3241"/>
                <a:gd name="T81" fmla="*/ 2147483647 h 610"/>
                <a:gd name="T82" fmla="*/ 2147483647 w 3241"/>
                <a:gd name="T83" fmla="*/ 2147483647 h 610"/>
                <a:gd name="T84" fmla="*/ 2147483647 w 3241"/>
                <a:gd name="T85" fmla="*/ 2147483647 h 610"/>
                <a:gd name="T86" fmla="*/ 2147483647 w 3241"/>
                <a:gd name="T87" fmla="*/ 2147483647 h 610"/>
                <a:gd name="T88" fmla="*/ 2147483647 w 3241"/>
                <a:gd name="T89" fmla="*/ 2147483647 h 610"/>
                <a:gd name="T90" fmla="*/ 0 w 3241"/>
                <a:gd name="T91" fmla="*/ 2147483647 h 610"/>
                <a:gd name="T92" fmla="*/ 2147483647 w 3241"/>
                <a:gd name="T93" fmla="*/ 2147483647 h 610"/>
                <a:gd name="T94" fmla="*/ 2147483647 w 3241"/>
                <a:gd name="T95" fmla="*/ 2147483647 h 610"/>
                <a:gd name="T96" fmla="*/ 2147483647 w 3241"/>
                <a:gd name="T97" fmla="*/ 2147483647 h 610"/>
                <a:gd name="T98" fmla="*/ 2147483647 w 3241"/>
                <a:gd name="T99" fmla="*/ 2147483647 h 61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241"/>
                <a:gd name="T151" fmla="*/ 0 h 610"/>
                <a:gd name="T152" fmla="*/ 3241 w 3241"/>
                <a:gd name="T153" fmla="*/ 610 h 61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241" h="610">
                  <a:moveTo>
                    <a:pt x="84" y="135"/>
                  </a:moveTo>
                  <a:lnTo>
                    <a:pt x="141" y="102"/>
                  </a:lnTo>
                  <a:lnTo>
                    <a:pt x="324" y="68"/>
                  </a:lnTo>
                  <a:lnTo>
                    <a:pt x="507" y="34"/>
                  </a:lnTo>
                  <a:lnTo>
                    <a:pt x="648" y="51"/>
                  </a:lnTo>
                  <a:lnTo>
                    <a:pt x="761" y="34"/>
                  </a:lnTo>
                  <a:lnTo>
                    <a:pt x="958" y="34"/>
                  </a:lnTo>
                  <a:lnTo>
                    <a:pt x="1212" y="51"/>
                  </a:lnTo>
                  <a:lnTo>
                    <a:pt x="1465" y="51"/>
                  </a:lnTo>
                  <a:lnTo>
                    <a:pt x="1705" y="51"/>
                  </a:lnTo>
                  <a:lnTo>
                    <a:pt x="1832" y="34"/>
                  </a:lnTo>
                  <a:lnTo>
                    <a:pt x="1959" y="0"/>
                  </a:lnTo>
                  <a:lnTo>
                    <a:pt x="2142" y="0"/>
                  </a:lnTo>
                  <a:lnTo>
                    <a:pt x="2325" y="0"/>
                  </a:lnTo>
                  <a:lnTo>
                    <a:pt x="2480" y="0"/>
                  </a:lnTo>
                  <a:lnTo>
                    <a:pt x="2607" y="17"/>
                  </a:lnTo>
                  <a:lnTo>
                    <a:pt x="2692" y="34"/>
                  </a:lnTo>
                  <a:lnTo>
                    <a:pt x="2832" y="51"/>
                  </a:lnTo>
                  <a:lnTo>
                    <a:pt x="3002" y="102"/>
                  </a:lnTo>
                  <a:lnTo>
                    <a:pt x="3185" y="186"/>
                  </a:lnTo>
                  <a:lnTo>
                    <a:pt x="3227" y="305"/>
                  </a:lnTo>
                  <a:lnTo>
                    <a:pt x="3241" y="373"/>
                  </a:lnTo>
                  <a:lnTo>
                    <a:pt x="3213" y="440"/>
                  </a:lnTo>
                  <a:lnTo>
                    <a:pt x="3128" y="542"/>
                  </a:lnTo>
                  <a:lnTo>
                    <a:pt x="2945" y="593"/>
                  </a:lnTo>
                  <a:lnTo>
                    <a:pt x="2734" y="610"/>
                  </a:lnTo>
                  <a:lnTo>
                    <a:pt x="2494" y="610"/>
                  </a:lnTo>
                  <a:lnTo>
                    <a:pt x="2255" y="593"/>
                  </a:lnTo>
                  <a:lnTo>
                    <a:pt x="2043" y="576"/>
                  </a:lnTo>
                  <a:lnTo>
                    <a:pt x="1832" y="576"/>
                  </a:lnTo>
                  <a:lnTo>
                    <a:pt x="1620" y="559"/>
                  </a:lnTo>
                  <a:lnTo>
                    <a:pt x="1423" y="576"/>
                  </a:lnTo>
                  <a:lnTo>
                    <a:pt x="1254" y="576"/>
                  </a:lnTo>
                  <a:lnTo>
                    <a:pt x="1085" y="593"/>
                  </a:lnTo>
                  <a:lnTo>
                    <a:pt x="930" y="593"/>
                  </a:lnTo>
                  <a:lnTo>
                    <a:pt x="775" y="593"/>
                  </a:lnTo>
                  <a:lnTo>
                    <a:pt x="634" y="593"/>
                  </a:lnTo>
                  <a:lnTo>
                    <a:pt x="493" y="593"/>
                  </a:lnTo>
                  <a:lnTo>
                    <a:pt x="380" y="576"/>
                  </a:lnTo>
                  <a:lnTo>
                    <a:pt x="282" y="559"/>
                  </a:lnTo>
                  <a:lnTo>
                    <a:pt x="239" y="559"/>
                  </a:lnTo>
                  <a:lnTo>
                    <a:pt x="197" y="542"/>
                  </a:lnTo>
                  <a:lnTo>
                    <a:pt x="127" y="474"/>
                  </a:lnTo>
                  <a:lnTo>
                    <a:pt x="42" y="406"/>
                  </a:lnTo>
                  <a:lnTo>
                    <a:pt x="14" y="356"/>
                  </a:lnTo>
                  <a:lnTo>
                    <a:pt x="0" y="305"/>
                  </a:lnTo>
                  <a:lnTo>
                    <a:pt x="28" y="237"/>
                  </a:lnTo>
                  <a:lnTo>
                    <a:pt x="56" y="186"/>
                  </a:lnTo>
                  <a:lnTo>
                    <a:pt x="84" y="135"/>
                  </a:lnTo>
                  <a:close/>
                </a:path>
              </a:pathLst>
            </a:custGeom>
            <a:solidFill>
              <a:srgbClr val="FFDC99"/>
            </a:solidFill>
            <a:ln w="22225">
              <a:solidFill>
                <a:srgbClr val="FFDC99"/>
              </a:solidFill>
              <a:round/>
              <a:headEnd/>
              <a:tailEnd/>
            </a:ln>
          </p:spPr>
          <p:txBody>
            <a:bodyPr/>
            <a:lstStyle/>
            <a:p>
              <a:endParaRPr lang="en-US"/>
            </a:p>
          </p:txBody>
        </p:sp>
        <p:sp>
          <p:nvSpPr>
            <p:cNvPr id="18444" name="Rectangle 10"/>
            <p:cNvSpPr>
              <a:spLocks noChangeArrowheads="1"/>
            </p:cNvSpPr>
            <p:nvPr/>
          </p:nvSpPr>
          <p:spPr bwMode="auto">
            <a:xfrm>
              <a:off x="3961720" y="5553597"/>
              <a:ext cx="583291" cy="270093"/>
            </a:xfrm>
            <a:prstGeom prst="rect">
              <a:avLst/>
            </a:prstGeom>
            <a:noFill/>
            <a:ln w="9525">
              <a:noFill/>
              <a:miter lim="800000"/>
              <a:headEnd/>
              <a:tailEnd/>
            </a:ln>
          </p:spPr>
          <p:txBody>
            <a:bodyPr wrap="none" lIns="0" tIns="0" rIns="0" bIns="0">
              <a:spAutoFit/>
            </a:bodyPr>
            <a:lstStyle/>
            <a:p>
              <a:r>
                <a:rPr lang="en-AU" sz="1400" dirty="0">
                  <a:latin typeface="Arial" charset="0"/>
                </a:rPr>
                <a:t>Laptop</a:t>
              </a:r>
              <a:endParaRPr lang="en-AU" sz="1400" dirty="0"/>
            </a:p>
          </p:txBody>
        </p:sp>
        <p:sp>
          <p:nvSpPr>
            <p:cNvPr id="18445" name="Rectangle 11"/>
            <p:cNvSpPr>
              <a:spLocks noChangeArrowheads="1"/>
            </p:cNvSpPr>
            <p:nvPr/>
          </p:nvSpPr>
          <p:spPr bwMode="auto">
            <a:xfrm>
              <a:off x="4108450" y="4970463"/>
              <a:ext cx="562764" cy="270093"/>
            </a:xfrm>
            <a:prstGeom prst="rect">
              <a:avLst/>
            </a:prstGeom>
            <a:noFill/>
            <a:ln w="9525">
              <a:noFill/>
              <a:miter lim="800000"/>
              <a:headEnd/>
              <a:tailEnd/>
            </a:ln>
          </p:spPr>
          <p:txBody>
            <a:bodyPr wrap="none" lIns="0" tIns="0" rIns="0" bIns="0">
              <a:spAutoFit/>
            </a:bodyPr>
            <a:lstStyle/>
            <a:p>
              <a:r>
                <a:rPr lang="en-AU" sz="1400" dirty="0">
                  <a:latin typeface="Arial" charset="0"/>
                </a:rPr>
                <a:t>Mobile</a:t>
              </a:r>
              <a:endParaRPr lang="en-AU" sz="1400" dirty="0"/>
            </a:p>
          </p:txBody>
        </p:sp>
        <p:sp>
          <p:nvSpPr>
            <p:cNvPr id="18446" name="Rectangle 12"/>
            <p:cNvSpPr>
              <a:spLocks noChangeArrowheads="1"/>
            </p:cNvSpPr>
            <p:nvPr/>
          </p:nvSpPr>
          <p:spPr bwMode="auto">
            <a:xfrm>
              <a:off x="1581150" y="5481638"/>
              <a:ext cx="562764" cy="270093"/>
            </a:xfrm>
            <a:prstGeom prst="rect">
              <a:avLst/>
            </a:prstGeom>
            <a:noFill/>
            <a:ln w="9525">
              <a:noFill/>
              <a:miter lim="800000"/>
              <a:headEnd/>
              <a:tailEnd/>
            </a:ln>
          </p:spPr>
          <p:txBody>
            <a:bodyPr wrap="none" lIns="0" tIns="0" rIns="0" bIns="0">
              <a:spAutoFit/>
            </a:bodyPr>
            <a:lstStyle/>
            <a:p>
              <a:r>
                <a:rPr lang="en-AU" sz="1400" dirty="0">
                  <a:latin typeface="Arial" charset="0"/>
                </a:rPr>
                <a:t>Printer</a:t>
              </a:r>
              <a:endParaRPr lang="en-AU" sz="1400" dirty="0"/>
            </a:p>
          </p:txBody>
        </p:sp>
        <p:sp>
          <p:nvSpPr>
            <p:cNvPr id="18447" name="Rectangle 13"/>
            <p:cNvSpPr>
              <a:spLocks noChangeArrowheads="1"/>
            </p:cNvSpPr>
            <p:nvPr/>
          </p:nvSpPr>
          <p:spPr bwMode="auto">
            <a:xfrm>
              <a:off x="2900363" y="5749925"/>
              <a:ext cx="679081" cy="270093"/>
            </a:xfrm>
            <a:prstGeom prst="rect">
              <a:avLst/>
            </a:prstGeom>
            <a:noFill/>
            <a:ln w="9525">
              <a:noFill/>
              <a:miter lim="800000"/>
              <a:headEnd/>
              <a:tailEnd/>
            </a:ln>
          </p:spPr>
          <p:txBody>
            <a:bodyPr wrap="none" lIns="0" tIns="0" rIns="0" bIns="0">
              <a:spAutoFit/>
            </a:bodyPr>
            <a:lstStyle/>
            <a:p>
              <a:r>
                <a:rPr lang="en-AU" sz="1400" dirty="0">
                  <a:latin typeface="Arial" charset="0"/>
                </a:rPr>
                <a:t>Camera</a:t>
              </a:r>
              <a:endParaRPr lang="en-AU" sz="1400" dirty="0"/>
            </a:p>
          </p:txBody>
        </p:sp>
        <p:sp>
          <p:nvSpPr>
            <p:cNvPr id="18448" name="Rectangle 14"/>
            <p:cNvSpPr>
              <a:spLocks noChangeArrowheads="1"/>
            </p:cNvSpPr>
            <p:nvPr/>
          </p:nvSpPr>
          <p:spPr bwMode="auto">
            <a:xfrm>
              <a:off x="4130675" y="2255838"/>
              <a:ext cx="649288" cy="322262"/>
            </a:xfrm>
            <a:prstGeom prst="rect">
              <a:avLst/>
            </a:prstGeom>
            <a:noFill/>
            <a:ln w="9525">
              <a:noFill/>
              <a:miter lim="800000"/>
              <a:headEnd/>
              <a:tailEnd/>
            </a:ln>
          </p:spPr>
          <p:txBody>
            <a:bodyPr wrap="none" lIns="0" tIns="0" rIns="0" bIns="0">
              <a:spAutoFit/>
            </a:bodyPr>
            <a:lstStyle/>
            <a:p>
              <a:r>
                <a:rPr lang="en-AU" sz="1700">
                  <a:solidFill>
                    <a:srgbClr val="000000"/>
                  </a:solidFill>
                  <a:latin typeface="Arial" charset="0"/>
                </a:rPr>
                <a:t>Internet</a:t>
              </a:r>
              <a:endParaRPr lang="en-AU"/>
            </a:p>
          </p:txBody>
        </p:sp>
        <p:sp>
          <p:nvSpPr>
            <p:cNvPr id="18449" name="Rectangle 15"/>
            <p:cNvSpPr>
              <a:spLocks noChangeArrowheads="1"/>
            </p:cNvSpPr>
            <p:nvPr/>
          </p:nvSpPr>
          <p:spPr bwMode="auto">
            <a:xfrm>
              <a:off x="5114925" y="3276600"/>
              <a:ext cx="292100" cy="376238"/>
            </a:xfrm>
            <a:prstGeom prst="rect">
              <a:avLst/>
            </a:prstGeom>
            <a:solidFill>
              <a:srgbClr val="D9AA73"/>
            </a:solidFill>
            <a:ln w="9525">
              <a:noFill/>
              <a:miter lim="800000"/>
              <a:headEnd/>
              <a:tailEnd/>
            </a:ln>
          </p:spPr>
          <p:txBody>
            <a:bodyPr/>
            <a:lstStyle/>
            <a:p>
              <a:endParaRPr lang="en-US"/>
            </a:p>
          </p:txBody>
        </p:sp>
        <p:sp>
          <p:nvSpPr>
            <p:cNvPr id="18450" name="Rectangle 16"/>
            <p:cNvSpPr>
              <a:spLocks noChangeArrowheads="1"/>
            </p:cNvSpPr>
            <p:nvPr/>
          </p:nvSpPr>
          <p:spPr bwMode="auto">
            <a:xfrm>
              <a:off x="5126038" y="3287713"/>
              <a:ext cx="292100" cy="381000"/>
            </a:xfrm>
            <a:prstGeom prst="rect">
              <a:avLst/>
            </a:prstGeom>
            <a:noFill/>
            <a:ln w="22225">
              <a:solidFill>
                <a:srgbClr val="D9AA73"/>
              </a:solidFill>
              <a:miter lim="800000"/>
              <a:headEnd/>
              <a:tailEnd/>
            </a:ln>
          </p:spPr>
          <p:txBody>
            <a:bodyPr/>
            <a:lstStyle/>
            <a:p>
              <a:endParaRPr lang="en-US"/>
            </a:p>
          </p:txBody>
        </p:sp>
        <p:sp>
          <p:nvSpPr>
            <p:cNvPr id="18451" name="Freeform 17"/>
            <p:cNvSpPr>
              <a:spLocks/>
            </p:cNvSpPr>
            <p:nvPr/>
          </p:nvSpPr>
          <p:spPr bwMode="auto">
            <a:xfrm>
              <a:off x="752475" y="3436938"/>
              <a:ext cx="1879600" cy="941387"/>
            </a:xfrm>
            <a:custGeom>
              <a:avLst/>
              <a:gdLst>
                <a:gd name="T0" fmla="*/ 2147483647 w 1184"/>
                <a:gd name="T1" fmla="*/ 2147483647 h 593"/>
                <a:gd name="T2" fmla="*/ 2147483647 w 1184"/>
                <a:gd name="T3" fmla="*/ 2147483647 h 593"/>
                <a:gd name="T4" fmla="*/ 2147483647 w 1184"/>
                <a:gd name="T5" fmla="*/ 2147483647 h 593"/>
                <a:gd name="T6" fmla="*/ 2147483647 w 1184"/>
                <a:gd name="T7" fmla="*/ 2147483647 h 593"/>
                <a:gd name="T8" fmla="*/ 2147483647 w 1184"/>
                <a:gd name="T9" fmla="*/ 2147483647 h 593"/>
                <a:gd name="T10" fmla="*/ 2147483647 w 1184"/>
                <a:gd name="T11" fmla="*/ 2147483647 h 593"/>
                <a:gd name="T12" fmla="*/ 2147483647 w 1184"/>
                <a:gd name="T13" fmla="*/ 2147483647 h 593"/>
                <a:gd name="T14" fmla="*/ 2147483647 w 1184"/>
                <a:gd name="T15" fmla="*/ 2147483647 h 593"/>
                <a:gd name="T16" fmla="*/ 2147483647 w 1184"/>
                <a:gd name="T17" fmla="*/ 2147483647 h 593"/>
                <a:gd name="T18" fmla="*/ 2147483647 w 1184"/>
                <a:gd name="T19" fmla="*/ 2147483647 h 593"/>
                <a:gd name="T20" fmla="*/ 2147483647 w 1184"/>
                <a:gd name="T21" fmla="*/ 2147483647 h 593"/>
                <a:gd name="T22" fmla="*/ 2147483647 w 1184"/>
                <a:gd name="T23" fmla="*/ 2147483647 h 593"/>
                <a:gd name="T24" fmla="*/ 2147483647 w 1184"/>
                <a:gd name="T25" fmla="*/ 0 h 593"/>
                <a:gd name="T26" fmla="*/ 2147483647 w 1184"/>
                <a:gd name="T27" fmla="*/ 0 h 593"/>
                <a:gd name="T28" fmla="*/ 2147483647 w 1184"/>
                <a:gd name="T29" fmla="*/ 0 h 593"/>
                <a:gd name="T30" fmla="*/ 2147483647 w 1184"/>
                <a:gd name="T31" fmla="*/ 2147483647 h 593"/>
                <a:gd name="T32" fmla="*/ 2147483647 w 1184"/>
                <a:gd name="T33" fmla="*/ 2147483647 h 593"/>
                <a:gd name="T34" fmla="*/ 2147483647 w 1184"/>
                <a:gd name="T35" fmla="*/ 2147483647 h 593"/>
                <a:gd name="T36" fmla="*/ 2147483647 w 1184"/>
                <a:gd name="T37" fmla="*/ 2147483647 h 593"/>
                <a:gd name="T38" fmla="*/ 2147483647 w 1184"/>
                <a:gd name="T39" fmla="*/ 2147483647 h 593"/>
                <a:gd name="T40" fmla="*/ 2147483647 w 1184"/>
                <a:gd name="T41" fmla="*/ 2147483647 h 593"/>
                <a:gd name="T42" fmla="*/ 2147483647 w 1184"/>
                <a:gd name="T43" fmla="*/ 2147483647 h 593"/>
                <a:gd name="T44" fmla="*/ 2147483647 w 1184"/>
                <a:gd name="T45" fmla="*/ 2147483647 h 593"/>
                <a:gd name="T46" fmla="*/ 2147483647 w 1184"/>
                <a:gd name="T47" fmla="*/ 2147483647 h 593"/>
                <a:gd name="T48" fmla="*/ 2147483647 w 1184"/>
                <a:gd name="T49" fmla="*/ 2147483647 h 593"/>
                <a:gd name="T50" fmla="*/ 2147483647 w 1184"/>
                <a:gd name="T51" fmla="*/ 2147483647 h 593"/>
                <a:gd name="T52" fmla="*/ 2147483647 w 1184"/>
                <a:gd name="T53" fmla="*/ 2147483647 h 593"/>
                <a:gd name="T54" fmla="*/ 2147483647 w 1184"/>
                <a:gd name="T55" fmla="*/ 2147483647 h 593"/>
                <a:gd name="T56" fmla="*/ 2147483647 w 1184"/>
                <a:gd name="T57" fmla="*/ 2147483647 h 593"/>
                <a:gd name="T58" fmla="*/ 2147483647 w 1184"/>
                <a:gd name="T59" fmla="*/ 2147483647 h 593"/>
                <a:gd name="T60" fmla="*/ 2147483647 w 1184"/>
                <a:gd name="T61" fmla="*/ 2147483647 h 593"/>
                <a:gd name="T62" fmla="*/ 2147483647 w 1184"/>
                <a:gd name="T63" fmla="*/ 2147483647 h 593"/>
                <a:gd name="T64" fmla="*/ 2147483647 w 1184"/>
                <a:gd name="T65" fmla="*/ 2147483647 h 593"/>
                <a:gd name="T66" fmla="*/ 2147483647 w 1184"/>
                <a:gd name="T67" fmla="*/ 2147483647 h 593"/>
                <a:gd name="T68" fmla="*/ 2147483647 w 1184"/>
                <a:gd name="T69" fmla="*/ 2147483647 h 593"/>
                <a:gd name="T70" fmla="*/ 2147483647 w 1184"/>
                <a:gd name="T71" fmla="*/ 2147483647 h 593"/>
                <a:gd name="T72" fmla="*/ 2147483647 w 1184"/>
                <a:gd name="T73" fmla="*/ 2147483647 h 593"/>
                <a:gd name="T74" fmla="*/ 2147483647 w 1184"/>
                <a:gd name="T75" fmla="*/ 2147483647 h 593"/>
                <a:gd name="T76" fmla="*/ 2147483647 w 1184"/>
                <a:gd name="T77" fmla="*/ 2147483647 h 593"/>
                <a:gd name="T78" fmla="*/ 2147483647 w 1184"/>
                <a:gd name="T79" fmla="*/ 2147483647 h 593"/>
                <a:gd name="T80" fmla="*/ 2147483647 w 1184"/>
                <a:gd name="T81" fmla="*/ 2147483647 h 593"/>
                <a:gd name="T82" fmla="*/ 2147483647 w 1184"/>
                <a:gd name="T83" fmla="*/ 2147483647 h 593"/>
                <a:gd name="T84" fmla="*/ 2147483647 w 1184"/>
                <a:gd name="T85" fmla="*/ 2147483647 h 593"/>
                <a:gd name="T86" fmla="*/ 2147483647 w 1184"/>
                <a:gd name="T87" fmla="*/ 2147483647 h 593"/>
                <a:gd name="T88" fmla="*/ 2147483647 w 1184"/>
                <a:gd name="T89" fmla="*/ 2147483647 h 593"/>
                <a:gd name="T90" fmla="*/ 0 w 1184"/>
                <a:gd name="T91" fmla="*/ 2147483647 h 593"/>
                <a:gd name="T92" fmla="*/ 2147483647 w 1184"/>
                <a:gd name="T93" fmla="*/ 2147483647 h 593"/>
                <a:gd name="T94" fmla="*/ 2147483647 w 1184"/>
                <a:gd name="T95" fmla="*/ 2147483647 h 593"/>
                <a:gd name="T96" fmla="*/ 2147483647 w 1184"/>
                <a:gd name="T97" fmla="*/ 2147483647 h 593"/>
                <a:gd name="T98" fmla="*/ 2147483647 w 1184"/>
                <a:gd name="T99" fmla="*/ 2147483647 h 59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84"/>
                <a:gd name="T151" fmla="*/ 0 h 593"/>
                <a:gd name="T152" fmla="*/ 1184 w 1184"/>
                <a:gd name="T153" fmla="*/ 593 h 59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84" h="593">
                  <a:moveTo>
                    <a:pt x="43" y="136"/>
                  </a:moveTo>
                  <a:lnTo>
                    <a:pt x="57" y="102"/>
                  </a:lnTo>
                  <a:lnTo>
                    <a:pt x="127" y="68"/>
                  </a:lnTo>
                  <a:lnTo>
                    <a:pt x="198" y="34"/>
                  </a:lnTo>
                  <a:lnTo>
                    <a:pt x="240" y="51"/>
                  </a:lnTo>
                  <a:lnTo>
                    <a:pt x="282" y="34"/>
                  </a:lnTo>
                  <a:lnTo>
                    <a:pt x="353" y="34"/>
                  </a:lnTo>
                  <a:lnTo>
                    <a:pt x="437" y="51"/>
                  </a:lnTo>
                  <a:lnTo>
                    <a:pt x="536" y="51"/>
                  </a:lnTo>
                  <a:lnTo>
                    <a:pt x="620" y="51"/>
                  </a:lnTo>
                  <a:lnTo>
                    <a:pt x="663" y="34"/>
                  </a:lnTo>
                  <a:lnTo>
                    <a:pt x="719" y="17"/>
                  </a:lnTo>
                  <a:lnTo>
                    <a:pt x="775" y="0"/>
                  </a:lnTo>
                  <a:lnTo>
                    <a:pt x="846" y="0"/>
                  </a:lnTo>
                  <a:lnTo>
                    <a:pt x="902" y="0"/>
                  </a:lnTo>
                  <a:lnTo>
                    <a:pt x="945" y="17"/>
                  </a:lnTo>
                  <a:lnTo>
                    <a:pt x="987" y="34"/>
                  </a:lnTo>
                  <a:lnTo>
                    <a:pt x="1029" y="51"/>
                  </a:lnTo>
                  <a:lnTo>
                    <a:pt x="1100" y="102"/>
                  </a:lnTo>
                  <a:lnTo>
                    <a:pt x="1156" y="187"/>
                  </a:lnTo>
                  <a:lnTo>
                    <a:pt x="1170" y="305"/>
                  </a:lnTo>
                  <a:lnTo>
                    <a:pt x="1184" y="373"/>
                  </a:lnTo>
                  <a:lnTo>
                    <a:pt x="1170" y="424"/>
                  </a:lnTo>
                  <a:lnTo>
                    <a:pt x="1142" y="525"/>
                  </a:lnTo>
                  <a:lnTo>
                    <a:pt x="1071" y="576"/>
                  </a:lnTo>
                  <a:lnTo>
                    <a:pt x="1001" y="593"/>
                  </a:lnTo>
                  <a:lnTo>
                    <a:pt x="902" y="593"/>
                  </a:lnTo>
                  <a:lnTo>
                    <a:pt x="818" y="576"/>
                  </a:lnTo>
                  <a:lnTo>
                    <a:pt x="747" y="559"/>
                  </a:lnTo>
                  <a:lnTo>
                    <a:pt x="677" y="559"/>
                  </a:lnTo>
                  <a:lnTo>
                    <a:pt x="592" y="559"/>
                  </a:lnTo>
                  <a:lnTo>
                    <a:pt x="522" y="559"/>
                  </a:lnTo>
                  <a:lnTo>
                    <a:pt x="451" y="559"/>
                  </a:lnTo>
                  <a:lnTo>
                    <a:pt x="395" y="576"/>
                  </a:lnTo>
                  <a:lnTo>
                    <a:pt x="339" y="576"/>
                  </a:lnTo>
                  <a:lnTo>
                    <a:pt x="282" y="576"/>
                  </a:lnTo>
                  <a:lnTo>
                    <a:pt x="240" y="576"/>
                  </a:lnTo>
                  <a:lnTo>
                    <a:pt x="183" y="576"/>
                  </a:lnTo>
                  <a:lnTo>
                    <a:pt x="141" y="576"/>
                  </a:lnTo>
                  <a:lnTo>
                    <a:pt x="99" y="559"/>
                  </a:lnTo>
                  <a:lnTo>
                    <a:pt x="85" y="542"/>
                  </a:lnTo>
                  <a:lnTo>
                    <a:pt x="71" y="525"/>
                  </a:lnTo>
                  <a:lnTo>
                    <a:pt x="57" y="475"/>
                  </a:lnTo>
                  <a:lnTo>
                    <a:pt x="28" y="407"/>
                  </a:lnTo>
                  <a:lnTo>
                    <a:pt x="14" y="339"/>
                  </a:lnTo>
                  <a:lnTo>
                    <a:pt x="0" y="288"/>
                  </a:lnTo>
                  <a:lnTo>
                    <a:pt x="14" y="238"/>
                  </a:lnTo>
                  <a:lnTo>
                    <a:pt x="28" y="170"/>
                  </a:lnTo>
                  <a:lnTo>
                    <a:pt x="43" y="136"/>
                  </a:lnTo>
                  <a:close/>
                </a:path>
              </a:pathLst>
            </a:custGeom>
            <a:solidFill>
              <a:srgbClr val="FFDC99"/>
            </a:solidFill>
            <a:ln w="22225">
              <a:solidFill>
                <a:srgbClr val="FFDC99"/>
              </a:solidFill>
              <a:round/>
              <a:headEnd/>
              <a:tailEnd/>
            </a:ln>
          </p:spPr>
          <p:txBody>
            <a:bodyPr/>
            <a:lstStyle/>
            <a:p>
              <a:endParaRPr lang="en-US"/>
            </a:p>
          </p:txBody>
        </p:sp>
        <p:sp>
          <p:nvSpPr>
            <p:cNvPr id="18452" name="Freeform 18"/>
            <p:cNvSpPr>
              <a:spLocks/>
            </p:cNvSpPr>
            <p:nvPr/>
          </p:nvSpPr>
          <p:spPr bwMode="auto">
            <a:xfrm>
              <a:off x="6457950" y="3409950"/>
              <a:ext cx="1879600" cy="1157288"/>
            </a:xfrm>
            <a:custGeom>
              <a:avLst/>
              <a:gdLst>
                <a:gd name="T0" fmla="*/ 2147483647 w 1184"/>
                <a:gd name="T1" fmla="*/ 2147483647 h 729"/>
                <a:gd name="T2" fmla="*/ 2147483647 w 1184"/>
                <a:gd name="T3" fmla="*/ 2147483647 h 729"/>
                <a:gd name="T4" fmla="*/ 2147483647 w 1184"/>
                <a:gd name="T5" fmla="*/ 2147483647 h 729"/>
                <a:gd name="T6" fmla="*/ 2147483647 w 1184"/>
                <a:gd name="T7" fmla="*/ 2147483647 h 729"/>
                <a:gd name="T8" fmla="*/ 2147483647 w 1184"/>
                <a:gd name="T9" fmla="*/ 2147483647 h 729"/>
                <a:gd name="T10" fmla="*/ 2147483647 w 1184"/>
                <a:gd name="T11" fmla="*/ 2147483647 h 729"/>
                <a:gd name="T12" fmla="*/ 2147483647 w 1184"/>
                <a:gd name="T13" fmla="*/ 2147483647 h 729"/>
                <a:gd name="T14" fmla="*/ 2147483647 w 1184"/>
                <a:gd name="T15" fmla="*/ 2147483647 h 729"/>
                <a:gd name="T16" fmla="*/ 2147483647 w 1184"/>
                <a:gd name="T17" fmla="*/ 2147483647 h 729"/>
                <a:gd name="T18" fmla="*/ 2147483647 w 1184"/>
                <a:gd name="T19" fmla="*/ 2147483647 h 729"/>
                <a:gd name="T20" fmla="*/ 2147483647 w 1184"/>
                <a:gd name="T21" fmla="*/ 2147483647 h 729"/>
                <a:gd name="T22" fmla="*/ 2147483647 w 1184"/>
                <a:gd name="T23" fmla="*/ 2147483647 h 729"/>
                <a:gd name="T24" fmla="*/ 2147483647 w 1184"/>
                <a:gd name="T25" fmla="*/ 2147483647 h 729"/>
                <a:gd name="T26" fmla="*/ 2147483647 w 1184"/>
                <a:gd name="T27" fmla="*/ 0 h 729"/>
                <a:gd name="T28" fmla="*/ 2147483647 w 1184"/>
                <a:gd name="T29" fmla="*/ 2147483647 h 729"/>
                <a:gd name="T30" fmla="*/ 2147483647 w 1184"/>
                <a:gd name="T31" fmla="*/ 2147483647 h 729"/>
                <a:gd name="T32" fmla="*/ 2147483647 w 1184"/>
                <a:gd name="T33" fmla="*/ 2147483647 h 729"/>
                <a:gd name="T34" fmla="*/ 2147483647 w 1184"/>
                <a:gd name="T35" fmla="*/ 2147483647 h 729"/>
                <a:gd name="T36" fmla="*/ 2147483647 w 1184"/>
                <a:gd name="T37" fmla="*/ 2147483647 h 729"/>
                <a:gd name="T38" fmla="*/ 2147483647 w 1184"/>
                <a:gd name="T39" fmla="*/ 2147483647 h 729"/>
                <a:gd name="T40" fmla="*/ 2147483647 w 1184"/>
                <a:gd name="T41" fmla="*/ 2147483647 h 729"/>
                <a:gd name="T42" fmla="*/ 2147483647 w 1184"/>
                <a:gd name="T43" fmla="*/ 2147483647 h 729"/>
                <a:gd name="T44" fmla="*/ 2147483647 w 1184"/>
                <a:gd name="T45" fmla="*/ 2147483647 h 729"/>
                <a:gd name="T46" fmla="*/ 2147483647 w 1184"/>
                <a:gd name="T47" fmla="*/ 2147483647 h 729"/>
                <a:gd name="T48" fmla="*/ 2147483647 w 1184"/>
                <a:gd name="T49" fmla="*/ 2147483647 h 729"/>
                <a:gd name="T50" fmla="*/ 2147483647 w 1184"/>
                <a:gd name="T51" fmla="*/ 2147483647 h 729"/>
                <a:gd name="T52" fmla="*/ 2147483647 w 1184"/>
                <a:gd name="T53" fmla="*/ 2147483647 h 729"/>
                <a:gd name="T54" fmla="*/ 2147483647 w 1184"/>
                <a:gd name="T55" fmla="*/ 2147483647 h 729"/>
                <a:gd name="T56" fmla="*/ 2147483647 w 1184"/>
                <a:gd name="T57" fmla="*/ 2147483647 h 729"/>
                <a:gd name="T58" fmla="*/ 2147483647 w 1184"/>
                <a:gd name="T59" fmla="*/ 2147483647 h 729"/>
                <a:gd name="T60" fmla="*/ 2147483647 w 1184"/>
                <a:gd name="T61" fmla="*/ 2147483647 h 729"/>
                <a:gd name="T62" fmla="*/ 2147483647 w 1184"/>
                <a:gd name="T63" fmla="*/ 2147483647 h 729"/>
                <a:gd name="T64" fmla="*/ 2147483647 w 1184"/>
                <a:gd name="T65" fmla="*/ 2147483647 h 729"/>
                <a:gd name="T66" fmla="*/ 2147483647 w 1184"/>
                <a:gd name="T67" fmla="*/ 2147483647 h 729"/>
                <a:gd name="T68" fmla="*/ 2147483647 w 1184"/>
                <a:gd name="T69" fmla="*/ 2147483647 h 729"/>
                <a:gd name="T70" fmla="*/ 2147483647 w 1184"/>
                <a:gd name="T71" fmla="*/ 2147483647 h 729"/>
                <a:gd name="T72" fmla="*/ 2147483647 w 1184"/>
                <a:gd name="T73" fmla="*/ 2147483647 h 729"/>
                <a:gd name="T74" fmla="*/ 2147483647 w 1184"/>
                <a:gd name="T75" fmla="*/ 2147483647 h 729"/>
                <a:gd name="T76" fmla="*/ 2147483647 w 1184"/>
                <a:gd name="T77" fmla="*/ 2147483647 h 729"/>
                <a:gd name="T78" fmla="*/ 2147483647 w 1184"/>
                <a:gd name="T79" fmla="*/ 2147483647 h 729"/>
                <a:gd name="T80" fmla="*/ 2147483647 w 1184"/>
                <a:gd name="T81" fmla="*/ 2147483647 h 729"/>
                <a:gd name="T82" fmla="*/ 2147483647 w 1184"/>
                <a:gd name="T83" fmla="*/ 2147483647 h 729"/>
                <a:gd name="T84" fmla="*/ 2147483647 w 1184"/>
                <a:gd name="T85" fmla="*/ 2147483647 h 729"/>
                <a:gd name="T86" fmla="*/ 2147483647 w 1184"/>
                <a:gd name="T87" fmla="*/ 2147483647 h 729"/>
                <a:gd name="T88" fmla="*/ 2147483647 w 1184"/>
                <a:gd name="T89" fmla="*/ 2147483647 h 729"/>
                <a:gd name="T90" fmla="*/ 0 w 1184"/>
                <a:gd name="T91" fmla="*/ 2147483647 h 729"/>
                <a:gd name="T92" fmla="*/ 2147483647 w 1184"/>
                <a:gd name="T93" fmla="*/ 2147483647 h 729"/>
                <a:gd name="T94" fmla="*/ 2147483647 w 1184"/>
                <a:gd name="T95" fmla="*/ 2147483647 h 729"/>
                <a:gd name="T96" fmla="*/ 2147483647 w 1184"/>
                <a:gd name="T97" fmla="*/ 2147483647 h 729"/>
                <a:gd name="T98" fmla="*/ 2147483647 w 1184"/>
                <a:gd name="T99" fmla="*/ 2147483647 h 72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84"/>
                <a:gd name="T151" fmla="*/ 0 h 729"/>
                <a:gd name="T152" fmla="*/ 1184 w 1184"/>
                <a:gd name="T153" fmla="*/ 729 h 72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84" h="729">
                  <a:moveTo>
                    <a:pt x="42" y="170"/>
                  </a:moveTo>
                  <a:lnTo>
                    <a:pt x="56" y="136"/>
                  </a:lnTo>
                  <a:lnTo>
                    <a:pt x="127" y="85"/>
                  </a:lnTo>
                  <a:lnTo>
                    <a:pt x="197" y="51"/>
                  </a:lnTo>
                  <a:lnTo>
                    <a:pt x="240" y="68"/>
                  </a:lnTo>
                  <a:lnTo>
                    <a:pt x="282" y="51"/>
                  </a:lnTo>
                  <a:lnTo>
                    <a:pt x="352" y="51"/>
                  </a:lnTo>
                  <a:lnTo>
                    <a:pt x="437" y="68"/>
                  </a:lnTo>
                  <a:lnTo>
                    <a:pt x="536" y="68"/>
                  </a:lnTo>
                  <a:lnTo>
                    <a:pt x="620" y="68"/>
                  </a:lnTo>
                  <a:lnTo>
                    <a:pt x="662" y="51"/>
                  </a:lnTo>
                  <a:lnTo>
                    <a:pt x="719" y="17"/>
                  </a:lnTo>
                  <a:lnTo>
                    <a:pt x="775" y="17"/>
                  </a:lnTo>
                  <a:lnTo>
                    <a:pt x="846" y="0"/>
                  </a:lnTo>
                  <a:lnTo>
                    <a:pt x="902" y="17"/>
                  </a:lnTo>
                  <a:lnTo>
                    <a:pt x="944" y="34"/>
                  </a:lnTo>
                  <a:lnTo>
                    <a:pt x="987" y="51"/>
                  </a:lnTo>
                  <a:lnTo>
                    <a:pt x="1029" y="68"/>
                  </a:lnTo>
                  <a:lnTo>
                    <a:pt x="1099" y="136"/>
                  </a:lnTo>
                  <a:lnTo>
                    <a:pt x="1156" y="238"/>
                  </a:lnTo>
                  <a:lnTo>
                    <a:pt x="1170" y="356"/>
                  </a:lnTo>
                  <a:lnTo>
                    <a:pt x="1184" y="441"/>
                  </a:lnTo>
                  <a:lnTo>
                    <a:pt x="1170" y="509"/>
                  </a:lnTo>
                  <a:lnTo>
                    <a:pt x="1142" y="627"/>
                  </a:lnTo>
                  <a:lnTo>
                    <a:pt x="1071" y="695"/>
                  </a:lnTo>
                  <a:lnTo>
                    <a:pt x="1001" y="729"/>
                  </a:lnTo>
                  <a:lnTo>
                    <a:pt x="902" y="712"/>
                  </a:lnTo>
                  <a:lnTo>
                    <a:pt x="817" y="695"/>
                  </a:lnTo>
                  <a:lnTo>
                    <a:pt x="747" y="678"/>
                  </a:lnTo>
                  <a:lnTo>
                    <a:pt x="676" y="661"/>
                  </a:lnTo>
                  <a:lnTo>
                    <a:pt x="592" y="661"/>
                  </a:lnTo>
                  <a:lnTo>
                    <a:pt x="521" y="661"/>
                  </a:lnTo>
                  <a:lnTo>
                    <a:pt x="451" y="678"/>
                  </a:lnTo>
                  <a:lnTo>
                    <a:pt x="395" y="695"/>
                  </a:lnTo>
                  <a:lnTo>
                    <a:pt x="338" y="695"/>
                  </a:lnTo>
                  <a:lnTo>
                    <a:pt x="282" y="712"/>
                  </a:lnTo>
                  <a:lnTo>
                    <a:pt x="240" y="712"/>
                  </a:lnTo>
                  <a:lnTo>
                    <a:pt x="183" y="695"/>
                  </a:lnTo>
                  <a:lnTo>
                    <a:pt x="141" y="678"/>
                  </a:lnTo>
                  <a:lnTo>
                    <a:pt x="113" y="661"/>
                  </a:lnTo>
                  <a:lnTo>
                    <a:pt x="85" y="644"/>
                  </a:lnTo>
                  <a:lnTo>
                    <a:pt x="85" y="627"/>
                  </a:lnTo>
                  <a:lnTo>
                    <a:pt x="56" y="559"/>
                  </a:lnTo>
                  <a:lnTo>
                    <a:pt x="28" y="492"/>
                  </a:lnTo>
                  <a:lnTo>
                    <a:pt x="14" y="424"/>
                  </a:lnTo>
                  <a:lnTo>
                    <a:pt x="0" y="356"/>
                  </a:lnTo>
                  <a:lnTo>
                    <a:pt x="14" y="288"/>
                  </a:lnTo>
                  <a:lnTo>
                    <a:pt x="28" y="221"/>
                  </a:lnTo>
                  <a:lnTo>
                    <a:pt x="42" y="170"/>
                  </a:lnTo>
                  <a:close/>
                </a:path>
              </a:pathLst>
            </a:custGeom>
            <a:solidFill>
              <a:srgbClr val="FFDC99"/>
            </a:solidFill>
            <a:ln w="22225">
              <a:solidFill>
                <a:srgbClr val="FFDC99"/>
              </a:solidFill>
              <a:round/>
              <a:headEnd/>
              <a:tailEnd/>
            </a:ln>
          </p:spPr>
          <p:txBody>
            <a:bodyPr/>
            <a:lstStyle/>
            <a:p>
              <a:endParaRPr lang="en-US"/>
            </a:p>
          </p:txBody>
        </p:sp>
        <p:sp>
          <p:nvSpPr>
            <p:cNvPr id="18453" name="Freeform 19"/>
            <p:cNvSpPr>
              <a:spLocks/>
            </p:cNvSpPr>
            <p:nvPr/>
          </p:nvSpPr>
          <p:spPr bwMode="auto">
            <a:xfrm>
              <a:off x="2430463" y="4029075"/>
              <a:ext cx="358775" cy="511175"/>
            </a:xfrm>
            <a:custGeom>
              <a:avLst/>
              <a:gdLst>
                <a:gd name="T0" fmla="*/ 0 w 226"/>
                <a:gd name="T1" fmla="*/ 2147483647 h 322"/>
                <a:gd name="T2" fmla="*/ 2147483647 w 226"/>
                <a:gd name="T3" fmla="*/ 0 h 322"/>
                <a:gd name="T4" fmla="*/ 2147483647 w 226"/>
                <a:gd name="T5" fmla="*/ 2147483647 h 322"/>
                <a:gd name="T6" fmla="*/ 2147483647 w 226"/>
                <a:gd name="T7" fmla="*/ 2147483647 h 322"/>
                <a:gd name="T8" fmla="*/ 0 w 226"/>
                <a:gd name="T9" fmla="*/ 2147483647 h 322"/>
                <a:gd name="T10" fmla="*/ 0 60000 65536"/>
                <a:gd name="T11" fmla="*/ 0 60000 65536"/>
                <a:gd name="T12" fmla="*/ 0 60000 65536"/>
                <a:gd name="T13" fmla="*/ 0 60000 65536"/>
                <a:gd name="T14" fmla="*/ 0 60000 65536"/>
                <a:gd name="T15" fmla="*/ 0 w 226"/>
                <a:gd name="T16" fmla="*/ 0 h 322"/>
                <a:gd name="T17" fmla="*/ 226 w 226"/>
                <a:gd name="T18" fmla="*/ 322 h 322"/>
              </a:gdLst>
              <a:ahLst/>
              <a:cxnLst>
                <a:cxn ang="T10">
                  <a:pos x="T0" y="T1"/>
                </a:cxn>
                <a:cxn ang="T11">
                  <a:pos x="T2" y="T3"/>
                </a:cxn>
                <a:cxn ang="T12">
                  <a:pos x="T4" y="T5"/>
                </a:cxn>
                <a:cxn ang="T13">
                  <a:pos x="T6" y="T7"/>
                </a:cxn>
                <a:cxn ang="T14">
                  <a:pos x="T8" y="T9"/>
                </a:cxn>
              </a:cxnLst>
              <a:rect l="T15" t="T16" r="T17" b="T18"/>
              <a:pathLst>
                <a:path w="226" h="322">
                  <a:moveTo>
                    <a:pt x="0" y="51"/>
                  </a:moveTo>
                  <a:lnTo>
                    <a:pt x="71" y="0"/>
                  </a:lnTo>
                  <a:lnTo>
                    <a:pt x="226" y="254"/>
                  </a:lnTo>
                  <a:lnTo>
                    <a:pt x="155" y="322"/>
                  </a:lnTo>
                  <a:lnTo>
                    <a:pt x="0" y="51"/>
                  </a:lnTo>
                  <a:close/>
                </a:path>
              </a:pathLst>
            </a:custGeom>
            <a:solidFill>
              <a:srgbClr val="FFDC99"/>
            </a:solidFill>
            <a:ln w="22225">
              <a:solidFill>
                <a:srgbClr val="FFDC99"/>
              </a:solidFill>
              <a:round/>
              <a:headEnd/>
              <a:tailEnd/>
            </a:ln>
          </p:spPr>
          <p:txBody>
            <a:bodyPr/>
            <a:lstStyle/>
            <a:p>
              <a:endParaRPr lang="en-US"/>
            </a:p>
          </p:txBody>
        </p:sp>
        <p:sp>
          <p:nvSpPr>
            <p:cNvPr id="18454" name="Rectangle 20"/>
            <p:cNvSpPr>
              <a:spLocks noChangeArrowheads="1"/>
            </p:cNvSpPr>
            <p:nvPr/>
          </p:nvSpPr>
          <p:spPr bwMode="auto">
            <a:xfrm>
              <a:off x="2206625" y="5427664"/>
              <a:ext cx="268288" cy="349250"/>
            </a:xfrm>
            <a:prstGeom prst="rect">
              <a:avLst/>
            </a:prstGeom>
            <a:solidFill>
              <a:srgbClr val="D9AA73"/>
            </a:solidFill>
            <a:ln w="9525">
              <a:noFill/>
              <a:miter lim="800000"/>
              <a:headEnd/>
              <a:tailEnd/>
            </a:ln>
          </p:spPr>
          <p:txBody>
            <a:bodyPr/>
            <a:lstStyle/>
            <a:p>
              <a:endParaRPr lang="en-US"/>
            </a:p>
          </p:txBody>
        </p:sp>
        <p:sp>
          <p:nvSpPr>
            <p:cNvPr id="18455" name="Rectangle 21"/>
            <p:cNvSpPr>
              <a:spLocks noChangeArrowheads="1"/>
            </p:cNvSpPr>
            <p:nvPr/>
          </p:nvSpPr>
          <p:spPr bwMode="auto">
            <a:xfrm>
              <a:off x="2217738" y="5438775"/>
              <a:ext cx="269875" cy="354013"/>
            </a:xfrm>
            <a:prstGeom prst="rect">
              <a:avLst/>
            </a:prstGeom>
            <a:noFill/>
            <a:ln w="22225">
              <a:solidFill>
                <a:srgbClr val="D9AA73"/>
              </a:solidFill>
              <a:miter lim="800000"/>
              <a:headEnd/>
              <a:tailEnd/>
            </a:ln>
          </p:spPr>
          <p:txBody>
            <a:bodyPr/>
            <a:lstStyle/>
            <a:p>
              <a:endParaRPr lang="en-US"/>
            </a:p>
          </p:txBody>
        </p:sp>
        <p:sp>
          <p:nvSpPr>
            <p:cNvPr id="18456" name="Rectangle 22"/>
            <p:cNvSpPr>
              <a:spLocks noChangeArrowheads="1"/>
            </p:cNvSpPr>
            <p:nvPr/>
          </p:nvSpPr>
          <p:spPr bwMode="auto">
            <a:xfrm>
              <a:off x="3101975" y="5454650"/>
              <a:ext cx="112713" cy="241300"/>
            </a:xfrm>
            <a:prstGeom prst="rect">
              <a:avLst/>
            </a:prstGeom>
            <a:solidFill>
              <a:srgbClr val="D9AA73"/>
            </a:solidFill>
            <a:ln w="9525">
              <a:noFill/>
              <a:miter lim="800000"/>
              <a:headEnd/>
              <a:tailEnd/>
            </a:ln>
          </p:spPr>
          <p:txBody>
            <a:bodyPr/>
            <a:lstStyle/>
            <a:p>
              <a:endParaRPr lang="en-US"/>
            </a:p>
          </p:txBody>
        </p:sp>
        <p:sp>
          <p:nvSpPr>
            <p:cNvPr id="18457" name="Rectangle 23"/>
            <p:cNvSpPr>
              <a:spLocks noChangeArrowheads="1"/>
            </p:cNvSpPr>
            <p:nvPr/>
          </p:nvSpPr>
          <p:spPr bwMode="auto">
            <a:xfrm>
              <a:off x="3113088" y="5465763"/>
              <a:ext cx="112712" cy="246062"/>
            </a:xfrm>
            <a:prstGeom prst="rect">
              <a:avLst/>
            </a:prstGeom>
            <a:noFill/>
            <a:ln w="22225">
              <a:solidFill>
                <a:srgbClr val="D9AA73"/>
              </a:solidFill>
              <a:miter lim="800000"/>
              <a:headEnd/>
              <a:tailEnd/>
            </a:ln>
          </p:spPr>
          <p:txBody>
            <a:bodyPr/>
            <a:lstStyle/>
            <a:p>
              <a:endParaRPr lang="en-US"/>
            </a:p>
          </p:txBody>
        </p:sp>
        <p:sp>
          <p:nvSpPr>
            <p:cNvPr id="18458" name="Rectangle 24"/>
            <p:cNvSpPr>
              <a:spLocks noChangeArrowheads="1"/>
            </p:cNvSpPr>
            <p:nvPr/>
          </p:nvSpPr>
          <p:spPr bwMode="auto">
            <a:xfrm>
              <a:off x="3549650" y="5534025"/>
              <a:ext cx="357188" cy="107950"/>
            </a:xfrm>
            <a:prstGeom prst="rect">
              <a:avLst/>
            </a:prstGeom>
            <a:solidFill>
              <a:srgbClr val="D9AA73"/>
            </a:solidFill>
            <a:ln w="9525">
              <a:noFill/>
              <a:miter lim="800000"/>
              <a:headEnd/>
              <a:tailEnd/>
            </a:ln>
          </p:spPr>
          <p:txBody>
            <a:bodyPr/>
            <a:lstStyle/>
            <a:p>
              <a:endParaRPr lang="en-US"/>
            </a:p>
          </p:txBody>
        </p:sp>
        <p:sp>
          <p:nvSpPr>
            <p:cNvPr id="18459" name="Rectangle 25"/>
            <p:cNvSpPr>
              <a:spLocks noChangeArrowheads="1"/>
            </p:cNvSpPr>
            <p:nvPr/>
          </p:nvSpPr>
          <p:spPr bwMode="auto">
            <a:xfrm>
              <a:off x="3560763" y="5545138"/>
              <a:ext cx="357187" cy="112712"/>
            </a:xfrm>
            <a:prstGeom prst="rect">
              <a:avLst/>
            </a:prstGeom>
            <a:noFill/>
            <a:ln w="22225">
              <a:solidFill>
                <a:srgbClr val="D9AA73"/>
              </a:solidFill>
              <a:miter lim="800000"/>
              <a:headEnd/>
              <a:tailEnd/>
            </a:ln>
          </p:spPr>
          <p:txBody>
            <a:bodyPr/>
            <a:lstStyle/>
            <a:p>
              <a:endParaRPr lang="en-US"/>
            </a:p>
          </p:txBody>
        </p:sp>
        <p:sp>
          <p:nvSpPr>
            <p:cNvPr id="18460" name="Oval 26"/>
            <p:cNvSpPr>
              <a:spLocks noChangeArrowheads="1"/>
            </p:cNvSpPr>
            <p:nvPr/>
          </p:nvSpPr>
          <p:spPr bwMode="auto">
            <a:xfrm>
              <a:off x="3627438" y="4873625"/>
              <a:ext cx="246062" cy="300038"/>
            </a:xfrm>
            <a:prstGeom prst="ellipse">
              <a:avLst/>
            </a:prstGeom>
            <a:solidFill>
              <a:srgbClr val="FFFFFF"/>
            </a:solidFill>
            <a:ln w="22225">
              <a:solidFill>
                <a:srgbClr val="000000"/>
              </a:solidFill>
              <a:round/>
              <a:headEnd/>
              <a:tailEnd/>
            </a:ln>
          </p:spPr>
          <p:txBody>
            <a:bodyPr/>
            <a:lstStyle/>
            <a:p>
              <a:endParaRPr lang="en-US"/>
            </a:p>
          </p:txBody>
        </p:sp>
        <p:sp>
          <p:nvSpPr>
            <p:cNvPr id="18461" name="Oval 27"/>
            <p:cNvSpPr>
              <a:spLocks noChangeArrowheads="1"/>
            </p:cNvSpPr>
            <p:nvPr/>
          </p:nvSpPr>
          <p:spPr bwMode="auto">
            <a:xfrm>
              <a:off x="3694113" y="4981575"/>
              <a:ext cx="1587" cy="4763"/>
            </a:xfrm>
            <a:prstGeom prst="ellipse">
              <a:avLst/>
            </a:prstGeom>
            <a:solidFill>
              <a:srgbClr val="FFFFFF"/>
            </a:solidFill>
            <a:ln w="22225">
              <a:solidFill>
                <a:srgbClr val="000000"/>
              </a:solidFill>
              <a:round/>
              <a:headEnd/>
              <a:tailEnd/>
            </a:ln>
          </p:spPr>
          <p:txBody>
            <a:bodyPr/>
            <a:lstStyle/>
            <a:p>
              <a:endParaRPr lang="en-US"/>
            </a:p>
          </p:txBody>
        </p:sp>
        <p:sp>
          <p:nvSpPr>
            <p:cNvPr id="18462" name="Oval 28"/>
            <p:cNvSpPr>
              <a:spLocks noChangeArrowheads="1"/>
            </p:cNvSpPr>
            <p:nvPr/>
          </p:nvSpPr>
          <p:spPr bwMode="auto">
            <a:xfrm>
              <a:off x="3806825" y="4954588"/>
              <a:ext cx="0" cy="31750"/>
            </a:xfrm>
            <a:prstGeom prst="ellipse">
              <a:avLst/>
            </a:prstGeom>
            <a:solidFill>
              <a:srgbClr val="FFFFFF"/>
            </a:solidFill>
            <a:ln w="22225">
              <a:solidFill>
                <a:srgbClr val="000000"/>
              </a:solidFill>
              <a:round/>
              <a:headEnd/>
              <a:tailEnd/>
            </a:ln>
          </p:spPr>
          <p:txBody>
            <a:bodyPr/>
            <a:lstStyle/>
            <a:p>
              <a:endParaRPr lang="en-US"/>
            </a:p>
          </p:txBody>
        </p:sp>
        <p:sp>
          <p:nvSpPr>
            <p:cNvPr id="18463" name="Line 29"/>
            <p:cNvSpPr>
              <a:spLocks noChangeShapeType="1"/>
            </p:cNvSpPr>
            <p:nvPr/>
          </p:nvSpPr>
          <p:spPr bwMode="auto">
            <a:xfrm>
              <a:off x="3729038" y="5078413"/>
              <a:ext cx="66675" cy="1587"/>
            </a:xfrm>
            <a:prstGeom prst="line">
              <a:avLst/>
            </a:prstGeom>
            <a:noFill/>
            <a:ln w="22225">
              <a:solidFill>
                <a:srgbClr val="000000"/>
              </a:solidFill>
              <a:round/>
              <a:headEnd/>
              <a:tailEnd/>
            </a:ln>
          </p:spPr>
          <p:txBody>
            <a:bodyPr/>
            <a:lstStyle/>
            <a:p>
              <a:endParaRPr lang="en-US"/>
            </a:p>
          </p:txBody>
        </p:sp>
        <p:sp>
          <p:nvSpPr>
            <p:cNvPr id="18464" name="Rectangle 30"/>
            <p:cNvSpPr>
              <a:spLocks noChangeArrowheads="1"/>
            </p:cNvSpPr>
            <p:nvPr/>
          </p:nvSpPr>
          <p:spPr bwMode="auto">
            <a:xfrm>
              <a:off x="3975100" y="5078413"/>
              <a:ext cx="44450" cy="187325"/>
            </a:xfrm>
            <a:prstGeom prst="rect">
              <a:avLst/>
            </a:prstGeom>
            <a:solidFill>
              <a:srgbClr val="D9AA73"/>
            </a:solidFill>
            <a:ln w="9525">
              <a:noFill/>
              <a:miter lim="800000"/>
              <a:headEnd/>
              <a:tailEnd/>
            </a:ln>
          </p:spPr>
          <p:txBody>
            <a:bodyPr/>
            <a:lstStyle/>
            <a:p>
              <a:endParaRPr lang="en-US"/>
            </a:p>
          </p:txBody>
        </p:sp>
        <p:sp>
          <p:nvSpPr>
            <p:cNvPr id="18465" name="Rectangle 31"/>
            <p:cNvSpPr>
              <a:spLocks noChangeArrowheads="1"/>
            </p:cNvSpPr>
            <p:nvPr/>
          </p:nvSpPr>
          <p:spPr bwMode="auto">
            <a:xfrm>
              <a:off x="3986213" y="5089525"/>
              <a:ext cx="44450" cy="192088"/>
            </a:xfrm>
            <a:prstGeom prst="rect">
              <a:avLst/>
            </a:prstGeom>
            <a:noFill/>
            <a:ln w="22225">
              <a:solidFill>
                <a:srgbClr val="D9AA73"/>
              </a:solidFill>
              <a:miter lim="800000"/>
              <a:headEnd/>
              <a:tailEnd/>
            </a:ln>
          </p:spPr>
          <p:txBody>
            <a:bodyPr/>
            <a:lstStyle/>
            <a:p>
              <a:endParaRPr lang="en-US"/>
            </a:p>
          </p:txBody>
        </p:sp>
        <p:sp>
          <p:nvSpPr>
            <p:cNvPr id="18466" name="Freeform 32"/>
            <p:cNvSpPr>
              <a:spLocks/>
            </p:cNvSpPr>
            <p:nvPr/>
          </p:nvSpPr>
          <p:spPr bwMode="auto">
            <a:xfrm>
              <a:off x="4064000" y="3625850"/>
              <a:ext cx="962025" cy="1371600"/>
            </a:xfrm>
            <a:custGeom>
              <a:avLst/>
              <a:gdLst>
                <a:gd name="T0" fmla="*/ 0 w 606"/>
                <a:gd name="T1" fmla="*/ 2147483647 h 864"/>
                <a:gd name="T2" fmla="*/ 2147483647 w 606"/>
                <a:gd name="T3" fmla="*/ 2147483647 h 864"/>
                <a:gd name="T4" fmla="*/ 2147483647 w 606"/>
                <a:gd name="T5" fmla="*/ 2147483647 h 864"/>
                <a:gd name="T6" fmla="*/ 2147483647 w 606"/>
                <a:gd name="T7" fmla="*/ 0 h 864"/>
                <a:gd name="T8" fmla="*/ 0 60000 65536"/>
                <a:gd name="T9" fmla="*/ 0 60000 65536"/>
                <a:gd name="T10" fmla="*/ 0 60000 65536"/>
                <a:gd name="T11" fmla="*/ 0 60000 65536"/>
                <a:gd name="T12" fmla="*/ 0 w 606"/>
                <a:gd name="T13" fmla="*/ 0 h 864"/>
                <a:gd name="T14" fmla="*/ 606 w 606"/>
                <a:gd name="T15" fmla="*/ 864 h 864"/>
              </a:gdLst>
              <a:ahLst/>
              <a:cxnLst>
                <a:cxn ang="T8">
                  <a:pos x="T0" y="T1"/>
                </a:cxn>
                <a:cxn ang="T9">
                  <a:pos x="T2" y="T3"/>
                </a:cxn>
                <a:cxn ang="T10">
                  <a:pos x="T4" y="T5"/>
                </a:cxn>
                <a:cxn ang="T11">
                  <a:pos x="T6" y="T7"/>
                </a:cxn>
              </a:cxnLst>
              <a:rect l="T12" t="T13" r="T14" b="T15"/>
              <a:pathLst>
                <a:path w="606" h="864">
                  <a:moveTo>
                    <a:pt x="0" y="864"/>
                  </a:moveTo>
                  <a:lnTo>
                    <a:pt x="282" y="356"/>
                  </a:lnTo>
                  <a:lnTo>
                    <a:pt x="366" y="491"/>
                  </a:lnTo>
                  <a:lnTo>
                    <a:pt x="606" y="0"/>
                  </a:lnTo>
                </a:path>
              </a:pathLst>
            </a:custGeom>
            <a:noFill/>
            <a:ln w="22225">
              <a:solidFill>
                <a:srgbClr val="000000"/>
              </a:solidFill>
              <a:round/>
              <a:headEnd/>
              <a:tailEnd/>
            </a:ln>
          </p:spPr>
          <p:txBody>
            <a:bodyPr/>
            <a:lstStyle/>
            <a:p>
              <a:endParaRPr lang="en-US"/>
            </a:p>
          </p:txBody>
        </p:sp>
        <p:sp>
          <p:nvSpPr>
            <p:cNvPr id="18467" name="Rectangle 33"/>
            <p:cNvSpPr>
              <a:spLocks noChangeArrowheads="1"/>
            </p:cNvSpPr>
            <p:nvPr/>
          </p:nvSpPr>
          <p:spPr bwMode="auto">
            <a:xfrm>
              <a:off x="1290638" y="3814763"/>
              <a:ext cx="1082765" cy="270093"/>
            </a:xfrm>
            <a:prstGeom prst="rect">
              <a:avLst/>
            </a:prstGeom>
            <a:noFill/>
            <a:ln w="9525">
              <a:noFill/>
              <a:miter lim="800000"/>
              <a:headEnd/>
              <a:tailEnd/>
            </a:ln>
          </p:spPr>
          <p:txBody>
            <a:bodyPr wrap="none" lIns="0" tIns="0" rIns="0" bIns="0">
              <a:spAutoFit/>
            </a:bodyPr>
            <a:lstStyle/>
            <a:p>
              <a:r>
                <a:rPr lang="en-AU" sz="1400" dirty="0">
                  <a:solidFill>
                    <a:srgbClr val="000000"/>
                  </a:solidFill>
                  <a:latin typeface="Arial" charset="0"/>
                </a:rPr>
                <a:t>Host intranet</a:t>
              </a:r>
              <a:endParaRPr lang="en-AU" sz="1400" dirty="0"/>
            </a:p>
          </p:txBody>
        </p:sp>
        <p:sp>
          <p:nvSpPr>
            <p:cNvPr id="18468" name="Rectangle 34"/>
            <p:cNvSpPr>
              <a:spLocks noChangeArrowheads="1"/>
            </p:cNvSpPr>
            <p:nvPr/>
          </p:nvSpPr>
          <p:spPr bwMode="auto">
            <a:xfrm>
              <a:off x="6861175" y="3895725"/>
              <a:ext cx="1199081" cy="270093"/>
            </a:xfrm>
            <a:prstGeom prst="rect">
              <a:avLst/>
            </a:prstGeom>
            <a:noFill/>
            <a:ln w="9525">
              <a:noFill/>
              <a:miter lim="800000"/>
              <a:headEnd/>
              <a:tailEnd/>
            </a:ln>
          </p:spPr>
          <p:txBody>
            <a:bodyPr wrap="none" lIns="0" tIns="0" rIns="0" bIns="0">
              <a:spAutoFit/>
            </a:bodyPr>
            <a:lstStyle/>
            <a:p>
              <a:r>
                <a:rPr lang="en-AU" sz="1400" dirty="0">
                  <a:solidFill>
                    <a:srgbClr val="000000"/>
                  </a:solidFill>
                  <a:latin typeface="Arial" charset="0"/>
                </a:rPr>
                <a:t>Home intranet</a:t>
              </a:r>
              <a:endParaRPr lang="en-AU" sz="1400" dirty="0"/>
            </a:p>
          </p:txBody>
        </p:sp>
        <p:sp>
          <p:nvSpPr>
            <p:cNvPr id="18469" name="Freeform 35"/>
            <p:cNvSpPr>
              <a:spLocks/>
            </p:cNvSpPr>
            <p:nvPr/>
          </p:nvSpPr>
          <p:spPr bwMode="auto">
            <a:xfrm>
              <a:off x="3101975" y="5103813"/>
              <a:ext cx="403225" cy="350837"/>
            </a:xfrm>
            <a:custGeom>
              <a:avLst/>
              <a:gdLst>
                <a:gd name="T0" fmla="*/ 2147483647 w 254"/>
                <a:gd name="T1" fmla="*/ 2147483647 h 221"/>
                <a:gd name="T2" fmla="*/ 2147483647 w 254"/>
                <a:gd name="T3" fmla="*/ 2147483647 h 221"/>
                <a:gd name="T4" fmla="*/ 2147483647 w 254"/>
                <a:gd name="T5" fmla="*/ 2147483647 h 221"/>
                <a:gd name="T6" fmla="*/ 0 w 254"/>
                <a:gd name="T7" fmla="*/ 0 h 221"/>
                <a:gd name="T8" fmla="*/ 0 60000 65536"/>
                <a:gd name="T9" fmla="*/ 0 60000 65536"/>
                <a:gd name="T10" fmla="*/ 0 60000 65536"/>
                <a:gd name="T11" fmla="*/ 0 60000 65536"/>
                <a:gd name="T12" fmla="*/ 0 w 254"/>
                <a:gd name="T13" fmla="*/ 0 h 221"/>
                <a:gd name="T14" fmla="*/ 254 w 254"/>
                <a:gd name="T15" fmla="*/ 221 h 221"/>
              </a:gdLst>
              <a:ahLst/>
              <a:cxnLst>
                <a:cxn ang="T8">
                  <a:pos x="T0" y="T1"/>
                </a:cxn>
                <a:cxn ang="T9">
                  <a:pos x="T2" y="T3"/>
                </a:cxn>
                <a:cxn ang="T10">
                  <a:pos x="T4" y="T5"/>
                </a:cxn>
                <a:cxn ang="T11">
                  <a:pos x="T6" y="T7"/>
                </a:cxn>
              </a:cxnLst>
              <a:rect l="T12" t="T13" r="T14" b="T15"/>
              <a:pathLst>
                <a:path w="254" h="221">
                  <a:moveTo>
                    <a:pt x="254" y="221"/>
                  </a:moveTo>
                  <a:lnTo>
                    <a:pt x="141" y="102"/>
                  </a:lnTo>
                  <a:lnTo>
                    <a:pt x="99" y="136"/>
                  </a:lnTo>
                  <a:lnTo>
                    <a:pt x="0" y="0"/>
                  </a:lnTo>
                </a:path>
              </a:pathLst>
            </a:custGeom>
            <a:noFill/>
            <a:ln w="22225">
              <a:solidFill>
                <a:srgbClr val="000000"/>
              </a:solidFill>
              <a:round/>
              <a:headEnd/>
              <a:tailEnd/>
            </a:ln>
          </p:spPr>
          <p:txBody>
            <a:bodyPr/>
            <a:lstStyle/>
            <a:p>
              <a:endParaRPr lang="en-US"/>
            </a:p>
          </p:txBody>
        </p:sp>
        <p:sp>
          <p:nvSpPr>
            <p:cNvPr id="18470" name="Freeform 36"/>
            <p:cNvSpPr>
              <a:spLocks/>
            </p:cNvSpPr>
            <p:nvPr/>
          </p:nvSpPr>
          <p:spPr bwMode="auto">
            <a:xfrm>
              <a:off x="2543175" y="5481638"/>
              <a:ext cx="492125" cy="79375"/>
            </a:xfrm>
            <a:custGeom>
              <a:avLst/>
              <a:gdLst>
                <a:gd name="T0" fmla="*/ 2147483647 w 310"/>
                <a:gd name="T1" fmla="*/ 2147483647 h 50"/>
                <a:gd name="T2" fmla="*/ 2147483647 w 310"/>
                <a:gd name="T3" fmla="*/ 0 h 50"/>
                <a:gd name="T4" fmla="*/ 2147483647 w 310"/>
                <a:gd name="T5" fmla="*/ 2147483647 h 50"/>
                <a:gd name="T6" fmla="*/ 0 w 310"/>
                <a:gd name="T7" fmla="*/ 0 h 50"/>
                <a:gd name="T8" fmla="*/ 0 60000 65536"/>
                <a:gd name="T9" fmla="*/ 0 60000 65536"/>
                <a:gd name="T10" fmla="*/ 0 60000 65536"/>
                <a:gd name="T11" fmla="*/ 0 60000 65536"/>
                <a:gd name="T12" fmla="*/ 0 w 310"/>
                <a:gd name="T13" fmla="*/ 0 h 50"/>
                <a:gd name="T14" fmla="*/ 310 w 310"/>
                <a:gd name="T15" fmla="*/ 50 h 50"/>
              </a:gdLst>
              <a:ahLst/>
              <a:cxnLst>
                <a:cxn ang="T8">
                  <a:pos x="T0" y="T1"/>
                </a:cxn>
                <a:cxn ang="T9">
                  <a:pos x="T2" y="T3"/>
                </a:cxn>
                <a:cxn ang="T10">
                  <a:pos x="T4" y="T5"/>
                </a:cxn>
                <a:cxn ang="T11">
                  <a:pos x="T6" y="T7"/>
                </a:cxn>
              </a:cxnLst>
              <a:rect l="T12" t="T13" r="T14" b="T15"/>
              <a:pathLst>
                <a:path w="310" h="50">
                  <a:moveTo>
                    <a:pt x="310" y="17"/>
                  </a:moveTo>
                  <a:lnTo>
                    <a:pt x="141" y="0"/>
                  </a:lnTo>
                  <a:lnTo>
                    <a:pt x="141" y="50"/>
                  </a:lnTo>
                  <a:lnTo>
                    <a:pt x="0" y="0"/>
                  </a:lnTo>
                </a:path>
              </a:pathLst>
            </a:custGeom>
            <a:noFill/>
            <a:ln w="22225">
              <a:solidFill>
                <a:srgbClr val="000000"/>
              </a:solidFill>
              <a:round/>
              <a:headEnd/>
              <a:tailEnd/>
            </a:ln>
          </p:spPr>
          <p:txBody>
            <a:bodyPr/>
            <a:lstStyle/>
            <a:p>
              <a:endParaRPr lang="en-US"/>
            </a:p>
          </p:txBody>
        </p:sp>
        <p:sp>
          <p:nvSpPr>
            <p:cNvPr id="18471" name="Rectangle 37"/>
            <p:cNvSpPr>
              <a:spLocks noChangeArrowheads="1"/>
            </p:cNvSpPr>
            <p:nvPr/>
          </p:nvSpPr>
          <p:spPr bwMode="auto">
            <a:xfrm>
              <a:off x="5092700" y="3760788"/>
              <a:ext cx="480316" cy="270093"/>
            </a:xfrm>
            <a:prstGeom prst="rect">
              <a:avLst/>
            </a:prstGeom>
            <a:noFill/>
            <a:ln w="9525">
              <a:noFill/>
              <a:miter lim="800000"/>
              <a:headEnd/>
              <a:tailEnd/>
            </a:ln>
          </p:spPr>
          <p:txBody>
            <a:bodyPr wrap="none" lIns="0" tIns="0" rIns="0" bIns="0">
              <a:spAutoFit/>
            </a:bodyPr>
            <a:lstStyle/>
            <a:p>
              <a:r>
                <a:rPr lang="en-AU" sz="1400" dirty="0">
                  <a:latin typeface="Arial" charset="0"/>
                </a:rPr>
                <a:t>WAP </a:t>
              </a:r>
              <a:endParaRPr lang="en-AU" sz="1400" dirty="0"/>
            </a:p>
          </p:txBody>
        </p:sp>
        <p:sp>
          <p:nvSpPr>
            <p:cNvPr id="18472" name="Rectangle 38"/>
            <p:cNvSpPr>
              <a:spLocks noChangeArrowheads="1"/>
            </p:cNvSpPr>
            <p:nvPr/>
          </p:nvSpPr>
          <p:spPr bwMode="auto">
            <a:xfrm>
              <a:off x="2855913" y="3976688"/>
              <a:ext cx="1159738" cy="270093"/>
            </a:xfrm>
            <a:prstGeom prst="rect">
              <a:avLst/>
            </a:prstGeom>
            <a:noFill/>
            <a:ln w="9525">
              <a:noFill/>
              <a:miter lim="800000"/>
              <a:headEnd/>
              <a:tailEnd/>
            </a:ln>
          </p:spPr>
          <p:txBody>
            <a:bodyPr wrap="none" lIns="0" tIns="0" rIns="0" bIns="0">
              <a:spAutoFit/>
            </a:bodyPr>
            <a:lstStyle/>
            <a:p>
              <a:r>
                <a:rPr lang="en-AU" sz="1400" dirty="0" smtClean="0">
                  <a:latin typeface="Arial" charset="0"/>
                </a:rPr>
                <a:t>Wireless LAN</a:t>
              </a:r>
              <a:endParaRPr lang="en-AU" sz="1400" dirty="0"/>
            </a:p>
          </p:txBody>
        </p:sp>
        <p:sp>
          <p:nvSpPr>
            <p:cNvPr id="18473" name="Freeform 39"/>
            <p:cNvSpPr>
              <a:spLocks/>
            </p:cNvSpPr>
            <p:nvPr/>
          </p:nvSpPr>
          <p:spPr bwMode="auto">
            <a:xfrm>
              <a:off x="708025" y="3249613"/>
              <a:ext cx="66675" cy="107950"/>
            </a:xfrm>
            <a:custGeom>
              <a:avLst/>
              <a:gdLst>
                <a:gd name="T0" fmla="*/ 0 w 42"/>
                <a:gd name="T1" fmla="*/ 2147483647 h 68"/>
                <a:gd name="T2" fmla="*/ 0 w 42"/>
                <a:gd name="T3" fmla="*/ 0 h 68"/>
                <a:gd name="T4" fmla="*/ 2147483647 w 42"/>
                <a:gd name="T5" fmla="*/ 0 h 68"/>
                <a:gd name="T6" fmla="*/ 0 60000 65536"/>
                <a:gd name="T7" fmla="*/ 0 60000 65536"/>
                <a:gd name="T8" fmla="*/ 0 60000 65536"/>
                <a:gd name="T9" fmla="*/ 0 w 42"/>
                <a:gd name="T10" fmla="*/ 0 h 68"/>
                <a:gd name="T11" fmla="*/ 42 w 42"/>
                <a:gd name="T12" fmla="*/ 68 h 68"/>
              </a:gdLst>
              <a:ahLst/>
              <a:cxnLst>
                <a:cxn ang="T6">
                  <a:pos x="T0" y="T1"/>
                </a:cxn>
                <a:cxn ang="T7">
                  <a:pos x="T2" y="T3"/>
                </a:cxn>
                <a:cxn ang="T8">
                  <a:pos x="T4" y="T5"/>
                </a:cxn>
              </a:cxnLst>
              <a:rect l="T9" t="T10" r="T11" b="T12"/>
              <a:pathLst>
                <a:path w="42" h="68">
                  <a:moveTo>
                    <a:pt x="0" y="68"/>
                  </a:moveTo>
                  <a:lnTo>
                    <a:pt x="0" y="0"/>
                  </a:lnTo>
                  <a:lnTo>
                    <a:pt x="42" y="0"/>
                  </a:lnTo>
                </a:path>
              </a:pathLst>
            </a:custGeom>
            <a:noFill/>
            <a:ln w="22225">
              <a:solidFill>
                <a:srgbClr val="000000"/>
              </a:solidFill>
              <a:round/>
              <a:headEnd/>
              <a:tailEnd/>
            </a:ln>
          </p:spPr>
          <p:txBody>
            <a:bodyPr/>
            <a:lstStyle/>
            <a:p>
              <a:endParaRPr lang="en-US"/>
            </a:p>
          </p:txBody>
        </p:sp>
        <p:sp>
          <p:nvSpPr>
            <p:cNvPr id="18474" name="Line 40"/>
            <p:cNvSpPr>
              <a:spLocks noChangeShapeType="1"/>
            </p:cNvSpPr>
            <p:nvPr/>
          </p:nvSpPr>
          <p:spPr bwMode="auto">
            <a:xfrm>
              <a:off x="931863" y="3249613"/>
              <a:ext cx="157162" cy="1587"/>
            </a:xfrm>
            <a:prstGeom prst="line">
              <a:avLst/>
            </a:prstGeom>
            <a:noFill/>
            <a:ln w="22225">
              <a:solidFill>
                <a:srgbClr val="000000"/>
              </a:solidFill>
              <a:round/>
              <a:headEnd/>
              <a:tailEnd/>
            </a:ln>
          </p:spPr>
          <p:txBody>
            <a:bodyPr/>
            <a:lstStyle/>
            <a:p>
              <a:endParaRPr lang="en-US"/>
            </a:p>
          </p:txBody>
        </p:sp>
        <p:sp>
          <p:nvSpPr>
            <p:cNvPr id="18475" name="Line 41"/>
            <p:cNvSpPr>
              <a:spLocks noChangeShapeType="1"/>
            </p:cNvSpPr>
            <p:nvPr/>
          </p:nvSpPr>
          <p:spPr bwMode="auto">
            <a:xfrm>
              <a:off x="1244600" y="3249613"/>
              <a:ext cx="157163" cy="1587"/>
            </a:xfrm>
            <a:prstGeom prst="line">
              <a:avLst/>
            </a:prstGeom>
            <a:noFill/>
            <a:ln w="22225">
              <a:solidFill>
                <a:srgbClr val="000000"/>
              </a:solidFill>
              <a:round/>
              <a:headEnd/>
              <a:tailEnd/>
            </a:ln>
          </p:spPr>
          <p:txBody>
            <a:bodyPr/>
            <a:lstStyle/>
            <a:p>
              <a:endParaRPr lang="en-US"/>
            </a:p>
          </p:txBody>
        </p:sp>
        <p:sp>
          <p:nvSpPr>
            <p:cNvPr id="18476" name="Line 42"/>
            <p:cNvSpPr>
              <a:spLocks noChangeShapeType="1"/>
            </p:cNvSpPr>
            <p:nvPr/>
          </p:nvSpPr>
          <p:spPr bwMode="auto">
            <a:xfrm>
              <a:off x="1558925" y="3249613"/>
              <a:ext cx="155575" cy="1587"/>
            </a:xfrm>
            <a:prstGeom prst="line">
              <a:avLst/>
            </a:prstGeom>
            <a:noFill/>
            <a:ln w="22225">
              <a:solidFill>
                <a:srgbClr val="000000"/>
              </a:solidFill>
              <a:round/>
              <a:headEnd/>
              <a:tailEnd/>
            </a:ln>
          </p:spPr>
          <p:txBody>
            <a:bodyPr/>
            <a:lstStyle/>
            <a:p>
              <a:endParaRPr lang="en-US"/>
            </a:p>
          </p:txBody>
        </p:sp>
        <p:sp>
          <p:nvSpPr>
            <p:cNvPr id="18477" name="Line 43"/>
            <p:cNvSpPr>
              <a:spLocks noChangeShapeType="1"/>
            </p:cNvSpPr>
            <p:nvPr/>
          </p:nvSpPr>
          <p:spPr bwMode="auto">
            <a:xfrm>
              <a:off x="1871663" y="3249613"/>
              <a:ext cx="157162" cy="1587"/>
            </a:xfrm>
            <a:prstGeom prst="line">
              <a:avLst/>
            </a:prstGeom>
            <a:noFill/>
            <a:ln w="22225">
              <a:solidFill>
                <a:srgbClr val="000000"/>
              </a:solidFill>
              <a:round/>
              <a:headEnd/>
              <a:tailEnd/>
            </a:ln>
          </p:spPr>
          <p:txBody>
            <a:bodyPr/>
            <a:lstStyle/>
            <a:p>
              <a:endParaRPr lang="en-US"/>
            </a:p>
          </p:txBody>
        </p:sp>
        <p:sp>
          <p:nvSpPr>
            <p:cNvPr id="18478" name="Line 44"/>
            <p:cNvSpPr>
              <a:spLocks noChangeShapeType="1"/>
            </p:cNvSpPr>
            <p:nvPr/>
          </p:nvSpPr>
          <p:spPr bwMode="auto">
            <a:xfrm>
              <a:off x="2184400" y="3249613"/>
              <a:ext cx="157163" cy="1587"/>
            </a:xfrm>
            <a:prstGeom prst="line">
              <a:avLst/>
            </a:prstGeom>
            <a:noFill/>
            <a:ln w="22225">
              <a:solidFill>
                <a:srgbClr val="000000"/>
              </a:solidFill>
              <a:round/>
              <a:headEnd/>
              <a:tailEnd/>
            </a:ln>
          </p:spPr>
          <p:txBody>
            <a:bodyPr/>
            <a:lstStyle/>
            <a:p>
              <a:endParaRPr lang="en-US"/>
            </a:p>
          </p:txBody>
        </p:sp>
        <p:sp>
          <p:nvSpPr>
            <p:cNvPr id="18479" name="Line 45"/>
            <p:cNvSpPr>
              <a:spLocks noChangeShapeType="1"/>
            </p:cNvSpPr>
            <p:nvPr/>
          </p:nvSpPr>
          <p:spPr bwMode="auto">
            <a:xfrm>
              <a:off x="2498725" y="3249613"/>
              <a:ext cx="155575" cy="1587"/>
            </a:xfrm>
            <a:prstGeom prst="line">
              <a:avLst/>
            </a:prstGeom>
            <a:noFill/>
            <a:ln w="22225">
              <a:solidFill>
                <a:srgbClr val="000000"/>
              </a:solidFill>
              <a:round/>
              <a:headEnd/>
              <a:tailEnd/>
            </a:ln>
          </p:spPr>
          <p:txBody>
            <a:bodyPr/>
            <a:lstStyle/>
            <a:p>
              <a:endParaRPr lang="en-US"/>
            </a:p>
          </p:txBody>
        </p:sp>
        <p:sp>
          <p:nvSpPr>
            <p:cNvPr id="18480" name="Line 46"/>
            <p:cNvSpPr>
              <a:spLocks noChangeShapeType="1"/>
            </p:cNvSpPr>
            <p:nvPr/>
          </p:nvSpPr>
          <p:spPr bwMode="auto">
            <a:xfrm>
              <a:off x="2811463" y="3249613"/>
              <a:ext cx="155575" cy="1587"/>
            </a:xfrm>
            <a:prstGeom prst="line">
              <a:avLst/>
            </a:prstGeom>
            <a:noFill/>
            <a:ln w="22225">
              <a:solidFill>
                <a:srgbClr val="000000"/>
              </a:solidFill>
              <a:round/>
              <a:headEnd/>
              <a:tailEnd/>
            </a:ln>
          </p:spPr>
          <p:txBody>
            <a:bodyPr/>
            <a:lstStyle/>
            <a:p>
              <a:endParaRPr lang="en-US"/>
            </a:p>
          </p:txBody>
        </p:sp>
        <p:sp>
          <p:nvSpPr>
            <p:cNvPr id="18481" name="Line 47"/>
            <p:cNvSpPr>
              <a:spLocks noChangeShapeType="1"/>
            </p:cNvSpPr>
            <p:nvPr/>
          </p:nvSpPr>
          <p:spPr bwMode="auto">
            <a:xfrm>
              <a:off x="3124200" y="3249613"/>
              <a:ext cx="157163" cy="1587"/>
            </a:xfrm>
            <a:prstGeom prst="line">
              <a:avLst/>
            </a:prstGeom>
            <a:noFill/>
            <a:ln w="22225">
              <a:solidFill>
                <a:srgbClr val="000000"/>
              </a:solidFill>
              <a:round/>
              <a:headEnd/>
              <a:tailEnd/>
            </a:ln>
          </p:spPr>
          <p:txBody>
            <a:bodyPr/>
            <a:lstStyle/>
            <a:p>
              <a:endParaRPr lang="en-US"/>
            </a:p>
          </p:txBody>
        </p:sp>
        <p:sp>
          <p:nvSpPr>
            <p:cNvPr id="18482" name="Line 48"/>
            <p:cNvSpPr>
              <a:spLocks noChangeShapeType="1"/>
            </p:cNvSpPr>
            <p:nvPr/>
          </p:nvSpPr>
          <p:spPr bwMode="auto">
            <a:xfrm>
              <a:off x="3436938" y="3249613"/>
              <a:ext cx="157162" cy="1587"/>
            </a:xfrm>
            <a:prstGeom prst="line">
              <a:avLst/>
            </a:prstGeom>
            <a:noFill/>
            <a:ln w="22225">
              <a:solidFill>
                <a:srgbClr val="000000"/>
              </a:solidFill>
              <a:round/>
              <a:headEnd/>
              <a:tailEnd/>
            </a:ln>
          </p:spPr>
          <p:txBody>
            <a:bodyPr/>
            <a:lstStyle/>
            <a:p>
              <a:endParaRPr lang="en-US"/>
            </a:p>
          </p:txBody>
        </p:sp>
        <p:sp>
          <p:nvSpPr>
            <p:cNvPr id="18483" name="Line 49"/>
            <p:cNvSpPr>
              <a:spLocks noChangeShapeType="1"/>
            </p:cNvSpPr>
            <p:nvPr/>
          </p:nvSpPr>
          <p:spPr bwMode="auto">
            <a:xfrm>
              <a:off x="3751263" y="3249613"/>
              <a:ext cx="155575" cy="1587"/>
            </a:xfrm>
            <a:prstGeom prst="line">
              <a:avLst/>
            </a:prstGeom>
            <a:noFill/>
            <a:ln w="22225">
              <a:solidFill>
                <a:srgbClr val="000000"/>
              </a:solidFill>
              <a:round/>
              <a:headEnd/>
              <a:tailEnd/>
            </a:ln>
          </p:spPr>
          <p:txBody>
            <a:bodyPr/>
            <a:lstStyle/>
            <a:p>
              <a:endParaRPr lang="en-US"/>
            </a:p>
          </p:txBody>
        </p:sp>
        <p:sp>
          <p:nvSpPr>
            <p:cNvPr id="18484" name="Line 50"/>
            <p:cNvSpPr>
              <a:spLocks noChangeShapeType="1"/>
            </p:cNvSpPr>
            <p:nvPr/>
          </p:nvSpPr>
          <p:spPr bwMode="auto">
            <a:xfrm>
              <a:off x="4064000" y="3249613"/>
              <a:ext cx="157163" cy="1587"/>
            </a:xfrm>
            <a:prstGeom prst="line">
              <a:avLst/>
            </a:prstGeom>
            <a:noFill/>
            <a:ln w="22225">
              <a:solidFill>
                <a:srgbClr val="000000"/>
              </a:solidFill>
              <a:round/>
              <a:headEnd/>
              <a:tailEnd/>
            </a:ln>
          </p:spPr>
          <p:txBody>
            <a:bodyPr/>
            <a:lstStyle/>
            <a:p>
              <a:endParaRPr lang="en-US"/>
            </a:p>
          </p:txBody>
        </p:sp>
        <p:sp>
          <p:nvSpPr>
            <p:cNvPr id="18485" name="Line 51"/>
            <p:cNvSpPr>
              <a:spLocks noChangeShapeType="1"/>
            </p:cNvSpPr>
            <p:nvPr/>
          </p:nvSpPr>
          <p:spPr bwMode="auto">
            <a:xfrm>
              <a:off x="4376738" y="3249613"/>
              <a:ext cx="157162" cy="1587"/>
            </a:xfrm>
            <a:prstGeom prst="line">
              <a:avLst/>
            </a:prstGeom>
            <a:noFill/>
            <a:ln w="22225">
              <a:solidFill>
                <a:srgbClr val="000000"/>
              </a:solidFill>
              <a:round/>
              <a:headEnd/>
              <a:tailEnd/>
            </a:ln>
          </p:spPr>
          <p:txBody>
            <a:bodyPr/>
            <a:lstStyle/>
            <a:p>
              <a:endParaRPr lang="en-US"/>
            </a:p>
          </p:txBody>
        </p:sp>
        <p:sp>
          <p:nvSpPr>
            <p:cNvPr id="18486" name="Freeform 52"/>
            <p:cNvSpPr>
              <a:spLocks/>
            </p:cNvSpPr>
            <p:nvPr/>
          </p:nvSpPr>
          <p:spPr bwMode="auto">
            <a:xfrm>
              <a:off x="4691063" y="3249613"/>
              <a:ext cx="66675" cy="107950"/>
            </a:xfrm>
            <a:custGeom>
              <a:avLst/>
              <a:gdLst>
                <a:gd name="T0" fmla="*/ 0 w 42"/>
                <a:gd name="T1" fmla="*/ 0 h 68"/>
                <a:gd name="T2" fmla="*/ 2147483647 w 42"/>
                <a:gd name="T3" fmla="*/ 0 h 68"/>
                <a:gd name="T4" fmla="*/ 2147483647 w 42"/>
                <a:gd name="T5" fmla="*/ 2147483647 h 68"/>
                <a:gd name="T6" fmla="*/ 0 60000 65536"/>
                <a:gd name="T7" fmla="*/ 0 60000 65536"/>
                <a:gd name="T8" fmla="*/ 0 60000 65536"/>
                <a:gd name="T9" fmla="*/ 0 w 42"/>
                <a:gd name="T10" fmla="*/ 0 h 68"/>
                <a:gd name="T11" fmla="*/ 42 w 42"/>
                <a:gd name="T12" fmla="*/ 68 h 68"/>
              </a:gdLst>
              <a:ahLst/>
              <a:cxnLst>
                <a:cxn ang="T6">
                  <a:pos x="T0" y="T1"/>
                </a:cxn>
                <a:cxn ang="T7">
                  <a:pos x="T2" y="T3"/>
                </a:cxn>
                <a:cxn ang="T8">
                  <a:pos x="T4" y="T5"/>
                </a:cxn>
              </a:cxnLst>
              <a:rect l="T9" t="T10" r="T11" b="T12"/>
              <a:pathLst>
                <a:path w="42" h="68">
                  <a:moveTo>
                    <a:pt x="0" y="0"/>
                  </a:moveTo>
                  <a:lnTo>
                    <a:pt x="42" y="0"/>
                  </a:lnTo>
                  <a:lnTo>
                    <a:pt x="42" y="68"/>
                  </a:lnTo>
                </a:path>
              </a:pathLst>
            </a:custGeom>
            <a:noFill/>
            <a:ln w="22225">
              <a:solidFill>
                <a:srgbClr val="000000"/>
              </a:solidFill>
              <a:round/>
              <a:headEnd/>
              <a:tailEnd/>
            </a:ln>
          </p:spPr>
          <p:txBody>
            <a:bodyPr/>
            <a:lstStyle/>
            <a:p>
              <a:endParaRPr lang="en-US"/>
            </a:p>
          </p:txBody>
        </p:sp>
        <p:sp>
          <p:nvSpPr>
            <p:cNvPr id="18487" name="Line 53"/>
            <p:cNvSpPr>
              <a:spLocks noChangeShapeType="1"/>
            </p:cNvSpPr>
            <p:nvPr/>
          </p:nvSpPr>
          <p:spPr bwMode="auto">
            <a:xfrm>
              <a:off x="4757738" y="3517900"/>
              <a:ext cx="1587" cy="188913"/>
            </a:xfrm>
            <a:prstGeom prst="line">
              <a:avLst/>
            </a:prstGeom>
            <a:noFill/>
            <a:ln w="22225">
              <a:solidFill>
                <a:srgbClr val="000000"/>
              </a:solidFill>
              <a:round/>
              <a:headEnd/>
              <a:tailEnd/>
            </a:ln>
          </p:spPr>
          <p:txBody>
            <a:bodyPr/>
            <a:lstStyle/>
            <a:p>
              <a:endParaRPr lang="en-US"/>
            </a:p>
          </p:txBody>
        </p:sp>
        <p:sp>
          <p:nvSpPr>
            <p:cNvPr id="18488" name="Line 54"/>
            <p:cNvSpPr>
              <a:spLocks noChangeShapeType="1"/>
            </p:cNvSpPr>
            <p:nvPr/>
          </p:nvSpPr>
          <p:spPr bwMode="auto">
            <a:xfrm>
              <a:off x="4757738" y="3867150"/>
              <a:ext cx="1587" cy="188913"/>
            </a:xfrm>
            <a:prstGeom prst="line">
              <a:avLst/>
            </a:prstGeom>
            <a:noFill/>
            <a:ln w="22225">
              <a:solidFill>
                <a:srgbClr val="000000"/>
              </a:solidFill>
              <a:round/>
              <a:headEnd/>
              <a:tailEnd/>
            </a:ln>
          </p:spPr>
          <p:txBody>
            <a:bodyPr/>
            <a:lstStyle/>
            <a:p>
              <a:endParaRPr lang="en-US"/>
            </a:p>
          </p:txBody>
        </p:sp>
        <p:sp>
          <p:nvSpPr>
            <p:cNvPr id="18489" name="Line 55"/>
            <p:cNvSpPr>
              <a:spLocks noChangeShapeType="1"/>
            </p:cNvSpPr>
            <p:nvPr/>
          </p:nvSpPr>
          <p:spPr bwMode="auto">
            <a:xfrm>
              <a:off x="4757738" y="4217988"/>
              <a:ext cx="1587" cy="187325"/>
            </a:xfrm>
            <a:prstGeom prst="line">
              <a:avLst/>
            </a:prstGeom>
            <a:noFill/>
            <a:ln w="22225">
              <a:solidFill>
                <a:srgbClr val="000000"/>
              </a:solidFill>
              <a:round/>
              <a:headEnd/>
              <a:tailEnd/>
            </a:ln>
          </p:spPr>
          <p:txBody>
            <a:bodyPr/>
            <a:lstStyle/>
            <a:p>
              <a:endParaRPr lang="en-US"/>
            </a:p>
          </p:txBody>
        </p:sp>
        <p:sp>
          <p:nvSpPr>
            <p:cNvPr id="18490" name="Line 56"/>
            <p:cNvSpPr>
              <a:spLocks noChangeShapeType="1"/>
            </p:cNvSpPr>
            <p:nvPr/>
          </p:nvSpPr>
          <p:spPr bwMode="auto">
            <a:xfrm>
              <a:off x="4757738" y="4594225"/>
              <a:ext cx="1587" cy="187325"/>
            </a:xfrm>
            <a:prstGeom prst="line">
              <a:avLst/>
            </a:prstGeom>
            <a:noFill/>
            <a:ln w="22225">
              <a:solidFill>
                <a:srgbClr val="000000"/>
              </a:solidFill>
              <a:round/>
              <a:headEnd/>
              <a:tailEnd/>
            </a:ln>
          </p:spPr>
          <p:txBody>
            <a:bodyPr/>
            <a:lstStyle/>
            <a:p>
              <a:endParaRPr lang="en-US"/>
            </a:p>
          </p:txBody>
        </p:sp>
        <p:sp>
          <p:nvSpPr>
            <p:cNvPr id="18491" name="Line 57"/>
            <p:cNvSpPr>
              <a:spLocks noChangeShapeType="1"/>
            </p:cNvSpPr>
            <p:nvPr/>
          </p:nvSpPr>
          <p:spPr bwMode="auto">
            <a:xfrm>
              <a:off x="4757738" y="4943475"/>
              <a:ext cx="1587" cy="187325"/>
            </a:xfrm>
            <a:prstGeom prst="line">
              <a:avLst/>
            </a:prstGeom>
            <a:noFill/>
            <a:ln w="22225">
              <a:solidFill>
                <a:srgbClr val="000000"/>
              </a:solidFill>
              <a:round/>
              <a:headEnd/>
              <a:tailEnd/>
            </a:ln>
          </p:spPr>
          <p:txBody>
            <a:bodyPr/>
            <a:lstStyle/>
            <a:p>
              <a:endParaRPr lang="en-US"/>
            </a:p>
          </p:txBody>
        </p:sp>
        <p:sp>
          <p:nvSpPr>
            <p:cNvPr id="18492" name="Line 58"/>
            <p:cNvSpPr>
              <a:spLocks noChangeShapeType="1"/>
            </p:cNvSpPr>
            <p:nvPr/>
          </p:nvSpPr>
          <p:spPr bwMode="auto">
            <a:xfrm>
              <a:off x="4757738" y="5292725"/>
              <a:ext cx="1587" cy="188913"/>
            </a:xfrm>
            <a:prstGeom prst="line">
              <a:avLst/>
            </a:prstGeom>
            <a:noFill/>
            <a:ln w="22225">
              <a:solidFill>
                <a:srgbClr val="000000"/>
              </a:solidFill>
              <a:round/>
              <a:headEnd/>
              <a:tailEnd/>
            </a:ln>
          </p:spPr>
          <p:txBody>
            <a:bodyPr/>
            <a:lstStyle/>
            <a:p>
              <a:endParaRPr lang="en-US"/>
            </a:p>
          </p:txBody>
        </p:sp>
        <p:sp>
          <p:nvSpPr>
            <p:cNvPr id="18493" name="Line 59"/>
            <p:cNvSpPr>
              <a:spLocks noChangeShapeType="1"/>
            </p:cNvSpPr>
            <p:nvPr/>
          </p:nvSpPr>
          <p:spPr bwMode="auto">
            <a:xfrm>
              <a:off x="4757738" y="5668963"/>
              <a:ext cx="1587" cy="188912"/>
            </a:xfrm>
            <a:prstGeom prst="line">
              <a:avLst/>
            </a:prstGeom>
            <a:noFill/>
            <a:ln w="22225">
              <a:solidFill>
                <a:srgbClr val="000000"/>
              </a:solidFill>
              <a:round/>
              <a:headEnd/>
              <a:tailEnd/>
            </a:ln>
          </p:spPr>
          <p:txBody>
            <a:bodyPr/>
            <a:lstStyle/>
            <a:p>
              <a:endParaRPr lang="en-US"/>
            </a:p>
          </p:txBody>
        </p:sp>
        <p:sp>
          <p:nvSpPr>
            <p:cNvPr id="18494" name="Freeform 60"/>
            <p:cNvSpPr>
              <a:spLocks/>
            </p:cNvSpPr>
            <p:nvPr/>
          </p:nvSpPr>
          <p:spPr bwMode="auto">
            <a:xfrm>
              <a:off x="4691063" y="6018213"/>
              <a:ext cx="66675" cy="107950"/>
            </a:xfrm>
            <a:custGeom>
              <a:avLst/>
              <a:gdLst>
                <a:gd name="T0" fmla="*/ 2147483647 w 42"/>
                <a:gd name="T1" fmla="*/ 0 h 68"/>
                <a:gd name="T2" fmla="*/ 2147483647 w 42"/>
                <a:gd name="T3" fmla="*/ 2147483647 h 68"/>
                <a:gd name="T4" fmla="*/ 0 w 42"/>
                <a:gd name="T5" fmla="*/ 2147483647 h 68"/>
                <a:gd name="T6" fmla="*/ 0 60000 65536"/>
                <a:gd name="T7" fmla="*/ 0 60000 65536"/>
                <a:gd name="T8" fmla="*/ 0 60000 65536"/>
                <a:gd name="T9" fmla="*/ 0 w 42"/>
                <a:gd name="T10" fmla="*/ 0 h 68"/>
                <a:gd name="T11" fmla="*/ 42 w 42"/>
                <a:gd name="T12" fmla="*/ 68 h 68"/>
              </a:gdLst>
              <a:ahLst/>
              <a:cxnLst>
                <a:cxn ang="T6">
                  <a:pos x="T0" y="T1"/>
                </a:cxn>
                <a:cxn ang="T7">
                  <a:pos x="T2" y="T3"/>
                </a:cxn>
                <a:cxn ang="T8">
                  <a:pos x="T4" y="T5"/>
                </a:cxn>
              </a:cxnLst>
              <a:rect l="T9" t="T10" r="T11" b="T12"/>
              <a:pathLst>
                <a:path w="42" h="68">
                  <a:moveTo>
                    <a:pt x="42" y="0"/>
                  </a:moveTo>
                  <a:lnTo>
                    <a:pt x="42" y="68"/>
                  </a:lnTo>
                  <a:lnTo>
                    <a:pt x="0" y="68"/>
                  </a:lnTo>
                </a:path>
              </a:pathLst>
            </a:custGeom>
            <a:noFill/>
            <a:ln w="22225">
              <a:solidFill>
                <a:srgbClr val="000000"/>
              </a:solidFill>
              <a:round/>
              <a:headEnd/>
              <a:tailEnd/>
            </a:ln>
          </p:spPr>
          <p:txBody>
            <a:bodyPr/>
            <a:lstStyle/>
            <a:p>
              <a:endParaRPr lang="en-US"/>
            </a:p>
          </p:txBody>
        </p:sp>
        <p:sp>
          <p:nvSpPr>
            <p:cNvPr id="18495" name="Line 61"/>
            <p:cNvSpPr>
              <a:spLocks noChangeShapeType="1"/>
            </p:cNvSpPr>
            <p:nvPr/>
          </p:nvSpPr>
          <p:spPr bwMode="auto">
            <a:xfrm flipH="1">
              <a:off x="4376738" y="6126163"/>
              <a:ext cx="157162" cy="1587"/>
            </a:xfrm>
            <a:prstGeom prst="line">
              <a:avLst/>
            </a:prstGeom>
            <a:noFill/>
            <a:ln w="22225">
              <a:solidFill>
                <a:srgbClr val="000000"/>
              </a:solidFill>
              <a:round/>
              <a:headEnd/>
              <a:tailEnd/>
            </a:ln>
          </p:spPr>
          <p:txBody>
            <a:bodyPr/>
            <a:lstStyle/>
            <a:p>
              <a:endParaRPr lang="en-US"/>
            </a:p>
          </p:txBody>
        </p:sp>
        <p:sp>
          <p:nvSpPr>
            <p:cNvPr id="18496" name="Line 62"/>
            <p:cNvSpPr>
              <a:spLocks noChangeShapeType="1"/>
            </p:cNvSpPr>
            <p:nvPr/>
          </p:nvSpPr>
          <p:spPr bwMode="auto">
            <a:xfrm flipH="1">
              <a:off x="4064000" y="6126163"/>
              <a:ext cx="157163" cy="1587"/>
            </a:xfrm>
            <a:prstGeom prst="line">
              <a:avLst/>
            </a:prstGeom>
            <a:noFill/>
            <a:ln w="22225">
              <a:solidFill>
                <a:srgbClr val="000000"/>
              </a:solidFill>
              <a:round/>
              <a:headEnd/>
              <a:tailEnd/>
            </a:ln>
          </p:spPr>
          <p:txBody>
            <a:bodyPr/>
            <a:lstStyle/>
            <a:p>
              <a:endParaRPr lang="en-US"/>
            </a:p>
          </p:txBody>
        </p:sp>
        <p:sp>
          <p:nvSpPr>
            <p:cNvPr id="18497" name="Line 63"/>
            <p:cNvSpPr>
              <a:spLocks noChangeShapeType="1"/>
            </p:cNvSpPr>
            <p:nvPr/>
          </p:nvSpPr>
          <p:spPr bwMode="auto">
            <a:xfrm flipH="1">
              <a:off x="3751263" y="6126163"/>
              <a:ext cx="155575" cy="1587"/>
            </a:xfrm>
            <a:prstGeom prst="line">
              <a:avLst/>
            </a:prstGeom>
            <a:noFill/>
            <a:ln w="22225">
              <a:solidFill>
                <a:srgbClr val="000000"/>
              </a:solidFill>
              <a:round/>
              <a:headEnd/>
              <a:tailEnd/>
            </a:ln>
          </p:spPr>
          <p:txBody>
            <a:bodyPr/>
            <a:lstStyle/>
            <a:p>
              <a:endParaRPr lang="en-US"/>
            </a:p>
          </p:txBody>
        </p:sp>
        <p:sp>
          <p:nvSpPr>
            <p:cNvPr id="18498" name="Line 64"/>
            <p:cNvSpPr>
              <a:spLocks noChangeShapeType="1"/>
            </p:cNvSpPr>
            <p:nvPr/>
          </p:nvSpPr>
          <p:spPr bwMode="auto">
            <a:xfrm flipH="1">
              <a:off x="3436938" y="6126163"/>
              <a:ext cx="157162" cy="1587"/>
            </a:xfrm>
            <a:prstGeom prst="line">
              <a:avLst/>
            </a:prstGeom>
            <a:noFill/>
            <a:ln w="22225">
              <a:solidFill>
                <a:srgbClr val="000000"/>
              </a:solidFill>
              <a:round/>
              <a:headEnd/>
              <a:tailEnd/>
            </a:ln>
          </p:spPr>
          <p:txBody>
            <a:bodyPr/>
            <a:lstStyle/>
            <a:p>
              <a:endParaRPr lang="en-US"/>
            </a:p>
          </p:txBody>
        </p:sp>
        <p:sp>
          <p:nvSpPr>
            <p:cNvPr id="18499" name="Line 65"/>
            <p:cNvSpPr>
              <a:spLocks noChangeShapeType="1"/>
            </p:cNvSpPr>
            <p:nvPr/>
          </p:nvSpPr>
          <p:spPr bwMode="auto">
            <a:xfrm flipH="1">
              <a:off x="3124200" y="6126163"/>
              <a:ext cx="157163" cy="1587"/>
            </a:xfrm>
            <a:prstGeom prst="line">
              <a:avLst/>
            </a:prstGeom>
            <a:noFill/>
            <a:ln w="22225">
              <a:solidFill>
                <a:srgbClr val="000000"/>
              </a:solidFill>
              <a:round/>
              <a:headEnd/>
              <a:tailEnd/>
            </a:ln>
          </p:spPr>
          <p:txBody>
            <a:bodyPr/>
            <a:lstStyle/>
            <a:p>
              <a:endParaRPr lang="en-US"/>
            </a:p>
          </p:txBody>
        </p:sp>
        <p:sp>
          <p:nvSpPr>
            <p:cNvPr id="18500" name="Line 66"/>
            <p:cNvSpPr>
              <a:spLocks noChangeShapeType="1"/>
            </p:cNvSpPr>
            <p:nvPr/>
          </p:nvSpPr>
          <p:spPr bwMode="auto">
            <a:xfrm flipH="1">
              <a:off x="2811463" y="6126163"/>
              <a:ext cx="155575" cy="1587"/>
            </a:xfrm>
            <a:prstGeom prst="line">
              <a:avLst/>
            </a:prstGeom>
            <a:noFill/>
            <a:ln w="22225">
              <a:solidFill>
                <a:srgbClr val="000000"/>
              </a:solidFill>
              <a:round/>
              <a:headEnd/>
              <a:tailEnd/>
            </a:ln>
          </p:spPr>
          <p:txBody>
            <a:bodyPr/>
            <a:lstStyle/>
            <a:p>
              <a:endParaRPr lang="en-US"/>
            </a:p>
          </p:txBody>
        </p:sp>
        <p:sp>
          <p:nvSpPr>
            <p:cNvPr id="18501" name="Line 67"/>
            <p:cNvSpPr>
              <a:spLocks noChangeShapeType="1"/>
            </p:cNvSpPr>
            <p:nvPr/>
          </p:nvSpPr>
          <p:spPr bwMode="auto">
            <a:xfrm flipH="1">
              <a:off x="2498725" y="6126163"/>
              <a:ext cx="155575" cy="1587"/>
            </a:xfrm>
            <a:prstGeom prst="line">
              <a:avLst/>
            </a:prstGeom>
            <a:noFill/>
            <a:ln w="22225">
              <a:solidFill>
                <a:srgbClr val="000000"/>
              </a:solidFill>
              <a:round/>
              <a:headEnd/>
              <a:tailEnd/>
            </a:ln>
          </p:spPr>
          <p:txBody>
            <a:bodyPr/>
            <a:lstStyle/>
            <a:p>
              <a:endParaRPr lang="en-US"/>
            </a:p>
          </p:txBody>
        </p:sp>
        <p:sp>
          <p:nvSpPr>
            <p:cNvPr id="18502" name="Line 68"/>
            <p:cNvSpPr>
              <a:spLocks noChangeShapeType="1"/>
            </p:cNvSpPr>
            <p:nvPr/>
          </p:nvSpPr>
          <p:spPr bwMode="auto">
            <a:xfrm flipH="1">
              <a:off x="2184400" y="6126163"/>
              <a:ext cx="157163" cy="1587"/>
            </a:xfrm>
            <a:prstGeom prst="line">
              <a:avLst/>
            </a:prstGeom>
            <a:noFill/>
            <a:ln w="22225">
              <a:solidFill>
                <a:srgbClr val="000000"/>
              </a:solidFill>
              <a:round/>
              <a:headEnd/>
              <a:tailEnd/>
            </a:ln>
          </p:spPr>
          <p:txBody>
            <a:bodyPr/>
            <a:lstStyle/>
            <a:p>
              <a:endParaRPr lang="en-US"/>
            </a:p>
          </p:txBody>
        </p:sp>
        <p:sp>
          <p:nvSpPr>
            <p:cNvPr id="18503" name="Line 69"/>
            <p:cNvSpPr>
              <a:spLocks noChangeShapeType="1"/>
            </p:cNvSpPr>
            <p:nvPr/>
          </p:nvSpPr>
          <p:spPr bwMode="auto">
            <a:xfrm flipH="1">
              <a:off x="1871663" y="6126163"/>
              <a:ext cx="157162" cy="1587"/>
            </a:xfrm>
            <a:prstGeom prst="line">
              <a:avLst/>
            </a:prstGeom>
            <a:noFill/>
            <a:ln w="22225">
              <a:solidFill>
                <a:srgbClr val="000000"/>
              </a:solidFill>
              <a:round/>
              <a:headEnd/>
              <a:tailEnd/>
            </a:ln>
          </p:spPr>
          <p:txBody>
            <a:bodyPr/>
            <a:lstStyle/>
            <a:p>
              <a:endParaRPr lang="en-US"/>
            </a:p>
          </p:txBody>
        </p:sp>
        <p:sp>
          <p:nvSpPr>
            <p:cNvPr id="18504" name="Line 70"/>
            <p:cNvSpPr>
              <a:spLocks noChangeShapeType="1"/>
            </p:cNvSpPr>
            <p:nvPr/>
          </p:nvSpPr>
          <p:spPr bwMode="auto">
            <a:xfrm flipH="1">
              <a:off x="1558925" y="6126163"/>
              <a:ext cx="155575" cy="1587"/>
            </a:xfrm>
            <a:prstGeom prst="line">
              <a:avLst/>
            </a:prstGeom>
            <a:noFill/>
            <a:ln w="22225">
              <a:solidFill>
                <a:srgbClr val="000000"/>
              </a:solidFill>
              <a:round/>
              <a:headEnd/>
              <a:tailEnd/>
            </a:ln>
          </p:spPr>
          <p:txBody>
            <a:bodyPr/>
            <a:lstStyle/>
            <a:p>
              <a:endParaRPr lang="en-US"/>
            </a:p>
          </p:txBody>
        </p:sp>
        <p:sp>
          <p:nvSpPr>
            <p:cNvPr id="18505" name="Line 71"/>
            <p:cNvSpPr>
              <a:spLocks noChangeShapeType="1"/>
            </p:cNvSpPr>
            <p:nvPr/>
          </p:nvSpPr>
          <p:spPr bwMode="auto">
            <a:xfrm flipH="1">
              <a:off x="1244600" y="6126163"/>
              <a:ext cx="157163" cy="1587"/>
            </a:xfrm>
            <a:prstGeom prst="line">
              <a:avLst/>
            </a:prstGeom>
            <a:noFill/>
            <a:ln w="22225">
              <a:solidFill>
                <a:srgbClr val="000000"/>
              </a:solidFill>
              <a:round/>
              <a:headEnd/>
              <a:tailEnd/>
            </a:ln>
          </p:spPr>
          <p:txBody>
            <a:bodyPr/>
            <a:lstStyle/>
            <a:p>
              <a:endParaRPr lang="en-US"/>
            </a:p>
          </p:txBody>
        </p:sp>
        <p:sp>
          <p:nvSpPr>
            <p:cNvPr id="18506" name="Line 72"/>
            <p:cNvSpPr>
              <a:spLocks noChangeShapeType="1"/>
            </p:cNvSpPr>
            <p:nvPr/>
          </p:nvSpPr>
          <p:spPr bwMode="auto">
            <a:xfrm flipH="1">
              <a:off x="931863" y="6126163"/>
              <a:ext cx="157162" cy="1587"/>
            </a:xfrm>
            <a:prstGeom prst="line">
              <a:avLst/>
            </a:prstGeom>
            <a:noFill/>
            <a:ln w="22225">
              <a:solidFill>
                <a:srgbClr val="000000"/>
              </a:solidFill>
              <a:round/>
              <a:headEnd/>
              <a:tailEnd/>
            </a:ln>
          </p:spPr>
          <p:txBody>
            <a:bodyPr/>
            <a:lstStyle/>
            <a:p>
              <a:endParaRPr lang="en-US"/>
            </a:p>
          </p:txBody>
        </p:sp>
        <p:sp>
          <p:nvSpPr>
            <p:cNvPr id="18507" name="Freeform 73"/>
            <p:cNvSpPr>
              <a:spLocks/>
            </p:cNvSpPr>
            <p:nvPr/>
          </p:nvSpPr>
          <p:spPr bwMode="auto">
            <a:xfrm>
              <a:off x="708025" y="6018213"/>
              <a:ext cx="66675" cy="107950"/>
            </a:xfrm>
            <a:custGeom>
              <a:avLst/>
              <a:gdLst>
                <a:gd name="T0" fmla="*/ 2147483647 w 42"/>
                <a:gd name="T1" fmla="*/ 2147483647 h 68"/>
                <a:gd name="T2" fmla="*/ 0 w 42"/>
                <a:gd name="T3" fmla="*/ 2147483647 h 68"/>
                <a:gd name="T4" fmla="*/ 0 w 42"/>
                <a:gd name="T5" fmla="*/ 0 h 68"/>
                <a:gd name="T6" fmla="*/ 0 60000 65536"/>
                <a:gd name="T7" fmla="*/ 0 60000 65536"/>
                <a:gd name="T8" fmla="*/ 0 60000 65536"/>
                <a:gd name="T9" fmla="*/ 0 w 42"/>
                <a:gd name="T10" fmla="*/ 0 h 68"/>
                <a:gd name="T11" fmla="*/ 42 w 42"/>
                <a:gd name="T12" fmla="*/ 68 h 68"/>
              </a:gdLst>
              <a:ahLst/>
              <a:cxnLst>
                <a:cxn ang="T6">
                  <a:pos x="T0" y="T1"/>
                </a:cxn>
                <a:cxn ang="T7">
                  <a:pos x="T2" y="T3"/>
                </a:cxn>
                <a:cxn ang="T8">
                  <a:pos x="T4" y="T5"/>
                </a:cxn>
              </a:cxnLst>
              <a:rect l="T9" t="T10" r="T11" b="T12"/>
              <a:pathLst>
                <a:path w="42" h="68">
                  <a:moveTo>
                    <a:pt x="42" y="68"/>
                  </a:moveTo>
                  <a:lnTo>
                    <a:pt x="0" y="68"/>
                  </a:lnTo>
                  <a:lnTo>
                    <a:pt x="0" y="0"/>
                  </a:lnTo>
                </a:path>
              </a:pathLst>
            </a:custGeom>
            <a:noFill/>
            <a:ln w="22225">
              <a:solidFill>
                <a:srgbClr val="000000"/>
              </a:solidFill>
              <a:round/>
              <a:headEnd/>
              <a:tailEnd/>
            </a:ln>
          </p:spPr>
          <p:txBody>
            <a:bodyPr/>
            <a:lstStyle/>
            <a:p>
              <a:endParaRPr lang="en-US"/>
            </a:p>
          </p:txBody>
        </p:sp>
        <p:sp>
          <p:nvSpPr>
            <p:cNvPr id="18508" name="Line 74"/>
            <p:cNvSpPr>
              <a:spLocks noChangeShapeType="1"/>
            </p:cNvSpPr>
            <p:nvPr/>
          </p:nvSpPr>
          <p:spPr bwMode="auto">
            <a:xfrm flipV="1">
              <a:off x="708025" y="5668963"/>
              <a:ext cx="1588" cy="188912"/>
            </a:xfrm>
            <a:prstGeom prst="line">
              <a:avLst/>
            </a:prstGeom>
            <a:noFill/>
            <a:ln w="22225">
              <a:solidFill>
                <a:srgbClr val="000000"/>
              </a:solidFill>
              <a:round/>
              <a:headEnd/>
              <a:tailEnd/>
            </a:ln>
          </p:spPr>
          <p:txBody>
            <a:bodyPr/>
            <a:lstStyle/>
            <a:p>
              <a:endParaRPr lang="en-US"/>
            </a:p>
          </p:txBody>
        </p:sp>
        <p:sp>
          <p:nvSpPr>
            <p:cNvPr id="18509" name="Line 75"/>
            <p:cNvSpPr>
              <a:spLocks noChangeShapeType="1"/>
            </p:cNvSpPr>
            <p:nvPr/>
          </p:nvSpPr>
          <p:spPr bwMode="auto">
            <a:xfrm flipV="1">
              <a:off x="708025" y="5292725"/>
              <a:ext cx="1588" cy="188913"/>
            </a:xfrm>
            <a:prstGeom prst="line">
              <a:avLst/>
            </a:prstGeom>
            <a:noFill/>
            <a:ln w="22225">
              <a:solidFill>
                <a:srgbClr val="000000"/>
              </a:solidFill>
              <a:round/>
              <a:headEnd/>
              <a:tailEnd/>
            </a:ln>
          </p:spPr>
          <p:txBody>
            <a:bodyPr/>
            <a:lstStyle/>
            <a:p>
              <a:endParaRPr lang="en-US"/>
            </a:p>
          </p:txBody>
        </p:sp>
        <p:sp>
          <p:nvSpPr>
            <p:cNvPr id="18510" name="Line 76"/>
            <p:cNvSpPr>
              <a:spLocks noChangeShapeType="1"/>
            </p:cNvSpPr>
            <p:nvPr/>
          </p:nvSpPr>
          <p:spPr bwMode="auto">
            <a:xfrm flipV="1">
              <a:off x="708025" y="4943475"/>
              <a:ext cx="1588" cy="187325"/>
            </a:xfrm>
            <a:prstGeom prst="line">
              <a:avLst/>
            </a:prstGeom>
            <a:noFill/>
            <a:ln w="22225">
              <a:solidFill>
                <a:srgbClr val="000000"/>
              </a:solidFill>
              <a:round/>
              <a:headEnd/>
              <a:tailEnd/>
            </a:ln>
          </p:spPr>
          <p:txBody>
            <a:bodyPr/>
            <a:lstStyle/>
            <a:p>
              <a:endParaRPr lang="en-US"/>
            </a:p>
          </p:txBody>
        </p:sp>
        <p:sp>
          <p:nvSpPr>
            <p:cNvPr id="18511" name="Line 77"/>
            <p:cNvSpPr>
              <a:spLocks noChangeShapeType="1"/>
            </p:cNvSpPr>
            <p:nvPr/>
          </p:nvSpPr>
          <p:spPr bwMode="auto">
            <a:xfrm flipV="1">
              <a:off x="708025" y="4594225"/>
              <a:ext cx="1588" cy="187325"/>
            </a:xfrm>
            <a:prstGeom prst="line">
              <a:avLst/>
            </a:prstGeom>
            <a:noFill/>
            <a:ln w="22225">
              <a:solidFill>
                <a:srgbClr val="000000"/>
              </a:solidFill>
              <a:round/>
              <a:headEnd/>
              <a:tailEnd/>
            </a:ln>
          </p:spPr>
          <p:txBody>
            <a:bodyPr/>
            <a:lstStyle/>
            <a:p>
              <a:endParaRPr lang="en-US"/>
            </a:p>
          </p:txBody>
        </p:sp>
        <p:sp>
          <p:nvSpPr>
            <p:cNvPr id="18512" name="Line 78"/>
            <p:cNvSpPr>
              <a:spLocks noChangeShapeType="1"/>
            </p:cNvSpPr>
            <p:nvPr/>
          </p:nvSpPr>
          <p:spPr bwMode="auto">
            <a:xfrm flipV="1">
              <a:off x="708025" y="4217988"/>
              <a:ext cx="1588" cy="187325"/>
            </a:xfrm>
            <a:prstGeom prst="line">
              <a:avLst/>
            </a:prstGeom>
            <a:noFill/>
            <a:ln w="22225">
              <a:solidFill>
                <a:srgbClr val="000000"/>
              </a:solidFill>
              <a:round/>
              <a:headEnd/>
              <a:tailEnd/>
            </a:ln>
          </p:spPr>
          <p:txBody>
            <a:bodyPr/>
            <a:lstStyle/>
            <a:p>
              <a:endParaRPr lang="en-US"/>
            </a:p>
          </p:txBody>
        </p:sp>
        <p:sp>
          <p:nvSpPr>
            <p:cNvPr id="18513" name="Line 79"/>
            <p:cNvSpPr>
              <a:spLocks noChangeShapeType="1"/>
            </p:cNvSpPr>
            <p:nvPr/>
          </p:nvSpPr>
          <p:spPr bwMode="auto">
            <a:xfrm flipV="1">
              <a:off x="708025" y="3867150"/>
              <a:ext cx="1588" cy="188913"/>
            </a:xfrm>
            <a:prstGeom prst="line">
              <a:avLst/>
            </a:prstGeom>
            <a:noFill/>
            <a:ln w="22225">
              <a:solidFill>
                <a:srgbClr val="000000"/>
              </a:solidFill>
              <a:round/>
              <a:headEnd/>
              <a:tailEnd/>
            </a:ln>
          </p:spPr>
          <p:txBody>
            <a:bodyPr/>
            <a:lstStyle/>
            <a:p>
              <a:endParaRPr lang="en-US"/>
            </a:p>
          </p:txBody>
        </p:sp>
        <p:sp>
          <p:nvSpPr>
            <p:cNvPr id="18514" name="Line 80"/>
            <p:cNvSpPr>
              <a:spLocks noChangeShapeType="1"/>
            </p:cNvSpPr>
            <p:nvPr/>
          </p:nvSpPr>
          <p:spPr bwMode="auto">
            <a:xfrm flipV="1">
              <a:off x="708025" y="3517900"/>
              <a:ext cx="1588" cy="188913"/>
            </a:xfrm>
            <a:prstGeom prst="line">
              <a:avLst/>
            </a:prstGeom>
            <a:noFill/>
            <a:ln w="22225">
              <a:solidFill>
                <a:srgbClr val="000000"/>
              </a:solidFill>
              <a:round/>
              <a:headEnd/>
              <a:tailEnd/>
            </a:ln>
          </p:spPr>
          <p:txBody>
            <a:bodyPr/>
            <a:lstStyle/>
            <a:p>
              <a:endParaRPr lang="en-US"/>
            </a:p>
          </p:txBody>
        </p:sp>
        <p:sp>
          <p:nvSpPr>
            <p:cNvPr id="18515" name="Rectangle 81"/>
            <p:cNvSpPr>
              <a:spLocks noChangeArrowheads="1"/>
            </p:cNvSpPr>
            <p:nvPr/>
          </p:nvSpPr>
          <p:spPr bwMode="auto">
            <a:xfrm>
              <a:off x="4108450" y="5213350"/>
              <a:ext cx="530264" cy="270093"/>
            </a:xfrm>
            <a:prstGeom prst="rect">
              <a:avLst/>
            </a:prstGeom>
            <a:noFill/>
            <a:ln w="9525">
              <a:noFill/>
              <a:miter lim="800000"/>
              <a:headEnd/>
              <a:tailEnd/>
            </a:ln>
          </p:spPr>
          <p:txBody>
            <a:bodyPr wrap="none" lIns="0" tIns="0" rIns="0" bIns="0">
              <a:spAutoFit/>
            </a:bodyPr>
            <a:lstStyle/>
            <a:p>
              <a:r>
                <a:rPr lang="en-AU" sz="1400" dirty="0">
                  <a:latin typeface="Arial" charset="0"/>
                </a:rPr>
                <a:t>phone</a:t>
              </a:r>
              <a:endParaRPr lang="en-AU" sz="1400" dirty="0"/>
            </a:p>
          </p:txBody>
        </p:sp>
        <p:sp>
          <p:nvSpPr>
            <p:cNvPr id="18516" name="Rectangle 82"/>
            <p:cNvSpPr>
              <a:spLocks noChangeArrowheads="1"/>
            </p:cNvSpPr>
            <p:nvPr/>
          </p:nvSpPr>
          <p:spPr bwMode="auto">
            <a:xfrm>
              <a:off x="5092700" y="4003675"/>
              <a:ext cx="711580" cy="270093"/>
            </a:xfrm>
            <a:prstGeom prst="rect">
              <a:avLst/>
            </a:prstGeom>
            <a:noFill/>
            <a:ln w="9525">
              <a:noFill/>
              <a:miter lim="800000"/>
              <a:headEnd/>
              <a:tailEnd/>
            </a:ln>
          </p:spPr>
          <p:txBody>
            <a:bodyPr wrap="none" lIns="0" tIns="0" rIns="0" bIns="0">
              <a:spAutoFit/>
            </a:bodyPr>
            <a:lstStyle/>
            <a:p>
              <a:r>
                <a:rPr lang="en-AU" sz="1400" dirty="0">
                  <a:latin typeface="Arial" charset="0"/>
                </a:rPr>
                <a:t>gateway</a:t>
              </a:r>
              <a:endParaRPr lang="en-AU" sz="1400" dirty="0"/>
            </a:p>
          </p:txBody>
        </p:sp>
        <p:sp>
          <p:nvSpPr>
            <p:cNvPr id="18517" name="Rectangle 83"/>
            <p:cNvSpPr>
              <a:spLocks noChangeArrowheads="1"/>
            </p:cNvSpPr>
            <p:nvPr/>
          </p:nvSpPr>
          <p:spPr bwMode="auto">
            <a:xfrm>
              <a:off x="4868863" y="5724525"/>
              <a:ext cx="744081" cy="270093"/>
            </a:xfrm>
            <a:prstGeom prst="rect">
              <a:avLst/>
            </a:prstGeom>
            <a:noFill/>
            <a:ln w="9525">
              <a:noFill/>
              <a:miter lim="800000"/>
              <a:headEnd/>
              <a:tailEnd/>
            </a:ln>
          </p:spPr>
          <p:txBody>
            <a:bodyPr wrap="none" lIns="0" tIns="0" rIns="0" bIns="0">
              <a:spAutoFit/>
            </a:bodyPr>
            <a:lstStyle/>
            <a:p>
              <a:r>
                <a:rPr lang="en-AU" sz="1400" dirty="0">
                  <a:latin typeface="Arial" charset="0"/>
                </a:rPr>
                <a:t>Host site</a:t>
              </a:r>
              <a:endParaRPr lang="en-AU" sz="1400" dirty="0"/>
            </a:p>
          </p:txBody>
        </p:sp>
        <p:sp>
          <p:nvSpPr>
            <p:cNvPr id="18518" name="Oval 84"/>
            <p:cNvSpPr>
              <a:spLocks noChangeArrowheads="1"/>
            </p:cNvSpPr>
            <p:nvPr/>
          </p:nvSpPr>
          <p:spPr bwMode="auto">
            <a:xfrm>
              <a:off x="2855913" y="4670425"/>
              <a:ext cx="201612" cy="250825"/>
            </a:xfrm>
            <a:prstGeom prst="ellipse">
              <a:avLst/>
            </a:prstGeom>
            <a:noFill/>
            <a:ln w="44450">
              <a:solidFill>
                <a:srgbClr val="FFDC99"/>
              </a:solidFill>
              <a:round/>
              <a:headEnd/>
              <a:tailEnd/>
            </a:ln>
          </p:spPr>
          <p:txBody>
            <a:bodyPr/>
            <a:lstStyle/>
            <a:p>
              <a:endParaRPr lang="en-US"/>
            </a:p>
          </p:txBody>
        </p:sp>
        <p:sp>
          <p:nvSpPr>
            <p:cNvPr id="18519" name="Oval 85"/>
            <p:cNvSpPr>
              <a:spLocks noChangeArrowheads="1"/>
            </p:cNvSpPr>
            <p:nvPr/>
          </p:nvSpPr>
          <p:spPr bwMode="auto">
            <a:xfrm>
              <a:off x="2789238" y="4589463"/>
              <a:ext cx="334962" cy="412750"/>
            </a:xfrm>
            <a:prstGeom prst="ellipse">
              <a:avLst/>
            </a:prstGeom>
            <a:noFill/>
            <a:ln w="44450">
              <a:solidFill>
                <a:srgbClr val="FFDC99"/>
              </a:solidFill>
              <a:round/>
              <a:headEnd/>
              <a:tailEnd/>
            </a:ln>
          </p:spPr>
          <p:txBody>
            <a:bodyPr/>
            <a:lstStyle/>
            <a:p>
              <a:endParaRPr lang="en-US"/>
            </a:p>
          </p:txBody>
        </p:sp>
        <p:sp>
          <p:nvSpPr>
            <p:cNvPr id="18520" name="Oval 86"/>
            <p:cNvSpPr>
              <a:spLocks noChangeArrowheads="1"/>
            </p:cNvSpPr>
            <p:nvPr/>
          </p:nvSpPr>
          <p:spPr bwMode="auto">
            <a:xfrm>
              <a:off x="2698750" y="4508500"/>
              <a:ext cx="493713" cy="600075"/>
            </a:xfrm>
            <a:prstGeom prst="ellipse">
              <a:avLst/>
            </a:prstGeom>
            <a:noFill/>
            <a:ln w="44450">
              <a:solidFill>
                <a:srgbClr val="FFDC99"/>
              </a:solidFill>
              <a:round/>
              <a:headEnd/>
              <a:tailEnd/>
            </a:ln>
          </p:spPr>
          <p:txBody>
            <a:bodyPr/>
            <a:lstStyle/>
            <a:p>
              <a:endParaRPr lang="en-US"/>
            </a:p>
          </p:txBody>
        </p:sp>
        <p:sp>
          <p:nvSpPr>
            <p:cNvPr id="18521" name="Oval 87"/>
            <p:cNvSpPr>
              <a:spLocks noChangeArrowheads="1"/>
            </p:cNvSpPr>
            <p:nvPr/>
          </p:nvSpPr>
          <p:spPr bwMode="auto">
            <a:xfrm>
              <a:off x="2654300" y="4400550"/>
              <a:ext cx="604838" cy="788988"/>
            </a:xfrm>
            <a:prstGeom prst="ellipse">
              <a:avLst/>
            </a:prstGeom>
            <a:noFill/>
            <a:ln w="44450">
              <a:solidFill>
                <a:srgbClr val="FFDC99"/>
              </a:solidFill>
              <a:round/>
              <a:headEnd/>
              <a:tailEnd/>
            </a:ln>
          </p:spPr>
          <p:txBody>
            <a:bodyPr/>
            <a:lstStyle/>
            <a:p>
              <a:endParaRPr lang="en-US"/>
            </a:p>
          </p:txBody>
        </p:sp>
        <p:sp>
          <p:nvSpPr>
            <p:cNvPr id="18522" name="Freeform 88"/>
            <p:cNvSpPr>
              <a:spLocks/>
            </p:cNvSpPr>
            <p:nvPr/>
          </p:nvSpPr>
          <p:spPr bwMode="auto">
            <a:xfrm>
              <a:off x="2654300" y="4540250"/>
              <a:ext cx="44450" cy="53975"/>
            </a:xfrm>
            <a:custGeom>
              <a:avLst/>
              <a:gdLst>
                <a:gd name="T0" fmla="*/ 2147483647 w 28"/>
                <a:gd name="T1" fmla="*/ 0 h 34"/>
                <a:gd name="T2" fmla="*/ 2147483647 w 28"/>
                <a:gd name="T3" fmla="*/ 0 h 34"/>
                <a:gd name="T4" fmla="*/ 0 w 28"/>
                <a:gd name="T5" fmla="*/ 2147483647 h 34"/>
                <a:gd name="T6" fmla="*/ 2147483647 w 28"/>
                <a:gd name="T7" fmla="*/ 2147483647 h 34"/>
                <a:gd name="T8" fmla="*/ 2147483647 w 28"/>
                <a:gd name="T9" fmla="*/ 0 h 34"/>
                <a:gd name="T10" fmla="*/ 0 60000 65536"/>
                <a:gd name="T11" fmla="*/ 0 60000 65536"/>
                <a:gd name="T12" fmla="*/ 0 60000 65536"/>
                <a:gd name="T13" fmla="*/ 0 60000 65536"/>
                <a:gd name="T14" fmla="*/ 0 60000 65536"/>
                <a:gd name="T15" fmla="*/ 0 w 28"/>
                <a:gd name="T16" fmla="*/ 0 h 34"/>
                <a:gd name="T17" fmla="*/ 28 w 28"/>
                <a:gd name="T18" fmla="*/ 34 h 34"/>
              </a:gdLst>
              <a:ahLst/>
              <a:cxnLst>
                <a:cxn ang="T10">
                  <a:pos x="T0" y="T1"/>
                </a:cxn>
                <a:cxn ang="T11">
                  <a:pos x="T2" y="T3"/>
                </a:cxn>
                <a:cxn ang="T12">
                  <a:pos x="T4" y="T5"/>
                </a:cxn>
                <a:cxn ang="T13">
                  <a:pos x="T6" y="T7"/>
                </a:cxn>
                <a:cxn ang="T14">
                  <a:pos x="T8" y="T9"/>
                </a:cxn>
              </a:cxnLst>
              <a:rect l="T15" t="T16" r="T17" b="T18"/>
              <a:pathLst>
                <a:path w="28" h="34">
                  <a:moveTo>
                    <a:pt x="28" y="0"/>
                  </a:moveTo>
                  <a:lnTo>
                    <a:pt x="14" y="0"/>
                  </a:lnTo>
                  <a:lnTo>
                    <a:pt x="0" y="17"/>
                  </a:lnTo>
                  <a:lnTo>
                    <a:pt x="14" y="34"/>
                  </a:lnTo>
                  <a:lnTo>
                    <a:pt x="28" y="0"/>
                  </a:lnTo>
                  <a:close/>
                </a:path>
              </a:pathLst>
            </a:custGeom>
            <a:solidFill>
              <a:srgbClr val="FFFFFF"/>
            </a:solidFill>
            <a:ln w="9525">
              <a:noFill/>
              <a:round/>
              <a:headEnd/>
              <a:tailEnd/>
            </a:ln>
          </p:spPr>
          <p:txBody>
            <a:bodyPr/>
            <a:lstStyle/>
            <a:p>
              <a:endParaRPr lang="en-US"/>
            </a:p>
          </p:txBody>
        </p:sp>
        <p:sp>
          <p:nvSpPr>
            <p:cNvPr id="18523" name="Freeform 89"/>
            <p:cNvSpPr>
              <a:spLocks/>
            </p:cNvSpPr>
            <p:nvPr/>
          </p:nvSpPr>
          <p:spPr bwMode="auto">
            <a:xfrm>
              <a:off x="3214688" y="5051425"/>
              <a:ext cx="44450" cy="79375"/>
            </a:xfrm>
            <a:custGeom>
              <a:avLst/>
              <a:gdLst>
                <a:gd name="T0" fmla="*/ 2147483647 w 28"/>
                <a:gd name="T1" fmla="*/ 0 h 50"/>
                <a:gd name="T2" fmla="*/ 2147483647 w 28"/>
                <a:gd name="T3" fmla="*/ 2147483647 h 50"/>
                <a:gd name="T4" fmla="*/ 0 w 28"/>
                <a:gd name="T5" fmla="*/ 2147483647 h 50"/>
                <a:gd name="T6" fmla="*/ 0 w 28"/>
                <a:gd name="T7" fmla="*/ 2147483647 h 50"/>
                <a:gd name="T8" fmla="*/ 2147483647 w 28"/>
                <a:gd name="T9" fmla="*/ 0 h 50"/>
                <a:gd name="T10" fmla="*/ 0 60000 65536"/>
                <a:gd name="T11" fmla="*/ 0 60000 65536"/>
                <a:gd name="T12" fmla="*/ 0 60000 65536"/>
                <a:gd name="T13" fmla="*/ 0 60000 65536"/>
                <a:gd name="T14" fmla="*/ 0 60000 65536"/>
                <a:gd name="T15" fmla="*/ 0 w 28"/>
                <a:gd name="T16" fmla="*/ 0 h 50"/>
                <a:gd name="T17" fmla="*/ 28 w 28"/>
                <a:gd name="T18" fmla="*/ 50 h 50"/>
              </a:gdLst>
              <a:ahLst/>
              <a:cxnLst>
                <a:cxn ang="T10">
                  <a:pos x="T0" y="T1"/>
                </a:cxn>
                <a:cxn ang="T11">
                  <a:pos x="T2" y="T3"/>
                </a:cxn>
                <a:cxn ang="T12">
                  <a:pos x="T4" y="T5"/>
                </a:cxn>
                <a:cxn ang="T13">
                  <a:pos x="T6" y="T7"/>
                </a:cxn>
                <a:cxn ang="T14">
                  <a:pos x="T8" y="T9"/>
                </a:cxn>
              </a:cxnLst>
              <a:rect l="T15" t="T16" r="T17" b="T18"/>
              <a:pathLst>
                <a:path w="28" h="50">
                  <a:moveTo>
                    <a:pt x="14" y="0"/>
                  </a:moveTo>
                  <a:lnTo>
                    <a:pt x="28" y="17"/>
                  </a:lnTo>
                  <a:lnTo>
                    <a:pt x="0" y="50"/>
                  </a:lnTo>
                  <a:lnTo>
                    <a:pt x="0" y="33"/>
                  </a:lnTo>
                  <a:lnTo>
                    <a:pt x="14" y="0"/>
                  </a:lnTo>
                  <a:close/>
                </a:path>
              </a:pathLst>
            </a:custGeom>
            <a:solidFill>
              <a:srgbClr val="FFFFFF"/>
            </a:solidFill>
            <a:ln w="9525">
              <a:noFill/>
              <a:round/>
              <a:headEnd/>
              <a:tailEnd/>
            </a:ln>
          </p:spPr>
          <p:txBody>
            <a:bodyPr/>
            <a:lstStyle/>
            <a:p>
              <a:endParaRPr lang="en-US"/>
            </a:p>
          </p:txBody>
        </p:sp>
        <p:sp>
          <p:nvSpPr>
            <p:cNvPr id="18524" name="Freeform 90"/>
            <p:cNvSpPr>
              <a:spLocks/>
            </p:cNvSpPr>
            <p:nvPr/>
          </p:nvSpPr>
          <p:spPr bwMode="auto">
            <a:xfrm>
              <a:off x="2676525" y="4540250"/>
              <a:ext cx="560388" cy="563563"/>
            </a:xfrm>
            <a:custGeom>
              <a:avLst/>
              <a:gdLst>
                <a:gd name="T0" fmla="*/ 2147483647 w 353"/>
                <a:gd name="T1" fmla="*/ 0 h 355"/>
                <a:gd name="T2" fmla="*/ 0 w 353"/>
                <a:gd name="T3" fmla="*/ 2147483647 h 355"/>
                <a:gd name="T4" fmla="*/ 2147483647 w 353"/>
                <a:gd name="T5" fmla="*/ 2147483647 h 355"/>
                <a:gd name="T6" fmla="*/ 2147483647 w 353"/>
                <a:gd name="T7" fmla="*/ 2147483647 h 355"/>
                <a:gd name="T8" fmla="*/ 2147483647 w 353"/>
                <a:gd name="T9" fmla="*/ 0 h 355"/>
                <a:gd name="T10" fmla="*/ 0 60000 65536"/>
                <a:gd name="T11" fmla="*/ 0 60000 65536"/>
                <a:gd name="T12" fmla="*/ 0 60000 65536"/>
                <a:gd name="T13" fmla="*/ 0 60000 65536"/>
                <a:gd name="T14" fmla="*/ 0 60000 65536"/>
                <a:gd name="T15" fmla="*/ 0 w 353"/>
                <a:gd name="T16" fmla="*/ 0 h 355"/>
                <a:gd name="T17" fmla="*/ 353 w 353"/>
                <a:gd name="T18" fmla="*/ 355 h 355"/>
              </a:gdLst>
              <a:ahLst/>
              <a:cxnLst>
                <a:cxn ang="T10">
                  <a:pos x="T0" y="T1"/>
                </a:cxn>
                <a:cxn ang="T11">
                  <a:pos x="T2" y="T3"/>
                </a:cxn>
                <a:cxn ang="T12">
                  <a:pos x="T4" y="T5"/>
                </a:cxn>
                <a:cxn ang="T13">
                  <a:pos x="T6" y="T7"/>
                </a:cxn>
                <a:cxn ang="T14">
                  <a:pos x="T8" y="T9"/>
                </a:cxn>
              </a:cxnLst>
              <a:rect l="T15" t="T16" r="T17" b="T18"/>
              <a:pathLst>
                <a:path w="353" h="355">
                  <a:moveTo>
                    <a:pt x="14" y="0"/>
                  </a:moveTo>
                  <a:lnTo>
                    <a:pt x="0" y="34"/>
                  </a:lnTo>
                  <a:lnTo>
                    <a:pt x="339" y="355"/>
                  </a:lnTo>
                  <a:lnTo>
                    <a:pt x="353" y="322"/>
                  </a:lnTo>
                  <a:lnTo>
                    <a:pt x="14" y="0"/>
                  </a:lnTo>
                  <a:close/>
                </a:path>
              </a:pathLst>
            </a:custGeom>
            <a:solidFill>
              <a:srgbClr val="FFFFFF"/>
            </a:solidFill>
            <a:ln w="9525">
              <a:noFill/>
              <a:round/>
              <a:headEnd/>
              <a:tailEnd/>
            </a:ln>
          </p:spPr>
          <p:txBody>
            <a:bodyPr/>
            <a:lstStyle/>
            <a:p>
              <a:endParaRPr lang="en-US"/>
            </a:p>
          </p:txBody>
        </p:sp>
        <p:sp>
          <p:nvSpPr>
            <p:cNvPr id="18525" name="Freeform 91"/>
            <p:cNvSpPr>
              <a:spLocks/>
            </p:cNvSpPr>
            <p:nvPr/>
          </p:nvSpPr>
          <p:spPr bwMode="auto">
            <a:xfrm>
              <a:off x="3190875" y="4513263"/>
              <a:ext cx="46038" cy="53975"/>
            </a:xfrm>
            <a:custGeom>
              <a:avLst/>
              <a:gdLst>
                <a:gd name="T0" fmla="*/ 2147483647 w 29"/>
                <a:gd name="T1" fmla="*/ 2147483647 h 34"/>
                <a:gd name="T2" fmla="*/ 2147483647 w 29"/>
                <a:gd name="T3" fmla="*/ 2147483647 h 34"/>
                <a:gd name="T4" fmla="*/ 0 w 29"/>
                <a:gd name="T5" fmla="*/ 0 h 34"/>
                <a:gd name="T6" fmla="*/ 0 w 29"/>
                <a:gd name="T7" fmla="*/ 0 h 34"/>
                <a:gd name="T8" fmla="*/ 2147483647 w 29"/>
                <a:gd name="T9" fmla="*/ 2147483647 h 34"/>
                <a:gd name="T10" fmla="*/ 0 60000 65536"/>
                <a:gd name="T11" fmla="*/ 0 60000 65536"/>
                <a:gd name="T12" fmla="*/ 0 60000 65536"/>
                <a:gd name="T13" fmla="*/ 0 60000 65536"/>
                <a:gd name="T14" fmla="*/ 0 60000 65536"/>
                <a:gd name="T15" fmla="*/ 0 w 29"/>
                <a:gd name="T16" fmla="*/ 0 h 34"/>
                <a:gd name="T17" fmla="*/ 29 w 29"/>
                <a:gd name="T18" fmla="*/ 34 h 34"/>
              </a:gdLst>
              <a:ahLst/>
              <a:cxnLst>
                <a:cxn ang="T10">
                  <a:pos x="T0" y="T1"/>
                </a:cxn>
                <a:cxn ang="T11">
                  <a:pos x="T2" y="T3"/>
                </a:cxn>
                <a:cxn ang="T12">
                  <a:pos x="T4" y="T5"/>
                </a:cxn>
                <a:cxn ang="T13">
                  <a:pos x="T6" y="T7"/>
                </a:cxn>
                <a:cxn ang="T14">
                  <a:pos x="T8" y="T9"/>
                </a:cxn>
              </a:cxnLst>
              <a:rect l="T15" t="T16" r="T17" b="T18"/>
              <a:pathLst>
                <a:path w="29" h="34">
                  <a:moveTo>
                    <a:pt x="15" y="34"/>
                  </a:moveTo>
                  <a:lnTo>
                    <a:pt x="29" y="17"/>
                  </a:lnTo>
                  <a:lnTo>
                    <a:pt x="0" y="0"/>
                  </a:lnTo>
                  <a:lnTo>
                    <a:pt x="15" y="34"/>
                  </a:lnTo>
                  <a:close/>
                </a:path>
              </a:pathLst>
            </a:custGeom>
            <a:solidFill>
              <a:srgbClr val="FFFFFF"/>
            </a:solidFill>
            <a:ln w="9525">
              <a:noFill/>
              <a:round/>
              <a:headEnd/>
              <a:tailEnd/>
            </a:ln>
          </p:spPr>
          <p:txBody>
            <a:bodyPr/>
            <a:lstStyle/>
            <a:p>
              <a:endParaRPr lang="en-US"/>
            </a:p>
          </p:txBody>
        </p:sp>
        <p:sp>
          <p:nvSpPr>
            <p:cNvPr id="18526" name="Freeform 92"/>
            <p:cNvSpPr>
              <a:spLocks/>
            </p:cNvSpPr>
            <p:nvPr/>
          </p:nvSpPr>
          <p:spPr bwMode="auto">
            <a:xfrm>
              <a:off x="2654300" y="5051425"/>
              <a:ext cx="44450" cy="79375"/>
            </a:xfrm>
            <a:custGeom>
              <a:avLst/>
              <a:gdLst>
                <a:gd name="T0" fmla="*/ 2147483647 w 28"/>
                <a:gd name="T1" fmla="*/ 2147483647 h 50"/>
                <a:gd name="T2" fmla="*/ 2147483647 w 28"/>
                <a:gd name="T3" fmla="*/ 2147483647 h 50"/>
                <a:gd name="T4" fmla="*/ 0 w 28"/>
                <a:gd name="T5" fmla="*/ 2147483647 h 50"/>
                <a:gd name="T6" fmla="*/ 2147483647 w 28"/>
                <a:gd name="T7" fmla="*/ 0 h 50"/>
                <a:gd name="T8" fmla="*/ 2147483647 w 28"/>
                <a:gd name="T9" fmla="*/ 2147483647 h 50"/>
                <a:gd name="T10" fmla="*/ 0 60000 65536"/>
                <a:gd name="T11" fmla="*/ 0 60000 65536"/>
                <a:gd name="T12" fmla="*/ 0 60000 65536"/>
                <a:gd name="T13" fmla="*/ 0 60000 65536"/>
                <a:gd name="T14" fmla="*/ 0 60000 65536"/>
                <a:gd name="T15" fmla="*/ 0 w 28"/>
                <a:gd name="T16" fmla="*/ 0 h 50"/>
                <a:gd name="T17" fmla="*/ 28 w 28"/>
                <a:gd name="T18" fmla="*/ 50 h 50"/>
              </a:gdLst>
              <a:ahLst/>
              <a:cxnLst>
                <a:cxn ang="T10">
                  <a:pos x="T0" y="T1"/>
                </a:cxn>
                <a:cxn ang="T11">
                  <a:pos x="T2" y="T3"/>
                </a:cxn>
                <a:cxn ang="T12">
                  <a:pos x="T4" y="T5"/>
                </a:cxn>
                <a:cxn ang="T13">
                  <a:pos x="T6" y="T7"/>
                </a:cxn>
                <a:cxn ang="T14">
                  <a:pos x="T8" y="T9"/>
                </a:cxn>
              </a:cxnLst>
              <a:rect l="T15" t="T16" r="T17" b="T18"/>
              <a:pathLst>
                <a:path w="28" h="50">
                  <a:moveTo>
                    <a:pt x="28" y="33"/>
                  </a:moveTo>
                  <a:lnTo>
                    <a:pt x="14" y="50"/>
                  </a:lnTo>
                  <a:lnTo>
                    <a:pt x="0" y="17"/>
                  </a:lnTo>
                  <a:lnTo>
                    <a:pt x="14" y="0"/>
                  </a:lnTo>
                  <a:lnTo>
                    <a:pt x="28" y="33"/>
                  </a:lnTo>
                  <a:close/>
                </a:path>
              </a:pathLst>
            </a:custGeom>
            <a:solidFill>
              <a:srgbClr val="FFFFFF"/>
            </a:solidFill>
            <a:ln w="9525">
              <a:noFill/>
              <a:round/>
              <a:headEnd/>
              <a:tailEnd/>
            </a:ln>
          </p:spPr>
          <p:txBody>
            <a:bodyPr/>
            <a:lstStyle/>
            <a:p>
              <a:endParaRPr lang="en-US"/>
            </a:p>
          </p:txBody>
        </p:sp>
        <p:sp>
          <p:nvSpPr>
            <p:cNvPr id="18527" name="Freeform 93"/>
            <p:cNvSpPr>
              <a:spLocks/>
            </p:cNvSpPr>
            <p:nvPr/>
          </p:nvSpPr>
          <p:spPr bwMode="auto">
            <a:xfrm>
              <a:off x="2676525" y="4513263"/>
              <a:ext cx="538163" cy="590550"/>
            </a:xfrm>
            <a:custGeom>
              <a:avLst/>
              <a:gdLst>
                <a:gd name="T0" fmla="*/ 2147483647 w 339"/>
                <a:gd name="T1" fmla="*/ 2147483647 h 372"/>
                <a:gd name="T2" fmla="*/ 2147483647 w 339"/>
                <a:gd name="T3" fmla="*/ 0 h 372"/>
                <a:gd name="T4" fmla="*/ 0 w 339"/>
                <a:gd name="T5" fmla="*/ 2147483647 h 372"/>
                <a:gd name="T6" fmla="*/ 2147483647 w 339"/>
                <a:gd name="T7" fmla="*/ 2147483647 h 372"/>
                <a:gd name="T8" fmla="*/ 2147483647 w 339"/>
                <a:gd name="T9" fmla="*/ 2147483647 h 372"/>
                <a:gd name="T10" fmla="*/ 0 60000 65536"/>
                <a:gd name="T11" fmla="*/ 0 60000 65536"/>
                <a:gd name="T12" fmla="*/ 0 60000 65536"/>
                <a:gd name="T13" fmla="*/ 0 60000 65536"/>
                <a:gd name="T14" fmla="*/ 0 60000 65536"/>
                <a:gd name="T15" fmla="*/ 0 w 339"/>
                <a:gd name="T16" fmla="*/ 0 h 372"/>
                <a:gd name="T17" fmla="*/ 339 w 339"/>
                <a:gd name="T18" fmla="*/ 372 h 372"/>
              </a:gdLst>
              <a:ahLst/>
              <a:cxnLst>
                <a:cxn ang="T10">
                  <a:pos x="T0" y="T1"/>
                </a:cxn>
                <a:cxn ang="T11">
                  <a:pos x="T2" y="T3"/>
                </a:cxn>
                <a:cxn ang="T12">
                  <a:pos x="T4" y="T5"/>
                </a:cxn>
                <a:cxn ang="T13">
                  <a:pos x="T6" y="T7"/>
                </a:cxn>
                <a:cxn ang="T14">
                  <a:pos x="T8" y="T9"/>
                </a:cxn>
              </a:cxnLst>
              <a:rect l="T15" t="T16" r="T17" b="T18"/>
              <a:pathLst>
                <a:path w="339" h="372">
                  <a:moveTo>
                    <a:pt x="339" y="34"/>
                  </a:moveTo>
                  <a:lnTo>
                    <a:pt x="324" y="0"/>
                  </a:lnTo>
                  <a:lnTo>
                    <a:pt x="0" y="339"/>
                  </a:lnTo>
                  <a:lnTo>
                    <a:pt x="14" y="372"/>
                  </a:lnTo>
                  <a:lnTo>
                    <a:pt x="339" y="34"/>
                  </a:lnTo>
                  <a:close/>
                </a:path>
              </a:pathLst>
            </a:custGeom>
            <a:solidFill>
              <a:srgbClr val="FFFFFF"/>
            </a:solidFill>
            <a:ln w="9525">
              <a:noFill/>
              <a:round/>
              <a:headEnd/>
              <a:tailEnd/>
            </a:ln>
          </p:spPr>
          <p:txBody>
            <a:bodyPr/>
            <a:lstStyle/>
            <a:p>
              <a:endParaRPr lang="en-US"/>
            </a:p>
          </p:txBody>
        </p:sp>
        <p:sp>
          <p:nvSpPr>
            <p:cNvPr id="18528" name="Rectangle 94"/>
            <p:cNvSpPr>
              <a:spLocks noChangeArrowheads="1"/>
            </p:cNvSpPr>
            <p:nvPr/>
          </p:nvSpPr>
          <p:spPr bwMode="auto">
            <a:xfrm>
              <a:off x="2922588" y="4351338"/>
              <a:ext cx="44450" cy="26987"/>
            </a:xfrm>
            <a:prstGeom prst="rect">
              <a:avLst/>
            </a:prstGeom>
            <a:solidFill>
              <a:srgbClr val="FFFFFF"/>
            </a:solidFill>
            <a:ln w="9525">
              <a:noFill/>
              <a:miter lim="800000"/>
              <a:headEnd/>
              <a:tailEnd/>
            </a:ln>
          </p:spPr>
          <p:txBody>
            <a:bodyPr/>
            <a:lstStyle/>
            <a:p>
              <a:endParaRPr lang="en-US"/>
            </a:p>
          </p:txBody>
        </p:sp>
        <p:sp>
          <p:nvSpPr>
            <p:cNvPr id="18529" name="Rectangle 95"/>
            <p:cNvSpPr>
              <a:spLocks noChangeArrowheads="1"/>
            </p:cNvSpPr>
            <p:nvPr/>
          </p:nvSpPr>
          <p:spPr bwMode="auto">
            <a:xfrm>
              <a:off x="2922588" y="5211763"/>
              <a:ext cx="44450" cy="26987"/>
            </a:xfrm>
            <a:prstGeom prst="rect">
              <a:avLst/>
            </a:prstGeom>
            <a:solidFill>
              <a:srgbClr val="FFFFFF"/>
            </a:solidFill>
            <a:ln w="9525">
              <a:noFill/>
              <a:miter lim="800000"/>
              <a:headEnd/>
              <a:tailEnd/>
            </a:ln>
          </p:spPr>
          <p:txBody>
            <a:bodyPr/>
            <a:lstStyle/>
            <a:p>
              <a:endParaRPr lang="en-US"/>
            </a:p>
          </p:txBody>
        </p:sp>
        <p:sp>
          <p:nvSpPr>
            <p:cNvPr id="18530" name="Rectangle 96"/>
            <p:cNvSpPr>
              <a:spLocks noChangeArrowheads="1"/>
            </p:cNvSpPr>
            <p:nvPr/>
          </p:nvSpPr>
          <p:spPr bwMode="auto">
            <a:xfrm>
              <a:off x="2922588" y="4378325"/>
              <a:ext cx="44450" cy="833438"/>
            </a:xfrm>
            <a:prstGeom prst="rect">
              <a:avLst/>
            </a:prstGeom>
            <a:solidFill>
              <a:srgbClr val="FFFFFF"/>
            </a:solidFill>
            <a:ln w="9525">
              <a:noFill/>
              <a:miter lim="800000"/>
              <a:headEnd/>
              <a:tailEnd/>
            </a:ln>
          </p:spPr>
          <p:txBody>
            <a:bodyPr/>
            <a:lstStyle/>
            <a:p>
              <a:endParaRPr lang="en-US"/>
            </a:p>
          </p:txBody>
        </p:sp>
        <p:sp>
          <p:nvSpPr>
            <p:cNvPr id="18531" name="Rectangle 97"/>
            <p:cNvSpPr>
              <a:spLocks noChangeArrowheads="1"/>
            </p:cNvSpPr>
            <p:nvPr/>
          </p:nvSpPr>
          <p:spPr bwMode="auto">
            <a:xfrm>
              <a:off x="3281363" y="4754563"/>
              <a:ext cx="22225" cy="53975"/>
            </a:xfrm>
            <a:prstGeom prst="rect">
              <a:avLst/>
            </a:prstGeom>
            <a:solidFill>
              <a:srgbClr val="FFFFFF"/>
            </a:solidFill>
            <a:ln w="9525">
              <a:noFill/>
              <a:miter lim="800000"/>
              <a:headEnd/>
              <a:tailEnd/>
            </a:ln>
          </p:spPr>
          <p:txBody>
            <a:bodyPr/>
            <a:lstStyle/>
            <a:p>
              <a:endParaRPr lang="en-US"/>
            </a:p>
          </p:txBody>
        </p:sp>
        <p:sp>
          <p:nvSpPr>
            <p:cNvPr id="18532" name="Rectangle 98"/>
            <p:cNvSpPr>
              <a:spLocks noChangeArrowheads="1"/>
            </p:cNvSpPr>
            <p:nvPr/>
          </p:nvSpPr>
          <p:spPr bwMode="auto">
            <a:xfrm>
              <a:off x="2587625" y="4754563"/>
              <a:ext cx="22225" cy="53975"/>
            </a:xfrm>
            <a:prstGeom prst="rect">
              <a:avLst/>
            </a:prstGeom>
            <a:solidFill>
              <a:srgbClr val="FFFFFF"/>
            </a:solidFill>
            <a:ln w="9525">
              <a:noFill/>
              <a:miter lim="800000"/>
              <a:headEnd/>
              <a:tailEnd/>
            </a:ln>
          </p:spPr>
          <p:txBody>
            <a:bodyPr/>
            <a:lstStyle/>
            <a:p>
              <a:endParaRPr lang="en-US"/>
            </a:p>
          </p:txBody>
        </p:sp>
        <p:sp>
          <p:nvSpPr>
            <p:cNvPr id="18533" name="Rectangle 99"/>
            <p:cNvSpPr>
              <a:spLocks noChangeArrowheads="1"/>
            </p:cNvSpPr>
            <p:nvPr/>
          </p:nvSpPr>
          <p:spPr bwMode="auto">
            <a:xfrm>
              <a:off x="2609850" y="4754563"/>
              <a:ext cx="671513" cy="53975"/>
            </a:xfrm>
            <a:prstGeom prst="rect">
              <a:avLst/>
            </a:prstGeom>
            <a:solidFill>
              <a:srgbClr val="FFFFFF"/>
            </a:solidFill>
            <a:ln w="9525">
              <a:noFill/>
              <a:miter lim="800000"/>
              <a:headEnd/>
              <a:tailEnd/>
            </a:ln>
          </p:spPr>
          <p:txBody>
            <a:bodyPr/>
            <a:lstStyle/>
            <a:p>
              <a:endParaRPr lang="en-US"/>
            </a:p>
          </p:txBody>
        </p:sp>
      </p:grpSp>
      <p:sp>
        <p:nvSpPr>
          <p:cNvPr id="102" name="Date Placeholder 3"/>
          <p:cNvSpPr txBox="1">
            <a:spLocks/>
          </p:cNvSpPr>
          <p:nvPr/>
        </p:nvSpPr>
        <p:spPr>
          <a:xfrm>
            <a:off x="309069" y="6248400"/>
            <a:ext cx="4334939" cy="457200"/>
          </a:xfrm>
          <a:prstGeom prst="rect">
            <a:avLst/>
          </a:prstGeom>
          <a:noFill/>
        </p:spPr>
        <p:txBody>
          <a:bodyPr/>
          <a:ls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dirty="0" smtClean="0"/>
              <a:t>CSI3344 Distributed Systems</a:t>
            </a:r>
            <a:endParaRPr lang="en-AU" sz="1800" dirty="0" smtClean="0"/>
          </a:p>
          <a:p>
            <a:endParaRPr lang="en-AU" sz="1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26"/>
          <p:cNvSpPr>
            <a:spLocks noGrp="1" noChangeArrowheads="1"/>
          </p:cNvSpPr>
          <p:nvPr>
            <p:ph type="title"/>
          </p:nvPr>
        </p:nvSpPr>
        <p:spPr>
          <a:xfrm>
            <a:off x="971600" y="980728"/>
            <a:ext cx="7516812" cy="490538"/>
          </a:xfrm>
        </p:spPr>
        <p:txBody>
          <a:bodyPr/>
          <a:lstStyle/>
          <a:p>
            <a:pPr eaLnBrk="1" hangingPunct="1">
              <a:defRPr/>
            </a:pPr>
            <a:r>
              <a:rPr lang="en-AU" sz="3600" dirty="0" smtClean="0">
                <a:latin typeface="Arial" charset="0"/>
              </a:rPr>
              <a:t>1.1 Definition and Examples (6)</a:t>
            </a:r>
            <a:endParaRPr lang="en-GB" sz="2800" dirty="0" smtClean="0">
              <a:solidFill>
                <a:srgbClr val="FFFF00"/>
              </a:solidFill>
            </a:endParaRPr>
          </a:p>
        </p:txBody>
      </p:sp>
      <p:sp>
        <p:nvSpPr>
          <p:cNvPr id="19460" name="Slide Number Placeholder 4"/>
          <p:cNvSpPr>
            <a:spLocks noGrp="1"/>
          </p:cNvSpPr>
          <p:nvPr>
            <p:ph type="sldNum" sz="quarter" idx="4294967295"/>
          </p:nvPr>
        </p:nvSpPr>
        <p:spPr>
          <a:xfrm>
            <a:off x="7239000" y="6248400"/>
            <a:ext cx="1905000" cy="457200"/>
          </a:xfrm>
          <a:prstGeom prst="rect">
            <a:avLst/>
          </a:prstGeom>
          <a:noFill/>
        </p:spPr>
        <p:txBody>
          <a:bodyPr/>
          <a:lstStyle/>
          <a:p>
            <a:fld id="{47D89EDB-10F0-427C-9CBD-0A70F3D79A8B}" type="slidenum">
              <a:rPr lang="en-AU" smtClean="0"/>
              <a:pPr/>
              <a:t>25</a:t>
            </a:fld>
            <a:endParaRPr lang="en-AU" smtClean="0"/>
          </a:p>
        </p:txBody>
      </p:sp>
      <p:sp>
        <p:nvSpPr>
          <p:cNvPr id="97379" name="Rectangle 1123"/>
          <p:cNvSpPr>
            <a:spLocks noChangeArrowheads="1"/>
          </p:cNvSpPr>
          <p:nvPr/>
        </p:nvSpPr>
        <p:spPr bwMode="auto">
          <a:xfrm>
            <a:off x="408969" y="1988840"/>
            <a:ext cx="8470078" cy="3967871"/>
          </a:xfrm>
          <a:prstGeom prst="rect">
            <a:avLst/>
          </a:prstGeom>
          <a:noFill/>
          <a:ln w="12700" cap="sq">
            <a:noFill/>
            <a:miter lim="800000"/>
            <a:headEnd type="none" w="sm" len="sm"/>
            <a:tailEnd type="none" w="sm" len="sm"/>
          </a:ln>
          <a:effectLst/>
        </p:spPr>
        <p:txBody>
          <a:bodyPr/>
          <a:lstStyle/>
          <a:p>
            <a:pPr marL="342900" indent="-342900">
              <a:defRPr/>
            </a:pPr>
            <a:r>
              <a:rPr lang="en-GB" dirty="0">
                <a:solidFill>
                  <a:srgbClr val="0000FF"/>
                </a:solidFill>
                <a:latin typeface="+mn-lt"/>
              </a:rPr>
              <a:t>Example </a:t>
            </a:r>
            <a:r>
              <a:rPr lang="en-GB" dirty="0" smtClean="0">
                <a:solidFill>
                  <a:srgbClr val="0000FF"/>
                </a:solidFill>
                <a:latin typeface="+mn-lt"/>
              </a:rPr>
              <a:t>3: </a:t>
            </a:r>
            <a:r>
              <a:rPr lang="en-GB" dirty="0">
                <a:solidFill>
                  <a:srgbClr val="0000FF"/>
                </a:solidFill>
                <a:latin typeface="+mn-lt"/>
              </a:rPr>
              <a:t>Distributed services – Software system</a:t>
            </a:r>
            <a:endParaRPr lang="en-AU" dirty="0">
              <a:solidFill>
                <a:srgbClr val="0000FF"/>
              </a:solidFill>
              <a:latin typeface="+mn-lt"/>
            </a:endParaRPr>
          </a:p>
          <a:p>
            <a:pPr marL="342900" indent="-342900" eaLnBrk="0" hangingPunct="0">
              <a:buFont typeface="Wingdings" pitchFamily="2" charset="2"/>
              <a:buNone/>
              <a:defRPr/>
            </a:pPr>
            <a:endParaRPr lang="en-US" dirty="0">
              <a:solidFill>
                <a:srgbClr val="FF3300"/>
              </a:solidFill>
            </a:endParaRPr>
          </a:p>
          <a:p>
            <a:pPr marL="342900" indent="-342900" eaLnBrk="0" hangingPunct="0">
              <a:buFont typeface="Wingdings" pitchFamily="2" charset="2"/>
              <a:buChar char="n"/>
              <a:defRPr/>
            </a:pPr>
            <a:r>
              <a:rPr lang="en-US" sz="2200" dirty="0">
                <a:latin typeface="Arial" panose="020B0604020202020204" pitchFamily="34" charset="0"/>
                <a:cs typeface="Arial" panose="020B0604020202020204" pitchFamily="34" charset="0"/>
              </a:rPr>
              <a:t>Electronic mail – SMTP (Simple Mail Transport Protocols)</a:t>
            </a:r>
          </a:p>
          <a:p>
            <a:pPr marL="342900" indent="-342900" eaLnBrk="0" hangingPunct="0">
              <a:buFont typeface="Wingdings" pitchFamily="2" charset="2"/>
              <a:buChar char="n"/>
              <a:defRPr/>
            </a:pPr>
            <a:r>
              <a:rPr lang="en-US" sz="2200" dirty="0">
                <a:latin typeface="Arial" panose="020B0604020202020204" pitchFamily="34" charset="0"/>
                <a:cs typeface="Arial" panose="020B0604020202020204" pitchFamily="34" charset="0"/>
              </a:rPr>
              <a:t>News – NNTP (Network News Transport Protocols)</a:t>
            </a:r>
          </a:p>
          <a:p>
            <a:pPr marL="342900" indent="-342900" eaLnBrk="0" hangingPunct="0">
              <a:buFont typeface="Wingdings" pitchFamily="2" charset="2"/>
              <a:buChar char="n"/>
              <a:defRPr/>
            </a:pPr>
            <a:r>
              <a:rPr lang="en-US" sz="2200" dirty="0">
                <a:latin typeface="Arial" panose="020B0604020202020204" pitchFamily="34" charset="0"/>
                <a:cs typeface="Arial" panose="020B0604020202020204" pitchFamily="34" charset="0"/>
              </a:rPr>
              <a:t>File Transfer – FTP (File Transfer Protocols)</a:t>
            </a:r>
          </a:p>
          <a:p>
            <a:pPr marL="342900" indent="-342900" eaLnBrk="0" hangingPunct="0">
              <a:buFont typeface="Wingdings" pitchFamily="2" charset="2"/>
              <a:buChar char="n"/>
              <a:defRPr/>
            </a:pPr>
            <a:r>
              <a:rPr lang="en-US" sz="2200" dirty="0">
                <a:latin typeface="Arial" panose="020B0604020202020204" pitchFamily="34" charset="0"/>
                <a:cs typeface="Arial" panose="020B0604020202020204" pitchFamily="34" charset="0"/>
              </a:rPr>
              <a:t>The World Wide Web – HTML/XML + HTTP (</a:t>
            </a:r>
            <a:r>
              <a:rPr lang="en-US" sz="2200" dirty="0" err="1">
                <a:latin typeface="Arial" panose="020B0604020202020204" pitchFamily="34" charset="0"/>
                <a:cs typeface="Arial" panose="020B0604020202020204" pitchFamily="34" charset="0"/>
              </a:rPr>
              <a:t>HyperText</a:t>
            </a:r>
            <a:r>
              <a:rPr lang="en-US" sz="2200" dirty="0">
                <a:latin typeface="Arial" panose="020B0604020202020204" pitchFamily="34" charset="0"/>
                <a:cs typeface="Arial" panose="020B0604020202020204" pitchFamily="34" charset="0"/>
              </a:rPr>
              <a:t> Transfer Protocols)</a:t>
            </a:r>
          </a:p>
          <a:p>
            <a:pPr marL="342900" indent="-342900" eaLnBrk="0" hangingPunct="0">
              <a:buFont typeface="Wingdings" pitchFamily="2" charset="2"/>
              <a:buChar char="n"/>
              <a:defRPr/>
            </a:pPr>
            <a:r>
              <a:rPr lang="en-US" sz="2200" dirty="0">
                <a:latin typeface="Arial" panose="020B0604020202020204" pitchFamily="34" charset="0"/>
                <a:cs typeface="Arial" panose="020B0604020202020204" pitchFamily="34" charset="0"/>
              </a:rPr>
              <a:t>Electronic payment </a:t>
            </a:r>
          </a:p>
          <a:p>
            <a:pPr marL="342900" indent="-342900" eaLnBrk="0" hangingPunct="0">
              <a:buFont typeface="Wingdings" pitchFamily="2" charset="2"/>
              <a:buChar char="n"/>
              <a:defRPr/>
            </a:pPr>
            <a:r>
              <a:rPr lang="en-US" sz="2200" dirty="0">
                <a:latin typeface="Arial" panose="020B0604020202020204" pitchFamily="34" charset="0"/>
                <a:cs typeface="Arial" panose="020B0604020202020204" pitchFamily="34" charset="0"/>
              </a:rPr>
              <a:t>Distributed transaction processing</a:t>
            </a:r>
          </a:p>
          <a:p>
            <a:pPr marL="342900" indent="-342900" eaLnBrk="0" hangingPunct="0">
              <a:buFont typeface="Wingdings" pitchFamily="2" charset="2"/>
              <a:buChar char="n"/>
              <a:defRPr/>
            </a:pPr>
            <a:r>
              <a:rPr lang="en-US" sz="2200" dirty="0">
                <a:latin typeface="Arial" panose="020B0604020202020204" pitchFamily="34" charset="0"/>
                <a:cs typeface="Arial" panose="020B0604020202020204" pitchFamily="34" charset="0"/>
              </a:rPr>
              <a:t>Distributed real-time processing</a:t>
            </a:r>
          </a:p>
        </p:txBody>
      </p:sp>
      <p:sp>
        <p:nvSpPr>
          <p:cNvPr id="7" name="Date Placeholder 3"/>
          <p:cNvSpPr txBox="1">
            <a:spLocks/>
          </p:cNvSpPr>
          <p:nvPr/>
        </p:nvSpPr>
        <p:spPr>
          <a:xfrm>
            <a:off x="309069" y="6248400"/>
            <a:ext cx="4334939" cy="457200"/>
          </a:xfrm>
          <a:prstGeom prst="rect">
            <a:avLst/>
          </a:prstGeom>
          <a:noFill/>
        </p:spPr>
        <p:txBody>
          <a:bodyPr/>
          <a:ls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dirty="0" smtClean="0"/>
              <a:t>CSI3344 Distributed Systems</a:t>
            </a:r>
            <a:endParaRPr lang="en-AU" sz="1800" dirty="0" smtClean="0"/>
          </a:p>
          <a:p>
            <a:endParaRPr lang="en-AU" sz="1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547664" y="1007567"/>
            <a:ext cx="7099300" cy="598488"/>
          </a:xfrm>
        </p:spPr>
        <p:txBody>
          <a:bodyPr/>
          <a:lstStyle/>
          <a:p>
            <a:pPr eaLnBrk="1" hangingPunct="1">
              <a:defRPr/>
            </a:pPr>
            <a:r>
              <a:rPr lang="en-AU" sz="3600" dirty="0" smtClean="0">
                <a:latin typeface="Arial" charset="0"/>
              </a:rPr>
              <a:t>1.2 Benefits and Challenges (1)</a:t>
            </a:r>
          </a:p>
        </p:txBody>
      </p:sp>
      <p:sp>
        <p:nvSpPr>
          <p:cNvPr id="48131" name="Rectangle 3"/>
          <p:cNvSpPr>
            <a:spLocks noGrp="1" noChangeArrowheads="1"/>
          </p:cNvSpPr>
          <p:nvPr>
            <p:ph idx="1"/>
          </p:nvPr>
        </p:nvSpPr>
        <p:spPr>
          <a:xfrm>
            <a:off x="467544" y="1950099"/>
            <a:ext cx="7867600" cy="3911301"/>
          </a:xfrm>
        </p:spPr>
        <p:txBody>
          <a:bodyPr/>
          <a:lstStyle/>
          <a:p>
            <a:pPr marL="533400" indent="-533400">
              <a:spcBef>
                <a:spcPct val="0"/>
              </a:spcBef>
              <a:buClrTx/>
              <a:buSzTx/>
              <a:buFont typeface="Wingdings" pitchFamily="2" charset="2"/>
              <a:buNone/>
              <a:defRPr/>
            </a:pPr>
            <a:r>
              <a:rPr lang="en-US" sz="2800" b="1" dirty="0" smtClean="0"/>
              <a:t>1.2.1 Benefits (1)</a:t>
            </a:r>
          </a:p>
          <a:p>
            <a:pPr marL="533400" indent="-533400">
              <a:spcBef>
                <a:spcPct val="0"/>
              </a:spcBef>
              <a:buClrTx/>
              <a:buSzTx/>
              <a:buFont typeface="Wingdings" pitchFamily="2" charset="2"/>
              <a:buNone/>
              <a:defRPr/>
            </a:pPr>
            <a:endParaRPr lang="en-US" sz="1200" dirty="0" smtClean="0"/>
          </a:p>
          <a:p>
            <a:pPr marL="533400" indent="-533400" eaLnBrk="1" hangingPunct="1">
              <a:spcBef>
                <a:spcPct val="0"/>
              </a:spcBef>
              <a:buSzPct val="70000"/>
              <a:buFont typeface="Wingdings" pitchFamily="2" charset="2"/>
              <a:buNone/>
              <a:defRPr/>
            </a:pPr>
            <a:r>
              <a:rPr lang="en-US" sz="2400" b="1" i="1" dirty="0" smtClean="0">
                <a:solidFill>
                  <a:srgbClr val="0000FF"/>
                </a:solidFill>
              </a:rPr>
              <a:t>1) </a:t>
            </a:r>
            <a:r>
              <a:rPr lang="en-US" sz="2400" b="1" i="1" dirty="0" err="1" smtClean="0">
                <a:solidFill>
                  <a:srgbClr val="0000FF"/>
                </a:solidFill>
              </a:rPr>
              <a:t>Shareability</a:t>
            </a:r>
            <a:r>
              <a:rPr lang="en-US" sz="2400" b="1" dirty="0" smtClean="0">
                <a:solidFill>
                  <a:srgbClr val="0000FF"/>
                </a:solidFill>
              </a:rPr>
              <a:t>:</a:t>
            </a:r>
            <a:r>
              <a:rPr lang="en-US" sz="2400" dirty="0" smtClean="0">
                <a:solidFill>
                  <a:srgbClr val="0000FF"/>
                </a:solidFill>
              </a:rPr>
              <a:t> </a:t>
            </a:r>
            <a:r>
              <a:rPr lang="en-US" sz="2400" dirty="0" smtClean="0"/>
              <a:t>the ability the comprising systems to use each other’s resources. </a:t>
            </a:r>
            <a:br>
              <a:rPr lang="en-US" sz="2400" dirty="0" smtClean="0"/>
            </a:br>
            <a:r>
              <a:rPr lang="en-US" sz="2200" dirty="0" smtClean="0"/>
              <a:t>-- The sharing of resources (hardware, software and </a:t>
            </a:r>
            <a:br>
              <a:rPr lang="en-US" sz="2200" dirty="0" smtClean="0"/>
            </a:br>
            <a:r>
              <a:rPr lang="en-US" sz="2200" dirty="0" smtClean="0"/>
              <a:t>     information) is a main motivation for constructing </a:t>
            </a:r>
            <a:br>
              <a:rPr lang="en-US" sz="2200" dirty="0" smtClean="0"/>
            </a:br>
            <a:r>
              <a:rPr lang="en-US" sz="2200" dirty="0" smtClean="0"/>
              <a:t>     distributed systems. </a:t>
            </a:r>
            <a:br>
              <a:rPr lang="en-US" sz="2200" dirty="0" smtClean="0"/>
            </a:br>
            <a:r>
              <a:rPr lang="en-US" sz="2200" dirty="0" smtClean="0"/>
              <a:t>-- Resources may be managed by servers and accessed </a:t>
            </a:r>
            <a:br>
              <a:rPr lang="en-US" sz="2200" dirty="0" smtClean="0"/>
            </a:br>
            <a:r>
              <a:rPr lang="en-US" sz="2200" dirty="0" smtClean="0"/>
              <a:t>    by clients, or they may be encapsulated as objects </a:t>
            </a:r>
            <a:br>
              <a:rPr lang="en-US" sz="2200" dirty="0" smtClean="0"/>
            </a:br>
            <a:r>
              <a:rPr lang="en-US" sz="2200" dirty="0" smtClean="0"/>
              <a:t>    and accessed by other client objects. </a:t>
            </a:r>
            <a:endParaRPr lang="en-AU" sz="2200" i="1" dirty="0" smtClean="0"/>
          </a:p>
        </p:txBody>
      </p:sp>
      <p:sp>
        <p:nvSpPr>
          <p:cNvPr id="20484" name="Slide Number Placeholder 5"/>
          <p:cNvSpPr>
            <a:spLocks noGrp="1"/>
          </p:cNvSpPr>
          <p:nvPr>
            <p:ph type="sldNum" sz="quarter" idx="4294967295"/>
          </p:nvPr>
        </p:nvSpPr>
        <p:spPr>
          <a:xfrm>
            <a:off x="7239000" y="6248400"/>
            <a:ext cx="1905000" cy="457200"/>
          </a:xfrm>
          <a:prstGeom prst="rect">
            <a:avLst/>
          </a:prstGeom>
          <a:noFill/>
        </p:spPr>
        <p:txBody>
          <a:bodyPr/>
          <a:lstStyle/>
          <a:p>
            <a:fld id="{6449082B-01FC-4C62-B515-0DC148D06343}" type="slidenum">
              <a:rPr lang="en-AU" smtClean="0"/>
              <a:pPr/>
              <a:t>26</a:t>
            </a:fld>
            <a:endParaRPr lang="en-AU" smtClean="0"/>
          </a:p>
        </p:txBody>
      </p:sp>
      <p:sp>
        <p:nvSpPr>
          <p:cNvPr id="7" name="Date Placeholder 3"/>
          <p:cNvSpPr txBox="1">
            <a:spLocks/>
          </p:cNvSpPr>
          <p:nvPr/>
        </p:nvSpPr>
        <p:spPr>
          <a:xfrm>
            <a:off x="309069" y="6248400"/>
            <a:ext cx="4334939" cy="457200"/>
          </a:xfrm>
          <a:prstGeom prst="rect">
            <a:avLst/>
          </a:prstGeom>
          <a:noFill/>
        </p:spPr>
        <p:txBody>
          <a:bodyPr/>
          <a:ls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dirty="0" smtClean="0"/>
              <a:t>CSI3344 Distributed Systems</a:t>
            </a:r>
            <a:endParaRPr lang="en-AU" sz="1800" dirty="0" smtClean="0"/>
          </a:p>
          <a:p>
            <a:endParaRPr lang="en-AU" sz="1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746076" y="2160975"/>
            <a:ext cx="7416824" cy="3470293"/>
          </a:xfrm>
        </p:spPr>
        <p:txBody>
          <a:bodyPr/>
          <a:lstStyle/>
          <a:p>
            <a:pPr marL="609600" indent="-609600">
              <a:spcBef>
                <a:spcPct val="0"/>
              </a:spcBef>
              <a:buClrTx/>
              <a:buSzTx/>
              <a:buFont typeface="Wingdings" pitchFamily="2" charset="2"/>
              <a:buNone/>
              <a:defRPr/>
            </a:pPr>
            <a:r>
              <a:rPr lang="en-AU" sz="2800" b="1" dirty="0" smtClean="0"/>
              <a:t>1.2.1 Benefits (2)</a:t>
            </a:r>
          </a:p>
          <a:p>
            <a:pPr marL="609600" indent="-609600">
              <a:spcBef>
                <a:spcPct val="0"/>
              </a:spcBef>
              <a:buClrTx/>
              <a:buSzTx/>
              <a:buFont typeface="Wingdings" pitchFamily="2" charset="2"/>
              <a:buNone/>
              <a:defRPr/>
            </a:pPr>
            <a:endParaRPr lang="en-US" sz="2400" b="1" i="1" dirty="0" smtClean="0"/>
          </a:p>
          <a:p>
            <a:pPr marL="609600" indent="-609600">
              <a:spcBef>
                <a:spcPct val="0"/>
              </a:spcBef>
              <a:buClrTx/>
              <a:buSzTx/>
              <a:buFont typeface="Wingdings" pitchFamily="2" charset="2"/>
              <a:buNone/>
              <a:defRPr/>
            </a:pPr>
            <a:r>
              <a:rPr lang="en-US" sz="2400" b="1" i="1" dirty="0" smtClean="0">
                <a:solidFill>
                  <a:srgbClr val="0000FF"/>
                </a:solidFill>
              </a:rPr>
              <a:t>2) Expandability:</a:t>
            </a:r>
            <a:r>
              <a:rPr lang="en-US" sz="2400" dirty="0" smtClean="0">
                <a:solidFill>
                  <a:srgbClr val="0000FF"/>
                </a:solidFill>
              </a:rPr>
              <a:t> </a:t>
            </a:r>
            <a:r>
              <a:rPr lang="en-US" sz="2400" dirty="0" smtClean="0"/>
              <a:t>the ability that permits new systems to be added as members of the overall system.  </a:t>
            </a:r>
          </a:p>
          <a:p>
            <a:pPr marL="609600" indent="-609600">
              <a:spcBef>
                <a:spcPct val="0"/>
              </a:spcBef>
              <a:buClrTx/>
              <a:buSzTx/>
              <a:buFont typeface="Wingdings" pitchFamily="2" charset="2"/>
              <a:buNone/>
              <a:defRPr/>
            </a:pPr>
            <a:endParaRPr lang="en-US" sz="2400" dirty="0" smtClean="0"/>
          </a:p>
          <a:p>
            <a:pPr marL="609600" indent="-609600">
              <a:spcBef>
                <a:spcPct val="0"/>
              </a:spcBef>
              <a:buClrTx/>
              <a:buSzTx/>
              <a:buFont typeface="Wingdings" pitchFamily="2" charset="2"/>
              <a:buNone/>
              <a:defRPr/>
            </a:pPr>
            <a:r>
              <a:rPr lang="en-US" sz="2400" dirty="0" smtClean="0"/>
              <a:t>   </a:t>
            </a:r>
            <a:r>
              <a:rPr lang="en-US" sz="2200" dirty="0" smtClean="0"/>
              <a:t>--This not only brings more sharing resources into the system, but also allows more users to share both the existing and new resources. </a:t>
            </a:r>
          </a:p>
        </p:txBody>
      </p:sp>
      <p:sp>
        <p:nvSpPr>
          <p:cNvPr id="21508" name="Slide Number Placeholder 5"/>
          <p:cNvSpPr>
            <a:spLocks noGrp="1"/>
          </p:cNvSpPr>
          <p:nvPr>
            <p:ph type="sldNum" sz="quarter" idx="4294967295"/>
          </p:nvPr>
        </p:nvSpPr>
        <p:spPr>
          <a:xfrm>
            <a:off x="7239000" y="6248400"/>
            <a:ext cx="1905000" cy="457200"/>
          </a:xfrm>
          <a:prstGeom prst="rect">
            <a:avLst/>
          </a:prstGeom>
          <a:noFill/>
        </p:spPr>
        <p:txBody>
          <a:bodyPr/>
          <a:lstStyle/>
          <a:p>
            <a:fld id="{0F44BEAB-5B6C-4589-A1EB-3D9A9E53F269}" type="slidenum">
              <a:rPr lang="en-AU" smtClean="0"/>
              <a:pPr/>
              <a:t>27</a:t>
            </a:fld>
            <a:endParaRPr lang="en-AU" smtClean="0"/>
          </a:p>
        </p:txBody>
      </p:sp>
      <p:sp>
        <p:nvSpPr>
          <p:cNvPr id="41988" name="Rectangle 4"/>
          <p:cNvSpPr>
            <a:spLocks noChangeArrowheads="1"/>
          </p:cNvSpPr>
          <p:nvPr/>
        </p:nvSpPr>
        <p:spPr bwMode="auto">
          <a:xfrm>
            <a:off x="971600" y="894556"/>
            <a:ext cx="7772400" cy="649288"/>
          </a:xfrm>
          <a:prstGeom prst="rect">
            <a:avLst/>
          </a:prstGeom>
          <a:noFill/>
          <a:ln w="9525">
            <a:noFill/>
            <a:miter lim="800000"/>
            <a:headEnd/>
            <a:tailEnd/>
          </a:ln>
          <a:effectLst/>
        </p:spPr>
        <p:txBody>
          <a:bodyPr lIns="92075" tIns="46038" rIns="92075" bIns="46038" anchor="ctr"/>
          <a:lstStyle/>
          <a:p>
            <a:pPr algn="ctr">
              <a:defRPr/>
            </a:pPr>
            <a:r>
              <a:rPr lang="en-AU" sz="3600" dirty="0">
                <a:solidFill>
                  <a:schemeClr val="bg1"/>
                </a:solidFill>
                <a:effectLst>
                  <a:outerShdw blurRad="38100" dist="38100" dir="2700000" algn="tl">
                    <a:srgbClr val="000000"/>
                  </a:outerShdw>
                </a:effectLst>
                <a:latin typeface="Arial" charset="0"/>
              </a:rPr>
              <a:t>1.2 Benefits and Challenges (2)</a:t>
            </a:r>
          </a:p>
        </p:txBody>
      </p:sp>
      <p:sp>
        <p:nvSpPr>
          <p:cNvPr id="7" name="Date Placeholder 3"/>
          <p:cNvSpPr txBox="1">
            <a:spLocks/>
          </p:cNvSpPr>
          <p:nvPr/>
        </p:nvSpPr>
        <p:spPr>
          <a:xfrm>
            <a:off x="309069" y="6248400"/>
            <a:ext cx="4334939" cy="457200"/>
          </a:xfrm>
          <a:prstGeom prst="rect">
            <a:avLst/>
          </a:prstGeom>
          <a:noFill/>
        </p:spPr>
        <p:txBody>
          <a:bodyPr/>
          <a:ls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dirty="0" smtClean="0"/>
              <a:t>CSI3344 Distributed Systems</a:t>
            </a:r>
            <a:endParaRPr lang="en-AU" sz="1800" dirty="0" smtClean="0"/>
          </a:p>
          <a:p>
            <a:endParaRPr lang="en-AU" sz="1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idx="1"/>
          </p:nvPr>
        </p:nvSpPr>
        <p:spPr>
          <a:xfrm>
            <a:off x="492511" y="1988840"/>
            <a:ext cx="8250560" cy="4032448"/>
          </a:xfrm>
        </p:spPr>
        <p:txBody>
          <a:bodyPr/>
          <a:lstStyle/>
          <a:p>
            <a:pPr marL="609600" indent="-609600">
              <a:lnSpc>
                <a:spcPct val="90000"/>
              </a:lnSpc>
              <a:spcBef>
                <a:spcPct val="0"/>
              </a:spcBef>
              <a:buClrTx/>
              <a:buSzTx/>
              <a:buFont typeface="Wingdings" pitchFamily="2" charset="2"/>
              <a:buNone/>
              <a:defRPr/>
            </a:pPr>
            <a:r>
              <a:rPr lang="en-AU" sz="2800" b="1" dirty="0" smtClean="0"/>
              <a:t>1.2.1 Benefits (3)</a:t>
            </a:r>
          </a:p>
          <a:p>
            <a:pPr marL="609600" indent="-609600">
              <a:lnSpc>
                <a:spcPct val="90000"/>
              </a:lnSpc>
              <a:spcBef>
                <a:spcPct val="0"/>
              </a:spcBef>
              <a:buClrTx/>
              <a:buSzTx/>
              <a:buFont typeface="Wingdings" pitchFamily="2" charset="2"/>
              <a:buNone/>
              <a:defRPr/>
            </a:pPr>
            <a:endParaRPr lang="en-US" sz="2400" b="1" i="1" dirty="0" smtClean="0">
              <a:solidFill>
                <a:srgbClr val="0000FF"/>
              </a:solidFill>
            </a:endParaRPr>
          </a:p>
          <a:p>
            <a:pPr marL="609600" indent="-609600">
              <a:lnSpc>
                <a:spcPct val="90000"/>
              </a:lnSpc>
              <a:spcBef>
                <a:spcPct val="0"/>
              </a:spcBef>
              <a:buClrTx/>
              <a:buSzTx/>
              <a:buFont typeface="Wingdings" pitchFamily="2" charset="2"/>
              <a:buNone/>
              <a:defRPr/>
            </a:pPr>
            <a:r>
              <a:rPr lang="en-US" sz="2400" b="1" i="1" dirty="0" smtClean="0">
                <a:solidFill>
                  <a:srgbClr val="0000FF"/>
                </a:solidFill>
              </a:rPr>
              <a:t>3) Local Autonomy</a:t>
            </a:r>
            <a:r>
              <a:rPr lang="en-US" sz="2400" dirty="0" smtClean="0">
                <a:solidFill>
                  <a:srgbClr val="0000FF"/>
                </a:solidFill>
              </a:rPr>
              <a:t> </a:t>
            </a:r>
            <a:r>
              <a:rPr lang="en-US" sz="2400" dirty="0" smtClean="0"/>
              <a:t>means that a distributed system is responsible for managing its resources.  </a:t>
            </a:r>
          </a:p>
          <a:p>
            <a:pPr marL="609600" indent="-609600">
              <a:lnSpc>
                <a:spcPct val="90000"/>
              </a:lnSpc>
              <a:spcBef>
                <a:spcPct val="0"/>
              </a:spcBef>
              <a:buClrTx/>
              <a:buSzTx/>
              <a:buFont typeface="Wingdings" pitchFamily="2" charset="2"/>
              <a:buNone/>
              <a:defRPr/>
            </a:pPr>
            <a:r>
              <a:rPr lang="en-US" sz="2400" dirty="0" smtClean="0"/>
              <a:t>      -- It can apply local policies, settings, and access </a:t>
            </a:r>
            <a:br>
              <a:rPr lang="en-US" sz="2400" dirty="0" smtClean="0"/>
            </a:br>
            <a:r>
              <a:rPr lang="en-US" sz="2400" dirty="0" smtClean="0"/>
              <a:t>     controls to its resources and services.</a:t>
            </a:r>
          </a:p>
          <a:p>
            <a:pPr marL="609600" indent="-609600">
              <a:lnSpc>
                <a:spcPct val="90000"/>
              </a:lnSpc>
              <a:spcBef>
                <a:spcPct val="0"/>
              </a:spcBef>
              <a:buClrTx/>
              <a:buSzTx/>
              <a:buFont typeface="Wingdings" pitchFamily="2" charset="2"/>
              <a:buNone/>
              <a:defRPr/>
            </a:pPr>
            <a:endParaRPr lang="en-US" sz="2400" dirty="0" smtClean="0">
              <a:solidFill>
                <a:srgbClr val="0000FF"/>
              </a:solidFill>
            </a:endParaRPr>
          </a:p>
          <a:p>
            <a:pPr marL="609600" indent="-609600" eaLnBrk="1" hangingPunct="1">
              <a:lnSpc>
                <a:spcPct val="90000"/>
              </a:lnSpc>
              <a:spcBef>
                <a:spcPct val="0"/>
              </a:spcBef>
              <a:buSzPct val="70000"/>
              <a:buFont typeface="Wingdings" pitchFamily="2" charset="2"/>
              <a:buNone/>
              <a:defRPr/>
            </a:pPr>
            <a:r>
              <a:rPr lang="en-US" sz="2400" b="1" i="1" dirty="0" smtClean="0">
                <a:solidFill>
                  <a:srgbClr val="0000FF"/>
                </a:solidFill>
              </a:rPr>
              <a:t>4) Improved Performance</a:t>
            </a:r>
            <a:r>
              <a:rPr lang="en-US" sz="2400" dirty="0" smtClean="0">
                <a:solidFill>
                  <a:srgbClr val="0000FF"/>
                </a:solidFill>
              </a:rPr>
              <a:t>: </a:t>
            </a:r>
            <a:r>
              <a:rPr lang="en-US" sz="2400" dirty="0" smtClean="0"/>
              <a:t>A distributed system allows resources to be distributed in different machines. Requests for these resources are sent to different machines, making the processing more efficient.</a:t>
            </a:r>
            <a:endParaRPr lang="en-AU" sz="2400" dirty="0" smtClean="0"/>
          </a:p>
        </p:txBody>
      </p:sp>
      <p:sp>
        <p:nvSpPr>
          <p:cNvPr id="22532" name="Slide Number Placeholder 5"/>
          <p:cNvSpPr>
            <a:spLocks noGrp="1"/>
          </p:cNvSpPr>
          <p:nvPr>
            <p:ph type="sldNum" sz="quarter" idx="4294967295"/>
          </p:nvPr>
        </p:nvSpPr>
        <p:spPr>
          <a:xfrm>
            <a:off x="7239000" y="6248400"/>
            <a:ext cx="1905000" cy="457200"/>
          </a:xfrm>
          <a:prstGeom prst="rect">
            <a:avLst/>
          </a:prstGeom>
          <a:noFill/>
        </p:spPr>
        <p:txBody>
          <a:bodyPr/>
          <a:lstStyle/>
          <a:p>
            <a:fld id="{DD90AAD3-AD3F-417C-A204-D382E065AD41}" type="slidenum">
              <a:rPr lang="en-AU" smtClean="0"/>
              <a:pPr/>
              <a:t>28</a:t>
            </a:fld>
            <a:endParaRPr lang="en-AU" smtClean="0"/>
          </a:p>
        </p:txBody>
      </p:sp>
      <p:sp>
        <p:nvSpPr>
          <p:cNvPr id="98307" name="Rectangle 3"/>
          <p:cNvSpPr>
            <a:spLocks noChangeArrowheads="1"/>
          </p:cNvSpPr>
          <p:nvPr/>
        </p:nvSpPr>
        <p:spPr bwMode="auto">
          <a:xfrm>
            <a:off x="990600" y="908720"/>
            <a:ext cx="7772400" cy="649288"/>
          </a:xfrm>
          <a:prstGeom prst="rect">
            <a:avLst/>
          </a:prstGeom>
          <a:noFill/>
          <a:ln w="9525">
            <a:noFill/>
            <a:miter lim="800000"/>
            <a:headEnd/>
            <a:tailEnd/>
          </a:ln>
          <a:effectLst/>
        </p:spPr>
        <p:txBody>
          <a:bodyPr lIns="92075" tIns="46038" rIns="92075" bIns="46038" anchor="ctr"/>
          <a:lstStyle/>
          <a:p>
            <a:pPr algn="ctr">
              <a:defRPr/>
            </a:pPr>
            <a:r>
              <a:rPr lang="en-AU" sz="3600" dirty="0">
                <a:solidFill>
                  <a:schemeClr val="bg1"/>
                </a:solidFill>
                <a:effectLst>
                  <a:outerShdw blurRad="38100" dist="38100" dir="2700000" algn="tl">
                    <a:srgbClr val="000000"/>
                  </a:outerShdw>
                </a:effectLst>
                <a:latin typeface="Arial" charset="0"/>
              </a:rPr>
              <a:t>1.2 Benefits and Challenges (3)</a:t>
            </a:r>
          </a:p>
        </p:txBody>
      </p:sp>
      <p:sp>
        <p:nvSpPr>
          <p:cNvPr id="7" name="Date Placeholder 3"/>
          <p:cNvSpPr txBox="1">
            <a:spLocks/>
          </p:cNvSpPr>
          <p:nvPr/>
        </p:nvSpPr>
        <p:spPr>
          <a:xfrm>
            <a:off x="309069" y="6248400"/>
            <a:ext cx="4334939" cy="457200"/>
          </a:xfrm>
          <a:prstGeom prst="rect">
            <a:avLst/>
          </a:prstGeom>
          <a:noFill/>
        </p:spPr>
        <p:txBody>
          <a:bodyPr/>
          <a:ls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dirty="0" smtClean="0"/>
              <a:t>CSI3344 Distributed Systems</a:t>
            </a:r>
            <a:endParaRPr lang="en-AU" sz="1800" dirty="0" smtClean="0"/>
          </a:p>
          <a:p>
            <a:endParaRPr lang="en-AU" sz="1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idx="1"/>
          </p:nvPr>
        </p:nvSpPr>
        <p:spPr>
          <a:xfrm>
            <a:off x="710885" y="2204864"/>
            <a:ext cx="7465268" cy="3692624"/>
          </a:xfrm>
        </p:spPr>
        <p:txBody>
          <a:bodyPr/>
          <a:lstStyle/>
          <a:p>
            <a:pPr marL="609600" indent="-609600">
              <a:spcBef>
                <a:spcPct val="0"/>
              </a:spcBef>
              <a:buClrTx/>
              <a:buSzTx/>
              <a:buFont typeface="Wingdings" pitchFamily="2" charset="2"/>
              <a:buNone/>
              <a:defRPr/>
            </a:pPr>
            <a:r>
              <a:rPr lang="en-AU" sz="2800" b="1" dirty="0" smtClean="0"/>
              <a:t>1.2.1 Benefits (4)</a:t>
            </a:r>
            <a:endParaRPr lang="en-US" sz="2800" b="1" i="1" dirty="0" smtClean="0"/>
          </a:p>
          <a:p>
            <a:pPr marL="609600" indent="-609600" eaLnBrk="1" hangingPunct="1">
              <a:spcBef>
                <a:spcPct val="0"/>
              </a:spcBef>
              <a:buSzPct val="70000"/>
              <a:buFont typeface="Wingdings" pitchFamily="2" charset="2"/>
              <a:buNone/>
              <a:defRPr/>
            </a:pPr>
            <a:endParaRPr lang="en-US" sz="2400" b="1" i="1" dirty="0" smtClean="0"/>
          </a:p>
          <a:p>
            <a:pPr marL="609600" indent="-609600" eaLnBrk="1" hangingPunct="1">
              <a:spcBef>
                <a:spcPct val="0"/>
              </a:spcBef>
              <a:buSzPct val="70000"/>
              <a:buFont typeface="Wingdings" pitchFamily="2" charset="2"/>
              <a:buNone/>
              <a:defRPr/>
            </a:pPr>
            <a:r>
              <a:rPr lang="en-US" sz="2400" b="1" i="1" dirty="0" smtClean="0">
                <a:solidFill>
                  <a:srgbClr val="0000FF"/>
                </a:solidFill>
              </a:rPr>
              <a:t>5) Improved Reliability and Availability</a:t>
            </a:r>
            <a:r>
              <a:rPr lang="en-US" sz="2400" dirty="0" smtClean="0">
                <a:solidFill>
                  <a:srgbClr val="0000FF"/>
                </a:solidFill>
              </a:rPr>
              <a:t>: </a:t>
            </a:r>
            <a:r>
              <a:rPr lang="en-US" sz="2400" dirty="0" smtClean="0"/>
              <a:t>In a distributed system resources are spread or replicated across multiple computers.  A disruption might cause only minimum impact on the system.</a:t>
            </a:r>
          </a:p>
          <a:p>
            <a:pPr marL="609600" indent="-609600" eaLnBrk="1" hangingPunct="1">
              <a:spcBef>
                <a:spcPct val="0"/>
              </a:spcBef>
              <a:buSzPct val="70000"/>
              <a:buFont typeface="Wingdings" pitchFamily="2" charset="2"/>
              <a:buNone/>
              <a:defRPr/>
            </a:pPr>
            <a:endParaRPr lang="en-US" sz="2400" dirty="0" smtClean="0"/>
          </a:p>
          <a:p>
            <a:pPr marL="609600" indent="-609600" eaLnBrk="1" hangingPunct="1">
              <a:spcBef>
                <a:spcPct val="0"/>
              </a:spcBef>
              <a:buSzPct val="70000"/>
              <a:buFont typeface="Wingdings" pitchFamily="2" charset="2"/>
              <a:buNone/>
              <a:defRPr/>
            </a:pPr>
            <a:r>
              <a:rPr lang="en-US" sz="2400" b="1" i="1" dirty="0" smtClean="0">
                <a:solidFill>
                  <a:srgbClr val="0000FF"/>
                </a:solidFill>
              </a:rPr>
              <a:t>6) Potential Cost Reduction</a:t>
            </a:r>
            <a:r>
              <a:rPr lang="en-US" sz="2400" b="1" dirty="0" smtClean="0">
                <a:solidFill>
                  <a:srgbClr val="0000FF"/>
                </a:solidFill>
              </a:rPr>
              <a:t>. </a:t>
            </a:r>
            <a:r>
              <a:rPr lang="en-US" sz="2400" dirty="0" smtClean="0"/>
              <a:t>It’s obvious but not always!</a:t>
            </a:r>
            <a:endParaRPr lang="en-AU" sz="2400" dirty="0" smtClean="0"/>
          </a:p>
        </p:txBody>
      </p:sp>
      <p:sp>
        <p:nvSpPr>
          <p:cNvPr id="23556" name="Slide Number Placeholder 5"/>
          <p:cNvSpPr>
            <a:spLocks noGrp="1"/>
          </p:cNvSpPr>
          <p:nvPr>
            <p:ph type="sldNum" sz="quarter" idx="4294967295"/>
          </p:nvPr>
        </p:nvSpPr>
        <p:spPr>
          <a:xfrm>
            <a:off x="7239000" y="6248400"/>
            <a:ext cx="1905000" cy="457200"/>
          </a:xfrm>
          <a:prstGeom prst="rect">
            <a:avLst/>
          </a:prstGeom>
          <a:noFill/>
        </p:spPr>
        <p:txBody>
          <a:bodyPr/>
          <a:lstStyle/>
          <a:p>
            <a:fld id="{A76AB584-AF1F-4146-9A5D-37D8CA492DDA}" type="slidenum">
              <a:rPr lang="en-AU" smtClean="0"/>
              <a:pPr/>
              <a:t>29</a:t>
            </a:fld>
            <a:endParaRPr lang="en-AU" smtClean="0"/>
          </a:p>
        </p:txBody>
      </p:sp>
      <p:sp>
        <p:nvSpPr>
          <p:cNvPr id="99331" name="Rectangle 3"/>
          <p:cNvSpPr>
            <a:spLocks noChangeArrowheads="1"/>
          </p:cNvSpPr>
          <p:nvPr/>
        </p:nvSpPr>
        <p:spPr bwMode="auto">
          <a:xfrm>
            <a:off x="602010" y="908720"/>
            <a:ext cx="7772400" cy="649288"/>
          </a:xfrm>
          <a:prstGeom prst="rect">
            <a:avLst/>
          </a:prstGeom>
          <a:noFill/>
          <a:ln w="9525">
            <a:noFill/>
            <a:miter lim="800000"/>
            <a:headEnd/>
            <a:tailEnd/>
          </a:ln>
          <a:effectLst/>
        </p:spPr>
        <p:txBody>
          <a:bodyPr lIns="92075" tIns="46038" rIns="92075" bIns="46038" anchor="ctr"/>
          <a:lstStyle/>
          <a:p>
            <a:pPr algn="ctr">
              <a:defRPr/>
            </a:pPr>
            <a:r>
              <a:rPr lang="en-AU" sz="3600" dirty="0">
                <a:solidFill>
                  <a:schemeClr val="bg1"/>
                </a:solidFill>
                <a:effectLst>
                  <a:outerShdw blurRad="38100" dist="38100" dir="2700000" algn="tl">
                    <a:srgbClr val="000000"/>
                  </a:outerShdw>
                </a:effectLst>
                <a:latin typeface="Arial" charset="0"/>
              </a:rPr>
              <a:t>1.2 Benefits and Challenges (4)</a:t>
            </a:r>
          </a:p>
        </p:txBody>
      </p:sp>
      <p:sp>
        <p:nvSpPr>
          <p:cNvPr id="7" name="Date Placeholder 3"/>
          <p:cNvSpPr txBox="1">
            <a:spLocks/>
          </p:cNvSpPr>
          <p:nvPr/>
        </p:nvSpPr>
        <p:spPr>
          <a:xfrm>
            <a:off x="309069" y="6248400"/>
            <a:ext cx="4334939" cy="457200"/>
          </a:xfrm>
          <a:prstGeom prst="rect">
            <a:avLst/>
          </a:prstGeom>
          <a:noFill/>
        </p:spPr>
        <p:txBody>
          <a:bodyPr/>
          <a:ls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dirty="0" smtClean="0"/>
              <a:t>CSI3344 Distributed Systems</a:t>
            </a:r>
            <a:endParaRPr lang="en-AU" sz="1800" dirty="0" smtClean="0"/>
          </a:p>
          <a:p>
            <a:endParaRPr lang="en-AU"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233932" y="620688"/>
            <a:ext cx="8820150" cy="1219200"/>
          </a:xfrm>
        </p:spPr>
        <p:txBody>
          <a:bodyPr/>
          <a:lstStyle/>
          <a:p>
            <a:pPr eaLnBrk="1" hangingPunct="1">
              <a:defRPr/>
            </a:pPr>
            <a:r>
              <a:rPr lang="en-AU" sz="4000" b="1" dirty="0" smtClean="0">
                <a:solidFill>
                  <a:srgbClr val="FFFF00"/>
                </a:solidFill>
              </a:rPr>
              <a:t>Introduction to CSI3344</a:t>
            </a:r>
          </a:p>
        </p:txBody>
      </p:sp>
      <p:sp>
        <p:nvSpPr>
          <p:cNvPr id="151555" name="Rectangle 3"/>
          <p:cNvSpPr>
            <a:spLocks noGrp="1" noChangeArrowheads="1"/>
          </p:cNvSpPr>
          <p:nvPr>
            <p:ph idx="1"/>
          </p:nvPr>
        </p:nvSpPr>
        <p:spPr>
          <a:xfrm>
            <a:off x="1152002" y="2420888"/>
            <a:ext cx="6984009" cy="2871266"/>
          </a:xfrm>
        </p:spPr>
        <p:txBody>
          <a:bodyPr/>
          <a:lstStyle/>
          <a:p>
            <a:pPr eaLnBrk="1" hangingPunct="1">
              <a:lnSpc>
                <a:spcPct val="90000"/>
              </a:lnSpc>
              <a:defRPr/>
            </a:pPr>
            <a:r>
              <a:rPr lang="en-US" sz="2800" dirty="0" smtClean="0"/>
              <a:t>Staff Contact Details</a:t>
            </a:r>
          </a:p>
          <a:p>
            <a:pPr lvl="1">
              <a:lnSpc>
                <a:spcPct val="90000"/>
              </a:lnSpc>
              <a:defRPr/>
            </a:pPr>
            <a:r>
              <a:rPr lang="en-AU" sz="2400" b="1" dirty="0" smtClean="0"/>
              <a:t>Dr Jitian </a:t>
            </a:r>
            <a:r>
              <a:rPr lang="en-AU" sz="2400" b="1" dirty="0"/>
              <a:t>XIAO</a:t>
            </a:r>
          </a:p>
          <a:p>
            <a:pPr lvl="2">
              <a:lnSpc>
                <a:spcPct val="90000"/>
              </a:lnSpc>
              <a:defRPr/>
            </a:pPr>
            <a:r>
              <a:rPr lang="en-US" sz="2200" dirty="0" smtClean="0"/>
              <a:t>Unit coordinator/lecturer/tutor</a:t>
            </a:r>
          </a:p>
          <a:p>
            <a:pPr lvl="2">
              <a:lnSpc>
                <a:spcPct val="90000"/>
              </a:lnSpc>
              <a:defRPr/>
            </a:pPr>
            <a:r>
              <a:rPr lang="en-AU" sz="2200" dirty="0" smtClean="0"/>
              <a:t>Office: JO 18.340</a:t>
            </a:r>
            <a:endParaRPr lang="en-AU" sz="2200" dirty="0" smtClean="0">
              <a:solidFill>
                <a:schemeClr val="folHlink"/>
              </a:solidFill>
            </a:endParaRPr>
          </a:p>
          <a:p>
            <a:pPr lvl="2">
              <a:lnSpc>
                <a:spcPct val="90000"/>
              </a:lnSpc>
              <a:defRPr/>
            </a:pPr>
            <a:r>
              <a:rPr lang="en-AU" sz="2200" dirty="0" smtClean="0"/>
              <a:t>Tel:     6304 6056</a:t>
            </a:r>
          </a:p>
          <a:p>
            <a:pPr lvl="2">
              <a:lnSpc>
                <a:spcPct val="90000"/>
              </a:lnSpc>
              <a:defRPr/>
            </a:pPr>
            <a:r>
              <a:rPr lang="en-AU" sz="2200" dirty="0" smtClean="0"/>
              <a:t>email: </a:t>
            </a:r>
            <a:r>
              <a:rPr lang="en-AU" sz="2200" dirty="0" smtClean="0">
                <a:hlinkClick r:id="rId2"/>
              </a:rPr>
              <a:t>j.xiao@ecu.edu.au</a:t>
            </a:r>
            <a:endParaRPr lang="en-AU" sz="2200" dirty="0" smtClean="0"/>
          </a:p>
          <a:p>
            <a:pPr lvl="2">
              <a:lnSpc>
                <a:spcPct val="90000"/>
              </a:lnSpc>
              <a:defRPr/>
            </a:pPr>
            <a:r>
              <a:rPr lang="en-AU" sz="2000" dirty="0"/>
              <a:t>Further information</a:t>
            </a:r>
          </a:p>
          <a:p>
            <a:pPr marL="914400" lvl="2" indent="0">
              <a:lnSpc>
                <a:spcPct val="90000"/>
              </a:lnSpc>
              <a:buNone/>
              <a:defRPr/>
            </a:pPr>
            <a:endParaRPr lang="en-AU" sz="2200" dirty="0" smtClean="0"/>
          </a:p>
        </p:txBody>
      </p:sp>
      <p:sp>
        <p:nvSpPr>
          <p:cNvPr id="4100" name="Slide Number Placeholder 5"/>
          <p:cNvSpPr>
            <a:spLocks noGrp="1"/>
          </p:cNvSpPr>
          <p:nvPr>
            <p:ph type="sldNum" sz="quarter" idx="4294967295"/>
          </p:nvPr>
        </p:nvSpPr>
        <p:spPr>
          <a:xfrm>
            <a:off x="7239000" y="6248400"/>
            <a:ext cx="1905000" cy="457200"/>
          </a:xfrm>
          <a:prstGeom prst="rect">
            <a:avLst/>
          </a:prstGeom>
          <a:noFill/>
        </p:spPr>
        <p:txBody>
          <a:bodyPr/>
          <a:lstStyle/>
          <a:p>
            <a:fld id="{541C4EAE-CC87-424A-BA04-359BC4B4D6BE}" type="slidenum">
              <a:rPr lang="en-AU" smtClean="0"/>
              <a:pPr/>
              <a:t>3</a:t>
            </a:fld>
            <a:endParaRPr lang="en-AU" dirty="0" smtClean="0"/>
          </a:p>
        </p:txBody>
      </p:sp>
      <p:sp>
        <p:nvSpPr>
          <p:cNvPr id="7" name="Date Placeholder 3"/>
          <p:cNvSpPr txBox="1">
            <a:spLocks/>
          </p:cNvSpPr>
          <p:nvPr/>
        </p:nvSpPr>
        <p:spPr>
          <a:xfrm>
            <a:off x="309069" y="6248400"/>
            <a:ext cx="4334939" cy="457200"/>
          </a:xfrm>
          <a:prstGeom prst="rect">
            <a:avLst/>
          </a:prstGeom>
          <a:noFill/>
        </p:spPr>
        <p:txBody>
          <a:bodyPr/>
          <a:ls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dirty="0" smtClean="0"/>
              <a:t>CSI3344 Distributed Systems</a:t>
            </a:r>
            <a:endParaRPr lang="en-AU" sz="1800" dirty="0" smtClean="0"/>
          </a:p>
          <a:p>
            <a:endParaRPr lang="en-AU" sz="1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403628" y="1988840"/>
            <a:ext cx="8480759" cy="4104456"/>
          </a:xfrm>
        </p:spPr>
        <p:txBody>
          <a:bodyPr/>
          <a:lstStyle/>
          <a:p>
            <a:pPr eaLnBrk="1" hangingPunct="1">
              <a:lnSpc>
                <a:spcPct val="90000"/>
              </a:lnSpc>
              <a:spcBef>
                <a:spcPct val="0"/>
              </a:spcBef>
              <a:buSzPct val="70000"/>
              <a:buFont typeface="Wingdings" pitchFamily="2" charset="2"/>
              <a:buNone/>
              <a:defRPr/>
            </a:pPr>
            <a:r>
              <a:rPr lang="en-AU" sz="2800" b="1" dirty="0" smtClean="0"/>
              <a:t>1.2.2 Challenges (1)</a:t>
            </a:r>
            <a:endParaRPr lang="en-US" sz="2800" b="1" i="1" dirty="0" smtClean="0"/>
          </a:p>
          <a:p>
            <a:pPr eaLnBrk="1" hangingPunct="1">
              <a:lnSpc>
                <a:spcPct val="90000"/>
              </a:lnSpc>
              <a:spcBef>
                <a:spcPct val="0"/>
              </a:spcBef>
              <a:buSzPct val="70000"/>
              <a:buFont typeface="Wingdings" pitchFamily="2" charset="2"/>
              <a:buNone/>
              <a:defRPr/>
            </a:pPr>
            <a:endParaRPr lang="en-US" sz="2400" b="1" i="1" dirty="0" smtClean="0"/>
          </a:p>
          <a:p>
            <a:pPr eaLnBrk="1" hangingPunct="1">
              <a:lnSpc>
                <a:spcPct val="90000"/>
              </a:lnSpc>
              <a:spcBef>
                <a:spcPct val="0"/>
              </a:spcBef>
              <a:buSzPct val="70000"/>
              <a:buFont typeface="Wingdings" pitchFamily="2" charset="2"/>
              <a:buNone/>
              <a:defRPr/>
            </a:pPr>
            <a:r>
              <a:rPr lang="en-US" sz="2400" b="1" i="1" dirty="0" smtClean="0">
                <a:solidFill>
                  <a:srgbClr val="0000FF"/>
                </a:solidFill>
              </a:rPr>
              <a:t>1) Heterogeneity</a:t>
            </a:r>
            <a:r>
              <a:rPr lang="en-US" sz="2400" dirty="0" smtClean="0">
                <a:solidFill>
                  <a:srgbClr val="0000FF"/>
                </a:solidFill>
              </a:rPr>
              <a:t>: </a:t>
            </a:r>
            <a:r>
              <a:rPr lang="en-US" sz="2400" dirty="0" smtClean="0"/>
              <a:t>A distributed system should allow users to access services and run applications over a heterogeneous collection of computers and networks. </a:t>
            </a:r>
          </a:p>
          <a:p>
            <a:pPr lvl="1" eaLnBrk="1" hangingPunct="1">
              <a:lnSpc>
                <a:spcPct val="90000"/>
              </a:lnSpc>
              <a:spcBef>
                <a:spcPct val="0"/>
              </a:spcBef>
              <a:buSzPct val="70000"/>
              <a:buFont typeface="Wingdings" pitchFamily="2" charset="2"/>
              <a:buNone/>
              <a:defRPr/>
            </a:pPr>
            <a:endParaRPr lang="en-US" sz="2400" dirty="0" smtClean="0"/>
          </a:p>
          <a:p>
            <a:pPr eaLnBrk="1" hangingPunct="1">
              <a:lnSpc>
                <a:spcPct val="90000"/>
              </a:lnSpc>
              <a:spcBef>
                <a:spcPct val="0"/>
              </a:spcBef>
              <a:buSzPct val="70000"/>
              <a:buFont typeface="Wingdings" pitchFamily="2" charset="2"/>
              <a:buNone/>
              <a:defRPr/>
            </a:pPr>
            <a:r>
              <a:rPr lang="en-US" sz="2400" dirty="0" smtClean="0"/>
              <a:t>	Heterogeneity applies to</a:t>
            </a:r>
          </a:p>
          <a:p>
            <a:pPr lvl="2" eaLnBrk="1" hangingPunct="1">
              <a:lnSpc>
                <a:spcPct val="90000"/>
              </a:lnSpc>
              <a:spcBef>
                <a:spcPct val="0"/>
              </a:spcBef>
              <a:buSzPct val="70000"/>
              <a:buFont typeface="Wingdings" pitchFamily="2" charset="2"/>
              <a:buChar char="v"/>
              <a:defRPr/>
            </a:pPr>
            <a:r>
              <a:rPr lang="en-US" sz="2200" dirty="0" smtClean="0"/>
              <a:t>Networks</a:t>
            </a:r>
          </a:p>
          <a:p>
            <a:pPr lvl="2" eaLnBrk="1" hangingPunct="1">
              <a:lnSpc>
                <a:spcPct val="90000"/>
              </a:lnSpc>
              <a:spcBef>
                <a:spcPct val="0"/>
              </a:spcBef>
              <a:buSzPct val="70000"/>
              <a:buFont typeface="Wingdings" pitchFamily="2" charset="2"/>
              <a:buChar char="v"/>
              <a:defRPr/>
            </a:pPr>
            <a:r>
              <a:rPr lang="en-US" sz="2200" dirty="0" smtClean="0"/>
              <a:t>Computer hardware</a:t>
            </a:r>
          </a:p>
          <a:p>
            <a:pPr lvl="2" eaLnBrk="1" hangingPunct="1">
              <a:lnSpc>
                <a:spcPct val="90000"/>
              </a:lnSpc>
              <a:spcBef>
                <a:spcPct val="0"/>
              </a:spcBef>
              <a:buSzPct val="70000"/>
              <a:buFont typeface="Wingdings" pitchFamily="2" charset="2"/>
              <a:buChar char="v"/>
              <a:defRPr/>
            </a:pPr>
            <a:r>
              <a:rPr lang="en-US" sz="2200" dirty="0" smtClean="0"/>
              <a:t>Operating systems</a:t>
            </a:r>
          </a:p>
          <a:p>
            <a:pPr lvl="2" eaLnBrk="1" hangingPunct="1">
              <a:lnSpc>
                <a:spcPct val="90000"/>
              </a:lnSpc>
              <a:spcBef>
                <a:spcPct val="0"/>
              </a:spcBef>
              <a:buSzPct val="70000"/>
              <a:buFont typeface="Wingdings" pitchFamily="2" charset="2"/>
              <a:buChar char="v"/>
              <a:defRPr/>
            </a:pPr>
            <a:r>
              <a:rPr lang="en-US" sz="2200" dirty="0" smtClean="0"/>
              <a:t>Programming languages</a:t>
            </a:r>
          </a:p>
          <a:p>
            <a:pPr lvl="2" eaLnBrk="1" hangingPunct="1">
              <a:lnSpc>
                <a:spcPct val="90000"/>
              </a:lnSpc>
              <a:spcBef>
                <a:spcPct val="0"/>
              </a:spcBef>
              <a:buSzPct val="70000"/>
              <a:buFont typeface="Wingdings" pitchFamily="2" charset="2"/>
              <a:buChar char="v"/>
              <a:defRPr/>
            </a:pPr>
            <a:r>
              <a:rPr lang="en-US" sz="2200" dirty="0" smtClean="0"/>
              <a:t>Application implementations by different developers </a:t>
            </a:r>
          </a:p>
        </p:txBody>
      </p:sp>
      <p:sp>
        <p:nvSpPr>
          <p:cNvPr id="24580" name="Slide Number Placeholder 5"/>
          <p:cNvSpPr>
            <a:spLocks noGrp="1"/>
          </p:cNvSpPr>
          <p:nvPr>
            <p:ph type="sldNum" sz="quarter" idx="4294967295"/>
          </p:nvPr>
        </p:nvSpPr>
        <p:spPr>
          <a:xfrm>
            <a:off x="7239000" y="6248400"/>
            <a:ext cx="1905000" cy="457200"/>
          </a:xfrm>
          <a:prstGeom prst="rect">
            <a:avLst/>
          </a:prstGeom>
          <a:noFill/>
        </p:spPr>
        <p:txBody>
          <a:bodyPr/>
          <a:lstStyle/>
          <a:p>
            <a:fld id="{9054BF21-487D-4F2D-8B65-B8327A21BCA1}" type="slidenum">
              <a:rPr lang="en-AU" smtClean="0"/>
              <a:pPr/>
              <a:t>30</a:t>
            </a:fld>
            <a:endParaRPr lang="en-AU" smtClean="0"/>
          </a:p>
        </p:txBody>
      </p:sp>
      <p:sp>
        <p:nvSpPr>
          <p:cNvPr id="50180" name="Rectangle 4"/>
          <p:cNvSpPr>
            <a:spLocks noChangeArrowheads="1"/>
          </p:cNvSpPr>
          <p:nvPr/>
        </p:nvSpPr>
        <p:spPr bwMode="auto">
          <a:xfrm>
            <a:off x="971600" y="941144"/>
            <a:ext cx="7772400" cy="649288"/>
          </a:xfrm>
          <a:prstGeom prst="rect">
            <a:avLst/>
          </a:prstGeom>
          <a:noFill/>
          <a:ln w="9525">
            <a:noFill/>
            <a:miter lim="800000"/>
            <a:headEnd/>
            <a:tailEnd/>
          </a:ln>
          <a:effectLst/>
        </p:spPr>
        <p:txBody>
          <a:bodyPr lIns="92075" tIns="46038" rIns="92075" bIns="46038" anchor="ctr"/>
          <a:lstStyle/>
          <a:p>
            <a:pPr algn="ctr">
              <a:defRPr/>
            </a:pPr>
            <a:r>
              <a:rPr lang="en-AU" sz="3600" dirty="0">
                <a:solidFill>
                  <a:schemeClr val="bg1"/>
                </a:solidFill>
                <a:effectLst>
                  <a:outerShdw blurRad="38100" dist="38100" dir="2700000" algn="tl">
                    <a:srgbClr val="000000"/>
                  </a:outerShdw>
                </a:effectLst>
                <a:latin typeface="Arial" charset="0"/>
              </a:rPr>
              <a:t>1.2 Benefits and Challenges (5)</a:t>
            </a:r>
          </a:p>
        </p:txBody>
      </p:sp>
      <p:sp>
        <p:nvSpPr>
          <p:cNvPr id="7" name="Date Placeholder 3"/>
          <p:cNvSpPr txBox="1">
            <a:spLocks/>
          </p:cNvSpPr>
          <p:nvPr/>
        </p:nvSpPr>
        <p:spPr>
          <a:xfrm>
            <a:off x="309069" y="6248400"/>
            <a:ext cx="4334939" cy="457200"/>
          </a:xfrm>
          <a:prstGeom prst="rect">
            <a:avLst/>
          </a:prstGeom>
          <a:noFill/>
        </p:spPr>
        <p:txBody>
          <a:bodyPr/>
          <a:ls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dirty="0" smtClean="0"/>
              <a:t>CSI3344 Distributed Systems</a:t>
            </a:r>
            <a:endParaRPr lang="en-AU" sz="1800" dirty="0" smtClean="0"/>
          </a:p>
          <a:p>
            <a:endParaRPr lang="en-AU" sz="18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idx="1"/>
          </p:nvPr>
        </p:nvSpPr>
        <p:spPr>
          <a:xfrm>
            <a:off x="395536" y="1988840"/>
            <a:ext cx="8640959" cy="3960440"/>
          </a:xfrm>
        </p:spPr>
        <p:txBody>
          <a:bodyPr/>
          <a:lstStyle/>
          <a:p>
            <a:pPr eaLnBrk="1" hangingPunct="1">
              <a:lnSpc>
                <a:spcPct val="90000"/>
              </a:lnSpc>
              <a:spcBef>
                <a:spcPct val="0"/>
              </a:spcBef>
              <a:buSzPct val="70000"/>
              <a:buFont typeface="Wingdings" pitchFamily="2" charset="2"/>
              <a:buNone/>
              <a:defRPr/>
            </a:pPr>
            <a:r>
              <a:rPr lang="en-AU" sz="2800" b="1" dirty="0" smtClean="0"/>
              <a:t>1.2.2 Challenges (2)</a:t>
            </a:r>
            <a:endParaRPr lang="en-US" sz="2800" b="1" i="1" dirty="0" smtClean="0"/>
          </a:p>
          <a:p>
            <a:pPr eaLnBrk="1" hangingPunct="1">
              <a:lnSpc>
                <a:spcPct val="90000"/>
              </a:lnSpc>
              <a:spcBef>
                <a:spcPct val="0"/>
              </a:spcBef>
              <a:buSzPct val="70000"/>
              <a:buFont typeface="Wingdings" pitchFamily="2" charset="2"/>
              <a:buNone/>
              <a:defRPr/>
            </a:pPr>
            <a:endParaRPr lang="en-US" sz="2400" b="1" i="1" dirty="0" smtClean="0"/>
          </a:p>
          <a:p>
            <a:pPr eaLnBrk="1" hangingPunct="1">
              <a:lnSpc>
                <a:spcPct val="90000"/>
              </a:lnSpc>
              <a:spcBef>
                <a:spcPct val="0"/>
              </a:spcBef>
              <a:buSzPct val="70000"/>
              <a:buFont typeface="Wingdings" pitchFamily="2" charset="2"/>
              <a:buNone/>
              <a:defRPr/>
            </a:pPr>
            <a:r>
              <a:rPr lang="en-US" sz="2400" b="1" i="1" dirty="0" smtClean="0">
                <a:solidFill>
                  <a:srgbClr val="0000FF"/>
                </a:solidFill>
              </a:rPr>
              <a:t>2) Openness</a:t>
            </a:r>
            <a:r>
              <a:rPr lang="en-US" sz="2400" dirty="0" smtClean="0">
                <a:solidFill>
                  <a:srgbClr val="0000FF"/>
                </a:solidFill>
              </a:rPr>
              <a:t>: </a:t>
            </a:r>
            <a:r>
              <a:rPr lang="en-US" sz="2400" dirty="0" smtClean="0"/>
              <a:t>A distributed system should allow the system to be extended and re-implemented in various ways. </a:t>
            </a:r>
          </a:p>
          <a:p>
            <a:pPr eaLnBrk="1" hangingPunct="1">
              <a:lnSpc>
                <a:spcPct val="90000"/>
              </a:lnSpc>
              <a:spcBef>
                <a:spcPct val="0"/>
              </a:spcBef>
              <a:buSzPct val="70000"/>
              <a:buFont typeface="Wingdings" pitchFamily="2" charset="2"/>
              <a:buNone/>
              <a:defRPr/>
            </a:pPr>
            <a:r>
              <a:rPr lang="en-US" sz="2400" dirty="0" smtClean="0"/>
              <a:t>    </a:t>
            </a:r>
            <a:r>
              <a:rPr lang="en-US" sz="2400" dirty="0" smtClean="0"/>
              <a:t>- </a:t>
            </a:r>
            <a:r>
              <a:rPr lang="en-US" sz="2200" dirty="0" smtClean="0"/>
              <a:t>It </a:t>
            </a:r>
            <a:r>
              <a:rPr lang="en-US" sz="2200" dirty="0" smtClean="0"/>
              <a:t>is measured primarily by the degree to which new resource-  </a:t>
            </a:r>
            <a:br>
              <a:rPr lang="en-US" sz="2200" dirty="0" smtClean="0"/>
            </a:br>
            <a:r>
              <a:rPr lang="en-US" sz="2200" dirty="0" smtClean="0"/>
              <a:t>   sharing services can be added without disruption or duplication </a:t>
            </a:r>
            <a:br>
              <a:rPr lang="en-US" sz="2200" dirty="0" smtClean="0"/>
            </a:br>
            <a:r>
              <a:rPr lang="en-US" sz="2200" dirty="0" smtClean="0"/>
              <a:t>   of existing services, and be made available for use by a variety </a:t>
            </a:r>
            <a:br>
              <a:rPr lang="en-US" sz="2200" dirty="0" smtClean="0"/>
            </a:br>
            <a:r>
              <a:rPr lang="en-US" sz="2200" dirty="0" smtClean="0"/>
              <a:t>   of client programs. </a:t>
            </a:r>
          </a:p>
          <a:p>
            <a:pPr eaLnBrk="1" hangingPunct="1">
              <a:lnSpc>
                <a:spcPct val="90000"/>
              </a:lnSpc>
              <a:spcBef>
                <a:spcPct val="0"/>
              </a:spcBef>
              <a:buSzPct val="70000"/>
              <a:buFont typeface="Wingdings" pitchFamily="2" charset="2"/>
              <a:buNone/>
              <a:defRPr/>
            </a:pPr>
            <a:r>
              <a:rPr lang="en-US" sz="1200" dirty="0" smtClean="0"/>
              <a:t>	</a:t>
            </a:r>
          </a:p>
          <a:p>
            <a:pPr eaLnBrk="1" hangingPunct="1">
              <a:lnSpc>
                <a:spcPct val="90000"/>
              </a:lnSpc>
              <a:spcBef>
                <a:spcPct val="0"/>
              </a:spcBef>
              <a:buSzPct val="70000"/>
              <a:buFont typeface="Wingdings" pitchFamily="2" charset="2"/>
              <a:buNone/>
              <a:defRPr/>
            </a:pPr>
            <a:r>
              <a:rPr lang="en-US" sz="2400" dirty="0" smtClean="0"/>
              <a:t>	Two perspectives:</a:t>
            </a:r>
          </a:p>
          <a:p>
            <a:pPr lvl="1" eaLnBrk="1" hangingPunct="1">
              <a:lnSpc>
                <a:spcPct val="90000"/>
              </a:lnSpc>
              <a:spcBef>
                <a:spcPct val="0"/>
              </a:spcBef>
              <a:buSzPct val="70000"/>
              <a:buFont typeface="Wingdings" pitchFamily="2" charset="2"/>
              <a:buChar char="v"/>
              <a:defRPr/>
            </a:pPr>
            <a:r>
              <a:rPr lang="en-US" sz="2200" dirty="0" smtClean="0"/>
              <a:t>Hardware extensibility</a:t>
            </a:r>
          </a:p>
          <a:p>
            <a:pPr lvl="1" eaLnBrk="1" hangingPunct="1">
              <a:lnSpc>
                <a:spcPct val="90000"/>
              </a:lnSpc>
              <a:spcBef>
                <a:spcPct val="0"/>
              </a:spcBef>
              <a:buSzPct val="70000"/>
              <a:buFont typeface="Wingdings" pitchFamily="2" charset="2"/>
              <a:buChar char="v"/>
              <a:defRPr/>
            </a:pPr>
            <a:r>
              <a:rPr lang="en-US" sz="2200" dirty="0" smtClean="0"/>
              <a:t>Software extensibility</a:t>
            </a:r>
          </a:p>
        </p:txBody>
      </p:sp>
      <p:sp>
        <p:nvSpPr>
          <p:cNvPr id="25604" name="Slide Number Placeholder 5"/>
          <p:cNvSpPr>
            <a:spLocks noGrp="1"/>
          </p:cNvSpPr>
          <p:nvPr>
            <p:ph type="sldNum" sz="quarter" idx="4294967295"/>
          </p:nvPr>
        </p:nvSpPr>
        <p:spPr>
          <a:xfrm>
            <a:off x="7239000" y="6248400"/>
            <a:ext cx="1905000" cy="457200"/>
          </a:xfrm>
          <a:prstGeom prst="rect">
            <a:avLst/>
          </a:prstGeom>
          <a:noFill/>
        </p:spPr>
        <p:txBody>
          <a:bodyPr/>
          <a:lstStyle/>
          <a:p>
            <a:fld id="{6B149830-F16D-492D-AF81-1ADB468878CC}" type="slidenum">
              <a:rPr lang="en-AU" smtClean="0"/>
              <a:pPr/>
              <a:t>31</a:t>
            </a:fld>
            <a:endParaRPr lang="en-AU" smtClean="0"/>
          </a:p>
        </p:txBody>
      </p:sp>
      <p:sp>
        <p:nvSpPr>
          <p:cNvPr id="100355" name="Rectangle 3"/>
          <p:cNvSpPr>
            <a:spLocks noChangeArrowheads="1"/>
          </p:cNvSpPr>
          <p:nvPr/>
        </p:nvSpPr>
        <p:spPr bwMode="auto">
          <a:xfrm>
            <a:off x="757808" y="941144"/>
            <a:ext cx="7772400" cy="649288"/>
          </a:xfrm>
          <a:prstGeom prst="rect">
            <a:avLst/>
          </a:prstGeom>
          <a:noFill/>
          <a:ln w="9525">
            <a:noFill/>
            <a:miter lim="800000"/>
            <a:headEnd/>
            <a:tailEnd/>
          </a:ln>
          <a:effectLst/>
        </p:spPr>
        <p:txBody>
          <a:bodyPr lIns="92075" tIns="46038" rIns="92075" bIns="46038" anchor="ctr"/>
          <a:lstStyle/>
          <a:p>
            <a:pPr algn="ctr">
              <a:defRPr/>
            </a:pPr>
            <a:r>
              <a:rPr lang="en-AU" sz="3600" dirty="0">
                <a:solidFill>
                  <a:schemeClr val="bg1"/>
                </a:solidFill>
                <a:effectLst>
                  <a:outerShdw blurRad="38100" dist="38100" dir="2700000" algn="tl">
                    <a:srgbClr val="000000"/>
                  </a:outerShdw>
                </a:effectLst>
                <a:latin typeface="Arial" charset="0"/>
              </a:rPr>
              <a:t>1.2 Benefits and Challenges (6)</a:t>
            </a:r>
          </a:p>
        </p:txBody>
      </p:sp>
      <p:sp>
        <p:nvSpPr>
          <p:cNvPr id="7" name="Date Placeholder 3"/>
          <p:cNvSpPr txBox="1">
            <a:spLocks/>
          </p:cNvSpPr>
          <p:nvPr/>
        </p:nvSpPr>
        <p:spPr>
          <a:xfrm>
            <a:off x="309069" y="6248400"/>
            <a:ext cx="4334939" cy="457200"/>
          </a:xfrm>
          <a:prstGeom prst="rect">
            <a:avLst/>
          </a:prstGeom>
          <a:noFill/>
        </p:spPr>
        <p:txBody>
          <a:bodyPr/>
          <a:ls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dirty="0" smtClean="0"/>
              <a:t>CSI3344 Distributed Systems</a:t>
            </a:r>
            <a:endParaRPr lang="en-AU" sz="1800" dirty="0" smtClean="0"/>
          </a:p>
          <a:p>
            <a:endParaRPr lang="en-AU" sz="1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idx="1"/>
          </p:nvPr>
        </p:nvSpPr>
        <p:spPr>
          <a:xfrm>
            <a:off x="456648" y="1916832"/>
            <a:ext cx="8686800" cy="5257800"/>
          </a:xfrm>
        </p:spPr>
        <p:txBody>
          <a:bodyPr/>
          <a:lstStyle/>
          <a:p>
            <a:pPr eaLnBrk="1" hangingPunct="1">
              <a:spcBef>
                <a:spcPct val="0"/>
              </a:spcBef>
              <a:buSzPct val="70000"/>
              <a:buFont typeface="Wingdings" pitchFamily="2" charset="2"/>
              <a:buNone/>
              <a:defRPr/>
            </a:pPr>
            <a:r>
              <a:rPr lang="en-AU" sz="2800" b="1" dirty="0" smtClean="0"/>
              <a:t>1.2.2 Challenges (3)</a:t>
            </a:r>
            <a:endParaRPr lang="en-US" sz="2800" b="1" i="1" dirty="0" smtClean="0"/>
          </a:p>
          <a:p>
            <a:pPr eaLnBrk="1" hangingPunct="1">
              <a:spcBef>
                <a:spcPct val="0"/>
              </a:spcBef>
              <a:buSzPct val="70000"/>
              <a:buFont typeface="Wingdings" pitchFamily="2" charset="2"/>
              <a:buNone/>
              <a:defRPr/>
            </a:pPr>
            <a:endParaRPr lang="en-US" sz="2400" b="1" i="1" dirty="0" smtClean="0"/>
          </a:p>
          <a:p>
            <a:pPr eaLnBrk="1" hangingPunct="1">
              <a:spcBef>
                <a:spcPct val="0"/>
              </a:spcBef>
              <a:buSzPct val="70000"/>
              <a:buFont typeface="Wingdings" pitchFamily="2" charset="2"/>
              <a:buNone/>
              <a:defRPr/>
            </a:pPr>
            <a:r>
              <a:rPr lang="en-US" sz="2400" b="1" i="1" dirty="0" smtClean="0">
                <a:solidFill>
                  <a:srgbClr val="0000FF"/>
                </a:solidFill>
              </a:rPr>
              <a:t>3) Security</a:t>
            </a:r>
            <a:r>
              <a:rPr lang="en-US" sz="2400" dirty="0" smtClean="0">
                <a:solidFill>
                  <a:srgbClr val="0000FF"/>
                </a:solidFill>
              </a:rPr>
              <a:t>: </a:t>
            </a:r>
            <a:r>
              <a:rPr lang="en-US" sz="2400" dirty="0" smtClean="0"/>
              <a:t>A distributed system should not only allow its users to share resources more easily, but also protect these resources against any unauthorized activities with them. </a:t>
            </a:r>
          </a:p>
          <a:p>
            <a:pPr eaLnBrk="1" hangingPunct="1">
              <a:spcBef>
                <a:spcPct val="0"/>
              </a:spcBef>
              <a:buSzPct val="70000"/>
              <a:buFont typeface="Wingdings" pitchFamily="2" charset="2"/>
              <a:buNone/>
              <a:defRPr/>
            </a:pPr>
            <a:r>
              <a:rPr lang="en-US" sz="2400" dirty="0" smtClean="0"/>
              <a:t>	</a:t>
            </a:r>
          </a:p>
          <a:p>
            <a:pPr eaLnBrk="1" hangingPunct="1">
              <a:spcBef>
                <a:spcPct val="0"/>
              </a:spcBef>
              <a:buSzPct val="70000"/>
              <a:buFont typeface="Wingdings" pitchFamily="2" charset="2"/>
              <a:buNone/>
              <a:defRPr/>
            </a:pPr>
            <a:r>
              <a:rPr lang="en-US" sz="2400" dirty="0" smtClean="0"/>
              <a:t>	Security for data resources has three components (CIA):</a:t>
            </a:r>
          </a:p>
          <a:p>
            <a:pPr lvl="1" eaLnBrk="1" hangingPunct="1">
              <a:spcBef>
                <a:spcPct val="0"/>
              </a:spcBef>
              <a:buSzPct val="70000"/>
              <a:buFont typeface="Wingdings" pitchFamily="2" charset="2"/>
              <a:buChar char="v"/>
              <a:defRPr/>
            </a:pPr>
            <a:r>
              <a:rPr lang="en-US" sz="2200" dirty="0" smtClean="0"/>
              <a:t>Confidentiality (against disclosure to unauthorized individuals)</a:t>
            </a:r>
          </a:p>
          <a:p>
            <a:pPr lvl="1" eaLnBrk="1" hangingPunct="1">
              <a:spcBef>
                <a:spcPct val="0"/>
              </a:spcBef>
              <a:buSzPct val="70000"/>
              <a:buFont typeface="Wingdings" pitchFamily="2" charset="2"/>
              <a:buChar char="v"/>
              <a:defRPr/>
            </a:pPr>
            <a:r>
              <a:rPr lang="en-US" sz="2200" dirty="0" smtClean="0"/>
              <a:t>Integrity (against alteration or corruption)</a:t>
            </a:r>
          </a:p>
          <a:p>
            <a:pPr lvl="1" eaLnBrk="1" hangingPunct="1">
              <a:spcBef>
                <a:spcPct val="0"/>
              </a:spcBef>
              <a:buSzPct val="70000"/>
              <a:buFont typeface="Wingdings" pitchFamily="2" charset="2"/>
              <a:buChar char="v"/>
              <a:defRPr/>
            </a:pPr>
            <a:r>
              <a:rPr lang="en-US" sz="2200" dirty="0" smtClean="0"/>
              <a:t>Availability (against interference with the means to access the resources)</a:t>
            </a:r>
          </a:p>
        </p:txBody>
      </p:sp>
      <p:sp>
        <p:nvSpPr>
          <p:cNvPr id="26628" name="Slide Number Placeholder 5"/>
          <p:cNvSpPr>
            <a:spLocks noGrp="1"/>
          </p:cNvSpPr>
          <p:nvPr>
            <p:ph type="sldNum" sz="quarter" idx="4294967295"/>
          </p:nvPr>
        </p:nvSpPr>
        <p:spPr>
          <a:xfrm>
            <a:off x="7239000" y="6248400"/>
            <a:ext cx="1905000" cy="457200"/>
          </a:xfrm>
          <a:prstGeom prst="rect">
            <a:avLst/>
          </a:prstGeom>
          <a:noFill/>
        </p:spPr>
        <p:txBody>
          <a:bodyPr/>
          <a:lstStyle/>
          <a:p>
            <a:fld id="{ED1A2A32-24D0-4229-B27D-BAB5C09E9AFD}" type="slidenum">
              <a:rPr lang="en-AU" smtClean="0"/>
              <a:pPr/>
              <a:t>32</a:t>
            </a:fld>
            <a:endParaRPr lang="en-AU" smtClean="0"/>
          </a:p>
        </p:txBody>
      </p:sp>
      <p:sp>
        <p:nvSpPr>
          <p:cNvPr id="101379" name="Rectangle 3"/>
          <p:cNvSpPr>
            <a:spLocks noChangeArrowheads="1"/>
          </p:cNvSpPr>
          <p:nvPr/>
        </p:nvSpPr>
        <p:spPr bwMode="auto">
          <a:xfrm>
            <a:off x="490426" y="908720"/>
            <a:ext cx="7772400" cy="649288"/>
          </a:xfrm>
          <a:prstGeom prst="rect">
            <a:avLst/>
          </a:prstGeom>
          <a:noFill/>
          <a:ln w="9525">
            <a:noFill/>
            <a:miter lim="800000"/>
            <a:headEnd/>
            <a:tailEnd/>
          </a:ln>
          <a:effectLst/>
        </p:spPr>
        <p:txBody>
          <a:bodyPr lIns="92075" tIns="46038" rIns="92075" bIns="46038" anchor="ctr"/>
          <a:lstStyle/>
          <a:p>
            <a:pPr algn="ctr">
              <a:defRPr/>
            </a:pPr>
            <a:r>
              <a:rPr lang="en-AU" sz="3600" dirty="0">
                <a:solidFill>
                  <a:schemeClr val="bg1"/>
                </a:solidFill>
                <a:effectLst>
                  <a:outerShdw blurRad="38100" dist="38100" dir="2700000" algn="tl">
                    <a:srgbClr val="000000"/>
                  </a:outerShdw>
                </a:effectLst>
                <a:latin typeface="Arial" charset="0"/>
              </a:rPr>
              <a:t>1.2 Benefits and Challenges (7)</a:t>
            </a:r>
          </a:p>
        </p:txBody>
      </p:sp>
      <p:sp>
        <p:nvSpPr>
          <p:cNvPr id="7" name="Date Placeholder 3"/>
          <p:cNvSpPr txBox="1">
            <a:spLocks/>
          </p:cNvSpPr>
          <p:nvPr/>
        </p:nvSpPr>
        <p:spPr>
          <a:xfrm>
            <a:off x="309069" y="6248400"/>
            <a:ext cx="4334939" cy="457200"/>
          </a:xfrm>
          <a:prstGeom prst="rect">
            <a:avLst/>
          </a:prstGeom>
          <a:noFill/>
        </p:spPr>
        <p:txBody>
          <a:bodyPr/>
          <a:ls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dirty="0" smtClean="0"/>
              <a:t>CSI3344 Distributed Systems</a:t>
            </a:r>
            <a:endParaRPr lang="en-AU" sz="1800" dirty="0" smtClean="0"/>
          </a:p>
          <a:p>
            <a:endParaRPr lang="en-AU" sz="1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050"/>
          <p:cNvSpPr>
            <a:spLocks noGrp="1" noChangeArrowheads="1"/>
          </p:cNvSpPr>
          <p:nvPr>
            <p:ph idx="1"/>
          </p:nvPr>
        </p:nvSpPr>
        <p:spPr>
          <a:xfrm>
            <a:off x="532585" y="2492896"/>
            <a:ext cx="7749555" cy="3456384"/>
          </a:xfrm>
        </p:spPr>
        <p:txBody>
          <a:bodyPr/>
          <a:lstStyle/>
          <a:p>
            <a:pPr eaLnBrk="1" hangingPunct="1">
              <a:spcBef>
                <a:spcPct val="0"/>
              </a:spcBef>
              <a:buSzPct val="70000"/>
              <a:buFont typeface="Wingdings" pitchFamily="2" charset="2"/>
              <a:buNone/>
              <a:defRPr/>
            </a:pPr>
            <a:r>
              <a:rPr lang="en-AU" sz="2800" b="1" dirty="0" smtClean="0"/>
              <a:t>1.2.2 Challenges (4)</a:t>
            </a:r>
            <a:endParaRPr lang="en-US" sz="2800" b="1" i="1" dirty="0" smtClean="0"/>
          </a:p>
          <a:p>
            <a:pPr eaLnBrk="1" hangingPunct="1">
              <a:spcBef>
                <a:spcPct val="0"/>
              </a:spcBef>
              <a:buSzPct val="70000"/>
              <a:buFont typeface="Wingdings" pitchFamily="2" charset="2"/>
              <a:buNone/>
              <a:defRPr/>
            </a:pPr>
            <a:endParaRPr lang="en-US" sz="2400" b="1" i="1" dirty="0" smtClean="0"/>
          </a:p>
          <a:p>
            <a:pPr eaLnBrk="1" hangingPunct="1">
              <a:spcBef>
                <a:spcPct val="0"/>
              </a:spcBef>
              <a:buSzPct val="70000"/>
              <a:buFont typeface="Wingdings" pitchFamily="2" charset="2"/>
              <a:buNone/>
              <a:defRPr/>
            </a:pPr>
            <a:r>
              <a:rPr lang="en-US" sz="2400" b="1" i="1" dirty="0" smtClean="0">
                <a:solidFill>
                  <a:srgbClr val="0000FF"/>
                </a:solidFill>
              </a:rPr>
              <a:t>4) Scalability</a:t>
            </a:r>
            <a:r>
              <a:rPr lang="en-US" sz="2400" dirty="0" smtClean="0">
                <a:solidFill>
                  <a:srgbClr val="0000FF"/>
                </a:solidFill>
              </a:rPr>
              <a:t>: </a:t>
            </a:r>
            <a:r>
              <a:rPr lang="en-US" sz="2400" dirty="0" smtClean="0"/>
              <a:t>Scalability in a distributed system is the characteristic where a system remains effective when there is a significant increase in the number of resources and the number of users. </a:t>
            </a:r>
          </a:p>
        </p:txBody>
      </p:sp>
      <p:sp>
        <p:nvSpPr>
          <p:cNvPr id="27652" name="Slide Number Placeholder 5"/>
          <p:cNvSpPr>
            <a:spLocks noGrp="1"/>
          </p:cNvSpPr>
          <p:nvPr>
            <p:ph type="sldNum" sz="quarter" idx="4294967295"/>
          </p:nvPr>
        </p:nvSpPr>
        <p:spPr>
          <a:xfrm>
            <a:off x="7239000" y="6248400"/>
            <a:ext cx="1905000" cy="457200"/>
          </a:xfrm>
          <a:prstGeom prst="rect">
            <a:avLst/>
          </a:prstGeom>
          <a:noFill/>
        </p:spPr>
        <p:txBody>
          <a:bodyPr/>
          <a:lstStyle/>
          <a:p>
            <a:fld id="{37E42B06-933C-473C-98C7-F3749938D170}" type="slidenum">
              <a:rPr lang="en-AU" smtClean="0"/>
              <a:pPr/>
              <a:t>33</a:t>
            </a:fld>
            <a:endParaRPr lang="en-AU" smtClean="0"/>
          </a:p>
        </p:txBody>
      </p:sp>
      <p:sp>
        <p:nvSpPr>
          <p:cNvPr id="102403" name="Rectangle 2051"/>
          <p:cNvSpPr>
            <a:spLocks noChangeArrowheads="1"/>
          </p:cNvSpPr>
          <p:nvPr/>
        </p:nvSpPr>
        <p:spPr bwMode="auto">
          <a:xfrm>
            <a:off x="757808" y="908720"/>
            <a:ext cx="7772400" cy="649288"/>
          </a:xfrm>
          <a:prstGeom prst="rect">
            <a:avLst/>
          </a:prstGeom>
          <a:noFill/>
          <a:ln w="9525">
            <a:noFill/>
            <a:miter lim="800000"/>
            <a:headEnd/>
            <a:tailEnd/>
          </a:ln>
          <a:effectLst/>
        </p:spPr>
        <p:txBody>
          <a:bodyPr lIns="92075" tIns="46038" rIns="92075" bIns="46038" anchor="ctr"/>
          <a:lstStyle/>
          <a:p>
            <a:pPr algn="ctr">
              <a:defRPr/>
            </a:pPr>
            <a:r>
              <a:rPr lang="en-AU" sz="3600" dirty="0">
                <a:solidFill>
                  <a:schemeClr val="bg1"/>
                </a:solidFill>
                <a:effectLst>
                  <a:outerShdw blurRad="38100" dist="38100" dir="2700000" algn="tl">
                    <a:srgbClr val="000000"/>
                  </a:outerShdw>
                </a:effectLst>
                <a:latin typeface="Arial" charset="0"/>
              </a:rPr>
              <a:t>1.2 Benefits and Challenges (8)</a:t>
            </a:r>
          </a:p>
        </p:txBody>
      </p:sp>
      <p:sp>
        <p:nvSpPr>
          <p:cNvPr id="7" name="Date Placeholder 3"/>
          <p:cNvSpPr txBox="1">
            <a:spLocks/>
          </p:cNvSpPr>
          <p:nvPr/>
        </p:nvSpPr>
        <p:spPr>
          <a:xfrm>
            <a:off x="309069" y="6248400"/>
            <a:ext cx="4334939" cy="457200"/>
          </a:xfrm>
          <a:prstGeom prst="rect">
            <a:avLst/>
          </a:prstGeom>
          <a:noFill/>
        </p:spPr>
        <p:txBody>
          <a:bodyPr/>
          <a:ls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dirty="0" smtClean="0"/>
              <a:t>CSI3344 Distributed Systems</a:t>
            </a:r>
            <a:endParaRPr lang="en-AU" sz="1800" dirty="0" smtClean="0"/>
          </a:p>
          <a:p>
            <a:endParaRPr lang="en-AU" sz="18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026"/>
          <p:cNvSpPr>
            <a:spLocks noGrp="1" noChangeArrowheads="1"/>
          </p:cNvSpPr>
          <p:nvPr>
            <p:ph idx="1"/>
          </p:nvPr>
        </p:nvSpPr>
        <p:spPr>
          <a:xfrm>
            <a:off x="683568" y="1916832"/>
            <a:ext cx="8278610" cy="4259560"/>
          </a:xfrm>
        </p:spPr>
        <p:txBody>
          <a:bodyPr/>
          <a:lstStyle/>
          <a:p>
            <a:pPr eaLnBrk="1" hangingPunct="1">
              <a:lnSpc>
                <a:spcPct val="90000"/>
              </a:lnSpc>
              <a:spcBef>
                <a:spcPct val="0"/>
              </a:spcBef>
              <a:buSzPct val="70000"/>
              <a:buFont typeface="Wingdings" pitchFamily="2" charset="2"/>
              <a:buNone/>
              <a:defRPr/>
            </a:pPr>
            <a:r>
              <a:rPr lang="en-AU" sz="2800" b="1" dirty="0" smtClean="0"/>
              <a:t>1.2.2 Challenges (5)</a:t>
            </a:r>
            <a:endParaRPr lang="en-US" sz="2800" b="1" i="1" dirty="0" smtClean="0"/>
          </a:p>
          <a:p>
            <a:pPr eaLnBrk="1" hangingPunct="1">
              <a:lnSpc>
                <a:spcPct val="90000"/>
              </a:lnSpc>
              <a:spcBef>
                <a:spcPct val="0"/>
              </a:spcBef>
              <a:buSzPct val="70000"/>
              <a:buFont typeface="Wingdings" pitchFamily="2" charset="2"/>
              <a:buNone/>
              <a:defRPr/>
            </a:pPr>
            <a:endParaRPr lang="en-US" sz="2400" b="1" i="1" dirty="0" smtClean="0"/>
          </a:p>
          <a:p>
            <a:pPr eaLnBrk="1" hangingPunct="1">
              <a:lnSpc>
                <a:spcPct val="90000"/>
              </a:lnSpc>
              <a:spcBef>
                <a:spcPct val="0"/>
              </a:spcBef>
              <a:buSzPct val="70000"/>
              <a:buFont typeface="Wingdings" pitchFamily="2" charset="2"/>
              <a:buNone/>
              <a:defRPr/>
            </a:pPr>
            <a:r>
              <a:rPr lang="en-US" sz="2400" b="1" i="1" dirty="0" smtClean="0">
                <a:solidFill>
                  <a:srgbClr val="0000FF"/>
                </a:solidFill>
              </a:rPr>
              <a:t>5) Failure handling</a:t>
            </a:r>
            <a:r>
              <a:rPr lang="en-US" sz="2400" dirty="0" smtClean="0">
                <a:solidFill>
                  <a:srgbClr val="0000FF"/>
                </a:solidFill>
              </a:rPr>
              <a:t>: </a:t>
            </a:r>
            <a:r>
              <a:rPr lang="en-US" sz="2400" dirty="0" smtClean="0"/>
              <a:t>Failures in a distributed system should be partial, i.e., some components fail while others continue to function. Distributed systems provide a high degree of availability in the face of hardware faults. </a:t>
            </a:r>
          </a:p>
          <a:p>
            <a:pPr lvl="1" eaLnBrk="1" hangingPunct="1">
              <a:lnSpc>
                <a:spcPct val="90000"/>
              </a:lnSpc>
              <a:spcBef>
                <a:spcPct val="0"/>
              </a:spcBef>
              <a:buSzPct val="70000"/>
              <a:buFont typeface="Wingdings" pitchFamily="2" charset="2"/>
              <a:buNone/>
              <a:defRPr/>
            </a:pPr>
            <a:r>
              <a:rPr lang="en-US" sz="2400" dirty="0" smtClean="0"/>
              <a:t>-  </a:t>
            </a:r>
            <a:r>
              <a:rPr lang="en-US" sz="2200" dirty="0" smtClean="0"/>
              <a:t>The availability of a system is a measure of the proportion of time that is available for use.</a:t>
            </a:r>
          </a:p>
          <a:p>
            <a:pPr eaLnBrk="1" hangingPunct="1">
              <a:lnSpc>
                <a:spcPct val="90000"/>
              </a:lnSpc>
              <a:spcBef>
                <a:spcPct val="0"/>
              </a:spcBef>
              <a:buSzPct val="70000"/>
              <a:buFont typeface="Wingdings" pitchFamily="2" charset="2"/>
              <a:buNone/>
              <a:defRPr/>
            </a:pPr>
            <a:r>
              <a:rPr lang="en-US" sz="2400" dirty="0" smtClean="0"/>
              <a:t>	</a:t>
            </a:r>
          </a:p>
          <a:p>
            <a:pPr eaLnBrk="1" hangingPunct="1">
              <a:lnSpc>
                <a:spcPct val="90000"/>
              </a:lnSpc>
              <a:spcBef>
                <a:spcPct val="0"/>
              </a:spcBef>
              <a:buSzPct val="70000"/>
              <a:buFont typeface="Wingdings" pitchFamily="2" charset="2"/>
              <a:buNone/>
              <a:defRPr/>
            </a:pPr>
            <a:r>
              <a:rPr lang="en-US" sz="2400" dirty="0" smtClean="0"/>
              <a:t>   Techniques for handling failures include:</a:t>
            </a:r>
          </a:p>
          <a:p>
            <a:pPr lvl="1" eaLnBrk="1" hangingPunct="1">
              <a:lnSpc>
                <a:spcPct val="90000"/>
              </a:lnSpc>
              <a:spcBef>
                <a:spcPct val="0"/>
              </a:spcBef>
              <a:buSzPct val="70000"/>
              <a:buFont typeface="Wingdings" pitchFamily="2" charset="2"/>
              <a:buNone/>
              <a:defRPr/>
            </a:pPr>
            <a:r>
              <a:rPr lang="en-US" sz="2200" dirty="0" smtClean="0"/>
              <a:t>* Detecting failures	* Masking failures</a:t>
            </a:r>
          </a:p>
          <a:p>
            <a:pPr lvl="1" eaLnBrk="1" hangingPunct="1">
              <a:lnSpc>
                <a:spcPct val="90000"/>
              </a:lnSpc>
              <a:spcBef>
                <a:spcPct val="0"/>
              </a:spcBef>
              <a:buSzPct val="70000"/>
              <a:buFont typeface="Wingdings" pitchFamily="2" charset="2"/>
              <a:buNone/>
              <a:defRPr/>
            </a:pPr>
            <a:r>
              <a:rPr lang="en-US" sz="2200" dirty="0" smtClean="0"/>
              <a:t>* Tolerating failures	* Recovery from failures</a:t>
            </a:r>
          </a:p>
          <a:p>
            <a:pPr lvl="1" eaLnBrk="1" hangingPunct="1">
              <a:lnSpc>
                <a:spcPct val="90000"/>
              </a:lnSpc>
              <a:spcBef>
                <a:spcPct val="0"/>
              </a:spcBef>
              <a:buSzPct val="70000"/>
              <a:buFont typeface="Wingdings" pitchFamily="2" charset="2"/>
              <a:buNone/>
              <a:defRPr/>
            </a:pPr>
            <a:r>
              <a:rPr lang="en-US" sz="2200" dirty="0" smtClean="0"/>
              <a:t>* Redundancy</a:t>
            </a:r>
          </a:p>
        </p:txBody>
      </p:sp>
      <p:sp>
        <p:nvSpPr>
          <p:cNvPr id="28676" name="Slide Number Placeholder 5"/>
          <p:cNvSpPr>
            <a:spLocks noGrp="1"/>
          </p:cNvSpPr>
          <p:nvPr>
            <p:ph type="sldNum" sz="quarter" idx="4294967295"/>
          </p:nvPr>
        </p:nvSpPr>
        <p:spPr>
          <a:xfrm>
            <a:off x="7239000" y="6248400"/>
            <a:ext cx="1905000" cy="457200"/>
          </a:xfrm>
          <a:prstGeom prst="rect">
            <a:avLst/>
          </a:prstGeom>
          <a:noFill/>
        </p:spPr>
        <p:txBody>
          <a:bodyPr/>
          <a:lstStyle/>
          <a:p>
            <a:fld id="{E8F7651A-EADA-463C-B3D3-3FE68E103694}" type="slidenum">
              <a:rPr lang="en-AU" smtClean="0"/>
              <a:pPr/>
              <a:t>34</a:t>
            </a:fld>
            <a:endParaRPr lang="en-AU" smtClean="0"/>
          </a:p>
        </p:txBody>
      </p:sp>
      <p:sp>
        <p:nvSpPr>
          <p:cNvPr id="103427" name="Rectangle 1027"/>
          <p:cNvSpPr>
            <a:spLocks noChangeArrowheads="1"/>
          </p:cNvSpPr>
          <p:nvPr/>
        </p:nvSpPr>
        <p:spPr bwMode="auto">
          <a:xfrm>
            <a:off x="683568" y="1052736"/>
            <a:ext cx="7772400" cy="649288"/>
          </a:xfrm>
          <a:prstGeom prst="rect">
            <a:avLst/>
          </a:prstGeom>
          <a:noFill/>
          <a:ln w="9525">
            <a:noFill/>
            <a:miter lim="800000"/>
            <a:headEnd/>
            <a:tailEnd/>
          </a:ln>
          <a:effectLst/>
        </p:spPr>
        <p:txBody>
          <a:bodyPr lIns="92075" tIns="46038" rIns="92075" bIns="46038" anchor="ctr"/>
          <a:lstStyle/>
          <a:p>
            <a:pPr algn="ctr">
              <a:defRPr/>
            </a:pPr>
            <a:r>
              <a:rPr lang="en-AU" sz="3600" dirty="0">
                <a:solidFill>
                  <a:schemeClr val="bg1"/>
                </a:solidFill>
                <a:effectLst>
                  <a:outerShdw blurRad="38100" dist="38100" dir="2700000" algn="tl">
                    <a:srgbClr val="000000"/>
                  </a:outerShdw>
                </a:effectLst>
                <a:latin typeface="Arial" charset="0"/>
              </a:rPr>
              <a:t>1.2 Benefits and Challenges (9)</a:t>
            </a:r>
          </a:p>
        </p:txBody>
      </p:sp>
      <p:sp>
        <p:nvSpPr>
          <p:cNvPr id="7" name="Date Placeholder 3"/>
          <p:cNvSpPr txBox="1">
            <a:spLocks/>
          </p:cNvSpPr>
          <p:nvPr/>
        </p:nvSpPr>
        <p:spPr>
          <a:xfrm>
            <a:off x="309069" y="6248400"/>
            <a:ext cx="4334939" cy="457200"/>
          </a:xfrm>
          <a:prstGeom prst="rect">
            <a:avLst/>
          </a:prstGeom>
          <a:noFill/>
        </p:spPr>
        <p:txBody>
          <a:bodyPr/>
          <a:ls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dirty="0" smtClean="0"/>
              <a:t>CSI3344 Distributed Systems</a:t>
            </a:r>
            <a:endParaRPr lang="en-AU" sz="1800" dirty="0" smtClean="0"/>
          </a:p>
          <a:p>
            <a:endParaRPr lang="en-AU" sz="1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idx="1"/>
          </p:nvPr>
        </p:nvSpPr>
        <p:spPr>
          <a:xfrm>
            <a:off x="309069" y="1988840"/>
            <a:ext cx="8548718" cy="5005406"/>
          </a:xfrm>
        </p:spPr>
        <p:txBody>
          <a:bodyPr/>
          <a:lstStyle/>
          <a:p>
            <a:pPr eaLnBrk="1" hangingPunct="1">
              <a:lnSpc>
                <a:spcPct val="90000"/>
              </a:lnSpc>
              <a:spcBef>
                <a:spcPct val="0"/>
              </a:spcBef>
              <a:buSzPct val="70000"/>
              <a:buFont typeface="Wingdings" pitchFamily="2" charset="2"/>
              <a:buNone/>
              <a:defRPr/>
            </a:pPr>
            <a:r>
              <a:rPr lang="en-AU" sz="2800" b="1" dirty="0" smtClean="0"/>
              <a:t>1.2.2 Challenges (6)</a:t>
            </a:r>
            <a:endParaRPr lang="en-US" sz="2800" b="1" i="1" dirty="0" smtClean="0"/>
          </a:p>
          <a:p>
            <a:pPr eaLnBrk="1" hangingPunct="1">
              <a:lnSpc>
                <a:spcPct val="90000"/>
              </a:lnSpc>
              <a:spcBef>
                <a:spcPct val="0"/>
              </a:spcBef>
              <a:buSzPct val="70000"/>
              <a:buFont typeface="Wingdings" pitchFamily="2" charset="2"/>
              <a:buNone/>
              <a:defRPr/>
            </a:pPr>
            <a:endParaRPr lang="en-US" sz="2400" b="1" i="1" dirty="0" smtClean="0"/>
          </a:p>
          <a:p>
            <a:pPr eaLnBrk="1" hangingPunct="1">
              <a:lnSpc>
                <a:spcPct val="90000"/>
              </a:lnSpc>
              <a:spcBef>
                <a:spcPct val="0"/>
              </a:spcBef>
              <a:buSzPct val="70000"/>
              <a:buFont typeface="Wingdings" pitchFamily="2" charset="2"/>
              <a:buNone/>
              <a:defRPr/>
            </a:pPr>
            <a:r>
              <a:rPr lang="en-US" sz="2400" b="1" i="1" dirty="0" smtClean="0">
                <a:solidFill>
                  <a:srgbClr val="0000FF"/>
                </a:solidFill>
              </a:rPr>
              <a:t>6) Concurrency</a:t>
            </a:r>
            <a:r>
              <a:rPr lang="en-US" sz="2400" dirty="0" smtClean="0">
                <a:solidFill>
                  <a:srgbClr val="0000FF"/>
                </a:solidFill>
              </a:rPr>
              <a:t>: </a:t>
            </a:r>
            <a:r>
              <a:rPr lang="en-US" sz="2400" dirty="0" smtClean="0"/>
              <a:t>the ability to process multiple tasks at the same time. </a:t>
            </a:r>
          </a:p>
          <a:p>
            <a:pPr eaLnBrk="1" hangingPunct="1">
              <a:lnSpc>
                <a:spcPct val="90000"/>
              </a:lnSpc>
              <a:spcBef>
                <a:spcPct val="0"/>
              </a:spcBef>
              <a:buSzPct val="70000"/>
              <a:buFont typeface="Wingdings" pitchFamily="2" charset="2"/>
              <a:buNone/>
              <a:defRPr/>
            </a:pPr>
            <a:endParaRPr lang="en-US" sz="2400" dirty="0" smtClean="0"/>
          </a:p>
          <a:p>
            <a:pPr eaLnBrk="1" hangingPunct="1">
              <a:lnSpc>
                <a:spcPct val="90000"/>
              </a:lnSpc>
              <a:spcBef>
                <a:spcPct val="0"/>
              </a:spcBef>
              <a:buSzPct val="70000"/>
              <a:buFont typeface="Wingdings" pitchFamily="2" charset="2"/>
              <a:buNone/>
              <a:defRPr/>
            </a:pPr>
            <a:r>
              <a:rPr lang="en-US" sz="2400" b="1" i="1" dirty="0" smtClean="0">
                <a:solidFill>
                  <a:srgbClr val="0000FF"/>
                </a:solidFill>
              </a:rPr>
              <a:t>7) Transparency</a:t>
            </a:r>
            <a:r>
              <a:rPr lang="en-US" sz="2400" dirty="0" smtClean="0">
                <a:solidFill>
                  <a:srgbClr val="0000FF"/>
                </a:solidFill>
              </a:rPr>
              <a:t>: </a:t>
            </a:r>
          </a:p>
          <a:p>
            <a:pPr lvl="1" eaLnBrk="1" hangingPunct="1">
              <a:lnSpc>
                <a:spcPct val="90000"/>
              </a:lnSpc>
              <a:spcBef>
                <a:spcPct val="0"/>
              </a:spcBef>
              <a:buSzPct val="70000"/>
              <a:buFont typeface="Wingdings" pitchFamily="2" charset="2"/>
              <a:buChar char="ü"/>
              <a:defRPr/>
            </a:pPr>
            <a:r>
              <a:rPr lang="en-US" sz="2400" dirty="0" smtClean="0"/>
              <a:t>is defined as the concealment of the separation of components in a distributed system so that the system is able to present itself to users and applications as if it were only a single computer system.</a:t>
            </a:r>
          </a:p>
          <a:p>
            <a:pPr lvl="1" eaLnBrk="1" hangingPunct="1">
              <a:lnSpc>
                <a:spcPct val="90000"/>
              </a:lnSpc>
              <a:spcBef>
                <a:spcPct val="0"/>
              </a:spcBef>
              <a:buSzPct val="70000"/>
              <a:buFont typeface="Wingdings" pitchFamily="2" charset="2"/>
              <a:buChar char="ü"/>
              <a:defRPr/>
            </a:pPr>
            <a:r>
              <a:rPr lang="en-US" sz="2400" dirty="0" smtClean="0"/>
              <a:t>measured by different type of </a:t>
            </a:r>
            <a:r>
              <a:rPr lang="en-US" sz="2400" i="1" dirty="0" smtClean="0"/>
              <a:t>transparencies </a:t>
            </a:r>
            <a:r>
              <a:rPr lang="en-US" sz="2400" dirty="0" smtClean="0"/>
              <a:t>(at least 8 types – see following slides)</a:t>
            </a:r>
          </a:p>
        </p:txBody>
      </p:sp>
      <p:sp>
        <p:nvSpPr>
          <p:cNvPr id="29700" name="Slide Number Placeholder 5"/>
          <p:cNvSpPr>
            <a:spLocks noGrp="1"/>
          </p:cNvSpPr>
          <p:nvPr>
            <p:ph type="sldNum" sz="quarter" idx="4294967295"/>
          </p:nvPr>
        </p:nvSpPr>
        <p:spPr>
          <a:xfrm>
            <a:off x="7239000" y="6248400"/>
            <a:ext cx="1905000" cy="457200"/>
          </a:xfrm>
          <a:prstGeom prst="rect">
            <a:avLst/>
          </a:prstGeom>
          <a:noFill/>
        </p:spPr>
        <p:txBody>
          <a:bodyPr/>
          <a:lstStyle/>
          <a:p>
            <a:fld id="{13EF1A1B-7D19-4147-ABC7-BB06BA17A465}" type="slidenum">
              <a:rPr lang="en-AU" smtClean="0"/>
              <a:pPr/>
              <a:t>35</a:t>
            </a:fld>
            <a:endParaRPr lang="en-AU" smtClean="0"/>
          </a:p>
        </p:txBody>
      </p:sp>
      <p:sp>
        <p:nvSpPr>
          <p:cNvPr id="104451" name="Rectangle 3"/>
          <p:cNvSpPr>
            <a:spLocks noChangeArrowheads="1"/>
          </p:cNvSpPr>
          <p:nvPr/>
        </p:nvSpPr>
        <p:spPr bwMode="auto">
          <a:xfrm>
            <a:off x="539552" y="1023886"/>
            <a:ext cx="7772400" cy="649288"/>
          </a:xfrm>
          <a:prstGeom prst="rect">
            <a:avLst/>
          </a:prstGeom>
          <a:noFill/>
          <a:ln w="9525">
            <a:noFill/>
            <a:miter lim="800000"/>
            <a:headEnd/>
            <a:tailEnd/>
          </a:ln>
          <a:effectLst/>
        </p:spPr>
        <p:txBody>
          <a:bodyPr lIns="92075" tIns="46038" rIns="92075" bIns="46038" anchor="ctr"/>
          <a:lstStyle/>
          <a:p>
            <a:pPr algn="ctr">
              <a:defRPr/>
            </a:pPr>
            <a:r>
              <a:rPr lang="en-AU" sz="3600" dirty="0">
                <a:solidFill>
                  <a:schemeClr val="bg1"/>
                </a:solidFill>
                <a:effectLst>
                  <a:outerShdw blurRad="38100" dist="38100" dir="2700000" algn="tl">
                    <a:srgbClr val="000000"/>
                  </a:outerShdw>
                </a:effectLst>
                <a:latin typeface="Arial" charset="0"/>
              </a:rPr>
              <a:t>1.2 Benefits and Challenges (10)</a:t>
            </a:r>
          </a:p>
        </p:txBody>
      </p:sp>
      <p:sp>
        <p:nvSpPr>
          <p:cNvPr id="7" name="Date Placeholder 3"/>
          <p:cNvSpPr txBox="1">
            <a:spLocks/>
          </p:cNvSpPr>
          <p:nvPr/>
        </p:nvSpPr>
        <p:spPr>
          <a:xfrm>
            <a:off x="309069" y="6248400"/>
            <a:ext cx="4334939" cy="457200"/>
          </a:xfrm>
          <a:prstGeom prst="rect">
            <a:avLst/>
          </a:prstGeom>
          <a:noFill/>
        </p:spPr>
        <p:txBody>
          <a:bodyPr/>
          <a:ls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dirty="0" smtClean="0"/>
              <a:t>CSI3344 Distributed Systems</a:t>
            </a:r>
            <a:endParaRPr lang="en-AU" sz="1800" dirty="0" smtClean="0"/>
          </a:p>
          <a:p>
            <a:endParaRPr lang="en-AU" sz="18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idx="1"/>
          </p:nvPr>
        </p:nvSpPr>
        <p:spPr>
          <a:xfrm>
            <a:off x="611559" y="1896687"/>
            <a:ext cx="7848873" cy="4268617"/>
          </a:xfrm>
        </p:spPr>
        <p:txBody>
          <a:bodyPr/>
          <a:lstStyle/>
          <a:p>
            <a:pPr eaLnBrk="1" hangingPunct="1">
              <a:spcBef>
                <a:spcPct val="0"/>
              </a:spcBef>
              <a:buSzPct val="70000"/>
              <a:buFont typeface="Wingdings" pitchFamily="2" charset="2"/>
              <a:buNone/>
              <a:defRPr/>
            </a:pPr>
            <a:r>
              <a:rPr lang="en-AU" sz="2800" b="1" dirty="0" smtClean="0"/>
              <a:t>1.2.2 Challenges (7)</a:t>
            </a:r>
            <a:endParaRPr lang="en-US" sz="2800" b="1" i="1" dirty="0" smtClean="0"/>
          </a:p>
          <a:p>
            <a:pPr eaLnBrk="1" hangingPunct="1">
              <a:spcBef>
                <a:spcPct val="0"/>
              </a:spcBef>
              <a:buSzPct val="70000"/>
              <a:buFont typeface="Wingdings" pitchFamily="2" charset="2"/>
              <a:buNone/>
              <a:defRPr/>
            </a:pPr>
            <a:endParaRPr lang="en-US" sz="2400" b="1" i="1" dirty="0" smtClean="0"/>
          </a:p>
          <a:p>
            <a:pPr eaLnBrk="1" hangingPunct="1">
              <a:spcBef>
                <a:spcPct val="0"/>
              </a:spcBef>
              <a:buSzPct val="70000"/>
              <a:buFont typeface="Wingdings" pitchFamily="2" charset="2"/>
              <a:buNone/>
              <a:defRPr/>
            </a:pPr>
            <a:r>
              <a:rPr lang="en-US" sz="2400" b="1" i="1" dirty="0" smtClean="0">
                <a:solidFill>
                  <a:schemeClr val="tx2"/>
                </a:solidFill>
              </a:rPr>
              <a:t>Transparency (</a:t>
            </a:r>
            <a:r>
              <a:rPr lang="en-US" sz="2400" b="1" i="1" dirty="0" err="1" smtClean="0">
                <a:solidFill>
                  <a:schemeClr val="tx2"/>
                </a:solidFill>
              </a:rPr>
              <a:t>cont</a:t>
            </a:r>
            <a:r>
              <a:rPr lang="en-US" sz="2400" b="1" i="1" dirty="0" smtClean="0">
                <a:solidFill>
                  <a:schemeClr val="tx2"/>
                </a:solidFill>
              </a:rPr>
              <a:t>)</a:t>
            </a:r>
          </a:p>
          <a:p>
            <a:pPr eaLnBrk="1" hangingPunct="1">
              <a:spcBef>
                <a:spcPct val="0"/>
              </a:spcBef>
              <a:buSzPct val="70000"/>
              <a:buFont typeface="Wingdings" pitchFamily="2" charset="2"/>
              <a:buChar char="Ø"/>
              <a:defRPr/>
            </a:pPr>
            <a:r>
              <a:rPr lang="en-GB" sz="2200" b="1" i="1" dirty="0" smtClean="0">
                <a:solidFill>
                  <a:srgbClr val="CC3300"/>
                </a:solidFill>
              </a:rPr>
              <a:t>Access transparency</a:t>
            </a:r>
            <a:r>
              <a:rPr lang="en-GB" sz="2200" dirty="0" smtClean="0">
                <a:solidFill>
                  <a:srgbClr val="CC3300"/>
                </a:solidFill>
              </a:rPr>
              <a:t>:</a:t>
            </a:r>
            <a:r>
              <a:rPr lang="en-GB" sz="2200" dirty="0" smtClean="0">
                <a:solidFill>
                  <a:srgbClr val="FFFF00"/>
                </a:solidFill>
              </a:rPr>
              <a:t> </a:t>
            </a:r>
            <a:r>
              <a:rPr lang="en-GB" sz="2200" dirty="0" smtClean="0"/>
              <a:t>enables local and remote resources to be accessed using identical operations.</a:t>
            </a:r>
          </a:p>
          <a:p>
            <a:pPr eaLnBrk="1" hangingPunct="1">
              <a:spcBef>
                <a:spcPct val="0"/>
              </a:spcBef>
              <a:buSzPct val="70000"/>
              <a:buFont typeface="Wingdings" pitchFamily="2" charset="2"/>
              <a:buChar char="Ø"/>
              <a:defRPr/>
            </a:pPr>
            <a:r>
              <a:rPr lang="en-GB" sz="2200" b="1" i="1" dirty="0" smtClean="0">
                <a:solidFill>
                  <a:srgbClr val="CC3300"/>
                </a:solidFill>
              </a:rPr>
              <a:t>Location transparency</a:t>
            </a:r>
            <a:r>
              <a:rPr lang="en-GB" sz="2200" dirty="0" smtClean="0">
                <a:solidFill>
                  <a:srgbClr val="CC3300"/>
                </a:solidFill>
              </a:rPr>
              <a:t>:</a:t>
            </a:r>
            <a:r>
              <a:rPr lang="en-GB" sz="2200" dirty="0" smtClean="0">
                <a:solidFill>
                  <a:srgbClr val="FFFF00"/>
                </a:solidFill>
              </a:rPr>
              <a:t> </a:t>
            </a:r>
            <a:r>
              <a:rPr lang="en-GB" sz="2200" dirty="0" smtClean="0"/>
              <a:t>enables resources to be accessed without knowledge of their location.</a:t>
            </a:r>
            <a:r>
              <a:rPr lang="en-GB" sz="2200" dirty="0" smtClean="0">
                <a:solidFill>
                  <a:srgbClr val="FFFF00"/>
                </a:solidFill>
              </a:rPr>
              <a:t> </a:t>
            </a:r>
          </a:p>
          <a:p>
            <a:pPr eaLnBrk="1" hangingPunct="1">
              <a:spcBef>
                <a:spcPct val="0"/>
              </a:spcBef>
              <a:buSzPct val="70000"/>
              <a:buFont typeface="Wingdings" pitchFamily="2" charset="2"/>
              <a:buNone/>
              <a:defRPr/>
            </a:pPr>
            <a:r>
              <a:rPr lang="en-GB" sz="2200" dirty="0" smtClean="0">
                <a:solidFill>
                  <a:srgbClr val="FFFF00"/>
                </a:solidFill>
              </a:rPr>
              <a:t>		</a:t>
            </a:r>
            <a:r>
              <a:rPr lang="en-GB" sz="2200" dirty="0" smtClean="0">
                <a:solidFill>
                  <a:srgbClr val="0070C0"/>
                </a:solidFill>
              </a:rPr>
              <a:t>Access + Location = Network transparency</a:t>
            </a:r>
          </a:p>
          <a:p>
            <a:pPr eaLnBrk="1" hangingPunct="1">
              <a:spcBef>
                <a:spcPct val="0"/>
              </a:spcBef>
              <a:buSzPct val="70000"/>
              <a:buFont typeface="Wingdings" pitchFamily="2" charset="2"/>
              <a:buChar char="Ø"/>
              <a:defRPr/>
            </a:pPr>
            <a:r>
              <a:rPr lang="en-GB" sz="2200" b="1" i="1" dirty="0" smtClean="0">
                <a:solidFill>
                  <a:srgbClr val="CC3300"/>
                </a:solidFill>
              </a:rPr>
              <a:t>Concurrency transparency</a:t>
            </a:r>
            <a:r>
              <a:rPr lang="en-GB" sz="2200" dirty="0" smtClean="0">
                <a:solidFill>
                  <a:srgbClr val="CC3300"/>
                </a:solidFill>
              </a:rPr>
              <a:t>:</a:t>
            </a:r>
            <a:r>
              <a:rPr lang="en-GB" sz="2200" dirty="0" smtClean="0"/>
              <a:t> enables several processes to operate concurrently using shared resources without interference between them.</a:t>
            </a:r>
          </a:p>
        </p:txBody>
      </p:sp>
      <p:sp>
        <p:nvSpPr>
          <p:cNvPr id="30724" name="Slide Number Placeholder 5"/>
          <p:cNvSpPr>
            <a:spLocks noGrp="1"/>
          </p:cNvSpPr>
          <p:nvPr>
            <p:ph type="sldNum" sz="quarter" idx="4294967295"/>
          </p:nvPr>
        </p:nvSpPr>
        <p:spPr>
          <a:xfrm>
            <a:off x="7239000" y="6248400"/>
            <a:ext cx="1905000" cy="457200"/>
          </a:xfrm>
          <a:prstGeom prst="rect">
            <a:avLst/>
          </a:prstGeom>
          <a:noFill/>
        </p:spPr>
        <p:txBody>
          <a:bodyPr/>
          <a:lstStyle/>
          <a:p>
            <a:fld id="{6B9D4AC6-B73D-4427-BFBB-BC15D921C40C}" type="slidenum">
              <a:rPr lang="en-AU" smtClean="0"/>
              <a:pPr/>
              <a:t>36</a:t>
            </a:fld>
            <a:endParaRPr lang="en-AU" smtClean="0"/>
          </a:p>
        </p:txBody>
      </p:sp>
      <p:sp>
        <p:nvSpPr>
          <p:cNvPr id="105475" name="Rectangle 3"/>
          <p:cNvSpPr>
            <a:spLocks noChangeArrowheads="1"/>
          </p:cNvSpPr>
          <p:nvPr/>
        </p:nvSpPr>
        <p:spPr bwMode="auto">
          <a:xfrm>
            <a:off x="426723" y="836712"/>
            <a:ext cx="7772400" cy="649288"/>
          </a:xfrm>
          <a:prstGeom prst="rect">
            <a:avLst/>
          </a:prstGeom>
          <a:noFill/>
          <a:ln w="9525">
            <a:noFill/>
            <a:miter lim="800000"/>
            <a:headEnd/>
            <a:tailEnd/>
          </a:ln>
          <a:effectLst/>
        </p:spPr>
        <p:txBody>
          <a:bodyPr lIns="92075" tIns="46038" rIns="92075" bIns="46038" anchor="ctr"/>
          <a:lstStyle/>
          <a:p>
            <a:pPr algn="ctr">
              <a:defRPr/>
            </a:pPr>
            <a:r>
              <a:rPr lang="en-AU" sz="3600" dirty="0">
                <a:solidFill>
                  <a:schemeClr val="bg1"/>
                </a:solidFill>
                <a:effectLst>
                  <a:outerShdw blurRad="38100" dist="38100" dir="2700000" algn="tl">
                    <a:srgbClr val="000000"/>
                  </a:outerShdw>
                </a:effectLst>
                <a:latin typeface="Arial" charset="0"/>
              </a:rPr>
              <a:t>1.2 Benefits and Challenges (11)</a:t>
            </a:r>
          </a:p>
        </p:txBody>
      </p:sp>
      <p:sp>
        <p:nvSpPr>
          <p:cNvPr id="7" name="Date Placeholder 3"/>
          <p:cNvSpPr txBox="1">
            <a:spLocks/>
          </p:cNvSpPr>
          <p:nvPr/>
        </p:nvSpPr>
        <p:spPr>
          <a:xfrm>
            <a:off x="309069" y="6248400"/>
            <a:ext cx="4334939" cy="457200"/>
          </a:xfrm>
          <a:prstGeom prst="rect">
            <a:avLst/>
          </a:prstGeom>
          <a:noFill/>
        </p:spPr>
        <p:txBody>
          <a:bodyPr/>
          <a:ls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dirty="0" smtClean="0"/>
              <a:t>CSI3344 Distributed Systems</a:t>
            </a:r>
            <a:endParaRPr lang="en-AU" sz="1800" dirty="0" smtClean="0"/>
          </a:p>
          <a:p>
            <a:endParaRPr lang="en-AU" sz="1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idx="1"/>
          </p:nvPr>
        </p:nvSpPr>
        <p:spPr>
          <a:xfrm>
            <a:off x="395536" y="1828800"/>
            <a:ext cx="7920880" cy="5029200"/>
          </a:xfrm>
        </p:spPr>
        <p:txBody>
          <a:bodyPr/>
          <a:lstStyle/>
          <a:p>
            <a:pPr eaLnBrk="1" hangingPunct="1">
              <a:spcBef>
                <a:spcPct val="0"/>
              </a:spcBef>
              <a:buSzPct val="70000"/>
              <a:buFont typeface="Wingdings" pitchFamily="2" charset="2"/>
              <a:buNone/>
              <a:defRPr/>
            </a:pPr>
            <a:r>
              <a:rPr lang="en-AU" sz="2800" b="1" dirty="0" smtClean="0"/>
              <a:t>1.2.2 Challenges (8)</a:t>
            </a:r>
            <a:endParaRPr lang="en-US" sz="2800" b="1" i="1" dirty="0" smtClean="0"/>
          </a:p>
          <a:p>
            <a:pPr eaLnBrk="1" hangingPunct="1">
              <a:spcBef>
                <a:spcPct val="0"/>
              </a:spcBef>
              <a:buSzPct val="70000"/>
              <a:buFont typeface="Wingdings" pitchFamily="2" charset="2"/>
              <a:buNone/>
              <a:defRPr/>
            </a:pPr>
            <a:endParaRPr lang="en-US" sz="2400" b="1" i="1" dirty="0" smtClean="0"/>
          </a:p>
          <a:p>
            <a:pPr eaLnBrk="1" hangingPunct="1">
              <a:spcBef>
                <a:spcPct val="0"/>
              </a:spcBef>
              <a:buSzPct val="70000"/>
              <a:buFont typeface="Wingdings" pitchFamily="2" charset="2"/>
              <a:buNone/>
              <a:defRPr/>
            </a:pPr>
            <a:r>
              <a:rPr lang="en-US" sz="2400" b="1" i="1" dirty="0" smtClean="0">
                <a:solidFill>
                  <a:schemeClr val="tx2"/>
                </a:solidFill>
              </a:rPr>
              <a:t>Transparency </a:t>
            </a:r>
            <a:r>
              <a:rPr lang="en-US" sz="2000" b="1" i="1" dirty="0" smtClean="0">
                <a:solidFill>
                  <a:schemeClr val="tx2"/>
                </a:solidFill>
              </a:rPr>
              <a:t>(</a:t>
            </a:r>
            <a:r>
              <a:rPr lang="en-US" sz="2000" b="1" i="1" dirty="0" err="1" smtClean="0">
                <a:solidFill>
                  <a:schemeClr val="tx2"/>
                </a:solidFill>
              </a:rPr>
              <a:t>cont</a:t>
            </a:r>
            <a:r>
              <a:rPr lang="en-US" sz="2000" b="1" i="1" dirty="0" smtClean="0">
                <a:solidFill>
                  <a:schemeClr val="tx2"/>
                </a:solidFill>
              </a:rPr>
              <a:t>…)</a:t>
            </a:r>
            <a:endParaRPr lang="en-GB" sz="2000" b="1" i="1" dirty="0" smtClean="0"/>
          </a:p>
          <a:p>
            <a:pPr eaLnBrk="1" hangingPunct="1">
              <a:spcBef>
                <a:spcPct val="0"/>
              </a:spcBef>
              <a:buSzPct val="70000"/>
              <a:buFont typeface="Wingdings" pitchFamily="2" charset="2"/>
              <a:buChar char="Ø"/>
              <a:defRPr/>
            </a:pPr>
            <a:r>
              <a:rPr lang="en-GB" sz="2200" b="1" i="1" dirty="0" smtClean="0">
                <a:solidFill>
                  <a:srgbClr val="CC3300"/>
                </a:solidFill>
              </a:rPr>
              <a:t>Replication transparency</a:t>
            </a:r>
            <a:r>
              <a:rPr lang="en-GB" sz="2200" dirty="0" smtClean="0">
                <a:solidFill>
                  <a:srgbClr val="CC3300"/>
                </a:solidFill>
              </a:rPr>
              <a:t>:</a:t>
            </a:r>
            <a:r>
              <a:rPr lang="en-GB" sz="2200" dirty="0" smtClean="0"/>
              <a:t> enables multiple instances of resources to be used to increase reliability and performance without knowledge of the replicas by users or application programmers.</a:t>
            </a:r>
          </a:p>
          <a:p>
            <a:pPr eaLnBrk="1" hangingPunct="1">
              <a:spcBef>
                <a:spcPct val="0"/>
              </a:spcBef>
              <a:buSzPct val="70000"/>
              <a:buFont typeface="Wingdings" pitchFamily="2" charset="2"/>
              <a:buChar char="Ø"/>
              <a:defRPr/>
            </a:pPr>
            <a:r>
              <a:rPr lang="en-GB" sz="2200" b="1" i="1" dirty="0" smtClean="0">
                <a:solidFill>
                  <a:srgbClr val="CC3300"/>
                </a:solidFill>
              </a:rPr>
              <a:t>Failure transparency</a:t>
            </a:r>
            <a:r>
              <a:rPr lang="en-GB" sz="2200" dirty="0" smtClean="0">
                <a:solidFill>
                  <a:srgbClr val="CC3300"/>
                </a:solidFill>
              </a:rPr>
              <a:t>:</a:t>
            </a:r>
            <a:r>
              <a:rPr lang="en-GB" sz="2200" dirty="0" smtClean="0"/>
              <a:t> enables the concealment of faults, allowing users and application programs to complete their tasks despite the failure of hardware or software components.</a:t>
            </a:r>
            <a:endParaRPr lang="en-US" sz="2200" dirty="0" smtClean="0"/>
          </a:p>
        </p:txBody>
      </p:sp>
      <p:sp>
        <p:nvSpPr>
          <p:cNvPr id="31748" name="Slide Number Placeholder 5"/>
          <p:cNvSpPr>
            <a:spLocks noGrp="1"/>
          </p:cNvSpPr>
          <p:nvPr>
            <p:ph type="sldNum" sz="quarter" idx="4294967295"/>
          </p:nvPr>
        </p:nvSpPr>
        <p:spPr>
          <a:xfrm>
            <a:off x="7239000" y="6248400"/>
            <a:ext cx="1905000" cy="457200"/>
          </a:xfrm>
          <a:prstGeom prst="rect">
            <a:avLst/>
          </a:prstGeom>
          <a:noFill/>
        </p:spPr>
        <p:txBody>
          <a:bodyPr/>
          <a:lstStyle/>
          <a:p>
            <a:fld id="{E2CB836C-224A-49F9-891A-4BE17C5770FA}" type="slidenum">
              <a:rPr lang="en-AU" smtClean="0"/>
              <a:pPr/>
              <a:t>37</a:t>
            </a:fld>
            <a:endParaRPr lang="en-AU" smtClean="0"/>
          </a:p>
        </p:txBody>
      </p:sp>
      <p:sp>
        <p:nvSpPr>
          <p:cNvPr id="106499" name="Rectangle 3"/>
          <p:cNvSpPr>
            <a:spLocks noChangeArrowheads="1"/>
          </p:cNvSpPr>
          <p:nvPr/>
        </p:nvSpPr>
        <p:spPr bwMode="auto">
          <a:xfrm>
            <a:off x="909050" y="908720"/>
            <a:ext cx="7772400" cy="649288"/>
          </a:xfrm>
          <a:prstGeom prst="rect">
            <a:avLst/>
          </a:prstGeom>
          <a:noFill/>
          <a:ln w="9525">
            <a:noFill/>
            <a:miter lim="800000"/>
            <a:headEnd/>
            <a:tailEnd/>
          </a:ln>
          <a:effectLst/>
        </p:spPr>
        <p:txBody>
          <a:bodyPr lIns="92075" tIns="46038" rIns="92075" bIns="46038" anchor="ctr"/>
          <a:lstStyle/>
          <a:p>
            <a:pPr algn="ctr">
              <a:defRPr/>
            </a:pPr>
            <a:r>
              <a:rPr lang="en-AU" sz="3600" dirty="0">
                <a:solidFill>
                  <a:schemeClr val="bg1"/>
                </a:solidFill>
                <a:effectLst>
                  <a:outerShdw blurRad="38100" dist="38100" dir="2700000" algn="tl">
                    <a:srgbClr val="000000"/>
                  </a:outerShdw>
                </a:effectLst>
                <a:latin typeface="Arial" charset="0"/>
              </a:rPr>
              <a:t>1.2 Benefits and Challenges (12)</a:t>
            </a:r>
          </a:p>
        </p:txBody>
      </p:sp>
      <p:sp>
        <p:nvSpPr>
          <p:cNvPr id="7" name="Date Placeholder 3"/>
          <p:cNvSpPr txBox="1">
            <a:spLocks/>
          </p:cNvSpPr>
          <p:nvPr/>
        </p:nvSpPr>
        <p:spPr>
          <a:xfrm>
            <a:off x="309069" y="6248400"/>
            <a:ext cx="4334939" cy="457200"/>
          </a:xfrm>
          <a:prstGeom prst="rect">
            <a:avLst/>
          </a:prstGeom>
          <a:noFill/>
        </p:spPr>
        <p:txBody>
          <a:bodyPr/>
          <a:ls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dirty="0" smtClean="0"/>
              <a:t>CSI3344 Distributed Systems</a:t>
            </a:r>
            <a:endParaRPr lang="en-AU" sz="1800" dirty="0" smtClean="0"/>
          </a:p>
          <a:p>
            <a:endParaRPr lang="en-AU" sz="18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idx="1"/>
          </p:nvPr>
        </p:nvSpPr>
        <p:spPr>
          <a:xfrm>
            <a:off x="611560" y="1854993"/>
            <a:ext cx="8185348" cy="4310311"/>
          </a:xfrm>
        </p:spPr>
        <p:txBody>
          <a:bodyPr/>
          <a:lstStyle/>
          <a:p>
            <a:pPr eaLnBrk="1" hangingPunct="1">
              <a:spcBef>
                <a:spcPct val="0"/>
              </a:spcBef>
              <a:buSzPct val="70000"/>
              <a:buFont typeface="Wingdings" pitchFamily="2" charset="2"/>
              <a:buNone/>
              <a:defRPr/>
            </a:pPr>
            <a:r>
              <a:rPr lang="en-AU" sz="2800" b="1" dirty="0" smtClean="0"/>
              <a:t>1.2.2 Challenges (9)</a:t>
            </a:r>
            <a:endParaRPr lang="en-US" sz="2800" b="1" i="1" dirty="0" smtClean="0"/>
          </a:p>
          <a:p>
            <a:pPr eaLnBrk="1" hangingPunct="1">
              <a:spcBef>
                <a:spcPct val="0"/>
              </a:spcBef>
              <a:buSzPct val="70000"/>
              <a:buFont typeface="Wingdings" pitchFamily="2" charset="2"/>
              <a:buNone/>
              <a:defRPr/>
            </a:pPr>
            <a:endParaRPr lang="en-US" sz="2400" b="1" i="1" dirty="0" smtClean="0"/>
          </a:p>
          <a:p>
            <a:pPr eaLnBrk="1" hangingPunct="1">
              <a:spcBef>
                <a:spcPct val="0"/>
              </a:spcBef>
              <a:buSzPct val="70000"/>
              <a:buFont typeface="Wingdings" pitchFamily="2" charset="2"/>
              <a:buNone/>
              <a:defRPr/>
            </a:pPr>
            <a:r>
              <a:rPr lang="en-US" sz="2400" b="1" i="1" dirty="0" smtClean="0">
                <a:solidFill>
                  <a:schemeClr val="tx2"/>
                </a:solidFill>
              </a:rPr>
              <a:t>Transparency </a:t>
            </a:r>
            <a:r>
              <a:rPr lang="en-US" sz="2000" b="1" i="1" dirty="0" smtClean="0">
                <a:solidFill>
                  <a:schemeClr val="tx2"/>
                </a:solidFill>
              </a:rPr>
              <a:t>(</a:t>
            </a:r>
            <a:r>
              <a:rPr lang="en-US" sz="2000" b="1" i="1" dirty="0" err="1" smtClean="0">
                <a:solidFill>
                  <a:schemeClr val="tx2"/>
                </a:solidFill>
              </a:rPr>
              <a:t>cont</a:t>
            </a:r>
            <a:r>
              <a:rPr lang="en-US" sz="2000" b="1" i="1" dirty="0" smtClean="0">
                <a:solidFill>
                  <a:schemeClr val="tx2"/>
                </a:solidFill>
              </a:rPr>
              <a:t>…)</a:t>
            </a:r>
          </a:p>
          <a:p>
            <a:pPr eaLnBrk="1" hangingPunct="1">
              <a:spcBef>
                <a:spcPct val="0"/>
              </a:spcBef>
              <a:buSzPct val="70000"/>
              <a:buFont typeface="Wingdings" pitchFamily="2" charset="2"/>
              <a:buChar char="Ø"/>
              <a:defRPr/>
            </a:pPr>
            <a:r>
              <a:rPr lang="en-GB" sz="2400" b="1" i="1" dirty="0" smtClean="0">
                <a:solidFill>
                  <a:srgbClr val="CC3300"/>
                </a:solidFill>
              </a:rPr>
              <a:t>Mobility transparency</a:t>
            </a:r>
            <a:r>
              <a:rPr lang="en-GB" sz="2400" dirty="0" smtClean="0">
                <a:solidFill>
                  <a:srgbClr val="CC3300"/>
                </a:solidFill>
              </a:rPr>
              <a:t>:</a:t>
            </a:r>
            <a:r>
              <a:rPr lang="en-GB" sz="2400" dirty="0" smtClean="0"/>
              <a:t> allows the movement of resources and clients within a system without affecting the operation of users or programs.</a:t>
            </a:r>
          </a:p>
          <a:p>
            <a:pPr eaLnBrk="1" hangingPunct="1">
              <a:spcBef>
                <a:spcPct val="0"/>
              </a:spcBef>
              <a:buSzPct val="70000"/>
              <a:buFont typeface="Wingdings" pitchFamily="2" charset="2"/>
              <a:buChar char="Ø"/>
              <a:defRPr/>
            </a:pPr>
            <a:r>
              <a:rPr lang="en-GB" sz="2400" b="1" i="1" dirty="0" smtClean="0">
                <a:solidFill>
                  <a:srgbClr val="CC3300"/>
                </a:solidFill>
              </a:rPr>
              <a:t>Performance transparency</a:t>
            </a:r>
            <a:r>
              <a:rPr lang="en-GB" sz="2400" dirty="0" smtClean="0">
                <a:solidFill>
                  <a:srgbClr val="CC3300"/>
                </a:solidFill>
              </a:rPr>
              <a:t>:</a:t>
            </a:r>
            <a:r>
              <a:rPr lang="en-GB" sz="2400" dirty="0" smtClean="0"/>
              <a:t> allows the system to be reconfigured to improve performance as loads vary.</a:t>
            </a:r>
          </a:p>
          <a:p>
            <a:pPr eaLnBrk="1" hangingPunct="1">
              <a:spcBef>
                <a:spcPct val="0"/>
              </a:spcBef>
              <a:buSzPct val="70000"/>
              <a:buFont typeface="Wingdings" pitchFamily="2" charset="2"/>
              <a:buChar char="Ø"/>
              <a:defRPr/>
            </a:pPr>
            <a:r>
              <a:rPr lang="en-GB" sz="2400" b="1" i="1" dirty="0" smtClean="0">
                <a:solidFill>
                  <a:srgbClr val="CC3300"/>
                </a:solidFill>
              </a:rPr>
              <a:t>Scaling transparency</a:t>
            </a:r>
            <a:r>
              <a:rPr lang="en-GB" sz="2400" dirty="0" smtClean="0">
                <a:solidFill>
                  <a:srgbClr val="CC3300"/>
                </a:solidFill>
              </a:rPr>
              <a:t>:</a:t>
            </a:r>
            <a:r>
              <a:rPr lang="en-GB" sz="2400" dirty="0" smtClean="0"/>
              <a:t> allows the system and applications to expand in scale without change to the system structure or the application algorithms.</a:t>
            </a:r>
            <a:endParaRPr lang="en-US" sz="2400" dirty="0" smtClean="0"/>
          </a:p>
        </p:txBody>
      </p:sp>
      <p:sp>
        <p:nvSpPr>
          <p:cNvPr id="32772" name="Slide Number Placeholder 5"/>
          <p:cNvSpPr>
            <a:spLocks noGrp="1"/>
          </p:cNvSpPr>
          <p:nvPr>
            <p:ph type="sldNum" sz="quarter" idx="4294967295"/>
          </p:nvPr>
        </p:nvSpPr>
        <p:spPr>
          <a:xfrm>
            <a:off x="7239000" y="6248400"/>
            <a:ext cx="1905000" cy="457200"/>
          </a:xfrm>
          <a:prstGeom prst="rect">
            <a:avLst/>
          </a:prstGeom>
          <a:noFill/>
        </p:spPr>
        <p:txBody>
          <a:bodyPr/>
          <a:lstStyle/>
          <a:p>
            <a:fld id="{55E01EF9-7247-44DA-AC2B-515E359B83C4}" type="slidenum">
              <a:rPr lang="en-AU" smtClean="0"/>
              <a:pPr/>
              <a:t>38</a:t>
            </a:fld>
            <a:endParaRPr lang="en-AU" smtClean="0"/>
          </a:p>
        </p:txBody>
      </p:sp>
      <p:sp>
        <p:nvSpPr>
          <p:cNvPr id="107523" name="Rectangle 3"/>
          <p:cNvSpPr>
            <a:spLocks noChangeArrowheads="1"/>
          </p:cNvSpPr>
          <p:nvPr/>
        </p:nvSpPr>
        <p:spPr bwMode="auto">
          <a:xfrm>
            <a:off x="505088" y="991465"/>
            <a:ext cx="7772400" cy="649288"/>
          </a:xfrm>
          <a:prstGeom prst="rect">
            <a:avLst/>
          </a:prstGeom>
          <a:noFill/>
          <a:ln w="9525">
            <a:noFill/>
            <a:miter lim="800000"/>
            <a:headEnd/>
            <a:tailEnd/>
          </a:ln>
          <a:effectLst/>
        </p:spPr>
        <p:txBody>
          <a:bodyPr lIns="92075" tIns="46038" rIns="92075" bIns="46038" anchor="ctr"/>
          <a:lstStyle/>
          <a:p>
            <a:pPr algn="ctr">
              <a:defRPr/>
            </a:pPr>
            <a:r>
              <a:rPr lang="en-AU" sz="3600" dirty="0">
                <a:solidFill>
                  <a:schemeClr val="bg1"/>
                </a:solidFill>
                <a:effectLst>
                  <a:outerShdw blurRad="38100" dist="38100" dir="2700000" algn="tl">
                    <a:srgbClr val="000000"/>
                  </a:outerShdw>
                </a:effectLst>
                <a:latin typeface="Arial" charset="0"/>
              </a:rPr>
              <a:t>1.2 Benefits and Challenges (13)</a:t>
            </a:r>
          </a:p>
        </p:txBody>
      </p:sp>
      <p:sp>
        <p:nvSpPr>
          <p:cNvPr id="7" name="Date Placeholder 3"/>
          <p:cNvSpPr txBox="1">
            <a:spLocks/>
          </p:cNvSpPr>
          <p:nvPr/>
        </p:nvSpPr>
        <p:spPr>
          <a:xfrm>
            <a:off x="309069" y="6248400"/>
            <a:ext cx="4334939" cy="457200"/>
          </a:xfrm>
          <a:prstGeom prst="rect">
            <a:avLst/>
          </a:prstGeom>
          <a:noFill/>
        </p:spPr>
        <p:txBody>
          <a:bodyPr/>
          <a:ls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dirty="0" smtClean="0"/>
              <a:t>CSI3344 Distributed Systems</a:t>
            </a:r>
            <a:endParaRPr lang="en-AU" sz="1800" dirty="0" smtClean="0"/>
          </a:p>
          <a:p>
            <a:endParaRPr lang="en-AU" sz="1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307760" y="1011610"/>
            <a:ext cx="7099300" cy="560388"/>
          </a:xfrm>
        </p:spPr>
        <p:txBody>
          <a:bodyPr/>
          <a:lstStyle/>
          <a:p>
            <a:pPr eaLnBrk="1" hangingPunct="1">
              <a:defRPr/>
            </a:pPr>
            <a:r>
              <a:rPr lang="en-AU" sz="3600" dirty="0" smtClean="0">
                <a:latin typeface="Arial" charset="0"/>
              </a:rPr>
              <a:t>1.3 General System Model (1)</a:t>
            </a:r>
            <a:endParaRPr lang="en-GB" sz="3600" dirty="0" smtClean="0">
              <a:solidFill>
                <a:srgbClr val="FFFF00"/>
              </a:solidFill>
              <a:latin typeface="Arial" charset="0"/>
            </a:endParaRPr>
          </a:p>
        </p:txBody>
      </p:sp>
      <p:sp>
        <p:nvSpPr>
          <p:cNvPr id="33796" name="Slide Number Placeholder 4"/>
          <p:cNvSpPr>
            <a:spLocks noGrp="1"/>
          </p:cNvSpPr>
          <p:nvPr>
            <p:ph type="sldNum" sz="quarter" idx="4294967295"/>
          </p:nvPr>
        </p:nvSpPr>
        <p:spPr>
          <a:xfrm>
            <a:off x="7239000" y="6248400"/>
            <a:ext cx="1905000" cy="457200"/>
          </a:xfrm>
          <a:prstGeom prst="rect">
            <a:avLst/>
          </a:prstGeom>
          <a:noFill/>
        </p:spPr>
        <p:txBody>
          <a:bodyPr/>
          <a:lstStyle/>
          <a:p>
            <a:fld id="{904F4E3F-33B4-4C52-B594-EB1808C12AA5}" type="slidenum">
              <a:rPr lang="en-AU" smtClean="0"/>
              <a:pPr/>
              <a:t>39</a:t>
            </a:fld>
            <a:endParaRPr lang="en-AU" smtClean="0"/>
          </a:p>
        </p:txBody>
      </p:sp>
      <p:sp>
        <p:nvSpPr>
          <p:cNvPr id="33798" name="Text Box 4"/>
          <p:cNvSpPr txBox="1">
            <a:spLocks noChangeArrowheads="1"/>
          </p:cNvSpPr>
          <p:nvPr/>
        </p:nvSpPr>
        <p:spPr bwMode="auto">
          <a:xfrm>
            <a:off x="309069" y="1798448"/>
            <a:ext cx="8320088" cy="884237"/>
          </a:xfrm>
          <a:prstGeom prst="rect">
            <a:avLst/>
          </a:prstGeom>
          <a:noFill/>
          <a:ln w="12700" cap="sq">
            <a:noFill/>
            <a:miter lim="800000"/>
            <a:headEnd type="none" w="sm" len="sm"/>
            <a:tailEnd type="none" w="sm" len="sm"/>
          </a:ln>
        </p:spPr>
        <p:txBody>
          <a:bodyPr wrap="none">
            <a:spAutoFit/>
          </a:bodyPr>
          <a:lstStyle/>
          <a:p>
            <a:r>
              <a:rPr lang="en-AU" sz="2800" b="1" dirty="0">
                <a:latin typeface="Arial" charset="0"/>
              </a:rPr>
              <a:t>1.3.1 System model (1)</a:t>
            </a:r>
          </a:p>
          <a:p>
            <a:r>
              <a:rPr lang="en-GB" dirty="0">
                <a:latin typeface="Arial" charset="0"/>
              </a:rPr>
              <a:t>Distributed systems are often organized as layered structure</a:t>
            </a:r>
            <a:endParaRPr lang="en-AU" dirty="0">
              <a:latin typeface="Arial" charset="0"/>
            </a:endParaRPr>
          </a:p>
        </p:txBody>
      </p:sp>
      <p:grpSp>
        <p:nvGrpSpPr>
          <p:cNvPr id="33799" name="Group 6"/>
          <p:cNvGrpSpPr>
            <a:grpSpLocks noChangeAspect="1"/>
          </p:cNvGrpSpPr>
          <p:nvPr/>
        </p:nvGrpSpPr>
        <p:grpSpPr bwMode="auto">
          <a:xfrm>
            <a:off x="1763826" y="2757450"/>
            <a:ext cx="5614184" cy="3399354"/>
            <a:chOff x="1056" y="1344"/>
            <a:chExt cx="4223" cy="2557"/>
          </a:xfrm>
        </p:grpSpPr>
        <p:sp>
          <p:nvSpPr>
            <p:cNvPr id="33800" name="AutoShape 5"/>
            <p:cNvSpPr>
              <a:spLocks noChangeAspect="1" noChangeArrowheads="1" noTextEdit="1"/>
            </p:cNvSpPr>
            <p:nvPr/>
          </p:nvSpPr>
          <p:spPr bwMode="auto">
            <a:xfrm>
              <a:off x="1056" y="1344"/>
              <a:ext cx="4128" cy="2557"/>
            </a:xfrm>
            <a:prstGeom prst="rect">
              <a:avLst/>
            </a:prstGeom>
            <a:noFill/>
            <a:ln w="9525">
              <a:noFill/>
              <a:miter lim="800000"/>
              <a:headEnd/>
              <a:tailEnd/>
            </a:ln>
          </p:spPr>
          <p:txBody>
            <a:bodyPr/>
            <a:lstStyle/>
            <a:p>
              <a:endParaRPr lang="en-US"/>
            </a:p>
          </p:txBody>
        </p:sp>
        <p:sp>
          <p:nvSpPr>
            <p:cNvPr id="33801" name="Rectangle 7"/>
            <p:cNvSpPr>
              <a:spLocks noChangeArrowheads="1"/>
            </p:cNvSpPr>
            <p:nvPr/>
          </p:nvSpPr>
          <p:spPr bwMode="auto">
            <a:xfrm>
              <a:off x="4425" y="2687"/>
              <a:ext cx="182" cy="1174"/>
            </a:xfrm>
            <a:prstGeom prst="rect">
              <a:avLst/>
            </a:prstGeom>
            <a:noFill/>
            <a:ln w="23813">
              <a:solidFill>
                <a:srgbClr val="FFFF00"/>
              </a:solidFill>
              <a:miter lim="800000"/>
              <a:headEnd/>
              <a:tailEnd/>
            </a:ln>
          </p:spPr>
          <p:txBody>
            <a:bodyPr/>
            <a:lstStyle/>
            <a:p>
              <a:endParaRPr lang="en-US">
                <a:solidFill>
                  <a:srgbClr val="00B0F0"/>
                </a:solidFill>
              </a:endParaRPr>
            </a:p>
          </p:txBody>
        </p:sp>
        <p:sp>
          <p:nvSpPr>
            <p:cNvPr id="33802" name="Rectangle 8"/>
            <p:cNvSpPr>
              <a:spLocks noChangeArrowheads="1"/>
            </p:cNvSpPr>
            <p:nvPr/>
          </p:nvSpPr>
          <p:spPr bwMode="auto">
            <a:xfrm>
              <a:off x="1071" y="3526"/>
              <a:ext cx="3468" cy="342"/>
            </a:xfrm>
            <a:prstGeom prst="rect">
              <a:avLst/>
            </a:prstGeom>
            <a:solidFill>
              <a:srgbClr val="FFDC99"/>
            </a:solidFill>
            <a:ln w="9525">
              <a:noFill/>
              <a:miter lim="800000"/>
              <a:headEnd/>
              <a:tailEnd/>
            </a:ln>
          </p:spPr>
          <p:txBody>
            <a:bodyPr/>
            <a:lstStyle/>
            <a:p>
              <a:endParaRPr lang="en-US"/>
            </a:p>
          </p:txBody>
        </p:sp>
        <p:sp>
          <p:nvSpPr>
            <p:cNvPr id="33803" name="Rectangle 9"/>
            <p:cNvSpPr>
              <a:spLocks noChangeArrowheads="1"/>
            </p:cNvSpPr>
            <p:nvPr/>
          </p:nvSpPr>
          <p:spPr bwMode="auto">
            <a:xfrm>
              <a:off x="1071" y="3525"/>
              <a:ext cx="3468" cy="345"/>
            </a:xfrm>
            <a:prstGeom prst="rect">
              <a:avLst/>
            </a:prstGeom>
            <a:noFill/>
            <a:ln w="47625">
              <a:solidFill>
                <a:srgbClr val="FFFFFF"/>
              </a:solidFill>
              <a:miter lim="800000"/>
              <a:headEnd/>
              <a:tailEnd/>
            </a:ln>
          </p:spPr>
          <p:txBody>
            <a:bodyPr/>
            <a:lstStyle/>
            <a:p>
              <a:endParaRPr lang="en-US"/>
            </a:p>
          </p:txBody>
        </p:sp>
        <p:sp>
          <p:nvSpPr>
            <p:cNvPr id="33804" name="Rectangle 10"/>
            <p:cNvSpPr>
              <a:spLocks noChangeArrowheads="1"/>
            </p:cNvSpPr>
            <p:nvPr/>
          </p:nvSpPr>
          <p:spPr bwMode="auto">
            <a:xfrm>
              <a:off x="1071" y="1360"/>
              <a:ext cx="3468" cy="2183"/>
            </a:xfrm>
            <a:prstGeom prst="rect">
              <a:avLst/>
            </a:prstGeom>
            <a:solidFill>
              <a:srgbClr val="FFDC99"/>
            </a:solidFill>
            <a:ln w="9525">
              <a:noFill/>
              <a:miter lim="800000"/>
              <a:headEnd/>
              <a:tailEnd/>
            </a:ln>
          </p:spPr>
          <p:txBody>
            <a:bodyPr/>
            <a:lstStyle/>
            <a:p>
              <a:endParaRPr lang="en-US"/>
            </a:p>
          </p:txBody>
        </p:sp>
        <p:sp>
          <p:nvSpPr>
            <p:cNvPr id="33805" name="Rectangle 11"/>
            <p:cNvSpPr>
              <a:spLocks noChangeArrowheads="1"/>
            </p:cNvSpPr>
            <p:nvPr/>
          </p:nvSpPr>
          <p:spPr bwMode="auto">
            <a:xfrm>
              <a:off x="1071" y="1359"/>
              <a:ext cx="3468" cy="2185"/>
            </a:xfrm>
            <a:prstGeom prst="rect">
              <a:avLst/>
            </a:prstGeom>
            <a:noFill/>
            <a:ln w="47625">
              <a:solidFill>
                <a:srgbClr val="FFFFFF"/>
              </a:solidFill>
              <a:miter lim="800000"/>
              <a:headEnd/>
              <a:tailEnd/>
            </a:ln>
          </p:spPr>
          <p:txBody>
            <a:bodyPr/>
            <a:lstStyle/>
            <a:p>
              <a:endParaRPr lang="en-US"/>
            </a:p>
          </p:txBody>
        </p:sp>
        <p:sp>
          <p:nvSpPr>
            <p:cNvPr id="33806" name="Rectangle 12"/>
            <p:cNvSpPr>
              <a:spLocks noChangeArrowheads="1"/>
            </p:cNvSpPr>
            <p:nvPr/>
          </p:nvSpPr>
          <p:spPr bwMode="auto">
            <a:xfrm>
              <a:off x="1071" y="2223"/>
              <a:ext cx="3468" cy="457"/>
            </a:xfrm>
            <a:prstGeom prst="rect">
              <a:avLst/>
            </a:prstGeom>
            <a:solidFill>
              <a:srgbClr val="FFDC99"/>
            </a:solidFill>
            <a:ln w="9525">
              <a:noFill/>
              <a:miter lim="800000"/>
              <a:headEnd/>
              <a:tailEnd/>
            </a:ln>
          </p:spPr>
          <p:txBody>
            <a:bodyPr/>
            <a:lstStyle/>
            <a:p>
              <a:endParaRPr lang="en-US"/>
            </a:p>
          </p:txBody>
        </p:sp>
        <p:sp>
          <p:nvSpPr>
            <p:cNvPr id="33807" name="Rectangle 13"/>
            <p:cNvSpPr>
              <a:spLocks noChangeArrowheads="1"/>
            </p:cNvSpPr>
            <p:nvPr/>
          </p:nvSpPr>
          <p:spPr bwMode="auto">
            <a:xfrm>
              <a:off x="1071" y="2222"/>
              <a:ext cx="3468" cy="459"/>
            </a:xfrm>
            <a:prstGeom prst="rect">
              <a:avLst/>
            </a:prstGeom>
            <a:noFill/>
            <a:ln w="47625">
              <a:solidFill>
                <a:srgbClr val="FFFFFF"/>
              </a:solidFill>
              <a:miter lim="800000"/>
              <a:headEnd/>
              <a:tailEnd/>
            </a:ln>
          </p:spPr>
          <p:txBody>
            <a:bodyPr/>
            <a:lstStyle/>
            <a:p>
              <a:endParaRPr lang="en-US"/>
            </a:p>
          </p:txBody>
        </p:sp>
        <p:sp>
          <p:nvSpPr>
            <p:cNvPr id="33808" name="Rectangle 14"/>
            <p:cNvSpPr>
              <a:spLocks noChangeArrowheads="1"/>
            </p:cNvSpPr>
            <p:nvPr/>
          </p:nvSpPr>
          <p:spPr bwMode="auto">
            <a:xfrm>
              <a:off x="2227" y="1735"/>
              <a:ext cx="1156" cy="195"/>
            </a:xfrm>
            <a:prstGeom prst="rect">
              <a:avLst/>
            </a:prstGeom>
            <a:noFill/>
            <a:ln w="9525">
              <a:noFill/>
              <a:miter lim="800000"/>
              <a:headEnd/>
              <a:tailEnd/>
            </a:ln>
          </p:spPr>
          <p:txBody>
            <a:bodyPr wrap="none" lIns="0" tIns="0" rIns="0" bIns="0">
              <a:spAutoFit/>
            </a:bodyPr>
            <a:lstStyle/>
            <a:p>
              <a:r>
                <a:rPr lang="en-AU" sz="1600">
                  <a:solidFill>
                    <a:srgbClr val="000000"/>
                  </a:solidFill>
                  <a:latin typeface="Arial" charset="0"/>
                </a:rPr>
                <a:t>Applications, services</a:t>
              </a:r>
              <a:endParaRPr lang="en-AU"/>
            </a:p>
          </p:txBody>
        </p:sp>
        <p:sp>
          <p:nvSpPr>
            <p:cNvPr id="33809" name="Rectangle 15"/>
            <p:cNvSpPr>
              <a:spLocks noChangeArrowheads="1"/>
            </p:cNvSpPr>
            <p:nvPr/>
          </p:nvSpPr>
          <p:spPr bwMode="auto">
            <a:xfrm>
              <a:off x="1942" y="3624"/>
              <a:ext cx="1666" cy="195"/>
            </a:xfrm>
            <a:prstGeom prst="rect">
              <a:avLst/>
            </a:prstGeom>
            <a:noFill/>
            <a:ln w="9525">
              <a:noFill/>
              <a:miter lim="800000"/>
              <a:headEnd/>
              <a:tailEnd/>
            </a:ln>
          </p:spPr>
          <p:txBody>
            <a:bodyPr wrap="none" lIns="0" tIns="0" rIns="0" bIns="0">
              <a:spAutoFit/>
            </a:bodyPr>
            <a:lstStyle/>
            <a:p>
              <a:r>
                <a:rPr lang="en-AU" sz="1600">
                  <a:solidFill>
                    <a:srgbClr val="000000"/>
                  </a:solidFill>
                  <a:latin typeface="Arial" charset="0"/>
                </a:rPr>
                <a:t>Computer and network hardware</a:t>
              </a:r>
              <a:endParaRPr lang="en-AU"/>
            </a:p>
          </p:txBody>
        </p:sp>
        <p:sp>
          <p:nvSpPr>
            <p:cNvPr id="33810" name="Rectangle 16"/>
            <p:cNvSpPr>
              <a:spLocks noChangeArrowheads="1"/>
            </p:cNvSpPr>
            <p:nvPr/>
          </p:nvSpPr>
          <p:spPr bwMode="auto">
            <a:xfrm>
              <a:off x="4704" y="3282"/>
              <a:ext cx="575" cy="185"/>
            </a:xfrm>
            <a:prstGeom prst="rect">
              <a:avLst/>
            </a:prstGeom>
            <a:noFill/>
            <a:ln w="9525">
              <a:noFill/>
              <a:miter lim="800000"/>
              <a:headEnd/>
              <a:tailEnd/>
            </a:ln>
          </p:spPr>
          <p:txBody>
            <a:bodyPr wrap="none" lIns="0" tIns="0" rIns="0" bIns="0">
              <a:spAutoFit/>
            </a:bodyPr>
            <a:lstStyle/>
            <a:p>
              <a:r>
                <a:rPr lang="en-AU" sz="1600" dirty="0">
                  <a:solidFill>
                    <a:srgbClr val="00B0F0"/>
                  </a:solidFill>
                  <a:latin typeface="Arial" charset="0"/>
                </a:rPr>
                <a:t>Platform</a:t>
              </a:r>
              <a:endParaRPr lang="en-AU" dirty="0">
                <a:solidFill>
                  <a:srgbClr val="00B0F0"/>
                </a:solidFill>
              </a:endParaRPr>
            </a:p>
          </p:txBody>
        </p:sp>
        <p:sp>
          <p:nvSpPr>
            <p:cNvPr id="33811" name="Rectangle 17"/>
            <p:cNvSpPr>
              <a:spLocks noChangeArrowheads="1"/>
            </p:cNvSpPr>
            <p:nvPr/>
          </p:nvSpPr>
          <p:spPr bwMode="auto">
            <a:xfrm>
              <a:off x="2332" y="3022"/>
              <a:ext cx="976" cy="195"/>
            </a:xfrm>
            <a:prstGeom prst="rect">
              <a:avLst/>
            </a:prstGeom>
            <a:noFill/>
            <a:ln w="9525">
              <a:noFill/>
              <a:miter lim="800000"/>
              <a:headEnd/>
              <a:tailEnd/>
            </a:ln>
          </p:spPr>
          <p:txBody>
            <a:bodyPr wrap="none" lIns="0" tIns="0" rIns="0" bIns="0">
              <a:spAutoFit/>
            </a:bodyPr>
            <a:lstStyle/>
            <a:p>
              <a:r>
                <a:rPr lang="en-AU" sz="1600">
                  <a:solidFill>
                    <a:srgbClr val="000000"/>
                  </a:solidFill>
                  <a:latin typeface="Arial" charset="0"/>
                </a:rPr>
                <a:t>Operating system </a:t>
              </a:r>
              <a:endParaRPr lang="en-AU"/>
            </a:p>
          </p:txBody>
        </p:sp>
        <p:sp>
          <p:nvSpPr>
            <p:cNvPr id="33812" name="Rectangle 18"/>
            <p:cNvSpPr>
              <a:spLocks noChangeArrowheads="1"/>
            </p:cNvSpPr>
            <p:nvPr/>
          </p:nvSpPr>
          <p:spPr bwMode="auto">
            <a:xfrm>
              <a:off x="2497" y="2354"/>
              <a:ext cx="645" cy="195"/>
            </a:xfrm>
            <a:prstGeom prst="rect">
              <a:avLst/>
            </a:prstGeom>
            <a:noFill/>
            <a:ln w="9525">
              <a:noFill/>
              <a:miter lim="800000"/>
              <a:headEnd/>
              <a:tailEnd/>
            </a:ln>
          </p:spPr>
          <p:txBody>
            <a:bodyPr wrap="none" lIns="0" tIns="0" rIns="0" bIns="0">
              <a:spAutoFit/>
            </a:bodyPr>
            <a:lstStyle/>
            <a:p>
              <a:r>
                <a:rPr lang="en-AU" sz="1600">
                  <a:solidFill>
                    <a:srgbClr val="000000"/>
                  </a:solidFill>
                  <a:latin typeface="Arial" charset="0"/>
                </a:rPr>
                <a:t>Middleware</a:t>
              </a:r>
              <a:endParaRPr lang="en-AU"/>
            </a:p>
          </p:txBody>
        </p:sp>
      </p:grpSp>
      <p:sp>
        <p:nvSpPr>
          <p:cNvPr id="21" name="Date Placeholder 3"/>
          <p:cNvSpPr txBox="1">
            <a:spLocks/>
          </p:cNvSpPr>
          <p:nvPr/>
        </p:nvSpPr>
        <p:spPr>
          <a:xfrm>
            <a:off x="309069" y="6248400"/>
            <a:ext cx="4334939" cy="457200"/>
          </a:xfrm>
          <a:prstGeom prst="rect">
            <a:avLst/>
          </a:prstGeom>
          <a:noFill/>
        </p:spPr>
        <p:txBody>
          <a:bodyPr/>
          <a:ls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dirty="0" smtClean="0"/>
              <a:t>CSI3344 Distributed Systems</a:t>
            </a:r>
            <a:endParaRPr lang="en-AU" sz="1800" dirty="0" smtClean="0"/>
          </a:p>
          <a:p>
            <a:endParaRPr lang="en-AU"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11402" y="625624"/>
            <a:ext cx="8820150" cy="1219200"/>
          </a:xfrm>
        </p:spPr>
        <p:txBody>
          <a:bodyPr/>
          <a:lstStyle/>
          <a:p>
            <a:pPr>
              <a:defRPr/>
            </a:pPr>
            <a:r>
              <a:rPr lang="en-AU" sz="4000" b="1" dirty="0" smtClean="0">
                <a:solidFill>
                  <a:srgbClr val="FFFF00"/>
                </a:solidFill>
              </a:rPr>
              <a:t>Introduction to </a:t>
            </a:r>
            <a:r>
              <a:rPr lang="en-AU" sz="4000" b="1" dirty="0">
                <a:solidFill>
                  <a:srgbClr val="FFFF00"/>
                </a:solidFill>
              </a:rPr>
              <a:t>CSI3344</a:t>
            </a:r>
            <a:endParaRPr lang="en-AU" sz="4000" b="1" dirty="0" smtClean="0">
              <a:solidFill>
                <a:srgbClr val="FFFF00"/>
              </a:solidFill>
            </a:endParaRPr>
          </a:p>
        </p:txBody>
      </p:sp>
      <p:sp>
        <p:nvSpPr>
          <p:cNvPr id="152579" name="Rectangle 3"/>
          <p:cNvSpPr>
            <a:spLocks noGrp="1" noChangeArrowheads="1"/>
          </p:cNvSpPr>
          <p:nvPr>
            <p:ph idx="1"/>
          </p:nvPr>
        </p:nvSpPr>
        <p:spPr>
          <a:xfrm>
            <a:off x="827584" y="1843595"/>
            <a:ext cx="8207375" cy="4754562"/>
          </a:xfrm>
        </p:spPr>
        <p:txBody>
          <a:bodyPr/>
          <a:lstStyle/>
          <a:p>
            <a:pPr marL="457200" indent="-457200" eaLnBrk="1" hangingPunct="1">
              <a:lnSpc>
                <a:spcPct val="90000"/>
              </a:lnSpc>
              <a:defRPr/>
            </a:pPr>
            <a:r>
              <a:rPr lang="en-US" sz="2400" dirty="0" smtClean="0"/>
              <a:t>Unit Content:</a:t>
            </a:r>
            <a:r>
              <a:rPr lang="en-AU" sz="2400" dirty="0" smtClean="0"/>
              <a:t> </a:t>
            </a:r>
          </a:p>
          <a:p>
            <a:pPr marL="838200" lvl="1" indent="-381000" eaLnBrk="1" hangingPunct="1">
              <a:lnSpc>
                <a:spcPct val="90000"/>
              </a:lnSpc>
              <a:defRPr/>
            </a:pPr>
            <a:r>
              <a:rPr lang="en-AU" sz="2000" dirty="0" smtClean="0"/>
              <a:t>Characterisation of distributed systems</a:t>
            </a:r>
          </a:p>
          <a:p>
            <a:pPr marL="838200" lvl="1" indent="-381000" eaLnBrk="1" hangingPunct="1">
              <a:lnSpc>
                <a:spcPct val="90000"/>
              </a:lnSpc>
              <a:defRPr/>
            </a:pPr>
            <a:r>
              <a:rPr lang="en-AU" sz="2000" dirty="0" smtClean="0"/>
              <a:t>Design considerations for distributed systems</a:t>
            </a:r>
          </a:p>
          <a:p>
            <a:pPr marL="838200" lvl="1" indent="-381000" eaLnBrk="1" hangingPunct="1">
              <a:lnSpc>
                <a:spcPct val="90000"/>
              </a:lnSpc>
              <a:defRPr/>
            </a:pPr>
            <a:r>
              <a:rPr lang="en-AU" sz="2000" dirty="0" smtClean="0"/>
              <a:t>Architectures of distributed systems</a:t>
            </a:r>
          </a:p>
          <a:p>
            <a:pPr marL="838200" lvl="1" indent="-381000" eaLnBrk="1" hangingPunct="1">
              <a:lnSpc>
                <a:spcPct val="90000"/>
              </a:lnSpc>
              <a:defRPr/>
            </a:pPr>
            <a:r>
              <a:rPr lang="en-AU" sz="2000" dirty="0" smtClean="0"/>
              <a:t>Communication protocols</a:t>
            </a:r>
          </a:p>
          <a:p>
            <a:pPr marL="838200" lvl="1" indent="-381000" eaLnBrk="1" hangingPunct="1">
              <a:lnSpc>
                <a:spcPct val="90000"/>
              </a:lnSpc>
              <a:defRPr/>
            </a:pPr>
            <a:r>
              <a:rPr lang="en-AU" sz="2000" dirty="0" smtClean="0"/>
              <a:t>Remote procedure calls and remote method invocations</a:t>
            </a:r>
          </a:p>
          <a:p>
            <a:pPr marL="838200" lvl="1" indent="-381000" eaLnBrk="1" hangingPunct="1">
              <a:lnSpc>
                <a:spcPct val="90000"/>
              </a:lnSpc>
              <a:defRPr/>
            </a:pPr>
            <a:r>
              <a:rPr lang="en-AU" sz="2000" b="1" dirty="0" smtClean="0">
                <a:solidFill>
                  <a:srgbClr val="0000FF"/>
                </a:solidFill>
              </a:rPr>
              <a:t>Distributed naming services</a:t>
            </a:r>
          </a:p>
          <a:p>
            <a:pPr marL="838200" lvl="1" indent="-381000" eaLnBrk="1" hangingPunct="1">
              <a:lnSpc>
                <a:spcPct val="90000"/>
              </a:lnSpc>
              <a:defRPr/>
            </a:pPr>
            <a:r>
              <a:rPr lang="en-AU" sz="2000" b="1" dirty="0" smtClean="0">
                <a:solidFill>
                  <a:srgbClr val="0000FF"/>
                </a:solidFill>
              </a:rPr>
              <a:t>Synchronization and concurrency control</a:t>
            </a:r>
          </a:p>
          <a:p>
            <a:pPr marL="838200" lvl="1" indent="-381000" eaLnBrk="1" hangingPunct="1">
              <a:lnSpc>
                <a:spcPct val="90000"/>
              </a:lnSpc>
              <a:defRPr/>
            </a:pPr>
            <a:r>
              <a:rPr lang="en-AU" sz="2000" b="1" dirty="0" smtClean="0">
                <a:solidFill>
                  <a:srgbClr val="0000FF"/>
                </a:solidFill>
              </a:rPr>
              <a:t>Consistency protocols and distributed replication</a:t>
            </a:r>
          </a:p>
          <a:p>
            <a:pPr marL="838200" lvl="1" indent="-381000" eaLnBrk="1" hangingPunct="1">
              <a:lnSpc>
                <a:spcPct val="90000"/>
              </a:lnSpc>
              <a:defRPr/>
            </a:pPr>
            <a:r>
              <a:rPr lang="en-AU" sz="2000" b="1" dirty="0" smtClean="0">
                <a:solidFill>
                  <a:srgbClr val="0000FF"/>
                </a:solidFill>
              </a:rPr>
              <a:t>Fault handling techniques</a:t>
            </a:r>
          </a:p>
          <a:p>
            <a:pPr marL="838200" lvl="1" indent="-381000" eaLnBrk="1" hangingPunct="1">
              <a:lnSpc>
                <a:spcPct val="90000"/>
              </a:lnSpc>
              <a:defRPr/>
            </a:pPr>
            <a:r>
              <a:rPr lang="en-AU" sz="2000" b="1" dirty="0" smtClean="0">
                <a:solidFill>
                  <a:srgbClr val="0000FF"/>
                </a:solidFill>
              </a:rPr>
              <a:t>Distributed system security</a:t>
            </a:r>
          </a:p>
          <a:p>
            <a:pPr marL="838200" lvl="1" indent="-381000" eaLnBrk="1" hangingPunct="1">
              <a:lnSpc>
                <a:spcPct val="90000"/>
              </a:lnSpc>
              <a:defRPr/>
            </a:pPr>
            <a:r>
              <a:rPr lang="en-AU" sz="2000" dirty="0" smtClean="0"/>
              <a:t>Middleware technology</a:t>
            </a:r>
          </a:p>
          <a:p>
            <a:pPr marL="838200" lvl="1" indent="-381000" eaLnBrk="1" hangingPunct="1">
              <a:lnSpc>
                <a:spcPct val="90000"/>
              </a:lnSpc>
              <a:defRPr/>
            </a:pPr>
            <a:r>
              <a:rPr lang="en-AU" sz="2000" dirty="0" smtClean="0"/>
              <a:t>Paradigms of distributed systems</a:t>
            </a:r>
          </a:p>
        </p:txBody>
      </p:sp>
      <p:sp>
        <p:nvSpPr>
          <p:cNvPr id="5124" name="Slide Number Placeholder 5"/>
          <p:cNvSpPr>
            <a:spLocks noGrp="1"/>
          </p:cNvSpPr>
          <p:nvPr>
            <p:ph type="sldNum" sz="quarter" idx="4294967295"/>
          </p:nvPr>
        </p:nvSpPr>
        <p:spPr>
          <a:xfrm>
            <a:off x="7239000" y="6248400"/>
            <a:ext cx="1905000" cy="457200"/>
          </a:xfrm>
          <a:prstGeom prst="rect">
            <a:avLst/>
          </a:prstGeom>
          <a:noFill/>
        </p:spPr>
        <p:txBody>
          <a:bodyPr/>
          <a:lstStyle/>
          <a:p>
            <a:fld id="{ADEDE69C-3F77-4AC7-8337-D6A73DA2FC87}" type="slidenum">
              <a:rPr lang="en-AU" smtClean="0"/>
              <a:pPr/>
              <a:t>4</a:t>
            </a:fld>
            <a:endParaRPr lang="en-AU" smtClean="0"/>
          </a:p>
        </p:txBody>
      </p:sp>
      <p:sp>
        <p:nvSpPr>
          <p:cNvPr id="7" name="Date Placeholder 3"/>
          <p:cNvSpPr txBox="1">
            <a:spLocks/>
          </p:cNvSpPr>
          <p:nvPr/>
        </p:nvSpPr>
        <p:spPr>
          <a:xfrm>
            <a:off x="309069" y="6248400"/>
            <a:ext cx="4334939" cy="457200"/>
          </a:xfrm>
          <a:prstGeom prst="rect">
            <a:avLst/>
          </a:prstGeom>
          <a:noFill/>
        </p:spPr>
        <p:txBody>
          <a:bodyPr/>
          <a:ls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dirty="0" smtClean="0"/>
              <a:t>CSI3344 Distributed Systems</a:t>
            </a:r>
            <a:endParaRPr lang="en-AU" sz="1800" dirty="0" smtClean="0"/>
          </a:p>
          <a:p>
            <a:endParaRPr lang="en-AU" sz="1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1525588" y="947318"/>
            <a:ext cx="7099300" cy="560388"/>
          </a:xfrm>
        </p:spPr>
        <p:txBody>
          <a:bodyPr/>
          <a:lstStyle/>
          <a:p>
            <a:pPr eaLnBrk="1" hangingPunct="1">
              <a:defRPr/>
            </a:pPr>
            <a:r>
              <a:rPr lang="en-AU" sz="3600" smtClean="0">
                <a:latin typeface="Arial" charset="0"/>
              </a:rPr>
              <a:t>1.3 General System Model (2)</a:t>
            </a:r>
            <a:endParaRPr lang="en-GB" sz="3600" smtClean="0">
              <a:solidFill>
                <a:srgbClr val="FFFF00"/>
              </a:solidFill>
              <a:latin typeface="Arial" charset="0"/>
            </a:endParaRPr>
          </a:p>
        </p:txBody>
      </p:sp>
      <p:sp>
        <p:nvSpPr>
          <p:cNvPr id="34820" name="Slide Number Placeholder 4"/>
          <p:cNvSpPr>
            <a:spLocks noGrp="1"/>
          </p:cNvSpPr>
          <p:nvPr>
            <p:ph type="sldNum" sz="quarter" idx="4294967295"/>
          </p:nvPr>
        </p:nvSpPr>
        <p:spPr>
          <a:xfrm>
            <a:off x="7239000" y="6248400"/>
            <a:ext cx="1905000" cy="457200"/>
          </a:xfrm>
          <a:prstGeom prst="rect">
            <a:avLst/>
          </a:prstGeom>
          <a:noFill/>
        </p:spPr>
        <p:txBody>
          <a:bodyPr/>
          <a:lstStyle/>
          <a:p>
            <a:fld id="{68BDDB48-4FD1-4873-BAF1-FC42E4517CA3}" type="slidenum">
              <a:rPr lang="en-AU" smtClean="0"/>
              <a:pPr/>
              <a:t>40</a:t>
            </a:fld>
            <a:endParaRPr lang="en-AU" smtClean="0"/>
          </a:p>
        </p:txBody>
      </p:sp>
      <p:sp>
        <p:nvSpPr>
          <p:cNvPr id="34822" name="Text Box 4"/>
          <p:cNvSpPr txBox="1">
            <a:spLocks noChangeArrowheads="1"/>
          </p:cNvSpPr>
          <p:nvPr/>
        </p:nvSpPr>
        <p:spPr bwMode="auto">
          <a:xfrm>
            <a:off x="309069" y="1941046"/>
            <a:ext cx="8167688" cy="519112"/>
          </a:xfrm>
          <a:prstGeom prst="rect">
            <a:avLst/>
          </a:prstGeom>
          <a:noFill/>
          <a:ln w="12700" cap="sq">
            <a:noFill/>
            <a:miter lim="800000"/>
            <a:headEnd type="none" w="sm" len="sm"/>
            <a:tailEnd type="none" w="sm" len="sm"/>
          </a:ln>
        </p:spPr>
        <p:txBody>
          <a:bodyPr>
            <a:spAutoFit/>
          </a:bodyPr>
          <a:lstStyle/>
          <a:p>
            <a:r>
              <a:rPr lang="en-AU" sz="2800" b="1" dirty="0">
                <a:latin typeface="Arial" charset="0"/>
              </a:rPr>
              <a:t>1.3.1 System model (2)</a:t>
            </a:r>
          </a:p>
        </p:txBody>
      </p:sp>
      <p:sp>
        <p:nvSpPr>
          <p:cNvPr id="108549" name="Rectangle 5"/>
          <p:cNvSpPr>
            <a:spLocks noChangeArrowheads="1"/>
          </p:cNvSpPr>
          <p:nvPr/>
        </p:nvSpPr>
        <p:spPr bwMode="auto">
          <a:xfrm>
            <a:off x="381980" y="2438373"/>
            <a:ext cx="8524056" cy="3984104"/>
          </a:xfrm>
          <a:prstGeom prst="rect">
            <a:avLst/>
          </a:prstGeom>
          <a:noFill/>
          <a:ln w="12700" cap="sq">
            <a:noFill/>
            <a:miter lim="800000"/>
            <a:headEnd type="none" w="sm" len="sm"/>
            <a:tailEnd type="none" w="sm" len="sm"/>
          </a:ln>
          <a:effectLst/>
        </p:spPr>
        <p:txBody>
          <a:bodyPr/>
          <a:lstStyle/>
          <a:p>
            <a:pPr marL="609600" indent="-609600" eaLnBrk="0" hangingPunct="0">
              <a:buClr>
                <a:schemeClr val="tx2"/>
              </a:buClr>
              <a:buSzPct val="75000"/>
              <a:buFont typeface="Wingdings" pitchFamily="2" charset="2"/>
              <a:buNone/>
              <a:defRPr/>
            </a:pPr>
            <a:r>
              <a:rPr lang="en-US" b="1" dirty="0">
                <a:latin typeface="Arial" panose="020B0604020202020204" pitchFamily="34" charset="0"/>
                <a:cs typeface="Arial" panose="020B0604020202020204" pitchFamily="34" charset="0"/>
              </a:rPr>
              <a:t>Platform</a:t>
            </a:r>
          </a:p>
          <a:p>
            <a:pPr marL="609600" indent="-609600" eaLnBrk="0" hangingPunct="0">
              <a:buFont typeface="Wingdings" pitchFamily="2" charset="2"/>
              <a:buNone/>
              <a:defRPr/>
            </a:pPr>
            <a:r>
              <a:rPr lang="en-US" b="1"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This lowest layer provides services to the layers </a:t>
            </a:r>
            <a:r>
              <a:rPr lang="en-US" sz="2100" dirty="0" smtClean="0">
                <a:latin typeface="Arial" panose="020B0604020202020204" pitchFamily="34" charset="0"/>
                <a:cs typeface="Arial" panose="020B0604020202020204" pitchFamily="34" charset="0"/>
              </a:rPr>
              <a:t>above them, </a:t>
            </a:r>
            <a:r>
              <a:rPr lang="en-US" sz="2100" dirty="0">
                <a:latin typeface="Arial" panose="020B0604020202020204" pitchFamily="34" charset="0"/>
                <a:cs typeface="Arial" panose="020B0604020202020204" pitchFamily="34" charset="0"/>
              </a:rPr>
              <a:t>which are implemented independently in each computer. Each local OS, which forms part of the underlying network OS, should provide local resource management and communication means to other computers.</a:t>
            </a:r>
          </a:p>
          <a:p>
            <a:pPr marL="609600" indent="-609600" eaLnBrk="0" hangingPunct="0">
              <a:buClr>
                <a:schemeClr val="tx2"/>
              </a:buClr>
              <a:buSzPct val="75000"/>
              <a:buFont typeface="Wingdings" panose="05000000000000000000" pitchFamily="2" charset="2"/>
              <a:buChar char="§"/>
              <a:defRPr/>
            </a:pPr>
            <a:r>
              <a:rPr lang="en-US" sz="2200" b="1" dirty="0" smtClean="0">
                <a:latin typeface="Arial" panose="020B0604020202020204" pitchFamily="34" charset="0"/>
                <a:cs typeface="Arial" panose="020B0604020202020204" pitchFamily="34" charset="0"/>
              </a:rPr>
              <a:t>Major examples</a:t>
            </a:r>
          </a:p>
          <a:p>
            <a:pPr marL="1257300" lvl="2" indent="-342900" eaLnBrk="1" hangingPunct="1">
              <a:lnSpc>
                <a:spcPct val="90000"/>
              </a:lnSpc>
              <a:buFont typeface="Arial" panose="020B0604020202020204" pitchFamily="34" charset="0"/>
              <a:buChar char="•"/>
            </a:pPr>
            <a:r>
              <a:rPr lang="en-US" sz="2100" dirty="0">
                <a:latin typeface="Arial" panose="020B0604020202020204" pitchFamily="34" charset="0"/>
                <a:cs typeface="Arial" panose="020B0604020202020204" pitchFamily="34" charset="0"/>
              </a:rPr>
              <a:t>Intel x86/Windows</a:t>
            </a:r>
          </a:p>
          <a:p>
            <a:pPr marL="1257300" lvl="2" indent="-342900" eaLnBrk="1" hangingPunct="1">
              <a:lnSpc>
                <a:spcPct val="90000"/>
              </a:lnSpc>
              <a:buFont typeface="Arial" panose="020B0604020202020204" pitchFamily="34" charset="0"/>
              <a:buChar char="•"/>
            </a:pPr>
            <a:r>
              <a:rPr lang="en-US" sz="2100" dirty="0">
                <a:latin typeface="Arial" panose="020B0604020202020204" pitchFamily="34" charset="0"/>
                <a:cs typeface="Arial" panose="020B0604020202020204" pitchFamily="34" charset="0"/>
              </a:rPr>
              <a:t>Intel x86/Linux</a:t>
            </a:r>
          </a:p>
          <a:p>
            <a:pPr marL="1257300" lvl="2" indent="-342900" eaLnBrk="1" hangingPunct="1">
              <a:lnSpc>
                <a:spcPct val="90000"/>
              </a:lnSpc>
              <a:buFont typeface="Arial" panose="020B0604020202020204" pitchFamily="34" charset="0"/>
              <a:buChar char="•"/>
            </a:pPr>
            <a:r>
              <a:rPr lang="en-US" sz="2100" dirty="0">
                <a:latin typeface="Arial" panose="020B0604020202020204" pitchFamily="34" charset="0"/>
                <a:cs typeface="Arial" panose="020B0604020202020204" pitchFamily="34" charset="0"/>
              </a:rPr>
              <a:t>Intel x86/Solaris</a:t>
            </a:r>
          </a:p>
          <a:p>
            <a:pPr marL="1257300" lvl="2" indent="-342900" eaLnBrk="1" hangingPunct="1">
              <a:lnSpc>
                <a:spcPct val="90000"/>
              </a:lnSpc>
              <a:buFont typeface="Arial" panose="020B0604020202020204" pitchFamily="34" charset="0"/>
              <a:buChar char="•"/>
            </a:pPr>
            <a:r>
              <a:rPr lang="en-US" sz="2100" dirty="0">
                <a:latin typeface="Arial" panose="020B0604020202020204" pitchFamily="34" charset="0"/>
                <a:cs typeface="Arial" panose="020B0604020202020204" pitchFamily="34" charset="0"/>
              </a:rPr>
              <a:t>SPARC/SunOS</a:t>
            </a:r>
          </a:p>
          <a:p>
            <a:pPr marL="1257300" lvl="2" indent="-342900" eaLnBrk="1" hangingPunct="1">
              <a:lnSpc>
                <a:spcPct val="90000"/>
              </a:lnSpc>
              <a:buFont typeface="Arial" panose="020B0604020202020204" pitchFamily="34" charset="0"/>
              <a:buChar char="•"/>
            </a:pPr>
            <a:r>
              <a:rPr lang="en-US" sz="2100" dirty="0">
                <a:latin typeface="Arial" panose="020B0604020202020204" pitchFamily="34" charset="0"/>
                <a:cs typeface="Arial" panose="020B0604020202020204" pitchFamily="34" charset="0"/>
              </a:rPr>
              <a:t>PowerPC/</a:t>
            </a:r>
            <a:r>
              <a:rPr lang="en-US" sz="2100" dirty="0" err="1">
                <a:latin typeface="Arial" panose="020B0604020202020204" pitchFamily="34" charset="0"/>
                <a:cs typeface="Arial" panose="020B0604020202020204" pitchFamily="34" charset="0"/>
              </a:rPr>
              <a:t>MacOS</a:t>
            </a:r>
            <a:endParaRPr lang="en-US" sz="2100" dirty="0">
              <a:latin typeface="Arial" panose="020B0604020202020204" pitchFamily="34" charset="0"/>
              <a:cs typeface="Arial" panose="020B0604020202020204" pitchFamily="34" charset="0"/>
            </a:endParaRPr>
          </a:p>
          <a:p>
            <a:pPr marL="609600" indent="-609600" eaLnBrk="0" hangingPunct="0">
              <a:buClr>
                <a:schemeClr val="tx2"/>
              </a:buClr>
              <a:buSzPct val="75000"/>
              <a:buFont typeface="Wingdings" pitchFamily="2" charset="2"/>
              <a:buNone/>
              <a:defRPr/>
            </a:pPr>
            <a:endParaRPr lang="en-US" sz="2800" b="1" dirty="0">
              <a:effectLst>
                <a:outerShdw blurRad="38100" dist="38100" dir="2700000" algn="tl">
                  <a:srgbClr val="000000"/>
                </a:outerShdw>
              </a:effectLst>
            </a:endParaRPr>
          </a:p>
        </p:txBody>
      </p:sp>
      <p:sp>
        <p:nvSpPr>
          <p:cNvPr id="8" name="Date Placeholder 3"/>
          <p:cNvSpPr txBox="1">
            <a:spLocks/>
          </p:cNvSpPr>
          <p:nvPr/>
        </p:nvSpPr>
        <p:spPr>
          <a:xfrm>
            <a:off x="309069" y="6248400"/>
            <a:ext cx="4334939" cy="457200"/>
          </a:xfrm>
          <a:prstGeom prst="rect">
            <a:avLst/>
          </a:prstGeom>
          <a:noFill/>
        </p:spPr>
        <p:txBody>
          <a:bodyPr/>
          <a:ls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dirty="0" smtClean="0"/>
              <a:t>CSI3344 Distributed Systems</a:t>
            </a:r>
            <a:endParaRPr lang="en-AU" sz="1800" dirty="0" smtClean="0"/>
          </a:p>
          <a:p>
            <a:endParaRPr lang="en-AU" sz="1800" dirty="0"/>
          </a:p>
        </p:txBody>
      </p:sp>
    </p:spTree>
    <p:extLst>
      <p:ext uri="{BB962C8B-B14F-4D97-AF65-F5344CB8AC3E}">
        <p14:creationId xmlns:p14="http://schemas.microsoft.com/office/powerpoint/2010/main" val="7497839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1113992" y="980728"/>
            <a:ext cx="7099300" cy="560388"/>
          </a:xfrm>
        </p:spPr>
        <p:txBody>
          <a:bodyPr/>
          <a:lstStyle/>
          <a:p>
            <a:pPr eaLnBrk="1" hangingPunct="1">
              <a:defRPr/>
            </a:pPr>
            <a:r>
              <a:rPr lang="en-AU" sz="3600" dirty="0" smtClean="0">
                <a:latin typeface="Arial" charset="0"/>
              </a:rPr>
              <a:t>1.3 General System Model (3)</a:t>
            </a:r>
            <a:endParaRPr lang="en-GB" sz="3600" dirty="0" smtClean="0">
              <a:solidFill>
                <a:srgbClr val="FFFF00"/>
              </a:solidFill>
              <a:latin typeface="Arial" charset="0"/>
            </a:endParaRPr>
          </a:p>
        </p:txBody>
      </p:sp>
      <p:sp>
        <p:nvSpPr>
          <p:cNvPr id="34820" name="Slide Number Placeholder 4"/>
          <p:cNvSpPr>
            <a:spLocks noGrp="1"/>
          </p:cNvSpPr>
          <p:nvPr>
            <p:ph type="sldNum" sz="quarter" idx="4294967295"/>
          </p:nvPr>
        </p:nvSpPr>
        <p:spPr>
          <a:xfrm>
            <a:off x="7239000" y="6248400"/>
            <a:ext cx="1905000" cy="457200"/>
          </a:xfrm>
          <a:prstGeom prst="rect">
            <a:avLst/>
          </a:prstGeom>
          <a:noFill/>
        </p:spPr>
        <p:txBody>
          <a:bodyPr/>
          <a:lstStyle/>
          <a:p>
            <a:fld id="{68BDDB48-4FD1-4873-BAF1-FC42E4517CA3}" type="slidenum">
              <a:rPr lang="en-AU" smtClean="0"/>
              <a:pPr/>
              <a:t>41</a:t>
            </a:fld>
            <a:endParaRPr lang="en-AU" smtClean="0"/>
          </a:p>
        </p:txBody>
      </p:sp>
      <p:sp>
        <p:nvSpPr>
          <p:cNvPr id="108549" name="Rectangle 5"/>
          <p:cNvSpPr>
            <a:spLocks noChangeArrowheads="1"/>
          </p:cNvSpPr>
          <p:nvPr/>
        </p:nvSpPr>
        <p:spPr bwMode="auto">
          <a:xfrm>
            <a:off x="107504" y="1889448"/>
            <a:ext cx="9036496" cy="4968552"/>
          </a:xfrm>
          <a:prstGeom prst="rect">
            <a:avLst/>
          </a:prstGeom>
          <a:noFill/>
          <a:ln w="12700" cap="sq">
            <a:noFill/>
            <a:miter lim="800000"/>
            <a:headEnd type="none" w="sm" len="sm"/>
            <a:tailEnd type="none" w="sm" len="sm"/>
          </a:ln>
          <a:effectLst/>
        </p:spPr>
        <p:txBody>
          <a:bodyPr/>
          <a:lstStyle/>
          <a:p>
            <a:pPr eaLnBrk="0" hangingPunct="0">
              <a:buClr>
                <a:schemeClr val="tx2"/>
              </a:buClr>
              <a:buSzPct val="75000"/>
              <a:defRPr/>
            </a:pPr>
            <a:r>
              <a:rPr lang="en-US" sz="2800" dirty="0" smtClean="0">
                <a:latin typeface="+mn-lt"/>
              </a:rPr>
              <a:t>The Middleware</a:t>
            </a:r>
            <a:endParaRPr lang="en-US" sz="2800" dirty="0">
              <a:latin typeface="+mn-lt"/>
            </a:endParaRPr>
          </a:p>
          <a:p>
            <a:pPr marL="609600" indent="-609600" eaLnBrk="0" hangingPunct="0">
              <a:buFont typeface="Arial" panose="020B0604020202020204" pitchFamily="34" charset="0"/>
              <a:buChar char="•"/>
              <a:defRPr/>
            </a:pPr>
            <a:r>
              <a:rPr lang="en-US" sz="2000" dirty="0" smtClean="0">
                <a:latin typeface="Arial" panose="020B0604020202020204" pitchFamily="34" charset="0"/>
                <a:cs typeface="Arial" panose="020B0604020202020204" pitchFamily="34" charset="0"/>
              </a:rPr>
              <a:t>This </a:t>
            </a:r>
            <a:r>
              <a:rPr lang="en-US" sz="2000" dirty="0">
                <a:latin typeface="Arial" panose="020B0604020202020204" pitchFamily="34" charset="0"/>
                <a:cs typeface="Arial" panose="020B0604020202020204" pitchFamily="34" charset="0"/>
              </a:rPr>
              <a:t>is a type of distributed system software that connects different kinds of applications and provides distributed transparency to its connected applications. Middleware does not manage an individual </a:t>
            </a:r>
            <a:r>
              <a:rPr lang="en-US" sz="2000" dirty="0" smtClean="0">
                <a:latin typeface="Arial" panose="020B0604020202020204" pitchFamily="34" charset="0"/>
                <a:cs typeface="Arial" panose="020B0604020202020204" pitchFamily="34" charset="0"/>
              </a:rPr>
              <a:t>node.</a:t>
            </a:r>
          </a:p>
          <a:p>
            <a:pPr marL="609600" indent="-609600" eaLnBrk="0" hangingPunct="0">
              <a:buFont typeface="Arial" panose="020B0604020202020204" pitchFamily="34" charset="0"/>
              <a:buChar char="•"/>
              <a:defRPr/>
            </a:pPr>
            <a:r>
              <a:rPr lang="en-US" sz="2000" dirty="0" smtClean="0">
                <a:latin typeface="Arial" panose="020B0604020202020204" pitchFamily="34" charset="0"/>
                <a:cs typeface="Arial" panose="020B0604020202020204" pitchFamily="34" charset="0"/>
              </a:rPr>
              <a:t>The purpose </a:t>
            </a:r>
            <a:r>
              <a:rPr lang="en-US" sz="2000" dirty="0">
                <a:latin typeface="Arial" panose="020B0604020202020204" pitchFamily="34" charset="0"/>
                <a:cs typeface="Arial" panose="020B0604020202020204" pitchFamily="34" charset="0"/>
              </a:rPr>
              <a:t>is to mask heterogeneity present in distributed systems and to provide a convenient programming model to application </a:t>
            </a:r>
            <a:r>
              <a:rPr lang="en-US" sz="2000" dirty="0" smtClean="0">
                <a:latin typeface="Arial" panose="020B0604020202020204" pitchFamily="34" charset="0"/>
                <a:cs typeface="Arial" panose="020B0604020202020204" pitchFamily="34" charset="0"/>
              </a:rPr>
              <a:t>developers.</a:t>
            </a:r>
          </a:p>
          <a:p>
            <a:pPr marL="609600" indent="-609600" eaLnBrk="0" hangingPunct="0">
              <a:buFont typeface="Arial" panose="020B0604020202020204" pitchFamily="34" charset="0"/>
              <a:buChar char="•"/>
              <a:defRPr/>
            </a:pPr>
            <a:r>
              <a:rPr lang="en-US" sz="2000" dirty="0" smtClean="0">
                <a:latin typeface="Arial" panose="020B0604020202020204" pitchFamily="34" charset="0"/>
                <a:cs typeface="Arial" panose="020B0604020202020204" pitchFamily="34" charset="0"/>
              </a:rPr>
              <a:t>Examples</a:t>
            </a:r>
            <a:r>
              <a:rPr lang="en-US" sz="2000" dirty="0">
                <a:latin typeface="Arial" panose="020B0604020202020204" pitchFamily="34" charset="0"/>
                <a:cs typeface="Arial" panose="020B0604020202020204" pitchFamily="34" charset="0"/>
              </a:rPr>
              <a:t>:</a:t>
            </a:r>
          </a:p>
          <a:p>
            <a:pPr marL="1200150" lvl="2" indent="-285750">
              <a:lnSpc>
                <a:spcPct val="90000"/>
              </a:lnSpc>
              <a:buFont typeface="Arial" panose="020B0604020202020204" pitchFamily="34" charset="0"/>
              <a:buChar char="•"/>
            </a:pPr>
            <a:r>
              <a:rPr lang="en-US" sz="1500" dirty="0">
                <a:latin typeface="Arial" panose="020B0604020202020204" pitchFamily="34" charset="0"/>
                <a:cs typeface="Arial" panose="020B0604020202020204" pitchFamily="34" charset="0"/>
              </a:rPr>
              <a:t>Sun RPC (Remote Procedure Calls)</a:t>
            </a:r>
          </a:p>
          <a:p>
            <a:pPr marL="1200150" lvl="2" indent="-285750">
              <a:lnSpc>
                <a:spcPct val="90000"/>
              </a:lnSpc>
              <a:buFont typeface="Arial" panose="020B0604020202020204" pitchFamily="34" charset="0"/>
              <a:buChar char="•"/>
            </a:pPr>
            <a:r>
              <a:rPr lang="en-US" sz="1500" dirty="0">
                <a:latin typeface="Arial" panose="020B0604020202020204" pitchFamily="34" charset="0"/>
                <a:cs typeface="Arial" panose="020B0604020202020204" pitchFamily="34" charset="0"/>
              </a:rPr>
              <a:t>OMG CORBA (Common Object Request Broker Architecture)</a:t>
            </a:r>
          </a:p>
          <a:p>
            <a:pPr marL="1200150" lvl="2" indent="-285750">
              <a:lnSpc>
                <a:spcPct val="90000"/>
              </a:lnSpc>
              <a:buFont typeface="Arial" panose="020B0604020202020204" pitchFamily="34" charset="0"/>
              <a:buChar char="•"/>
            </a:pPr>
            <a:r>
              <a:rPr lang="en-US" sz="1500" dirty="0">
                <a:latin typeface="Arial" panose="020B0604020202020204" pitchFamily="34" charset="0"/>
                <a:cs typeface="Arial" panose="020B0604020202020204" pitchFamily="34" charset="0"/>
              </a:rPr>
              <a:t>Microsoft D-COM (Distributed Components Object Model)</a:t>
            </a:r>
          </a:p>
          <a:p>
            <a:pPr marL="1200150" lvl="2" indent="-285750">
              <a:lnSpc>
                <a:spcPct val="90000"/>
              </a:lnSpc>
              <a:buFont typeface="Arial" panose="020B0604020202020204" pitchFamily="34" charset="0"/>
              <a:buChar char="•"/>
            </a:pPr>
            <a:r>
              <a:rPr lang="en-US" sz="1500" dirty="0">
                <a:latin typeface="Arial" panose="020B0604020202020204" pitchFamily="34" charset="0"/>
                <a:cs typeface="Arial" panose="020B0604020202020204" pitchFamily="34" charset="0"/>
              </a:rPr>
              <a:t>Sun Java RMI</a:t>
            </a:r>
          </a:p>
          <a:p>
            <a:pPr marL="1200150" lvl="2" indent="-285750">
              <a:lnSpc>
                <a:spcPct val="90000"/>
              </a:lnSpc>
              <a:buFont typeface="Arial" panose="020B0604020202020204" pitchFamily="34" charset="0"/>
              <a:buChar char="•"/>
            </a:pPr>
            <a:r>
              <a:rPr lang="en-US" sz="1500" dirty="0">
                <a:latin typeface="Arial" panose="020B0604020202020204" pitchFamily="34" charset="0"/>
                <a:cs typeface="Arial" panose="020B0604020202020204" pitchFamily="34" charset="0"/>
              </a:rPr>
              <a:t>Modern Middleware:</a:t>
            </a:r>
          </a:p>
          <a:p>
            <a:pPr marL="1657350" lvl="3" indent="-285750" eaLnBrk="1" hangingPunct="1">
              <a:lnSpc>
                <a:spcPct val="90000"/>
              </a:lnSpc>
              <a:buFont typeface="Times New Roman" panose="02020603050405020304" pitchFamily="18" charset="0"/>
              <a:buChar char="−"/>
            </a:pPr>
            <a:r>
              <a:rPr lang="en-US" sz="1400" dirty="0" err="1">
                <a:latin typeface="Arial" panose="020B0604020202020204" pitchFamily="34" charset="0"/>
                <a:cs typeface="Arial" panose="020B0604020202020204" pitchFamily="34" charset="0"/>
              </a:rPr>
              <a:t>Manjrasoft</a:t>
            </a:r>
            <a:r>
              <a:rPr lang="en-US" sz="1400" dirty="0">
                <a:latin typeface="Arial" panose="020B0604020202020204" pitchFamily="34" charset="0"/>
                <a:cs typeface="Arial" panose="020B0604020202020204" pitchFamily="34" charset="0"/>
              </a:rPr>
              <a:t> Aneka– for Cloud computing</a:t>
            </a:r>
          </a:p>
          <a:p>
            <a:pPr marL="1657350" lvl="3" indent="-285750" eaLnBrk="1" hangingPunct="1">
              <a:lnSpc>
                <a:spcPct val="90000"/>
              </a:lnSpc>
              <a:buFont typeface="Times New Roman" panose="02020603050405020304" pitchFamily="18" charset="0"/>
              <a:buChar char="−"/>
            </a:pPr>
            <a:r>
              <a:rPr lang="en-US" sz="1400" dirty="0">
                <a:latin typeface="Arial" panose="020B0604020202020204" pitchFamily="34" charset="0"/>
                <a:cs typeface="Arial" panose="020B0604020202020204" pitchFamily="34" charset="0"/>
              </a:rPr>
              <a:t>IBM </a:t>
            </a:r>
            <a:r>
              <a:rPr lang="en-US" sz="1400" dirty="0" err="1">
                <a:latin typeface="Arial" panose="020B0604020202020204" pitchFamily="34" charset="0"/>
                <a:cs typeface="Arial" panose="020B0604020202020204" pitchFamily="34" charset="0"/>
              </a:rPr>
              <a:t>WebSphere</a:t>
            </a:r>
            <a:endParaRPr lang="en-US" sz="1400" dirty="0">
              <a:latin typeface="Arial" panose="020B0604020202020204" pitchFamily="34" charset="0"/>
              <a:cs typeface="Arial" panose="020B0604020202020204" pitchFamily="34" charset="0"/>
            </a:endParaRPr>
          </a:p>
          <a:p>
            <a:pPr marL="1657350" lvl="3" indent="-285750" eaLnBrk="1" hangingPunct="1">
              <a:lnSpc>
                <a:spcPct val="90000"/>
              </a:lnSpc>
              <a:buFont typeface="Times New Roman" panose="02020603050405020304" pitchFamily="18" charset="0"/>
              <a:buChar char="−"/>
            </a:pPr>
            <a:r>
              <a:rPr lang="en-US" sz="1400" dirty="0">
                <a:latin typeface="Arial" panose="020B0604020202020204" pitchFamily="34" charset="0"/>
                <a:cs typeface="Arial" panose="020B0604020202020204" pitchFamily="34" charset="0"/>
              </a:rPr>
              <a:t>Microsoft .NET</a:t>
            </a:r>
          </a:p>
          <a:p>
            <a:pPr marL="1657350" lvl="3" indent="-285750" eaLnBrk="1" hangingPunct="1">
              <a:lnSpc>
                <a:spcPct val="90000"/>
              </a:lnSpc>
              <a:buFont typeface="Times New Roman" panose="02020603050405020304" pitchFamily="18" charset="0"/>
              <a:buChar char="−"/>
            </a:pPr>
            <a:r>
              <a:rPr lang="en-US" sz="1400" dirty="0">
                <a:latin typeface="Arial" panose="020B0604020202020204" pitchFamily="34" charset="0"/>
                <a:cs typeface="Arial" panose="020B0604020202020204" pitchFamily="34" charset="0"/>
              </a:rPr>
              <a:t>Sun J2EE</a:t>
            </a:r>
          </a:p>
          <a:p>
            <a:pPr marL="1657350" lvl="3" indent="-285750" eaLnBrk="1" hangingPunct="1">
              <a:lnSpc>
                <a:spcPct val="90000"/>
              </a:lnSpc>
              <a:buFont typeface="Times New Roman" panose="02020603050405020304" pitchFamily="18" charset="0"/>
              <a:buChar char="−"/>
            </a:pPr>
            <a:r>
              <a:rPr lang="en-AU" sz="1400" dirty="0">
                <a:latin typeface="Arial" panose="020B0604020202020204" pitchFamily="34" charset="0"/>
                <a:cs typeface="Arial" panose="020B0604020202020204" pitchFamily="34" charset="0"/>
              </a:rPr>
              <a:t>Google </a:t>
            </a:r>
            <a:r>
              <a:rPr lang="en-AU" sz="1400" dirty="0" err="1" smtClean="0">
                <a:latin typeface="Arial" panose="020B0604020202020204" pitchFamily="34" charset="0"/>
                <a:cs typeface="Arial" panose="020B0604020202020204" pitchFamily="34" charset="0"/>
              </a:rPr>
              <a:t>AppEngine</a:t>
            </a:r>
            <a:endParaRPr lang="en-AU" sz="1400" dirty="0" smtClean="0">
              <a:latin typeface="Arial" panose="020B0604020202020204" pitchFamily="34" charset="0"/>
              <a:cs typeface="Arial" panose="020B0604020202020204" pitchFamily="34" charset="0"/>
            </a:endParaRPr>
          </a:p>
          <a:p>
            <a:pPr marL="1657350" lvl="3" indent="-285750" eaLnBrk="1" hangingPunct="1">
              <a:lnSpc>
                <a:spcPct val="90000"/>
              </a:lnSpc>
              <a:buFont typeface="Times New Roman" panose="02020603050405020304" pitchFamily="18" charset="0"/>
              <a:buChar char="−"/>
            </a:pPr>
            <a:r>
              <a:rPr lang="en-AU" sz="1400" dirty="0" smtClean="0">
                <a:latin typeface="Arial" panose="020B0604020202020204" pitchFamily="34" charset="0"/>
                <a:cs typeface="Arial" panose="020B0604020202020204" pitchFamily="34" charset="0"/>
              </a:rPr>
              <a:t>Etc.</a:t>
            </a:r>
            <a:endParaRPr lang="en-US" sz="1400" dirty="0">
              <a:latin typeface="Arial" panose="020B0604020202020204" pitchFamily="34" charset="0"/>
              <a:cs typeface="Arial" panose="020B0604020202020204" pitchFamily="34" charset="0"/>
            </a:endParaRPr>
          </a:p>
          <a:p>
            <a:pPr marL="609600" indent="-609600" eaLnBrk="0" hangingPunct="0">
              <a:buFont typeface="Wingdings" panose="05000000000000000000" pitchFamily="2" charset="2"/>
              <a:buChar char="§"/>
              <a:defRPr/>
            </a:pPr>
            <a:endParaRPr lang="en-US" sz="2000" dirty="0"/>
          </a:p>
          <a:p>
            <a:pPr marL="609600" indent="-609600" eaLnBrk="0" hangingPunct="0">
              <a:buFont typeface="Wingdings" pitchFamily="2" charset="2"/>
              <a:buNone/>
              <a:defRPr/>
            </a:pPr>
            <a:endParaRPr lang="en-US" dirty="0"/>
          </a:p>
        </p:txBody>
      </p:sp>
      <p:sp>
        <p:nvSpPr>
          <p:cNvPr id="7" name="Date Placeholder 3"/>
          <p:cNvSpPr txBox="1">
            <a:spLocks/>
          </p:cNvSpPr>
          <p:nvPr/>
        </p:nvSpPr>
        <p:spPr>
          <a:xfrm>
            <a:off x="309069" y="6248400"/>
            <a:ext cx="4334939" cy="457200"/>
          </a:xfrm>
          <a:prstGeom prst="rect">
            <a:avLst/>
          </a:prstGeom>
          <a:noFill/>
        </p:spPr>
        <p:txBody>
          <a:bodyPr/>
          <a:ls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dirty="0" smtClean="0"/>
              <a:t>CSI3344 Distributed Systems</a:t>
            </a:r>
            <a:endParaRPr lang="en-AU" sz="1800" dirty="0" smtClean="0"/>
          </a:p>
          <a:p>
            <a:endParaRPr lang="en-AU" sz="1800" dirty="0"/>
          </a:p>
        </p:txBody>
      </p:sp>
    </p:spTree>
    <p:extLst>
      <p:ext uri="{BB962C8B-B14F-4D97-AF65-F5344CB8AC3E}">
        <p14:creationId xmlns:p14="http://schemas.microsoft.com/office/powerpoint/2010/main" val="17673421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1331640" y="854926"/>
            <a:ext cx="7099300" cy="560388"/>
          </a:xfrm>
        </p:spPr>
        <p:txBody>
          <a:bodyPr/>
          <a:lstStyle/>
          <a:p>
            <a:pPr eaLnBrk="1" hangingPunct="1">
              <a:defRPr/>
            </a:pPr>
            <a:r>
              <a:rPr lang="en-AU" sz="3600" dirty="0" smtClean="0">
                <a:latin typeface="Arial" charset="0"/>
              </a:rPr>
              <a:t>1.3 General System Model (4)</a:t>
            </a:r>
            <a:endParaRPr lang="en-GB" sz="3600" dirty="0" smtClean="0">
              <a:solidFill>
                <a:srgbClr val="FFFF00"/>
              </a:solidFill>
              <a:latin typeface="Arial" charset="0"/>
            </a:endParaRPr>
          </a:p>
        </p:txBody>
      </p:sp>
      <p:sp>
        <p:nvSpPr>
          <p:cNvPr id="35844" name="Slide Number Placeholder 4"/>
          <p:cNvSpPr>
            <a:spLocks noGrp="1"/>
          </p:cNvSpPr>
          <p:nvPr>
            <p:ph type="sldNum" sz="quarter" idx="4294967295"/>
          </p:nvPr>
        </p:nvSpPr>
        <p:spPr>
          <a:xfrm>
            <a:off x="7239000" y="6248400"/>
            <a:ext cx="1905000" cy="457200"/>
          </a:xfrm>
          <a:prstGeom prst="rect">
            <a:avLst/>
          </a:prstGeom>
          <a:noFill/>
        </p:spPr>
        <p:txBody>
          <a:bodyPr/>
          <a:lstStyle/>
          <a:p>
            <a:fld id="{140BA3E9-0CB1-464B-BED3-D937D1D59FE7}" type="slidenum">
              <a:rPr lang="en-AU" smtClean="0"/>
              <a:pPr/>
              <a:t>42</a:t>
            </a:fld>
            <a:endParaRPr lang="en-AU" smtClean="0"/>
          </a:p>
        </p:txBody>
      </p:sp>
      <p:sp>
        <p:nvSpPr>
          <p:cNvPr id="109572" name="Rectangle 4"/>
          <p:cNvSpPr>
            <a:spLocks noChangeArrowheads="1"/>
          </p:cNvSpPr>
          <p:nvPr/>
        </p:nvSpPr>
        <p:spPr bwMode="auto">
          <a:xfrm>
            <a:off x="376808" y="1870806"/>
            <a:ext cx="8534400" cy="1371600"/>
          </a:xfrm>
          <a:prstGeom prst="rect">
            <a:avLst/>
          </a:prstGeom>
          <a:noFill/>
          <a:ln w="12700" cap="sq">
            <a:noFill/>
            <a:miter lim="800000"/>
            <a:headEnd type="none" w="sm" len="sm"/>
            <a:tailEnd type="none" w="sm" len="sm"/>
          </a:ln>
          <a:effectLst/>
        </p:spPr>
        <p:txBody>
          <a:bodyPr/>
          <a:lstStyle/>
          <a:p>
            <a:pPr marL="609600" indent="-609600">
              <a:defRPr/>
            </a:pPr>
            <a:r>
              <a:rPr lang="en-AU" sz="2800" b="1" dirty="0">
                <a:latin typeface="Arial" panose="020B0604020202020204" pitchFamily="34" charset="0"/>
                <a:cs typeface="Arial" panose="020B0604020202020204" pitchFamily="34" charset="0"/>
              </a:rPr>
              <a:t>1.3.2 Middleware (1)</a:t>
            </a:r>
            <a:endParaRPr lang="en-US" sz="2800" b="1" dirty="0">
              <a:latin typeface="Arial" panose="020B0604020202020204" pitchFamily="34" charset="0"/>
              <a:cs typeface="Arial" panose="020B0604020202020204" pitchFamily="34" charset="0"/>
            </a:endParaRPr>
          </a:p>
          <a:p>
            <a:pPr marL="609600" indent="-609600" eaLnBrk="0" hangingPunct="0">
              <a:buClr>
                <a:schemeClr val="tx2"/>
              </a:buClr>
              <a:buSzPct val="75000"/>
              <a:buFont typeface="Wingdings" pitchFamily="2" charset="2"/>
              <a:buChar char="Ø"/>
              <a:defRPr/>
            </a:pPr>
            <a:r>
              <a:rPr lang="en-US" b="1" dirty="0">
                <a:solidFill>
                  <a:srgbClr val="0000FF"/>
                </a:solidFill>
                <a:latin typeface="Arial" panose="020B0604020202020204" pitchFamily="34" charset="0"/>
                <a:cs typeface="Arial" panose="020B0604020202020204" pitchFamily="34" charset="0"/>
              </a:rPr>
              <a:t>Middleware position:</a:t>
            </a:r>
            <a:r>
              <a:rPr lang="en-US" dirty="0">
                <a:solidFill>
                  <a:srgbClr val="0000FF"/>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between applications and operating system layers</a:t>
            </a:r>
          </a:p>
        </p:txBody>
      </p:sp>
      <p:pic>
        <p:nvPicPr>
          <p:cNvPr id="35847" name="Picture 5"/>
          <p:cNvPicPr>
            <a:picLocks noChangeAspect="1" noChangeArrowheads="1"/>
          </p:cNvPicPr>
          <p:nvPr/>
        </p:nvPicPr>
        <p:blipFill>
          <a:blip r:embed="rId2"/>
          <a:srcRect l="29076" t="42145" r="28006" b="36253"/>
          <a:stretch>
            <a:fillRect/>
          </a:stretch>
        </p:blipFill>
        <p:spPr bwMode="auto">
          <a:xfrm>
            <a:off x="1507892" y="3068960"/>
            <a:ext cx="5741640" cy="3007702"/>
          </a:xfrm>
          <a:prstGeom prst="rect">
            <a:avLst/>
          </a:prstGeom>
          <a:noFill/>
          <a:ln w="9525">
            <a:noFill/>
            <a:miter lim="800000"/>
            <a:headEnd/>
            <a:tailEnd/>
          </a:ln>
        </p:spPr>
      </p:pic>
      <p:sp>
        <p:nvSpPr>
          <p:cNvPr id="8" name="Date Placeholder 3"/>
          <p:cNvSpPr txBox="1">
            <a:spLocks/>
          </p:cNvSpPr>
          <p:nvPr/>
        </p:nvSpPr>
        <p:spPr>
          <a:xfrm>
            <a:off x="309069" y="6248400"/>
            <a:ext cx="4334939" cy="457200"/>
          </a:xfrm>
          <a:prstGeom prst="rect">
            <a:avLst/>
          </a:prstGeom>
          <a:noFill/>
        </p:spPr>
        <p:txBody>
          <a:bodyPr/>
          <a:ls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dirty="0" smtClean="0"/>
              <a:t>CSI3344 Distributed Systems</a:t>
            </a:r>
            <a:endParaRPr lang="en-AU" sz="1800" dirty="0" smtClean="0"/>
          </a:p>
          <a:p>
            <a:endParaRPr lang="en-AU" sz="18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1069769" y="980728"/>
            <a:ext cx="7099300" cy="560388"/>
          </a:xfrm>
        </p:spPr>
        <p:txBody>
          <a:bodyPr/>
          <a:lstStyle/>
          <a:p>
            <a:pPr eaLnBrk="1" hangingPunct="1">
              <a:defRPr/>
            </a:pPr>
            <a:r>
              <a:rPr lang="en-AU" sz="3600" dirty="0" smtClean="0">
                <a:latin typeface="Arial" charset="0"/>
              </a:rPr>
              <a:t>1.3 General System Model (5)</a:t>
            </a:r>
            <a:endParaRPr lang="en-GB" sz="3600" dirty="0" smtClean="0">
              <a:solidFill>
                <a:srgbClr val="FFFF00"/>
              </a:solidFill>
              <a:latin typeface="Arial" charset="0"/>
            </a:endParaRPr>
          </a:p>
        </p:txBody>
      </p:sp>
      <p:sp>
        <p:nvSpPr>
          <p:cNvPr id="36868" name="Slide Number Placeholder 4"/>
          <p:cNvSpPr>
            <a:spLocks noGrp="1"/>
          </p:cNvSpPr>
          <p:nvPr>
            <p:ph type="sldNum" sz="quarter" idx="4294967295"/>
          </p:nvPr>
        </p:nvSpPr>
        <p:spPr>
          <a:xfrm>
            <a:off x="7239000" y="6248400"/>
            <a:ext cx="1905000" cy="457200"/>
          </a:xfrm>
          <a:prstGeom prst="rect">
            <a:avLst/>
          </a:prstGeom>
          <a:noFill/>
        </p:spPr>
        <p:txBody>
          <a:bodyPr/>
          <a:lstStyle/>
          <a:p>
            <a:fld id="{77A6AD34-CE58-41B8-80EB-044FA50DFB0E}" type="slidenum">
              <a:rPr lang="en-AU" smtClean="0"/>
              <a:pPr/>
              <a:t>43</a:t>
            </a:fld>
            <a:endParaRPr lang="en-AU" smtClean="0"/>
          </a:p>
        </p:txBody>
      </p:sp>
      <p:sp>
        <p:nvSpPr>
          <p:cNvPr id="110595" name="Rectangle 3"/>
          <p:cNvSpPr>
            <a:spLocks noChangeArrowheads="1"/>
          </p:cNvSpPr>
          <p:nvPr/>
        </p:nvSpPr>
        <p:spPr bwMode="auto">
          <a:xfrm>
            <a:off x="539552" y="1843370"/>
            <a:ext cx="8026152" cy="4405030"/>
          </a:xfrm>
          <a:prstGeom prst="rect">
            <a:avLst/>
          </a:prstGeom>
          <a:noFill/>
          <a:ln w="12700" cap="sq">
            <a:noFill/>
            <a:miter lim="800000"/>
            <a:headEnd type="none" w="sm" len="sm"/>
            <a:tailEnd type="none" w="sm" len="sm"/>
          </a:ln>
          <a:effectLst/>
        </p:spPr>
        <p:txBody>
          <a:bodyPr/>
          <a:lstStyle/>
          <a:p>
            <a:pPr marL="609600" indent="-609600">
              <a:defRPr/>
            </a:pPr>
            <a:r>
              <a:rPr lang="en-AU" sz="2800" b="1" dirty="0">
                <a:latin typeface="+mn-lt"/>
                <a:cs typeface="Arial" panose="020B0604020202020204" pitchFamily="34" charset="0"/>
              </a:rPr>
              <a:t>1.3.2 Middleware (2)</a:t>
            </a:r>
            <a:endParaRPr lang="en-US" sz="2800" b="1" dirty="0">
              <a:latin typeface="+mn-lt"/>
              <a:cs typeface="Arial" panose="020B0604020202020204" pitchFamily="34" charset="0"/>
            </a:endParaRPr>
          </a:p>
          <a:p>
            <a:pPr marL="609600" indent="-609600">
              <a:buClr>
                <a:srgbClr val="FFFF00"/>
              </a:buClr>
              <a:buFont typeface="Wingdings" pitchFamily="2" charset="2"/>
              <a:buChar char="Ø"/>
              <a:defRPr/>
            </a:pPr>
            <a:r>
              <a:rPr lang="en-US" sz="2200" b="1" dirty="0">
                <a:solidFill>
                  <a:srgbClr val="0000FF"/>
                </a:solidFill>
                <a:latin typeface="+mn-lt"/>
                <a:cs typeface="Arial" panose="020B0604020202020204" pitchFamily="34" charset="0"/>
              </a:rPr>
              <a:t>Middleware models: </a:t>
            </a:r>
            <a:r>
              <a:rPr lang="en-US" sz="2200" dirty="0">
                <a:latin typeface="+mn-lt"/>
                <a:cs typeface="Arial" panose="020B0604020202020204" pitchFamily="34" charset="0"/>
              </a:rPr>
              <a:t>To make development and integration of distributed applications as simple as possible, most middleware is based on a certain model for describing distribution and communication.</a:t>
            </a:r>
          </a:p>
          <a:p>
            <a:pPr marL="609600" indent="-609600" eaLnBrk="0" hangingPunct="0">
              <a:buClr>
                <a:schemeClr val="tx2"/>
              </a:buClr>
              <a:buSzPct val="75000"/>
              <a:buFont typeface="Wingdings" pitchFamily="2" charset="2"/>
              <a:buNone/>
              <a:defRPr/>
            </a:pPr>
            <a:r>
              <a:rPr lang="en-US" b="1" dirty="0">
                <a:solidFill>
                  <a:srgbClr val="0000FF"/>
                </a:solidFill>
                <a:latin typeface="+mn-lt"/>
                <a:cs typeface="Arial" panose="020B0604020202020204" pitchFamily="34" charset="0"/>
              </a:rPr>
              <a:t>Some early models:</a:t>
            </a:r>
          </a:p>
          <a:p>
            <a:pPr marL="609600" indent="-609600" eaLnBrk="0" hangingPunct="0">
              <a:buClr>
                <a:schemeClr val="tx2"/>
              </a:buClr>
              <a:buSzPct val="75000"/>
              <a:buFont typeface="Wingdings" pitchFamily="2" charset="2"/>
              <a:buChar char="q"/>
              <a:defRPr/>
            </a:pPr>
            <a:r>
              <a:rPr lang="en-US" sz="2200" b="1" dirty="0">
                <a:latin typeface="+mn-lt"/>
                <a:cs typeface="Arial" panose="020B0604020202020204" pitchFamily="34" charset="0"/>
              </a:rPr>
              <a:t>Unix file systems</a:t>
            </a:r>
          </a:p>
          <a:p>
            <a:pPr marL="609600" indent="-609600" eaLnBrk="0" hangingPunct="0">
              <a:buClr>
                <a:schemeClr val="tx2"/>
              </a:buClr>
              <a:buSzPct val="75000"/>
              <a:buFont typeface="Wingdings" pitchFamily="2" charset="2"/>
              <a:buChar char="ü"/>
              <a:defRPr/>
            </a:pPr>
            <a:r>
              <a:rPr lang="en-US" sz="2000" dirty="0">
                <a:latin typeface="+mn-lt"/>
                <a:cs typeface="Arial" panose="020B0604020202020204" pitchFamily="34" charset="0"/>
              </a:rPr>
              <a:t>Everything is treated as a file, and whether a file is local or remote makes no difference.</a:t>
            </a:r>
          </a:p>
          <a:p>
            <a:pPr marL="609600" indent="-609600" eaLnBrk="0" hangingPunct="0">
              <a:buClr>
                <a:schemeClr val="tx2"/>
              </a:buClr>
              <a:buSzPct val="75000"/>
              <a:buFont typeface="Wingdings" pitchFamily="2" charset="2"/>
              <a:buChar char="ü"/>
              <a:defRPr/>
            </a:pPr>
            <a:r>
              <a:rPr lang="en-US" sz="2000" dirty="0">
                <a:latin typeface="+mn-lt"/>
                <a:cs typeface="Arial" panose="020B0604020202020204" pitchFamily="34" charset="0"/>
              </a:rPr>
              <a:t>An application opens a file, reads and writes bytes, and closes it again.</a:t>
            </a:r>
          </a:p>
          <a:p>
            <a:pPr marL="609600" indent="-609600" eaLnBrk="0" hangingPunct="0">
              <a:buClr>
                <a:schemeClr val="tx2"/>
              </a:buClr>
              <a:buSzPct val="75000"/>
              <a:buFont typeface="Wingdings" pitchFamily="2" charset="2"/>
              <a:buChar char="ü"/>
              <a:defRPr/>
            </a:pPr>
            <a:r>
              <a:rPr lang="en-US" sz="2000" dirty="0">
                <a:latin typeface="+mn-lt"/>
                <a:cs typeface="Arial" panose="020B0604020202020204" pitchFamily="34" charset="0"/>
              </a:rPr>
              <a:t>Communication efficiency is reduced when a file is accessed by several processes at the same time.</a:t>
            </a:r>
          </a:p>
        </p:txBody>
      </p:sp>
      <p:sp>
        <p:nvSpPr>
          <p:cNvPr id="7" name="Date Placeholder 3"/>
          <p:cNvSpPr txBox="1">
            <a:spLocks/>
          </p:cNvSpPr>
          <p:nvPr/>
        </p:nvSpPr>
        <p:spPr>
          <a:xfrm>
            <a:off x="309069" y="6248400"/>
            <a:ext cx="4334939" cy="457200"/>
          </a:xfrm>
          <a:prstGeom prst="rect">
            <a:avLst/>
          </a:prstGeom>
          <a:noFill/>
        </p:spPr>
        <p:txBody>
          <a:bodyPr/>
          <a:ls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dirty="0" smtClean="0"/>
              <a:t>CSI3344 Distributed Systems</a:t>
            </a:r>
            <a:endParaRPr lang="en-AU" sz="1800" dirty="0" smtClean="0"/>
          </a:p>
          <a:p>
            <a:endParaRPr lang="en-AU" sz="18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757808" y="1003976"/>
            <a:ext cx="7772400" cy="609600"/>
          </a:xfrm>
        </p:spPr>
        <p:txBody>
          <a:bodyPr/>
          <a:lstStyle/>
          <a:p>
            <a:pPr eaLnBrk="1" hangingPunct="1">
              <a:defRPr/>
            </a:pPr>
            <a:r>
              <a:rPr lang="en-AU" sz="3600" dirty="0" smtClean="0">
                <a:latin typeface="Arial" charset="0"/>
              </a:rPr>
              <a:t>1.3 General System Model (6)</a:t>
            </a:r>
            <a:endParaRPr lang="en-GB" sz="3600" dirty="0" smtClean="0">
              <a:solidFill>
                <a:srgbClr val="FFFF00"/>
              </a:solidFill>
              <a:latin typeface="Arial" charset="0"/>
            </a:endParaRPr>
          </a:p>
        </p:txBody>
      </p:sp>
      <p:sp>
        <p:nvSpPr>
          <p:cNvPr id="37892" name="Slide Number Placeholder 4"/>
          <p:cNvSpPr>
            <a:spLocks noGrp="1"/>
          </p:cNvSpPr>
          <p:nvPr>
            <p:ph type="sldNum" sz="quarter" idx="4294967295"/>
          </p:nvPr>
        </p:nvSpPr>
        <p:spPr>
          <a:xfrm>
            <a:off x="7239000" y="6248400"/>
            <a:ext cx="1905000" cy="457200"/>
          </a:xfrm>
          <a:prstGeom prst="rect">
            <a:avLst/>
          </a:prstGeom>
          <a:noFill/>
        </p:spPr>
        <p:txBody>
          <a:bodyPr/>
          <a:lstStyle/>
          <a:p>
            <a:fld id="{1C3895FA-C690-42FB-85A7-96CC9EBD1765}" type="slidenum">
              <a:rPr lang="en-AU" smtClean="0"/>
              <a:pPr/>
              <a:t>44</a:t>
            </a:fld>
            <a:endParaRPr lang="en-AU" smtClean="0"/>
          </a:p>
        </p:txBody>
      </p:sp>
      <p:sp>
        <p:nvSpPr>
          <p:cNvPr id="111619" name="Rectangle 3"/>
          <p:cNvSpPr>
            <a:spLocks noChangeArrowheads="1"/>
          </p:cNvSpPr>
          <p:nvPr/>
        </p:nvSpPr>
        <p:spPr bwMode="auto">
          <a:xfrm>
            <a:off x="757807" y="1844825"/>
            <a:ext cx="8238061" cy="4176464"/>
          </a:xfrm>
          <a:prstGeom prst="rect">
            <a:avLst/>
          </a:prstGeom>
          <a:noFill/>
          <a:ln w="12700" cap="sq">
            <a:noFill/>
            <a:miter lim="800000"/>
            <a:headEnd type="none" w="sm" len="sm"/>
            <a:tailEnd type="none" w="sm" len="sm"/>
          </a:ln>
          <a:effectLst/>
        </p:spPr>
        <p:txBody>
          <a:bodyPr/>
          <a:lstStyle/>
          <a:p>
            <a:pPr marL="609600" indent="-609600">
              <a:defRPr/>
            </a:pPr>
            <a:r>
              <a:rPr lang="en-AU" sz="2800" b="1" dirty="0">
                <a:latin typeface="+mn-lt"/>
              </a:rPr>
              <a:t>1.3.2 Middleware (3)</a:t>
            </a:r>
            <a:endParaRPr lang="en-US" sz="2800" b="1" dirty="0">
              <a:latin typeface="+mn-lt"/>
            </a:endParaRPr>
          </a:p>
          <a:p>
            <a:pPr marL="609600" indent="-609600" eaLnBrk="0" hangingPunct="0">
              <a:buClr>
                <a:schemeClr val="tx2"/>
              </a:buClr>
              <a:buSzPct val="75000"/>
              <a:buFont typeface="Wingdings" pitchFamily="2" charset="2"/>
              <a:buNone/>
              <a:defRPr/>
            </a:pPr>
            <a:r>
              <a:rPr lang="en-US" b="1" dirty="0">
                <a:solidFill>
                  <a:srgbClr val="0000FF"/>
                </a:solidFill>
                <a:latin typeface="+mn-lt"/>
              </a:rPr>
              <a:t>Some early </a:t>
            </a:r>
            <a:r>
              <a:rPr lang="en-US" b="1" dirty="0" smtClean="0">
                <a:solidFill>
                  <a:srgbClr val="0000FF"/>
                </a:solidFill>
                <a:latin typeface="+mn-lt"/>
              </a:rPr>
              <a:t>models (</a:t>
            </a:r>
            <a:r>
              <a:rPr lang="en-US" b="1" i="1" dirty="0" smtClean="0">
                <a:solidFill>
                  <a:srgbClr val="0000FF"/>
                </a:solidFill>
                <a:latin typeface="+mn-lt"/>
              </a:rPr>
              <a:t>cont…</a:t>
            </a:r>
            <a:r>
              <a:rPr lang="en-US" b="1" dirty="0" smtClean="0">
                <a:solidFill>
                  <a:srgbClr val="0000FF"/>
                </a:solidFill>
                <a:latin typeface="+mn-lt"/>
              </a:rPr>
              <a:t>):</a:t>
            </a:r>
            <a:endParaRPr lang="en-US" b="1" dirty="0">
              <a:solidFill>
                <a:srgbClr val="0000FF"/>
              </a:solidFill>
              <a:latin typeface="+mn-lt"/>
            </a:endParaRPr>
          </a:p>
          <a:p>
            <a:pPr marL="609600" indent="-609600" eaLnBrk="0" hangingPunct="0">
              <a:buClr>
                <a:schemeClr val="tx2"/>
              </a:buClr>
              <a:buSzPct val="75000"/>
              <a:buFont typeface="Wingdings" pitchFamily="2" charset="2"/>
              <a:buChar char="q"/>
              <a:defRPr/>
            </a:pPr>
            <a:r>
              <a:rPr lang="en-US" b="1" dirty="0">
                <a:latin typeface="+mn-lt"/>
              </a:rPr>
              <a:t>Remote procedure calls (RPCs)</a:t>
            </a:r>
          </a:p>
          <a:p>
            <a:pPr marL="609600" indent="-609600" eaLnBrk="0" hangingPunct="0">
              <a:buClr>
                <a:schemeClr val="tx2"/>
              </a:buClr>
              <a:buSzPct val="75000"/>
              <a:buFont typeface="Wingdings" pitchFamily="2" charset="2"/>
              <a:buChar char="ü"/>
              <a:defRPr/>
            </a:pPr>
            <a:r>
              <a:rPr lang="en-US" sz="2200" dirty="0">
                <a:latin typeface="+mn-lt"/>
              </a:rPr>
              <a:t>The emphasis is on hiding network communication by allowing a process to call a procedure being executed on a remote machine.</a:t>
            </a:r>
          </a:p>
          <a:p>
            <a:pPr marL="609600" indent="-609600" eaLnBrk="0" hangingPunct="0">
              <a:buClr>
                <a:schemeClr val="tx2"/>
              </a:buClr>
              <a:buSzPct val="75000"/>
              <a:buFont typeface="Wingdings" pitchFamily="2" charset="2"/>
              <a:buChar char="ü"/>
              <a:defRPr/>
            </a:pPr>
            <a:r>
              <a:rPr lang="en-US" sz="2200" dirty="0">
                <a:latin typeface="+mn-lt"/>
              </a:rPr>
              <a:t>The calling process </a:t>
            </a:r>
            <a:br>
              <a:rPr lang="en-US" sz="2200" dirty="0">
                <a:latin typeface="+mn-lt"/>
              </a:rPr>
            </a:br>
            <a:r>
              <a:rPr lang="en-US" sz="2200" dirty="0">
                <a:latin typeface="+mn-lt"/>
              </a:rPr>
              <a:t>remains unaware of the</a:t>
            </a:r>
            <a:br>
              <a:rPr lang="en-US" sz="2200" dirty="0">
                <a:latin typeface="+mn-lt"/>
              </a:rPr>
            </a:br>
            <a:r>
              <a:rPr lang="en-US" sz="2200" dirty="0">
                <a:latin typeface="+mn-lt"/>
              </a:rPr>
              <a:t>fact that the network </a:t>
            </a:r>
            <a:br>
              <a:rPr lang="en-US" sz="2200" dirty="0">
                <a:latin typeface="+mn-lt"/>
              </a:rPr>
            </a:br>
            <a:r>
              <a:rPr lang="en-US" sz="2200" dirty="0">
                <a:latin typeface="+mn-lt"/>
              </a:rPr>
              <a:t>communication took </a:t>
            </a:r>
            <a:br>
              <a:rPr lang="en-US" sz="2200" dirty="0">
                <a:latin typeface="+mn-lt"/>
              </a:rPr>
            </a:br>
            <a:r>
              <a:rPr lang="en-US" sz="2200" dirty="0">
                <a:latin typeface="+mn-lt"/>
              </a:rPr>
              <a:t>place.</a:t>
            </a:r>
          </a:p>
        </p:txBody>
      </p:sp>
      <p:pic>
        <p:nvPicPr>
          <p:cNvPr id="37895" name="Picture 4"/>
          <p:cNvPicPr>
            <a:picLocks noChangeAspect="1" noChangeArrowheads="1"/>
          </p:cNvPicPr>
          <p:nvPr/>
        </p:nvPicPr>
        <p:blipFill>
          <a:blip r:embed="rId2"/>
          <a:srcRect l="32710" t="45317" r="30786" b="41087"/>
          <a:stretch>
            <a:fillRect/>
          </a:stretch>
        </p:blipFill>
        <p:spPr bwMode="auto">
          <a:xfrm>
            <a:off x="4427984" y="3861048"/>
            <a:ext cx="3878664" cy="2043399"/>
          </a:xfrm>
          <a:prstGeom prst="rect">
            <a:avLst/>
          </a:prstGeom>
          <a:noFill/>
          <a:ln w="9525">
            <a:noFill/>
            <a:miter lim="800000"/>
            <a:headEnd/>
            <a:tailEnd/>
          </a:ln>
        </p:spPr>
      </p:pic>
      <p:sp>
        <p:nvSpPr>
          <p:cNvPr id="8" name="Date Placeholder 3"/>
          <p:cNvSpPr txBox="1">
            <a:spLocks/>
          </p:cNvSpPr>
          <p:nvPr/>
        </p:nvSpPr>
        <p:spPr>
          <a:xfrm>
            <a:off x="309069" y="6248400"/>
            <a:ext cx="4334939" cy="457200"/>
          </a:xfrm>
          <a:prstGeom prst="rect">
            <a:avLst/>
          </a:prstGeom>
          <a:noFill/>
        </p:spPr>
        <p:txBody>
          <a:bodyPr/>
          <a:ls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dirty="0" smtClean="0"/>
              <a:t>CSI3344 Distributed Systems</a:t>
            </a:r>
            <a:endParaRPr lang="en-AU" sz="1800" dirty="0" smtClean="0"/>
          </a:p>
          <a:p>
            <a:endParaRPr lang="en-AU" sz="18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467544" y="980728"/>
            <a:ext cx="7772400" cy="609600"/>
          </a:xfrm>
        </p:spPr>
        <p:txBody>
          <a:bodyPr/>
          <a:lstStyle/>
          <a:p>
            <a:pPr eaLnBrk="1" hangingPunct="1">
              <a:defRPr/>
            </a:pPr>
            <a:r>
              <a:rPr lang="en-AU" sz="3600" dirty="0" smtClean="0">
                <a:latin typeface="Arial" charset="0"/>
              </a:rPr>
              <a:t>1.3 General System Model (7)</a:t>
            </a:r>
            <a:endParaRPr lang="en-GB" sz="3600" dirty="0" smtClean="0">
              <a:solidFill>
                <a:srgbClr val="FFFF00"/>
              </a:solidFill>
              <a:latin typeface="Arial" charset="0"/>
            </a:endParaRPr>
          </a:p>
        </p:txBody>
      </p:sp>
      <p:sp>
        <p:nvSpPr>
          <p:cNvPr id="38916" name="Slide Number Placeholder 4"/>
          <p:cNvSpPr>
            <a:spLocks noGrp="1"/>
          </p:cNvSpPr>
          <p:nvPr>
            <p:ph type="sldNum" sz="quarter" idx="4294967295"/>
          </p:nvPr>
        </p:nvSpPr>
        <p:spPr>
          <a:xfrm>
            <a:off x="7239000" y="6248400"/>
            <a:ext cx="1905000" cy="457200"/>
          </a:xfrm>
          <a:prstGeom prst="rect">
            <a:avLst/>
          </a:prstGeom>
          <a:noFill/>
        </p:spPr>
        <p:txBody>
          <a:bodyPr/>
          <a:lstStyle/>
          <a:p>
            <a:fld id="{965E7199-EB4F-4894-8CE6-280FA9FF7171}" type="slidenum">
              <a:rPr lang="en-AU" smtClean="0"/>
              <a:pPr/>
              <a:t>45</a:t>
            </a:fld>
            <a:endParaRPr lang="en-AU" smtClean="0"/>
          </a:p>
        </p:txBody>
      </p:sp>
      <p:sp>
        <p:nvSpPr>
          <p:cNvPr id="112643" name="Rectangle 3"/>
          <p:cNvSpPr>
            <a:spLocks noChangeArrowheads="1"/>
          </p:cNvSpPr>
          <p:nvPr/>
        </p:nvSpPr>
        <p:spPr bwMode="auto">
          <a:xfrm>
            <a:off x="483061" y="1988840"/>
            <a:ext cx="8064896" cy="3816424"/>
          </a:xfrm>
          <a:prstGeom prst="rect">
            <a:avLst/>
          </a:prstGeom>
          <a:noFill/>
          <a:ln w="12700" cap="sq">
            <a:noFill/>
            <a:miter lim="800000"/>
            <a:headEnd type="none" w="sm" len="sm"/>
            <a:tailEnd type="none" w="sm" len="sm"/>
          </a:ln>
          <a:effectLst/>
        </p:spPr>
        <p:txBody>
          <a:bodyPr/>
          <a:lstStyle/>
          <a:p>
            <a:pPr marL="609600" indent="-609600">
              <a:defRPr/>
            </a:pPr>
            <a:r>
              <a:rPr lang="en-AU" sz="2800" b="1" dirty="0">
                <a:latin typeface="+mn-lt"/>
              </a:rPr>
              <a:t>1.3.2 Middleware (4)</a:t>
            </a:r>
            <a:endParaRPr lang="en-US" sz="2800" b="1" dirty="0">
              <a:latin typeface="+mn-lt"/>
            </a:endParaRPr>
          </a:p>
          <a:p>
            <a:pPr marL="609600" indent="-609600" eaLnBrk="0" hangingPunct="0">
              <a:buClr>
                <a:schemeClr val="tx2"/>
              </a:buClr>
              <a:buSzPct val="75000"/>
              <a:buFont typeface="Wingdings" pitchFamily="2" charset="2"/>
              <a:buNone/>
              <a:defRPr/>
            </a:pPr>
            <a:r>
              <a:rPr lang="en-US" sz="2800" b="1" dirty="0">
                <a:solidFill>
                  <a:srgbClr val="0000FF"/>
                </a:solidFill>
                <a:latin typeface="Arial" panose="020B0604020202020204" pitchFamily="34" charset="0"/>
                <a:cs typeface="Arial" panose="020B0604020202020204" pitchFamily="34" charset="0"/>
              </a:rPr>
              <a:t>Recent</a:t>
            </a:r>
            <a:r>
              <a:rPr lang="en-US" sz="2800" b="1" dirty="0" smtClean="0">
                <a:solidFill>
                  <a:srgbClr val="0000FF"/>
                </a:solidFill>
                <a:latin typeface="+mn-lt"/>
              </a:rPr>
              <a:t> </a:t>
            </a:r>
            <a:r>
              <a:rPr lang="en-US" sz="2800" b="1" dirty="0">
                <a:solidFill>
                  <a:srgbClr val="0000FF"/>
                </a:solidFill>
                <a:latin typeface="+mn-lt"/>
              </a:rPr>
              <a:t>models:</a:t>
            </a:r>
          </a:p>
          <a:p>
            <a:pPr marL="609600" indent="-609600" eaLnBrk="0" hangingPunct="0">
              <a:buClr>
                <a:schemeClr val="tx2"/>
              </a:buClr>
              <a:buSzPct val="75000"/>
              <a:buFont typeface="Wingdings" pitchFamily="2" charset="2"/>
              <a:buChar char="q"/>
              <a:defRPr/>
            </a:pPr>
            <a:r>
              <a:rPr lang="en-US" b="1" dirty="0">
                <a:latin typeface="+mn-lt"/>
              </a:rPr>
              <a:t>Distributed objects</a:t>
            </a:r>
          </a:p>
          <a:p>
            <a:pPr marL="609600" indent="-609600" eaLnBrk="0" hangingPunct="0">
              <a:buClr>
                <a:schemeClr val="tx2"/>
              </a:buClr>
              <a:buSzPct val="75000"/>
              <a:buFont typeface="Wingdings" pitchFamily="2" charset="2"/>
              <a:buChar char="ü"/>
              <a:defRPr/>
            </a:pPr>
            <a:r>
              <a:rPr lang="en-US" sz="2200" dirty="0">
                <a:latin typeface="+mn-lt"/>
              </a:rPr>
              <a:t>A middleware model based on distributed objects should be able to hide not only network communication offered by RPCs, but also to invoke objects residing in remote machines in a transparent fashion.</a:t>
            </a:r>
          </a:p>
          <a:p>
            <a:pPr marL="609600" indent="-609600" eaLnBrk="0" hangingPunct="0">
              <a:buClr>
                <a:schemeClr val="tx2"/>
              </a:buClr>
              <a:buSzPct val="75000"/>
              <a:buFont typeface="Wingdings" pitchFamily="2" charset="2"/>
              <a:buChar char="ü"/>
              <a:defRPr/>
            </a:pPr>
            <a:r>
              <a:rPr lang="en-US" sz="2200" dirty="0">
                <a:latin typeface="+mn-lt"/>
              </a:rPr>
              <a:t>Each object implements an interface that hides all the internal details of the object from its user. The only thing that a process sees of an object is its interface.</a:t>
            </a:r>
          </a:p>
        </p:txBody>
      </p:sp>
      <p:sp>
        <p:nvSpPr>
          <p:cNvPr id="7" name="Date Placeholder 3"/>
          <p:cNvSpPr txBox="1">
            <a:spLocks/>
          </p:cNvSpPr>
          <p:nvPr/>
        </p:nvSpPr>
        <p:spPr>
          <a:xfrm>
            <a:off x="309069" y="6248400"/>
            <a:ext cx="4334939" cy="457200"/>
          </a:xfrm>
          <a:prstGeom prst="rect">
            <a:avLst/>
          </a:prstGeom>
          <a:noFill/>
        </p:spPr>
        <p:txBody>
          <a:bodyPr/>
          <a:ls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dirty="0" smtClean="0"/>
              <a:t>CSI3344 Distributed Systems</a:t>
            </a:r>
            <a:endParaRPr lang="en-AU" sz="1800" dirty="0" smtClean="0"/>
          </a:p>
          <a:p>
            <a:endParaRPr lang="en-AU" sz="18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381000" y="152400"/>
            <a:ext cx="7772400" cy="609600"/>
          </a:xfrm>
        </p:spPr>
        <p:txBody>
          <a:bodyPr/>
          <a:lstStyle/>
          <a:p>
            <a:pPr eaLnBrk="1" hangingPunct="1">
              <a:defRPr/>
            </a:pPr>
            <a:r>
              <a:rPr lang="en-AU" sz="3600" dirty="0" smtClean="0">
                <a:latin typeface="Arial" charset="0"/>
              </a:rPr>
              <a:t>1.3 General System Model (8)</a:t>
            </a:r>
            <a:endParaRPr lang="en-GB" sz="3600" dirty="0" smtClean="0">
              <a:solidFill>
                <a:srgbClr val="FFFF00"/>
              </a:solidFill>
              <a:latin typeface="Arial" charset="0"/>
            </a:endParaRPr>
          </a:p>
        </p:txBody>
      </p:sp>
      <p:sp>
        <p:nvSpPr>
          <p:cNvPr id="39940" name="Slide Number Placeholder 4"/>
          <p:cNvSpPr>
            <a:spLocks noGrp="1"/>
          </p:cNvSpPr>
          <p:nvPr>
            <p:ph type="sldNum" sz="quarter" idx="4294967295"/>
          </p:nvPr>
        </p:nvSpPr>
        <p:spPr>
          <a:xfrm>
            <a:off x="7239000" y="6248400"/>
            <a:ext cx="1905000" cy="457200"/>
          </a:xfrm>
          <a:prstGeom prst="rect">
            <a:avLst/>
          </a:prstGeom>
          <a:noFill/>
        </p:spPr>
        <p:txBody>
          <a:bodyPr/>
          <a:lstStyle/>
          <a:p>
            <a:fld id="{9507599F-4228-4847-896F-743AFB7C605D}" type="slidenum">
              <a:rPr lang="en-AU" smtClean="0"/>
              <a:pPr/>
              <a:t>46</a:t>
            </a:fld>
            <a:endParaRPr lang="en-AU" smtClean="0"/>
          </a:p>
        </p:txBody>
      </p:sp>
      <p:sp>
        <p:nvSpPr>
          <p:cNvPr id="113667" name="Rectangle 3"/>
          <p:cNvSpPr>
            <a:spLocks noChangeArrowheads="1"/>
          </p:cNvSpPr>
          <p:nvPr/>
        </p:nvSpPr>
        <p:spPr bwMode="auto">
          <a:xfrm>
            <a:off x="294211" y="1916832"/>
            <a:ext cx="8305800" cy="3688432"/>
          </a:xfrm>
          <a:prstGeom prst="rect">
            <a:avLst/>
          </a:prstGeom>
          <a:noFill/>
          <a:ln w="12700" cap="sq">
            <a:noFill/>
            <a:miter lim="800000"/>
            <a:headEnd type="none" w="sm" len="sm"/>
            <a:tailEnd type="none" w="sm" len="sm"/>
          </a:ln>
          <a:effectLst/>
        </p:spPr>
        <p:txBody>
          <a:bodyPr/>
          <a:lstStyle/>
          <a:p>
            <a:pPr marL="609600" indent="-609600">
              <a:defRPr/>
            </a:pPr>
            <a:r>
              <a:rPr lang="en-AU" sz="2800" b="1" dirty="0">
                <a:latin typeface="Arial" panose="020B0604020202020204" pitchFamily="34" charset="0"/>
                <a:cs typeface="Arial" panose="020B0604020202020204" pitchFamily="34" charset="0"/>
              </a:rPr>
              <a:t>1.3.2 Middleware (5)</a:t>
            </a:r>
            <a:endParaRPr lang="en-US" sz="2800" b="1" dirty="0">
              <a:latin typeface="Arial" panose="020B0604020202020204" pitchFamily="34" charset="0"/>
              <a:cs typeface="Arial" panose="020B0604020202020204" pitchFamily="34" charset="0"/>
            </a:endParaRPr>
          </a:p>
          <a:p>
            <a:pPr marL="609600" indent="-609600" eaLnBrk="0" hangingPunct="0">
              <a:buClr>
                <a:schemeClr val="tx2"/>
              </a:buClr>
              <a:buSzPct val="75000"/>
              <a:buFont typeface="Wingdings" pitchFamily="2" charset="2"/>
              <a:buNone/>
              <a:defRPr/>
            </a:pPr>
            <a:r>
              <a:rPr lang="en-US" sz="2800" b="1" dirty="0" smtClean="0">
                <a:solidFill>
                  <a:srgbClr val="0000FF"/>
                </a:solidFill>
                <a:latin typeface="Arial" panose="020B0604020202020204" pitchFamily="34" charset="0"/>
                <a:cs typeface="Arial" panose="020B0604020202020204" pitchFamily="34" charset="0"/>
              </a:rPr>
              <a:t>Recent models (</a:t>
            </a:r>
            <a:r>
              <a:rPr lang="en-US" sz="2800" b="1" i="1" dirty="0" smtClean="0">
                <a:solidFill>
                  <a:srgbClr val="0000FF"/>
                </a:solidFill>
                <a:latin typeface="Arial" panose="020B0604020202020204" pitchFamily="34" charset="0"/>
                <a:cs typeface="Arial" panose="020B0604020202020204" pitchFamily="34" charset="0"/>
              </a:rPr>
              <a:t>cont…</a:t>
            </a:r>
            <a:r>
              <a:rPr lang="en-US" sz="2800" b="1" dirty="0" smtClean="0">
                <a:solidFill>
                  <a:srgbClr val="0000FF"/>
                </a:solidFill>
                <a:latin typeface="Arial" panose="020B0604020202020204" pitchFamily="34" charset="0"/>
                <a:cs typeface="Arial" panose="020B0604020202020204" pitchFamily="34" charset="0"/>
              </a:rPr>
              <a:t>) :</a:t>
            </a:r>
            <a:endParaRPr lang="en-US" sz="2800" b="1" dirty="0">
              <a:solidFill>
                <a:srgbClr val="0000FF"/>
              </a:solidFill>
              <a:latin typeface="Arial" panose="020B0604020202020204" pitchFamily="34" charset="0"/>
              <a:cs typeface="Arial" panose="020B0604020202020204" pitchFamily="34" charset="0"/>
            </a:endParaRPr>
          </a:p>
          <a:p>
            <a:pPr marL="609600" indent="-609600" eaLnBrk="0" hangingPunct="0">
              <a:buClr>
                <a:schemeClr val="tx2"/>
              </a:buClr>
              <a:buSzPct val="75000"/>
              <a:buFont typeface="Wingdings" pitchFamily="2" charset="2"/>
              <a:buChar char="q"/>
              <a:defRPr/>
            </a:pPr>
            <a:r>
              <a:rPr lang="en-US" sz="2800" b="1" dirty="0">
                <a:latin typeface="Arial" panose="020B0604020202020204" pitchFamily="34" charset="0"/>
                <a:cs typeface="Arial" panose="020B0604020202020204" pitchFamily="34" charset="0"/>
              </a:rPr>
              <a:t>Distributed documents (WWW</a:t>
            </a:r>
            <a:r>
              <a:rPr lang="en-US" sz="2800" b="1" dirty="0" smtClean="0">
                <a:latin typeface="Arial" panose="020B0604020202020204" pitchFamily="34" charset="0"/>
                <a:cs typeface="Arial" panose="020B0604020202020204" pitchFamily="34" charset="0"/>
              </a:rPr>
              <a:t>)</a:t>
            </a:r>
            <a:endParaRPr lang="en-US" sz="2800" b="1" dirty="0">
              <a:latin typeface="Arial" panose="020B0604020202020204" pitchFamily="34" charset="0"/>
              <a:cs typeface="Arial" panose="020B0604020202020204" pitchFamily="34" charset="0"/>
            </a:endParaRPr>
          </a:p>
          <a:p>
            <a:pPr marL="609600" indent="-609600" eaLnBrk="0" hangingPunct="0">
              <a:buClr>
                <a:schemeClr val="tx2"/>
              </a:buClr>
              <a:buSzPct val="75000"/>
              <a:buFont typeface="Wingdings" pitchFamily="2" charset="2"/>
              <a:buChar char="ü"/>
              <a:defRPr/>
            </a:pPr>
            <a:r>
              <a:rPr lang="en-US" sz="2200" dirty="0">
                <a:latin typeface="Arial" panose="020B0604020202020204" pitchFamily="34" charset="0"/>
                <a:cs typeface="Arial" panose="020B0604020202020204" pitchFamily="34" charset="0"/>
              </a:rPr>
              <a:t>Information is organized into documents, with each document residing at a machine transparently located somewhere in the world.</a:t>
            </a:r>
          </a:p>
          <a:p>
            <a:pPr marL="609600" indent="-609600" eaLnBrk="0" hangingPunct="0">
              <a:buClr>
                <a:schemeClr val="tx2"/>
              </a:buClr>
              <a:buSzPct val="75000"/>
              <a:buFont typeface="Wingdings" pitchFamily="2" charset="2"/>
              <a:buChar char="ü"/>
              <a:defRPr/>
            </a:pPr>
            <a:r>
              <a:rPr lang="en-US" sz="2200" dirty="0">
                <a:latin typeface="Arial" panose="020B0604020202020204" pitchFamily="34" charset="0"/>
                <a:cs typeface="Arial" panose="020B0604020202020204" pitchFamily="34" charset="0"/>
              </a:rPr>
              <a:t>Documents contain links that refer to other documents. By following a link, the document to which that link refers to is fetched from its location and displayed on the user’s screen.</a:t>
            </a:r>
          </a:p>
        </p:txBody>
      </p:sp>
      <p:sp>
        <p:nvSpPr>
          <p:cNvPr id="7" name="Date Placeholder 3"/>
          <p:cNvSpPr txBox="1">
            <a:spLocks/>
          </p:cNvSpPr>
          <p:nvPr/>
        </p:nvSpPr>
        <p:spPr>
          <a:xfrm>
            <a:off x="309069" y="6248400"/>
            <a:ext cx="4334939" cy="457200"/>
          </a:xfrm>
          <a:prstGeom prst="rect">
            <a:avLst/>
          </a:prstGeom>
          <a:noFill/>
        </p:spPr>
        <p:txBody>
          <a:bodyPr/>
          <a:ls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dirty="0" smtClean="0"/>
              <a:t>CSI3344 Distributed Systems</a:t>
            </a:r>
            <a:endParaRPr lang="en-AU" sz="1800" dirty="0" smtClean="0"/>
          </a:p>
          <a:p>
            <a:endParaRPr lang="en-AU" sz="18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467544" y="980728"/>
            <a:ext cx="7772400" cy="609600"/>
          </a:xfrm>
        </p:spPr>
        <p:txBody>
          <a:bodyPr/>
          <a:lstStyle/>
          <a:p>
            <a:pPr eaLnBrk="1" hangingPunct="1">
              <a:defRPr/>
            </a:pPr>
            <a:r>
              <a:rPr lang="en-AU" sz="3600" dirty="0" smtClean="0">
                <a:latin typeface="Arial" charset="0"/>
              </a:rPr>
              <a:t>1.3 General System Model (9)</a:t>
            </a:r>
            <a:endParaRPr lang="en-GB" sz="3600" dirty="0" smtClean="0">
              <a:solidFill>
                <a:srgbClr val="FFFF00"/>
              </a:solidFill>
              <a:latin typeface="Arial" charset="0"/>
            </a:endParaRPr>
          </a:p>
        </p:txBody>
      </p:sp>
      <p:sp>
        <p:nvSpPr>
          <p:cNvPr id="40964" name="Slide Number Placeholder 4"/>
          <p:cNvSpPr>
            <a:spLocks noGrp="1"/>
          </p:cNvSpPr>
          <p:nvPr>
            <p:ph type="sldNum" sz="quarter" idx="4294967295"/>
          </p:nvPr>
        </p:nvSpPr>
        <p:spPr>
          <a:xfrm>
            <a:off x="7239000" y="6248400"/>
            <a:ext cx="1905000" cy="457200"/>
          </a:xfrm>
          <a:prstGeom prst="rect">
            <a:avLst/>
          </a:prstGeom>
          <a:noFill/>
        </p:spPr>
        <p:txBody>
          <a:bodyPr/>
          <a:lstStyle/>
          <a:p>
            <a:fld id="{8B1F5381-8ACD-4A36-8612-253FE4B7ABE7}" type="slidenum">
              <a:rPr lang="en-AU" smtClean="0"/>
              <a:pPr/>
              <a:t>47</a:t>
            </a:fld>
            <a:endParaRPr lang="en-AU" smtClean="0"/>
          </a:p>
        </p:txBody>
      </p:sp>
      <p:sp>
        <p:nvSpPr>
          <p:cNvPr id="114691" name="Rectangle 3"/>
          <p:cNvSpPr>
            <a:spLocks noChangeArrowheads="1"/>
          </p:cNvSpPr>
          <p:nvPr/>
        </p:nvSpPr>
        <p:spPr bwMode="auto">
          <a:xfrm>
            <a:off x="491108" y="2079340"/>
            <a:ext cx="8305800" cy="3680048"/>
          </a:xfrm>
          <a:prstGeom prst="rect">
            <a:avLst/>
          </a:prstGeom>
          <a:noFill/>
          <a:ln w="12700" cap="sq">
            <a:noFill/>
            <a:miter lim="800000"/>
            <a:headEnd type="none" w="sm" len="sm"/>
            <a:tailEnd type="none" w="sm" len="sm"/>
          </a:ln>
          <a:effectLst/>
        </p:spPr>
        <p:txBody>
          <a:bodyPr/>
          <a:lstStyle/>
          <a:p>
            <a:pPr marL="609600" indent="-609600">
              <a:defRPr/>
            </a:pPr>
            <a:r>
              <a:rPr lang="en-AU" sz="2800" b="1" dirty="0">
                <a:latin typeface="+mn-lt"/>
              </a:rPr>
              <a:t>1.3.2 Middleware (6)</a:t>
            </a:r>
            <a:endParaRPr lang="en-US" sz="2800" b="1" dirty="0">
              <a:latin typeface="+mn-lt"/>
            </a:endParaRPr>
          </a:p>
          <a:p>
            <a:pPr marL="609600" indent="-609600" eaLnBrk="0" hangingPunct="0">
              <a:buClr>
                <a:schemeClr val="tx2"/>
              </a:buClr>
              <a:buSzPct val="75000"/>
              <a:buFont typeface="Wingdings" pitchFamily="2" charset="2"/>
              <a:buNone/>
              <a:defRPr/>
            </a:pPr>
            <a:r>
              <a:rPr lang="en-US" b="1" dirty="0">
                <a:solidFill>
                  <a:srgbClr val="0000FF"/>
                </a:solidFill>
                <a:latin typeface="+mn-lt"/>
              </a:rPr>
              <a:t>Middleware services</a:t>
            </a:r>
          </a:p>
          <a:p>
            <a:pPr marL="609600" indent="-609600" eaLnBrk="0" hangingPunct="0">
              <a:buClr>
                <a:schemeClr val="tx2"/>
              </a:buClr>
              <a:buSzPct val="75000"/>
              <a:buFont typeface="Wingdings" pitchFamily="2" charset="2"/>
              <a:buChar char="q"/>
              <a:defRPr/>
            </a:pPr>
            <a:r>
              <a:rPr lang="en-US" b="1" dirty="0">
                <a:latin typeface="+mn-lt"/>
              </a:rPr>
              <a:t>Communication services</a:t>
            </a:r>
          </a:p>
          <a:p>
            <a:pPr marL="609600" indent="-609600" eaLnBrk="0" hangingPunct="0">
              <a:buClr>
                <a:schemeClr val="tx2"/>
              </a:buClr>
              <a:buSzPct val="75000"/>
              <a:buFont typeface="Wingdings" pitchFamily="2" charset="2"/>
              <a:buChar char="Ø"/>
              <a:defRPr/>
            </a:pPr>
            <a:r>
              <a:rPr lang="en-US" dirty="0">
                <a:latin typeface="+mn-lt"/>
              </a:rPr>
              <a:t>Middleware offers high-level communication services that hide the low-level message passing through computer networks</a:t>
            </a:r>
            <a:r>
              <a:rPr lang="en-US" dirty="0" smtClean="0">
                <a:latin typeface="+mn-lt"/>
              </a:rPr>
              <a:t>.</a:t>
            </a:r>
            <a:endParaRPr lang="en-US" dirty="0">
              <a:latin typeface="+mn-lt"/>
            </a:endParaRPr>
          </a:p>
          <a:p>
            <a:pPr marL="609600" indent="-609600" eaLnBrk="0" hangingPunct="0">
              <a:buClr>
                <a:schemeClr val="tx2"/>
              </a:buClr>
              <a:buSzPct val="75000"/>
              <a:buFont typeface="Wingdings" pitchFamily="2" charset="2"/>
              <a:buChar char="q"/>
              <a:defRPr/>
            </a:pPr>
            <a:r>
              <a:rPr lang="en-US" b="1" dirty="0">
                <a:latin typeface="+mn-lt"/>
              </a:rPr>
              <a:t>Naming</a:t>
            </a:r>
          </a:p>
          <a:p>
            <a:pPr marL="609600" indent="-609600" eaLnBrk="0" hangingPunct="0">
              <a:buClr>
                <a:schemeClr val="tx2"/>
              </a:buClr>
              <a:buSzPct val="75000"/>
              <a:buFont typeface="Wingdings" pitchFamily="2" charset="2"/>
              <a:buChar char="Ø"/>
              <a:defRPr/>
            </a:pPr>
            <a:r>
              <a:rPr lang="en-US" dirty="0">
                <a:latin typeface="+mn-lt"/>
              </a:rPr>
              <a:t>Name services allow entities to be shared and looked up (as in directories), similar to phone books.</a:t>
            </a:r>
          </a:p>
        </p:txBody>
      </p:sp>
      <p:sp>
        <p:nvSpPr>
          <p:cNvPr id="7" name="Date Placeholder 3"/>
          <p:cNvSpPr txBox="1">
            <a:spLocks/>
          </p:cNvSpPr>
          <p:nvPr/>
        </p:nvSpPr>
        <p:spPr>
          <a:xfrm>
            <a:off x="309069" y="6248400"/>
            <a:ext cx="4334939" cy="457200"/>
          </a:xfrm>
          <a:prstGeom prst="rect">
            <a:avLst/>
          </a:prstGeom>
          <a:noFill/>
        </p:spPr>
        <p:txBody>
          <a:bodyPr/>
          <a:ls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dirty="0" smtClean="0"/>
              <a:t>CSI3344 Distributed Systems</a:t>
            </a:r>
            <a:endParaRPr lang="en-AU" sz="1800" dirty="0" smtClean="0"/>
          </a:p>
          <a:p>
            <a:endParaRPr lang="en-AU" sz="18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611560" y="901636"/>
            <a:ext cx="7772400" cy="609600"/>
          </a:xfrm>
        </p:spPr>
        <p:txBody>
          <a:bodyPr/>
          <a:lstStyle/>
          <a:p>
            <a:pPr eaLnBrk="1" hangingPunct="1">
              <a:defRPr/>
            </a:pPr>
            <a:r>
              <a:rPr lang="en-AU" sz="3600" dirty="0" smtClean="0">
                <a:latin typeface="Arial" charset="0"/>
              </a:rPr>
              <a:t>1.3 General System Model (10)</a:t>
            </a:r>
            <a:endParaRPr lang="en-GB" sz="3600" dirty="0" smtClean="0">
              <a:solidFill>
                <a:srgbClr val="FFFF00"/>
              </a:solidFill>
              <a:latin typeface="Arial" charset="0"/>
            </a:endParaRPr>
          </a:p>
        </p:txBody>
      </p:sp>
      <p:sp>
        <p:nvSpPr>
          <p:cNvPr id="41988" name="Slide Number Placeholder 4"/>
          <p:cNvSpPr>
            <a:spLocks noGrp="1"/>
          </p:cNvSpPr>
          <p:nvPr>
            <p:ph type="sldNum" sz="quarter" idx="4294967295"/>
          </p:nvPr>
        </p:nvSpPr>
        <p:spPr>
          <a:xfrm>
            <a:off x="7239000" y="6248400"/>
            <a:ext cx="1905000" cy="457200"/>
          </a:xfrm>
          <a:prstGeom prst="rect">
            <a:avLst/>
          </a:prstGeom>
          <a:noFill/>
        </p:spPr>
        <p:txBody>
          <a:bodyPr/>
          <a:lstStyle/>
          <a:p>
            <a:fld id="{22DA452B-0692-4FAB-A0AA-CFF8E2169A2A}" type="slidenum">
              <a:rPr lang="en-AU" smtClean="0"/>
              <a:pPr/>
              <a:t>48</a:t>
            </a:fld>
            <a:endParaRPr lang="en-AU" smtClean="0"/>
          </a:p>
        </p:txBody>
      </p:sp>
      <p:sp>
        <p:nvSpPr>
          <p:cNvPr id="115715" name="Rectangle 3"/>
          <p:cNvSpPr>
            <a:spLocks noChangeArrowheads="1"/>
          </p:cNvSpPr>
          <p:nvPr/>
        </p:nvSpPr>
        <p:spPr bwMode="auto">
          <a:xfrm>
            <a:off x="467543" y="1844824"/>
            <a:ext cx="8452125" cy="5181600"/>
          </a:xfrm>
          <a:prstGeom prst="rect">
            <a:avLst/>
          </a:prstGeom>
          <a:noFill/>
          <a:ln w="12700" cap="sq">
            <a:noFill/>
            <a:miter lim="800000"/>
            <a:headEnd type="none" w="sm" len="sm"/>
            <a:tailEnd type="none" w="sm" len="sm"/>
          </a:ln>
          <a:effectLst/>
        </p:spPr>
        <p:txBody>
          <a:bodyPr/>
          <a:lstStyle/>
          <a:p>
            <a:pPr marL="609600" indent="-609600">
              <a:defRPr/>
            </a:pPr>
            <a:r>
              <a:rPr lang="en-AU" sz="2800" b="1" dirty="0">
                <a:latin typeface="+mn-lt"/>
              </a:rPr>
              <a:t>1.3.2 Middleware (7)</a:t>
            </a:r>
            <a:endParaRPr lang="en-US" sz="2800" b="1" dirty="0">
              <a:latin typeface="+mn-lt"/>
            </a:endParaRPr>
          </a:p>
          <a:p>
            <a:pPr marL="609600" indent="-609600" eaLnBrk="0" hangingPunct="0">
              <a:buClr>
                <a:schemeClr val="tx2"/>
              </a:buClr>
              <a:buSzPct val="75000"/>
              <a:buFont typeface="Wingdings" pitchFamily="2" charset="2"/>
              <a:buNone/>
              <a:defRPr/>
            </a:pPr>
            <a:r>
              <a:rPr lang="en-US" b="1" dirty="0">
                <a:solidFill>
                  <a:srgbClr val="0000FF"/>
                </a:solidFill>
                <a:latin typeface="+mn-lt"/>
              </a:rPr>
              <a:t>Middleware </a:t>
            </a:r>
            <a:r>
              <a:rPr lang="en-US" b="1" dirty="0" smtClean="0">
                <a:solidFill>
                  <a:srgbClr val="0000FF"/>
                </a:solidFill>
                <a:latin typeface="+mn-lt"/>
              </a:rPr>
              <a:t>services (</a:t>
            </a:r>
            <a:r>
              <a:rPr lang="en-US" b="1" i="1" dirty="0" smtClean="0">
                <a:solidFill>
                  <a:srgbClr val="0000FF"/>
                </a:solidFill>
                <a:latin typeface="+mn-lt"/>
              </a:rPr>
              <a:t>cont…</a:t>
            </a:r>
            <a:r>
              <a:rPr lang="en-US" b="1" dirty="0" smtClean="0">
                <a:solidFill>
                  <a:srgbClr val="0000FF"/>
                </a:solidFill>
                <a:latin typeface="+mn-lt"/>
              </a:rPr>
              <a:t>):</a:t>
            </a:r>
            <a:endParaRPr lang="en-US" b="1" dirty="0">
              <a:solidFill>
                <a:srgbClr val="0000FF"/>
              </a:solidFill>
              <a:latin typeface="+mn-lt"/>
            </a:endParaRPr>
          </a:p>
          <a:p>
            <a:pPr marL="609600" indent="-609600" eaLnBrk="0" hangingPunct="0">
              <a:buClr>
                <a:schemeClr val="tx2"/>
              </a:buClr>
              <a:buSzPct val="75000"/>
              <a:buFont typeface="Wingdings" pitchFamily="2" charset="2"/>
              <a:buChar char="q"/>
              <a:defRPr/>
            </a:pPr>
            <a:r>
              <a:rPr lang="en-US" b="1" dirty="0">
                <a:latin typeface="+mn-lt"/>
              </a:rPr>
              <a:t>Persistence</a:t>
            </a:r>
          </a:p>
          <a:p>
            <a:pPr marL="609600" indent="-609600" eaLnBrk="0" hangingPunct="0">
              <a:buClr>
                <a:schemeClr val="tx2"/>
              </a:buClr>
              <a:buSzPct val="75000"/>
              <a:buFont typeface="Wingdings" pitchFamily="2" charset="2"/>
              <a:buChar char="Ø"/>
              <a:defRPr/>
            </a:pPr>
            <a:r>
              <a:rPr lang="en-US" sz="2200" dirty="0">
                <a:latin typeface="+mn-lt"/>
              </a:rPr>
              <a:t>Many middleware systems offer special facilities for storage, referred to as persistence.</a:t>
            </a:r>
          </a:p>
          <a:p>
            <a:pPr marL="609600" indent="-609600" eaLnBrk="0" hangingPunct="0">
              <a:buClr>
                <a:schemeClr val="tx2"/>
              </a:buClr>
              <a:buSzPct val="75000"/>
              <a:buFont typeface="Wingdings" pitchFamily="2" charset="2"/>
              <a:buChar char="q"/>
              <a:defRPr/>
            </a:pPr>
            <a:r>
              <a:rPr lang="en-US" b="1" dirty="0">
                <a:latin typeface="+mn-lt"/>
              </a:rPr>
              <a:t>Distributed transactions</a:t>
            </a:r>
          </a:p>
          <a:p>
            <a:pPr marL="609600" indent="-609600" eaLnBrk="0" hangingPunct="0">
              <a:buClr>
                <a:schemeClr val="tx2"/>
              </a:buClr>
              <a:buSzPct val="75000"/>
              <a:buFont typeface="Wingdings" pitchFamily="2" charset="2"/>
              <a:buChar char="Ø"/>
              <a:defRPr/>
            </a:pPr>
            <a:r>
              <a:rPr lang="en-US" sz="2200" dirty="0">
                <a:latin typeface="+mn-lt"/>
              </a:rPr>
              <a:t>Many middleware systems offer special facilities for distributed transactions. Distributed transaction services allow multiple read and write to occur atomically, i.e., a transaction either succeeds, so that all its write operations are actually </a:t>
            </a:r>
            <a:r>
              <a:rPr lang="en-US" sz="2200" dirty="0" smtClean="0">
                <a:latin typeface="+mn-lt"/>
              </a:rPr>
              <a:t>performed, or </a:t>
            </a:r>
            <a:r>
              <a:rPr lang="en-US" sz="2200" dirty="0">
                <a:latin typeface="+mn-lt"/>
              </a:rPr>
              <a:t>fails, leaving all referenced data unaffected.</a:t>
            </a:r>
          </a:p>
          <a:p>
            <a:pPr marL="609600" indent="-609600" eaLnBrk="0" hangingPunct="0">
              <a:buClr>
                <a:schemeClr val="tx2"/>
              </a:buClr>
              <a:buSzPct val="75000"/>
              <a:buFont typeface="Wingdings" pitchFamily="2" charset="2"/>
              <a:buChar char="q"/>
              <a:defRPr/>
            </a:pPr>
            <a:r>
              <a:rPr lang="en-US" b="1" dirty="0" smtClean="0">
                <a:latin typeface="+mn-lt"/>
              </a:rPr>
              <a:t>Security </a:t>
            </a:r>
            <a:r>
              <a:rPr lang="en-US" sz="2200" dirty="0" smtClean="0">
                <a:latin typeface="+mn-lt"/>
              </a:rPr>
              <a:t>– </a:t>
            </a:r>
            <a:r>
              <a:rPr lang="en-US" sz="2200" i="1" dirty="0" smtClean="0">
                <a:latin typeface="+mn-lt"/>
              </a:rPr>
              <a:t>(to be covered in Module 10)</a:t>
            </a:r>
            <a:endParaRPr lang="en-US" sz="2200" i="1" dirty="0">
              <a:latin typeface="+mn-lt"/>
            </a:endParaRPr>
          </a:p>
        </p:txBody>
      </p:sp>
      <p:sp>
        <p:nvSpPr>
          <p:cNvPr id="7" name="Date Placeholder 3"/>
          <p:cNvSpPr txBox="1">
            <a:spLocks/>
          </p:cNvSpPr>
          <p:nvPr/>
        </p:nvSpPr>
        <p:spPr>
          <a:xfrm>
            <a:off x="309069" y="6248400"/>
            <a:ext cx="4334939" cy="457200"/>
          </a:xfrm>
          <a:prstGeom prst="rect">
            <a:avLst/>
          </a:prstGeom>
          <a:noFill/>
        </p:spPr>
        <p:txBody>
          <a:bodyPr/>
          <a:ls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dirty="0" smtClean="0"/>
              <a:t>CSI3344 Distributed Systems</a:t>
            </a:r>
            <a:endParaRPr lang="en-AU" sz="1800" dirty="0" smtClean="0"/>
          </a:p>
          <a:p>
            <a:endParaRPr lang="en-AU" sz="18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title"/>
          </p:nvPr>
        </p:nvSpPr>
        <p:spPr>
          <a:xfrm>
            <a:off x="1095151" y="941330"/>
            <a:ext cx="7097713" cy="628650"/>
          </a:xfrm>
        </p:spPr>
        <p:txBody>
          <a:bodyPr/>
          <a:lstStyle/>
          <a:p>
            <a:pPr eaLnBrk="1" hangingPunct="1">
              <a:defRPr/>
            </a:pPr>
            <a:r>
              <a:rPr lang="en-AU" sz="3600" b="1" dirty="0" smtClean="0">
                <a:solidFill>
                  <a:srgbClr val="FFFF00"/>
                </a:solidFill>
                <a:latin typeface="Arial" charset="0"/>
              </a:rPr>
              <a:t>Major Points</a:t>
            </a:r>
          </a:p>
        </p:txBody>
      </p:sp>
      <p:sp>
        <p:nvSpPr>
          <p:cNvPr id="81924" name="Rectangle 4"/>
          <p:cNvSpPr>
            <a:spLocks noGrp="1" noChangeArrowheads="1"/>
          </p:cNvSpPr>
          <p:nvPr>
            <p:ph idx="1"/>
          </p:nvPr>
        </p:nvSpPr>
        <p:spPr>
          <a:xfrm>
            <a:off x="617768" y="2492896"/>
            <a:ext cx="7560840" cy="3425362"/>
          </a:xfrm>
        </p:spPr>
        <p:txBody>
          <a:bodyPr/>
          <a:lstStyle/>
          <a:p>
            <a:pPr>
              <a:spcBef>
                <a:spcPct val="0"/>
              </a:spcBef>
              <a:buClrTx/>
              <a:buSzTx/>
              <a:buFont typeface="Wingdings" pitchFamily="2" charset="2"/>
              <a:buChar char="Ø"/>
              <a:defRPr/>
            </a:pPr>
            <a:r>
              <a:rPr lang="en-US" sz="2400" dirty="0" smtClean="0"/>
              <a:t>Distributed system basis – some terminologies </a:t>
            </a:r>
          </a:p>
          <a:p>
            <a:pPr>
              <a:spcBef>
                <a:spcPct val="0"/>
              </a:spcBef>
              <a:buClrTx/>
              <a:buSzTx/>
              <a:buFont typeface="Wingdings" pitchFamily="2" charset="2"/>
              <a:buChar char="Ø"/>
              <a:defRPr/>
            </a:pPr>
            <a:r>
              <a:rPr lang="en-US" sz="2400" dirty="0" smtClean="0"/>
              <a:t>Benefits provided by </a:t>
            </a:r>
            <a:r>
              <a:rPr lang="en-AU" sz="2400" dirty="0" smtClean="0"/>
              <a:t>Distributed Systems</a:t>
            </a:r>
            <a:endParaRPr lang="en-US" sz="2400" dirty="0" smtClean="0"/>
          </a:p>
          <a:p>
            <a:pPr eaLnBrk="1" hangingPunct="1">
              <a:spcBef>
                <a:spcPct val="0"/>
              </a:spcBef>
              <a:buClrTx/>
              <a:buSzPct val="70000"/>
              <a:buFont typeface="Wingdings" pitchFamily="2" charset="2"/>
              <a:buChar char="Ø"/>
              <a:defRPr/>
            </a:pPr>
            <a:r>
              <a:rPr lang="en-US" sz="2400" dirty="0" smtClean="0"/>
              <a:t>Challenges in </a:t>
            </a:r>
            <a:r>
              <a:rPr lang="en-AU" sz="2400" dirty="0" smtClean="0"/>
              <a:t>Distributed System design and construction</a:t>
            </a:r>
          </a:p>
          <a:p>
            <a:pPr eaLnBrk="1" hangingPunct="1">
              <a:spcBef>
                <a:spcPct val="0"/>
              </a:spcBef>
              <a:buClrTx/>
              <a:buSzPct val="70000"/>
              <a:buFont typeface="Wingdings" pitchFamily="2" charset="2"/>
              <a:buChar char="Ø"/>
              <a:defRPr/>
            </a:pPr>
            <a:r>
              <a:rPr lang="en-AU" sz="2400" dirty="0" smtClean="0"/>
              <a:t>System Model: </a:t>
            </a:r>
          </a:p>
          <a:p>
            <a:pPr lvl="1" eaLnBrk="1" hangingPunct="1">
              <a:spcBef>
                <a:spcPct val="0"/>
              </a:spcBef>
              <a:buClrTx/>
              <a:buSzPct val="70000"/>
              <a:buFontTx/>
              <a:buNone/>
              <a:defRPr/>
            </a:pPr>
            <a:r>
              <a:rPr lang="en-US" sz="2400" i="1" dirty="0" smtClean="0"/>
              <a:t>Applications + Middleware + Platform</a:t>
            </a:r>
          </a:p>
          <a:p>
            <a:pPr eaLnBrk="1" hangingPunct="1">
              <a:spcBef>
                <a:spcPct val="0"/>
              </a:spcBef>
              <a:buClrTx/>
              <a:buSzPct val="70000"/>
              <a:buFont typeface="Wingdings" pitchFamily="2" charset="2"/>
              <a:buChar char="Ø"/>
              <a:defRPr/>
            </a:pPr>
            <a:r>
              <a:rPr lang="en-AU" sz="2400" dirty="0" smtClean="0"/>
              <a:t>Middleware position </a:t>
            </a:r>
          </a:p>
          <a:p>
            <a:pPr eaLnBrk="1" hangingPunct="1">
              <a:spcBef>
                <a:spcPct val="0"/>
              </a:spcBef>
              <a:buClrTx/>
              <a:buSzPct val="70000"/>
              <a:buFont typeface="Wingdings" pitchFamily="2" charset="2"/>
              <a:buChar char="Ø"/>
              <a:defRPr/>
            </a:pPr>
            <a:r>
              <a:rPr lang="en-US" sz="2400" dirty="0" smtClean="0"/>
              <a:t>Middleware services</a:t>
            </a:r>
          </a:p>
          <a:p>
            <a:pPr eaLnBrk="1" hangingPunct="1">
              <a:spcBef>
                <a:spcPct val="0"/>
              </a:spcBef>
              <a:buClrTx/>
              <a:buSzPct val="70000"/>
              <a:buFont typeface="Wingdings" pitchFamily="2" charset="2"/>
              <a:buNone/>
              <a:defRPr/>
            </a:pPr>
            <a:endParaRPr lang="en-AU" i="1" dirty="0" smtClean="0"/>
          </a:p>
        </p:txBody>
      </p:sp>
      <p:sp>
        <p:nvSpPr>
          <p:cNvPr id="43012" name="Slide Number Placeholder 5"/>
          <p:cNvSpPr>
            <a:spLocks noGrp="1"/>
          </p:cNvSpPr>
          <p:nvPr>
            <p:ph type="sldNum" sz="quarter" idx="4294967295"/>
          </p:nvPr>
        </p:nvSpPr>
        <p:spPr>
          <a:xfrm>
            <a:off x="7239000" y="6248400"/>
            <a:ext cx="1905000" cy="457200"/>
          </a:xfrm>
          <a:prstGeom prst="rect">
            <a:avLst/>
          </a:prstGeom>
          <a:noFill/>
        </p:spPr>
        <p:txBody>
          <a:bodyPr/>
          <a:lstStyle/>
          <a:p>
            <a:fld id="{BCA116EF-9D38-48B7-A91A-008333CE8BFF}" type="slidenum">
              <a:rPr lang="en-AU" smtClean="0"/>
              <a:pPr/>
              <a:t>49</a:t>
            </a:fld>
            <a:endParaRPr lang="en-AU" smtClean="0"/>
          </a:p>
        </p:txBody>
      </p:sp>
      <p:sp>
        <p:nvSpPr>
          <p:cNvPr id="81925" name="Rectangle 5"/>
          <p:cNvSpPr>
            <a:spLocks noChangeArrowheads="1"/>
          </p:cNvSpPr>
          <p:nvPr/>
        </p:nvSpPr>
        <p:spPr bwMode="auto">
          <a:xfrm>
            <a:off x="3078163" y="3246438"/>
            <a:ext cx="768350" cy="366712"/>
          </a:xfrm>
          <a:prstGeom prst="rect">
            <a:avLst/>
          </a:prstGeom>
          <a:noFill/>
          <a:ln w="12700" cap="sq">
            <a:noFill/>
            <a:miter lim="800000"/>
            <a:headEnd type="none" w="sm" len="sm"/>
            <a:tailEnd type="none" w="sm" len="sm"/>
          </a:ln>
          <a:effectLst/>
        </p:spPr>
        <p:txBody>
          <a:bodyPr wrap="none">
            <a:spAutoFit/>
          </a:bodyPr>
          <a:lstStyle/>
          <a:p>
            <a:pPr lvl="1" eaLnBrk="0" hangingPunct="0">
              <a:lnSpc>
                <a:spcPct val="90000"/>
              </a:lnSpc>
              <a:buClr>
                <a:schemeClr val="tx1"/>
              </a:buClr>
              <a:defRPr/>
            </a:pPr>
            <a:r>
              <a:rPr lang="en-US" sz="2000" b="1">
                <a:effectLst>
                  <a:outerShdw blurRad="38100" dist="38100" dir="2700000" algn="tl">
                    <a:srgbClr val="000000"/>
                  </a:outerShdw>
                </a:effectLst>
              </a:rPr>
              <a:t>. </a:t>
            </a:r>
          </a:p>
        </p:txBody>
      </p:sp>
      <p:sp>
        <p:nvSpPr>
          <p:cNvPr id="8" name="Date Placeholder 3"/>
          <p:cNvSpPr txBox="1">
            <a:spLocks/>
          </p:cNvSpPr>
          <p:nvPr/>
        </p:nvSpPr>
        <p:spPr>
          <a:xfrm>
            <a:off x="309069" y="6248400"/>
            <a:ext cx="4334939" cy="457200"/>
          </a:xfrm>
          <a:prstGeom prst="rect">
            <a:avLst/>
          </a:prstGeom>
          <a:noFill/>
        </p:spPr>
        <p:txBody>
          <a:bodyPr/>
          <a:ls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dirty="0" smtClean="0"/>
              <a:t>CSI3344 Distributed Systems</a:t>
            </a:r>
            <a:endParaRPr lang="en-AU" sz="1800" dirty="0" smtClean="0"/>
          </a:p>
          <a:p>
            <a:endParaRPr lang="en-AU"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233932" y="620688"/>
            <a:ext cx="8820150" cy="1219200"/>
          </a:xfrm>
        </p:spPr>
        <p:txBody>
          <a:bodyPr/>
          <a:lstStyle/>
          <a:p>
            <a:pPr>
              <a:defRPr/>
            </a:pPr>
            <a:r>
              <a:rPr lang="en-AU" sz="4000" b="1" dirty="0" smtClean="0">
                <a:solidFill>
                  <a:srgbClr val="FFFF00"/>
                </a:solidFill>
              </a:rPr>
              <a:t>Introduction to </a:t>
            </a:r>
            <a:r>
              <a:rPr lang="en-AU" sz="4000" b="1" dirty="0">
                <a:solidFill>
                  <a:srgbClr val="FFFF00"/>
                </a:solidFill>
              </a:rPr>
              <a:t>CSI3344</a:t>
            </a:r>
            <a:endParaRPr lang="en-AU" sz="4000" b="1" dirty="0" smtClean="0">
              <a:solidFill>
                <a:srgbClr val="FFFF00"/>
              </a:solidFill>
            </a:endParaRPr>
          </a:p>
        </p:txBody>
      </p:sp>
      <p:sp>
        <p:nvSpPr>
          <p:cNvPr id="151555" name="Rectangle 3"/>
          <p:cNvSpPr>
            <a:spLocks noGrp="1" noChangeArrowheads="1"/>
          </p:cNvSpPr>
          <p:nvPr>
            <p:ph idx="1"/>
          </p:nvPr>
        </p:nvSpPr>
        <p:spPr>
          <a:xfrm>
            <a:off x="540319" y="2129860"/>
            <a:ext cx="8207375" cy="3891428"/>
          </a:xfrm>
        </p:spPr>
        <p:txBody>
          <a:bodyPr/>
          <a:lstStyle/>
          <a:p>
            <a:pPr eaLnBrk="1" hangingPunct="1">
              <a:lnSpc>
                <a:spcPct val="90000"/>
              </a:lnSpc>
              <a:defRPr/>
            </a:pPr>
            <a:r>
              <a:rPr lang="en-AU" sz="2800" dirty="0" smtClean="0"/>
              <a:t>2-hour </a:t>
            </a:r>
            <a:r>
              <a:rPr lang="en-AU" sz="2800" dirty="0" smtClean="0"/>
              <a:t>lecture </a:t>
            </a:r>
            <a:r>
              <a:rPr lang="en-AU" sz="2800" dirty="0" smtClean="0"/>
              <a:t>+ 1-hour workshop</a:t>
            </a:r>
          </a:p>
          <a:p>
            <a:pPr eaLnBrk="1" hangingPunct="1">
              <a:lnSpc>
                <a:spcPct val="90000"/>
              </a:lnSpc>
              <a:defRPr/>
            </a:pPr>
            <a:r>
              <a:rPr lang="en-AU" sz="2800" dirty="0" smtClean="0"/>
              <a:t>Textbook</a:t>
            </a:r>
          </a:p>
          <a:p>
            <a:pPr lvl="1" eaLnBrk="1" hangingPunct="1">
              <a:lnSpc>
                <a:spcPct val="90000"/>
              </a:lnSpc>
              <a:buFont typeface="Wingdings" pitchFamily="2" charset="2"/>
              <a:buChar char="q"/>
              <a:defRPr/>
            </a:pPr>
            <a:r>
              <a:rPr lang="en-AU" sz="2200" i="1" dirty="0" smtClean="0"/>
              <a:t>Distributed Systems: Principles and Paradigms,</a:t>
            </a:r>
            <a:r>
              <a:rPr lang="en-AU" sz="2200" dirty="0" smtClean="0"/>
              <a:t> 2</a:t>
            </a:r>
            <a:r>
              <a:rPr lang="en-AU" sz="2200" baseline="30000" dirty="0" smtClean="0"/>
              <a:t>nd</a:t>
            </a:r>
            <a:r>
              <a:rPr lang="en-AU" sz="2200" dirty="0" smtClean="0"/>
              <a:t> ed. </a:t>
            </a:r>
            <a:br>
              <a:rPr lang="en-AU" sz="2200" dirty="0" smtClean="0"/>
            </a:br>
            <a:r>
              <a:rPr lang="en-AU" sz="2200" dirty="0" smtClean="0"/>
              <a:t>By </a:t>
            </a:r>
            <a:r>
              <a:rPr lang="en-AU" sz="2200" dirty="0" err="1" smtClean="0"/>
              <a:t>Tanenbaum</a:t>
            </a:r>
            <a:r>
              <a:rPr lang="en-AU" sz="2200" dirty="0" smtClean="0"/>
              <a:t> &amp; Van Steen (2014), Pearson </a:t>
            </a:r>
            <a:r>
              <a:rPr lang="en-AU" sz="2200" dirty="0" smtClean="0"/>
              <a:t>Education</a:t>
            </a:r>
          </a:p>
          <a:p>
            <a:pPr lvl="1" eaLnBrk="1" hangingPunct="1">
              <a:lnSpc>
                <a:spcPct val="90000"/>
              </a:lnSpc>
              <a:buFont typeface="Wingdings" pitchFamily="2" charset="2"/>
              <a:buChar char="q"/>
              <a:defRPr/>
            </a:pPr>
            <a:r>
              <a:rPr lang="en-AU" sz="2200" dirty="0" smtClean="0"/>
              <a:t>e-version is ok</a:t>
            </a:r>
            <a:endParaRPr lang="en-AU" sz="2200" dirty="0" smtClean="0"/>
          </a:p>
          <a:p>
            <a:pPr eaLnBrk="1" hangingPunct="1">
              <a:lnSpc>
                <a:spcPct val="90000"/>
              </a:lnSpc>
              <a:buFont typeface="Wingdings" pitchFamily="2" charset="2"/>
              <a:buChar char="q"/>
              <a:defRPr/>
            </a:pPr>
            <a:r>
              <a:rPr lang="en-AU" sz="2400" dirty="0" smtClean="0"/>
              <a:t>Seminar Slides, Weekly Review Questions, and other materials available on </a:t>
            </a:r>
            <a:r>
              <a:rPr lang="en-AU" sz="2400" dirty="0" smtClean="0"/>
              <a:t>Blackboard </a:t>
            </a:r>
            <a:r>
              <a:rPr lang="en-AU" sz="2400" dirty="0" smtClean="0"/>
              <a:t>at:  </a:t>
            </a:r>
            <a:r>
              <a:rPr lang="en-AU" sz="2800" dirty="0" smtClean="0">
                <a:hlinkClick r:id="rId2"/>
              </a:rPr>
              <a:t>http://blackboard.ecu.edu.au/</a:t>
            </a:r>
            <a:endParaRPr lang="en-AU" sz="2800" dirty="0" smtClean="0"/>
          </a:p>
        </p:txBody>
      </p:sp>
      <p:sp>
        <p:nvSpPr>
          <p:cNvPr id="4100" name="Slide Number Placeholder 5"/>
          <p:cNvSpPr>
            <a:spLocks noGrp="1"/>
          </p:cNvSpPr>
          <p:nvPr>
            <p:ph type="sldNum" sz="quarter" idx="4294967295"/>
          </p:nvPr>
        </p:nvSpPr>
        <p:spPr>
          <a:xfrm>
            <a:off x="7239000" y="6248400"/>
            <a:ext cx="1905000" cy="457200"/>
          </a:xfrm>
          <a:prstGeom prst="rect">
            <a:avLst/>
          </a:prstGeom>
          <a:noFill/>
        </p:spPr>
        <p:txBody>
          <a:bodyPr/>
          <a:lstStyle/>
          <a:p>
            <a:fld id="{541C4EAE-CC87-424A-BA04-359BC4B4D6BE}" type="slidenum">
              <a:rPr lang="en-AU" smtClean="0"/>
              <a:pPr/>
              <a:t>5</a:t>
            </a:fld>
            <a:endParaRPr lang="en-AU" dirty="0" smtClean="0"/>
          </a:p>
        </p:txBody>
      </p:sp>
      <p:sp>
        <p:nvSpPr>
          <p:cNvPr id="7" name="Date Placeholder 3"/>
          <p:cNvSpPr txBox="1">
            <a:spLocks/>
          </p:cNvSpPr>
          <p:nvPr/>
        </p:nvSpPr>
        <p:spPr>
          <a:xfrm>
            <a:off x="309069" y="6248400"/>
            <a:ext cx="4334939" cy="457200"/>
          </a:xfrm>
          <a:prstGeom prst="rect">
            <a:avLst/>
          </a:prstGeom>
          <a:noFill/>
        </p:spPr>
        <p:txBody>
          <a:bodyPr/>
          <a:ls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dirty="0" smtClean="0"/>
              <a:t>CSI3344 Distributed Systems</a:t>
            </a:r>
            <a:endParaRPr lang="en-AU" sz="1800" dirty="0" smtClean="0"/>
          </a:p>
          <a:p>
            <a:endParaRPr lang="en-AU" sz="1800" dirty="0"/>
          </a:p>
        </p:txBody>
      </p:sp>
    </p:spTree>
    <p:extLst>
      <p:ext uri="{BB962C8B-B14F-4D97-AF65-F5344CB8AC3E}">
        <p14:creationId xmlns:p14="http://schemas.microsoft.com/office/powerpoint/2010/main" val="1299771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1026"/>
          <p:cNvSpPr>
            <a:spLocks noGrp="1" noChangeArrowheads="1"/>
          </p:cNvSpPr>
          <p:nvPr>
            <p:ph type="title"/>
          </p:nvPr>
        </p:nvSpPr>
        <p:spPr>
          <a:xfrm>
            <a:off x="1259632" y="893373"/>
            <a:ext cx="7097713" cy="628650"/>
          </a:xfrm>
        </p:spPr>
        <p:txBody>
          <a:bodyPr/>
          <a:lstStyle/>
          <a:p>
            <a:pPr eaLnBrk="1" hangingPunct="1">
              <a:defRPr/>
            </a:pPr>
            <a:r>
              <a:rPr lang="en-AU" sz="3600" b="1" dirty="0" smtClean="0">
                <a:solidFill>
                  <a:srgbClr val="FFFF00"/>
                </a:solidFill>
                <a:latin typeface="Arial" charset="0"/>
              </a:rPr>
              <a:t>Reading Guide</a:t>
            </a:r>
          </a:p>
        </p:txBody>
      </p:sp>
      <p:sp>
        <p:nvSpPr>
          <p:cNvPr id="116739" name="Rectangle 1027"/>
          <p:cNvSpPr>
            <a:spLocks noGrp="1" noChangeArrowheads="1"/>
          </p:cNvSpPr>
          <p:nvPr>
            <p:ph idx="1"/>
          </p:nvPr>
        </p:nvSpPr>
        <p:spPr>
          <a:xfrm>
            <a:off x="309069" y="2108398"/>
            <a:ext cx="8305800" cy="4572000"/>
          </a:xfrm>
        </p:spPr>
        <p:txBody>
          <a:bodyPr/>
          <a:lstStyle/>
          <a:p>
            <a:pPr>
              <a:lnSpc>
                <a:spcPct val="90000"/>
              </a:lnSpc>
              <a:spcBef>
                <a:spcPct val="0"/>
              </a:spcBef>
              <a:buClrTx/>
              <a:buSzTx/>
              <a:buFont typeface="Wingdings" pitchFamily="2" charset="2"/>
              <a:buChar char="Ø"/>
              <a:defRPr/>
            </a:pPr>
            <a:r>
              <a:rPr lang="en-US" sz="2800" dirty="0" smtClean="0">
                <a:solidFill>
                  <a:srgbClr val="0000FF"/>
                </a:solidFill>
              </a:rPr>
              <a:t>DSPP (textbook)</a:t>
            </a:r>
          </a:p>
          <a:p>
            <a:pPr lvl="1">
              <a:lnSpc>
                <a:spcPct val="90000"/>
              </a:lnSpc>
              <a:spcBef>
                <a:spcPct val="0"/>
              </a:spcBef>
              <a:buClrTx/>
              <a:buFont typeface="Wingdings" pitchFamily="2" charset="2"/>
              <a:buNone/>
              <a:defRPr/>
            </a:pPr>
            <a:r>
              <a:rPr lang="en-US" sz="2400" dirty="0" smtClean="0"/>
              <a:t>Chapter 1: Sections 1.1, 1.2, and 1.4.3</a:t>
            </a:r>
          </a:p>
          <a:p>
            <a:pPr lvl="1">
              <a:lnSpc>
                <a:spcPct val="90000"/>
              </a:lnSpc>
              <a:spcBef>
                <a:spcPct val="0"/>
              </a:spcBef>
              <a:buClrTx/>
              <a:buFont typeface="Wingdings" pitchFamily="2" charset="2"/>
              <a:buNone/>
              <a:defRPr/>
            </a:pPr>
            <a:endParaRPr lang="en-US" dirty="0" smtClean="0"/>
          </a:p>
          <a:p>
            <a:pPr eaLnBrk="1" hangingPunct="1">
              <a:lnSpc>
                <a:spcPct val="90000"/>
              </a:lnSpc>
              <a:spcBef>
                <a:spcPct val="0"/>
              </a:spcBef>
              <a:buClrTx/>
              <a:buSzPct val="70000"/>
              <a:buFont typeface="Wingdings" pitchFamily="2" charset="2"/>
              <a:buChar char="Ø"/>
              <a:defRPr/>
            </a:pPr>
            <a:r>
              <a:rPr lang="en-US" sz="2800" dirty="0" smtClean="0">
                <a:solidFill>
                  <a:srgbClr val="0000FF"/>
                </a:solidFill>
              </a:rPr>
              <a:t>DSCD (reference text)</a:t>
            </a:r>
          </a:p>
          <a:p>
            <a:pPr lvl="1" eaLnBrk="1" hangingPunct="1">
              <a:lnSpc>
                <a:spcPct val="90000"/>
              </a:lnSpc>
              <a:spcBef>
                <a:spcPct val="0"/>
              </a:spcBef>
              <a:buClrTx/>
              <a:buSzPct val="70000"/>
              <a:buFont typeface="Wingdings" pitchFamily="2" charset="2"/>
              <a:buNone/>
              <a:defRPr/>
            </a:pPr>
            <a:r>
              <a:rPr lang="en-AU" sz="2400" dirty="0" smtClean="0"/>
              <a:t>Chapter 1: (all sections)</a:t>
            </a:r>
          </a:p>
          <a:p>
            <a:pPr lvl="1" eaLnBrk="1" hangingPunct="1">
              <a:lnSpc>
                <a:spcPct val="90000"/>
              </a:lnSpc>
              <a:spcBef>
                <a:spcPct val="0"/>
              </a:spcBef>
              <a:buClrTx/>
              <a:buSzPct val="70000"/>
              <a:buFont typeface="Wingdings" pitchFamily="2" charset="2"/>
              <a:buNone/>
              <a:defRPr/>
            </a:pPr>
            <a:r>
              <a:rPr lang="en-AU" sz="2400" dirty="0" smtClean="0"/>
              <a:t>Chapter 2: Section 2.2.1</a:t>
            </a:r>
          </a:p>
          <a:p>
            <a:pPr lvl="1" eaLnBrk="1" hangingPunct="1">
              <a:lnSpc>
                <a:spcPct val="90000"/>
              </a:lnSpc>
              <a:spcBef>
                <a:spcPct val="0"/>
              </a:spcBef>
              <a:buClrTx/>
              <a:buSzPct val="70000"/>
              <a:buFont typeface="Wingdings" pitchFamily="2" charset="2"/>
              <a:buNone/>
              <a:defRPr/>
            </a:pPr>
            <a:endParaRPr lang="en-AU" sz="900" dirty="0" smtClean="0"/>
          </a:p>
          <a:p>
            <a:pPr eaLnBrk="1" hangingPunct="1">
              <a:lnSpc>
                <a:spcPct val="90000"/>
              </a:lnSpc>
              <a:spcBef>
                <a:spcPct val="0"/>
              </a:spcBef>
              <a:buClrTx/>
              <a:buSzPct val="70000"/>
              <a:buFont typeface="Wingdings" pitchFamily="2" charset="2"/>
              <a:buNone/>
              <a:defRPr/>
            </a:pPr>
            <a:r>
              <a:rPr lang="en-AU" sz="2000" dirty="0" smtClean="0"/>
              <a:t>Where</a:t>
            </a:r>
          </a:p>
          <a:p>
            <a:pPr lvl="1" eaLnBrk="1" hangingPunct="1">
              <a:lnSpc>
                <a:spcPct val="90000"/>
              </a:lnSpc>
              <a:spcBef>
                <a:spcPct val="0"/>
              </a:spcBef>
              <a:buClrTx/>
              <a:buSzPct val="70000"/>
              <a:buFont typeface="Wingdings" pitchFamily="2" charset="2"/>
              <a:buNone/>
              <a:defRPr/>
            </a:pPr>
            <a:r>
              <a:rPr lang="en-AU" sz="1600" dirty="0" smtClean="0">
                <a:solidFill>
                  <a:srgbClr val="0000FF"/>
                </a:solidFill>
              </a:rPr>
              <a:t>DSPP</a:t>
            </a:r>
            <a:r>
              <a:rPr lang="en-AU" sz="1600" dirty="0" smtClean="0"/>
              <a:t>: Distributed Systems: Principles and Paradigms (</a:t>
            </a:r>
            <a:r>
              <a:rPr lang="en-AU" sz="1600" dirty="0" err="1" smtClean="0"/>
              <a:t>Tanenbaum</a:t>
            </a:r>
            <a:r>
              <a:rPr lang="en-AU" sz="1600" dirty="0" smtClean="0"/>
              <a:t> &amp; Van Steen, 2014)  </a:t>
            </a:r>
          </a:p>
          <a:p>
            <a:pPr lvl="1" eaLnBrk="1" hangingPunct="1">
              <a:lnSpc>
                <a:spcPct val="90000"/>
              </a:lnSpc>
              <a:spcBef>
                <a:spcPct val="0"/>
              </a:spcBef>
              <a:buClrTx/>
              <a:buSzPct val="70000"/>
              <a:buFont typeface="Wingdings" pitchFamily="2" charset="2"/>
              <a:buNone/>
              <a:defRPr/>
            </a:pPr>
            <a:r>
              <a:rPr lang="en-AU" sz="1600" dirty="0" smtClean="0">
                <a:solidFill>
                  <a:srgbClr val="0000FF"/>
                </a:solidFill>
              </a:rPr>
              <a:t>DSCP</a:t>
            </a:r>
            <a:r>
              <a:rPr lang="en-AU" sz="1600" dirty="0" smtClean="0"/>
              <a:t>: Distributed Systems: Concepts and Design (</a:t>
            </a:r>
            <a:r>
              <a:rPr lang="en-AU" sz="1600" dirty="0" err="1" smtClean="0"/>
              <a:t>Coulouris</a:t>
            </a:r>
            <a:r>
              <a:rPr lang="en-AU" sz="1600" dirty="0" smtClean="0"/>
              <a:t>, </a:t>
            </a:r>
            <a:r>
              <a:rPr lang="en-AU" sz="1600" dirty="0" err="1" smtClean="0"/>
              <a:t>Dollimore</a:t>
            </a:r>
            <a:r>
              <a:rPr lang="en-AU" sz="1600" dirty="0" smtClean="0"/>
              <a:t>, &amp; </a:t>
            </a:r>
            <a:r>
              <a:rPr lang="en-AU" sz="1600" dirty="0" err="1" smtClean="0"/>
              <a:t>Kindberg</a:t>
            </a:r>
            <a:r>
              <a:rPr lang="en-AU" sz="1600" dirty="0" smtClean="0"/>
              <a:t>, 2001)</a:t>
            </a:r>
          </a:p>
        </p:txBody>
      </p:sp>
      <p:sp>
        <p:nvSpPr>
          <p:cNvPr id="44036" name="Slide Number Placeholder 5"/>
          <p:cNvSpPr>
            <a:spLocks noGrp="1"/>
          </p:cNvSpPr>
          <p:nvPr>
            <p:ph type="sldNum" sz="quarter" idx="4294967295"/>
          </p:nvPr>
        </p:nvSpPr>
        <p:spPr>
          <a:xfrm>
            <a:off x="7239000" y="6248400"/>
            <a:ext cx="1905000" cy="457200"/>
          </a:xfrm>
          <a:prstGeom prst="rect">
            <a:avLst/>
          </a:prstGeom>
          <a:noFill/>
        </p:spPr>
        <p:txBody>
          <a:bodyPr/>
          <a:lstStyle/>
          <a:p>
            <a:fld id="{0841BFF0-11AA-483F-BFC4-43B0CAE220DC}" type="slidenum">
              <a:rPr lang="en-AU" smtClean="0"/>
              <a:pPr/>
              <a:t>50</a:t>
            </a:fld>
            <a:endParaRPr lang="en-AU" smtClean="0"/>
          </a:p>
        </p:txBody>
      </p:sp>
      <p:sp>
        <p:nvSpPr>
          <p:cNvPr id="7" name="Date Placeholder 3"/>
          <p:cNvSpPr txBox="1">
            <a:spLocks/>
          </p:cNvSpPr>
          <p:nvPr/>
        </p:nvSpPr>
        <p:spPr>
          <a:xfrm>
            <a:off x="309069" y="6248400"/>
            <a:ext cx="4334939" cy="457200"/>
          </a:xfrm>
          <a:prstGeom prst="rect">
            <a:avLst/>
          </a:prstGeom>
          <a:noFill/>
        </p:spPr>
        <p:txBody>
          <a:bodyPr/>
          <a:ls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dirty="0" smtClean="0"/>
              <a:t>CSI3344 Distributed Systems</a:t>
            </a:r>
            <a:endParaRPr lang="en-AU" sz="1800" dirty="0" smtClean="0"/>
          </a:p>
          <a:p>
            <a:endParaRPr lang="en-AU"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233933" y="620688"/>
            <a:ext cx="8820150" cy="1219200"/>
          </a:xfrm>
        </p:spPr>
        <p:txBody>
          <a:bodyPr/>
          <a:lstStyle/>
          <a:p>
            <a:pPr>
              <a:defRPr/>
            </a:pPr>
            <a:r>
              <a:rPr lang="en-AU" sz="4000" b="1" dirty="0" smtClean="0">
                <a:solidFill>
                  <a:srgbClr val="FFFF00"/>
                </a:solidFill>
              </a:rPr>
              <a:t>Introduction to </a:t>
            </a:r>
            <a:r>
              <a:rPr lang="en-AU" sz="4000" b="1" dirty="0">
                <a:solidFill>
                  <a:srgbClr val="FFFF00"/>
                </a:solidFill>
              </a:rPr>
              <a:t>CSI3344</a:t>
            </a:r>
            <a:endParaRPr lang="en-AU" sz="4000" b="1" dirty="0" smtClean="0">
              <a:solidFill>
                <a:srgbClr val="FFFF00"/>
              </a:solidFill>
            </a:endParaRPr>
          </a:p>
        </p:txBody>
      </p:sp>
      <p:sp>
        <p:nvSpPr>
          <p:cNvPr id="153603" name="Rectangle 3"/>
          <p:cNvSpPr>
            <a:spLocks noGrp="1" noChangeArrowheads="1"/>
          </p:cNvSpPr>
          <p:nvPr>
            <p:ph idx="1"/>
          </p:nvPr>
        </p:nvSpPr>
        <p:spPr>
          <a:xfrm>
            <a:off x="414908" y="1839888"/>
            <a:ext cx="8458200" cy="4754562"/>
          </a:xfrm>
        </p:spPr>
        <p:txBody>
          <a:bodyPr/>
          <a:lstStyle/>
          <a:p>
            <a:pPr eaLnBrk="1" hangingPunct="1">
              <a:lnSpc>
                <a:spcPct val="90000"/>
              </a:lnSpc>
              <a:defRPr/>
            </a:pPr>
            <a:r>
              <a:rPr lang="en-US" b="1" dirty="0" smtClean="0"/>
              <a:t>Unit Assessment</a:t>
            </a:r>
          </a:p>
          <a:p>
            <a:pPr lvl="1" eaLnBrk="1" hangingPunct="1">
              <a:lnSpc>
                <a:spcPct val="90000"/>
              </a:lnSpc>
              <a:defRPr/>
            </a:pPr>
            <a:r>
              <a:rPr lang="en-US" dirty="0" smtClean="0"/>
              <a:t>Assignment 1 – weekly workshops</a:t>
            </a:r>
            <a:r>
              <a:rPr lang="en-US" dirty="0"/>
              <a:t>	2</a:t>
            </a:r>
            <a:r>
              <a:rPr lang="en-US" dirty="0" smtClean="0"/>
              <a:t>0%</a:t>
            </a:r>
          </a:p>
          <a:p>
            <a:pPr lvl="1" eaLnBrk="1" hangingPunct="1">
              <a:lnSpc>
                <a:spcPct val="90000"/>
              </a:lnSpc>
              <a:defRPr/>
            </a:pPr>
            <a:r>
              <a:rPr lang="en-US" dirty="0" smtClean="0"/>
              <a:t>Assignment 2 – report 	 	         30%</a:t>
            </a:r>
          </a:p>
          <a:p>
            <a:pPr lvl="1" eaLnBrk="1" hangingPunct="1">
              <a:lnSpc>
                <a:spcPct val="90000"/>
              </a:lnSpc>
              <a:defRPr/>
            </a:pPr>
            <a:r>
              <a:rPr lang="en-US" dirty="0" smtClean="0"/>
              <a:t>Examination		           		50%</a:t>
            </a:r>
          </a:p>
          <a:p>
            <a:pPr lvl="2">
              <a:lnSpc>
                <a:spcPct val="90000"/>
              </a:lnSpc>
              <a:defRPr/>
            </a:pPr>
            <a:r>
              <a:rPr lang="en-US" sz="2200" dirty="0" smtClean="0"/>
              <a:t>Close-book exam</a:t>
            </a:r>
          </a:p>
          <a:p>
            <a:pPr marL="342900" lvl="1" indent="-342900">
              <a:buClr>
                <a:schemeClr val="tx2"/>
              </a:buClr>
              <a:buSzPct val="75000"/>
              <a:buFont typeface="Wingdings" pitchFamily="2" charset="2"/>
              <a:buChar char="n"/>
            </a:pPr>
            <a:r>
              <a:rPr lang="en-US" b="1" dirty="0" smtClean="0"/>
              <a:t>Notes:</a:t>
            </a:r>
          </a:p>
          <a:p>
            <a:pPr lvl="1"/>
            <a:r>
              <a:rPr lang="en-US" sz="2200" dirty="0" smtClean="0"/>
              <a:t>This unit require students achieve at least 50% of the exam marks to be eligible to pass the unit.</a:t>
            </a:r>
            <a:endParaRPr lang="en-US" sz="2200" b="1" dirty="0" smtClean="0"/>
          </a:p>
          <a:p>
            <a:pPr lvl="1" eaLnBrk="1" hangingPunct="1">
              <a:lnSpc>
                <a:spcPct val="90000"/>
              </a:lnSpc>
              <a:defRPr/>
            </a:pPr>
            <a:r>
              <a:rPr lang="en-AU" sz="2200" dirty="0" smtClean="0"/>
              <a:t>Collusion, cheating and plagiarism are NOT ACCEPTABLE.</a:t>
            </a:r>
          </a:p>
          <a:p>
            <a:pPr lvl="2" eaLnBrk="1" hangingPunct="1">
              <a:lnSpc>
                <a:spcPct val="90000"/>
              </a:lnSpc>
              <a:defRPr/>
            </a:pPr>
            <a:r>
              <a:rPr lang="en-AU" sz="2000" dirty="0" smtClean="0"/>
              <a:t>SEVERE PENALTY applies</a:t>
            </a:r>
          </a:p>
        </p:txBody>
      </p:sp>
      <p:sp>
        <p:nvSpPr>
          <p:cNvPr id="6148" name="Slide Number Placeholder 5"/>
          <p:cNvSpPr>
            <a:spLocks noGrp="1"/>
          </p:cNvSpPr>
          <p:nvPr>
            <p:ph type="sldNum" sz="quarter" idx="4294967295"/>
          </p:nvPr>
        </p:nvSpPr>
        <p:spPr>
          <a:xfrm>
            <a:off x="7239000" y="6248400"/>
            <a:ext cx="1905000" cy="457200"/>
          </a:xfrm>
          <a:prstGeom prst="rect">
            <a:avLst/>
          </a:prstGeom>
          <a:noFill/>
        </p:spPr>
        <p:txBody>
          <a:bodyPr/>
          <a:lstStyle/>
          <a:p>
            <a:fld id="{8B1DDC89-FD37-4944-A924-81A7C7DE9F62}" type="slidenum">
              <a:rPr lang="en-AU" smtClean="0"/>
              <a:pPr/>
              <a:t>6</a:t>
            </a:fld>
            <a:endParaRPr lang="en-AU" smtClean="0"/>
          </a:p>
        </p:txBody>
      </p:sp>
      <p:sp>
        <p:nvSpPr>
          <p:cNvPr id="7" name="Date Placeholder 3"/>
          <p:cNvSpPr txBox="1">
            <a:spLocks/>
          </p:cNvSpPr>
          <p:nvPr/>
        </p:nvSpPr>
        <p:spPr>
          <a:xfrm>
            <a:off x="309069" y="6248400"/>
            <a:ext cx="4334939" cy="457200"/>
          </a:xfrm>
          <a:prstGeom prst="rect">
            <a:avLst/>
          </a:prstGeom>
          <a:noFill/>
        </p:spPr>
        <p:txBody>
          <a:bodyPr/>
          <a:ls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dirty="0" smtClean="0"/>
              <a:t>CSI3344 Distributed Systems</a:t>
            </a:r>
            <a:endParaRPr lang="en-AU" sz="1800" dirty="0" smtClean="0"/>
          </a:p>
          <a:p>
            <a:endParaRPr lang="en-AU"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808" y="650073"/>
            <a:ext cx="7772400" cy="985822"/>
          </a:xfrm>
        </p:spPr>
        <p:txBody>
          <a:bodyPr/>
          <a:lstStyle/>
          <a:p>
            <a:pPr>
              <a:defRPr/>
            </a:pPr>
            <a:r>
              <a:rPr lang="en-US" dirty="0" smtClean="0">
                <a:solidFill>
                  <a:srgbClr val="FFFF00"/>
                </a:solidFill>
              </a:rPr>
              <a:t>Assignments</a:t>
            </a:r>
            <a:endParaRPr lang="en-US" dirty="0">
              <a:solidFill>
                <a:srgbClr val="FFFF00"/>
              </a:solidFill>
            </a:endParaRPr>
          </a:p>
        </p:txBody>
      </p:sp>
      <p:sp>
        <p:nvSpPr>
          <p:cNvPr id="3" name="Content Placeholder 2"/>
          <p:cNvSpPr>
            <a:spLocks noGrp="1"/>
          </p:cNvSpPr>
          <p:nvPr>
            <p:ph idx="1"/>
          </p:nvPr>
        </p:nvSpPr>
        <p:spPr>
          <a:xfrm>
            <a:off x="500034" y="1847816"/>
            <a:ext cx="8643966" cy="4857784"/>
          </a:xfrm>
        </p:spPr>
        <p:txBody>
          <a:bodyPr/>
          <a:lstStyle/>
          <a:p>
            <a:pPr>
              <a:defRPr/>
            </a:pPr>
            <a:r>
              <a:rPr lang="en-US" sz="2800" dirty="0" smtClean="0"/>
              <a:t>Assignment 1 (20%)</a:t>
            </a:r>
          </a:p>
          <a:p>
            <a:pPr lvl="1">
              <a:defRPr/>
            </a:pPr>
            <a:r>
              <a:rPr lang="en-US" sz="2000" dirty="0" smtClean="0"/>
              <a:t>Complete 10 out of 11 workshops (each carried 2 marks)</a:t>
            </a:r>
          </a:p>
          <a:p>
            <a:pPr lvl="1">
              <a:defRPr/>
            </a:pPr>
            <a:r>
              <a:rPr lang="en-US" sz="2000" dirty="0" smtClean="0"/>
              <a:t>Each workshop has 2~5 questions, mainly from the text</a:t>
            </a:r>
          </a:p>
          <a:p>
            <a:pPr lvl="1">
              <a:defRPr/>
            </a:pPr>
            <a:r>
              <a:rPr lang="en-US" sz="2000" dirty="0" smtClean="0"/>
              <a:t>Weekly based tasks: Need to submit your solution/s  weekly, before sample solution is uploaded on to BB </a:t>
            </a:r>
          </a:p>
          <a:p>
            <a:pPr lvl="1">
              <a:defRPr/>
            </a:pPr>
            <a:r>
              <a:rPr lang="en-US" sz="2000" dirty="0" smtClean="0"/>
              <a:t>Sample solutions will be uploaded on to BB in 1 week from the due date/time of the workshop submission. </a:t>
            </a:r>
          </a:p>
          <a:p>
            <a:pPr lvl="1">
              <a:defRPr/>
            </a:pPr>
            <a:r>
              <a:rPr lang="en-US" sz="2000" dirty="0" smtClean="0"/>
              <a:t>A1 result to be released in week 13 (last teaching week)</a:t>
            </a:r>
          </a:p>
          <a:p>
            <a:pPr>
              <a:defRPr/>
            </a:pPr>
            <a:r>
              <a:rPr lang="en-US" sz="2800" dirty="0" smtClean="0"/>
              <a:t>Assignment 2 (30%)</a:t>
            </a:r>
          </a:p>
          <a:p>
            <a:pPr lvl="1">
              <a:defRPr/>
            </a:pPr>
            <a:r>
              <a:rPr lang="en-US" sz="2000" dirty="0" smtClean="0"/>
              <a:t>Report  &amp; Seminar: Choose one: a report, or a mini project</a:t>
            </a:r>
          </a:p>
          <a:p>
            <a:pPr lvl="1">
              <a:defRPr/>
            </a:pPr>
            <a:r>
              <a:rPr lang="en-US" sz="2000" dirty="0" smtClean="0"/>
              <a:t>Report due in week 11, seminar presentation in week 12~13</a:t>
            </a:r>
          </a:p>
        </p:txBody>
      </p:sp>
      <p:sp>
        <p:nvSpPr>
          <p:cNvPr id="7174" name="Slide Number Placeholder 5"/>
          <p:cNvSpPr>
            <a:spLocks noGrp="1"/>
          </p:cNvSpPr>
          <p:nvPr>
            <p:ph type="sldNum" sz="quarter" idx="4294967295"/>
          </p:nvPr>
        </p:nvSpPr>
        <p:spPr>
          <a:xfrm>
            <a:off x="7239000" y="6248400"/>
            <a:ext cx="1905000" cy="457200"/>
          </a:xfrm>
          <a:prstGeom prst="rect">
            <a:avLst/>
          </a:prstGeom>
          <a:noFill/>
        </p:spPr>
        <p:txBody>
          <a:bodyPr/>
          <a:lstStyle/>
          <a:p>
            <a:fld id="{046C7B59-13F1-4547-9734-6FF23801656D}" type="slidenum">
              <a:rPr lang="en-AU" smtClean="0"/>
              <a:pPr/>
              <a:t>7</a:t>
            </a:fld>
            <a:endParaRPr lang="en-AU" smtClean="0"/>
          </a:p>
        </p:txBody>
      </p:sp>
      <p:sp>
        <p:nvSpPr>
          <p:cNvPr id="7" name="Date Placeholder 3"/>
          <p:cNvSpPr txBox="1">
            <a:spLocks/>
          </p:cNvSpPr>
          <p:nvPr/>
        </p:nvSpPr>
        <p:spPr>
          <a:xfrm>
            <a:off x="309069" y="6248400"/>
            <a:ext cx="4334939" cy="457200"/>
          </a:xfrm>
          <a:prstGeom prst="rect">
            <a:avLst/>
          </a:prstGeom>
          <a:noFill/>
        </p:spPr>
        <p:txBody>
          <a:bodyPr/>
          <a:ls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dirty="0" smtClean="0"/>
              <a:t>CSI3344 Distributed Systems</a:t>
            </a:r>
            <a:endParaRPr lang="en-AU" sz="1800" dirty="0" smtClean="0"/>
          </a:p>
          <a:p>
            <a:endParaRPr lang="en-AU"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rgbClr val="FFFF00"/>
                </a:solidFill>
              </a:rPr>
              <a:t>Study Guide</a:t>
            </a:r>
            <a:endParaRPr lang="en-AU" dirty="0">
              <a:solidFill>
                <a:srgbClr val="FFFF00"/>
              </a:solidFill>
            </a:endParaRPr>
          </a:p>
        </p:txBody>
      </p:sp>
      <p:sp>
        <p:nvSpPr>
          <p:cNvPr id="3" name="Content Placeholder 2"/>
          <p:cNvSpPr>
            <a:spLocks noGrp="1"/>
          </p:cNvSpPr>
          <p:nvPr>
            <p:ph idx="1"/>
          </p:nvPr>
        </p:nvSpPr>
        <p:spPr/>
        <p:txBody>
          <a:bodyPr/>
          <a:lstStyle/>
          <a:p>
            <a:pPr marL="609600" indent="-609600">
              <a:buClr>
                <a:srgbClr val="FF3300"/>
              </a:buClr>
              <a:buFont typeface="Wingdings" pitchFamily="2" charset="2"/>
              <a:buChar char="Ø"/>
            </a:pPr>
            <a:r>
              <a:rPr lang="en-AU" sz="2800" dirty="0">
                <a:cs typeface="Times New Roman" pitchFamily="18" charset="0"/>
              </a:rPr>
              <a:t>Attend the </a:t>
            </a:r>
            <a:r>
              <a:rPr lang="en-AU" sz="2800" dirty="0" smtClean="0">
                <a:cs typeface="Times New Roman" pitchFamily="18" charset="0"/>
              </a:rPr>
              <a:t>lectures </a:t>
            </a:r>
            <a:r>
              <a:rPr lang="en-AU" sz="2800" dirty="0">
                <a:cs typeface="Times New Roman" pitchFamily="18" charset="0"/>
              </a:rPr>
              <a:t>regularly </a:t>
            </a:r>
            <a:endParaRPr lang="en-AU" sz="2800" dirty="0" smtClean="0">
              <a:cs typeface="Times New Roman" pitchFamily="18" charset="0"/>
            </a:endParaRPr>
          </a:p>
          <a:p>
            <a:pPr marL="609600" indent="-609600">
              <a:buClr>
                <a:srgbClr val="FF3300"/>
              </a:buClr>
              <a:buFont typeface="Wingdings" pitchFamily="2" charset="2"/>
              <a:buChar char="Ø"/>
            </a:pPr>
            <a:r>
              <a:rPr lang="en-AU" sz="2800" dirty="0" smtClean="0">
                <a:cs typeface="Times New Roman" pitchFamily="18" charset="0"/>
              </a:rPr>
              <a:t>Must </a:t>
            </a:r>
            <a:r>
              <a:rPr lang="en-AU" sz="2800" dirty="0">
                <a:cs typeface="Times New Roman" pitchFamily="18" charset="0"/>
              </a:rPr>
              <a:t>read your textbook</a:t>
            </a:r>
          </a:p>
          <a:p>
            <a:pPr marL="990600" lvl="1" indent="-533400">
              <a:buClr>
                <a:srgbClr val="FF3300"/>
              </a:buClr>
              <a:buFontTx/>
              <a:buChar char="•"/>
            </a:pPr>
            <a:r>
              <a:rPr lang="en-AU" sz="2200" dirty="0">
                <a:cs typeface="Times New Roman" pitchFamily="18" charset="0"/>
              </a:rPr>
              <a:t>Only attending the class is not enough</a:t>
            </a:r>
          </a:p>
          <a:p>
            <a:pPr marL="990600" lvl="1" indent="-533400">
              <a:buClr>
                <a:srgbClr val="FF3300"/>
              </a:buClr>
              <a:buFontTx/>
              <a:buChar char="•"/>
            </a:pPr>
            <a:r>
              <a:rPr lang="en-AU" sz="2200" dirty="0">
                <a:cs typeface="Times New Roman" pitchFamily="18" charset="0"/>
              </a:rPr>
              <a:t>Pre-lecture reading – bring your questions into class</a:t>
            </a:r>
          </a:p>
          <a:p>
            <a:pPr marL="990600" lvl="1" indent="-533400">
              <a:buClr>
                <a:srgbClr val="FF3300"/>
              </a:buClr>
              <a:buFontTx/>
              <a:buChar char="•"/>
            </a:pPr>
            <a:r>
              <a:rPr lang="en-AU" sz="2200" dirty="0">
                <a:cs typeface="Times New Roman" pitchFamily="18" charset="0"/>
              </a:rPr>
              <a:t>Post-lecture reading – review and link the contents together</a:t>
            </a:r>
          </a:p>
          <a:p>
            <a:pPr marL="590550" indent="-533400">
              <a:buClr>
                <a:srgbClr val="FF3300"/>
              </a:buClr>
            </a:pPr>
            <a:r>
              <a:rPr lang="en-AU" sz="2800" dirty="0" smtClean="0">
                <a:cs typeface="Times New Roman" pitchFamily="18" charset="0"/>
              </a:rPr>
              <a:t>2-4 </a:t>
            </a:r>
            <a:r>
              <a:rPr lang="en-AU" sz="2800" dirty="0">
                <a:cs typeface="Times New Roman" pitchFamily="18" charset="0"/>
              </a:rPr>
              <a:t>extra hours study for each module</a:t>
            </a:r>
          </a:p>
          <a:p>
            <a:pPr marL="609600" indent="-609600">
              <a:buClr>
                <a:srgbClr val="FF3300"/>
              </a:buClr>
              <a:buFont typeface="Wingdings" pitchFamily="2" charset="2"/>
              <a:buChar char="Ø"/>
            </a:pPr>
            <a:r>
              <a:rPr lang="en-AU" sz="2800" dirty="0" smtClean="0">
                <a:cs typeface="Times New Roman" pitchFamily="18" charset="0"/>
              </a:rPr>
              <a:t>Attempt </a:t>
            </a:r>
            <a:r>
              <a:rPr lang="en-AU" sz="2800" dirty="0">
                <a:cs typeface="Times New Roman" pitchFamily="18" charset="0"/>
              </a:rPr>
              <a:t>all w</a:t>
            </a:r>
            <a:r>
              <a:rPr lang="en-AU" sz="2800" dirty="0" smtClean="0">
                <a:cs typeface="Times New Roman" pitchFamily="18" charset="0"/>
              </a:rPr>
              <a:t>orkshop exercises</a:t>
            </a:r>
            <a:endParaRPr lang="en-AU" sz="2800" dirty="0">
              <a:cs typeface="Times New Roman" pitchFamily="18" charset="0"/>
            </a:endParaRPr>
          </a:p>
          <a:p>
            <a:pPr marL="609600" indent="-609600">
              <a:buClr>
                <a:srgbClr val="FF3300"/>
              </a:buClr>
              <a:buFont typeface="Wingdings" pitchFamily="2" charset="2"/>
              <a:buChar char="Ø"/>
            </a:pPr>
            <a:r>
              <a:rPr lang="en-AU" sz="2800" dirty="0">
                <a:cs typeface="Times New Roman" pitchFamily="18" charset="0"/>
              </a:rPr>
              <a:t>Attempt all review questions</a:t>
            </a:r>
            <a:endParaRPr lang="en-AU" sz="2800" b="1" i="1" dirty="0">
              <a:solidFill>
                <a:srgbClr val="0066FF"/>
              </a:solidFill>
            </a:endParaRPr>
          </a:p>
          <a:p>
            <a:pPr marL="609600" indent="-609600">
              <a:buClr>
                <a:srgbClr val="FF3300"/>
              </a:buClr>
              <a:buFont typeface="Wingdings" pitchFamily="2" charset="2"/>
              <a:buChar char="Ø"/>
            </a:pPr>
            <a:r>
              <a:rPr lang="en-AU" sz="2800" dirty="0" smtClean="0"/>
              <a:t>Do </a:t>
            </a:r>
            <a:r>
              <a:rPr lang="en-AU" sz="2800" dirty="0"/>
              <a:t>your best for your A2 </a:t>
            </a:r>
          </a:p>
          <a:p>
            <a:pPr marL="0" indent="0">
              <a:buNone/>
            </a:pPr>
            <a:endParaRPr lang="en-AU" dirty="0"/>
          </a:p>
        </p:txBody>
      </p:sp>
    </p:spTree>
    <p:extLst>
      <p:ext uri="{BB962C8B-B14F-4D97-AF65-F5344CB8AC3E}">
        <p14:creationId xmlns:p14="http://schemas.microsoft.com/office/powerpoint/2010/main" val="36087608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rPr>
              <a:t>Plagiarism</a:t>
            </a:r>
            <a:endParaRPr lang="en-US" dirty="0">
              <a:solidFill>
                <a:srgbClr val="FFFF00"/>
              </a:solidFill>
            </a:endParaRPr>
          </a:p>
        </p:txBody>
      </p:sp>
      <p:sp>
        <p:nvSpPr>
          <p:cNvPr id="3" name="Content Placeholder 2"/>
          <p:cNvSpPr>
            <a:spLocks noGrp="1"/>
          </p:cNvSpPr>
          <p:nvPr>
            <p:ph idx="1"/>
          </p:nvPr>
        </p:nvSpPr>
        <p:spPr>
          <a:xfrm>
            <a:off x="827583" y="1803542"/>
            <a:ext cx="8316417" cy="4454525"/>
          </a:xfrm>
        </p:spPr>
        <p:txBody>
          <a:bodyPr/>
          <a:lstStyle/>
          <a:p>
            <a:r>
              <a:rPr lang="en-US" sz="2200" dirty="0" smtClean="0"/>
              <a:t>Copying other peoples work</a:t>
            </a:r>
          </a:p>
          <a:p>
            <a:r>
              <a:rPr lang="en-US" sz="2200" dirty="0" smtClean="0"/>
              <a:t>Not citing sources/references</a:t>
            </a:r>
          </a:p>
          <a:p>
            <a:r>
              <a:rPr lang="en-US" sz="2200" dirty="0" smtClean="0"/>
              <a:t>Submitting other peoples work</a:t>
            </a:r>
          </a:p>
          <a:p>
            <a:pPr lvl="1"/>
            <a:r>
              <a:rPr lang="en-US" sz="2000" dirty="0" smtClean="0"/>
              <a:t>Not worth the gamble – usually results in 0 mark for the assessment (1</a:t>
            </a:r>
            <a:r>
              <a:rPr lang="en-US" sz="2000" baseline="30000" dirty="0" smtClean="0"/>
              <a:t>st</a:t>
            </a:r>
            <a:r>
              <a:rPr lang="en-US" sz="2000" dirty="0" smtClean="0"/>
              <a:t> offence), and the unit (2</a:t>
            </a:r>
            <a:r>
              <a:rPr lang="en-US" sz="2000" baseline="30000" dirty="0" smtClean="0"/>
              <a:t>nd</a:t>
            </a:r>
            <a:r>
              <a:rPr lang="en-US" sz="2000" dirty="0" smtClean="0"/>
              <a:t> offence)</a:t>
            </a:r>
          </a:p>
          <a:p>
            <a:pPr lvl="1"/>
            <a:r>
              <a:rPr lang="en-US" sz="2000" dirty="0" smtClean="0"/>
              <a:t>Check Donald </a:t>
            </a:r>
            <a:r>
              <a:rPr lang="en-US" sz="2000" dirty="0" err="1" smtClean="0"/>
              <a:t>McDemid’s</a:t>
            </a:r>
            <a:r>
              <a:rPr lang="en-US" sz="2000" dirty="0" smtClean="0"/>
              <a:t> material on plagiarism (Downloadable from Week 1)</a:t>
            </a:r>
          </a:p>
          <a:p>
            <a:pPr lvl="1"/>
            <a:r>
              <a:rPr lang="en-US" sz="2000" dirty="0" smtClean="0"/>
              <a:t>Always ask you tutor / lecturer if you’re unsure</a:t>
            </a:r>
          </a:p>
          <a:p>
            <a:r>
              <a:rPr lang="en-US" sz="2200" dirty="0" smtClean="0"/>
              <a:t>“I’ve never heard of plagiarism” is not a defense</a:t>
            </a:r>
          </a:p>
          <a:p>
            <a:r>
              <a:rPr lang="en-US" sz="2200" dirty="0" smtClean="0"/>
              <a:t>Definitions of plagiarism can be found here:</a:t>
            </a:r>
          </a:p>
          <a:p>
            <a:pPr lvl="1"/>
            <a:r>
              <a:rPr lang="en-US" sz="1600" dirty="0" smtClean="0"/>
              <a:t>http://intranet.ecu.edu.au/__data/assets/pdf_file/0014/20624/plagiarism.pdf</a:t>
            </a:r>
          </a:p>
          <a:p>
            <a:pPr lvl="1"/>
            <a:r>
              <a:rPr lang="en-US" sz="1600" dirty="0" smtClean="0"/>
              <a:t>Also Look at the section </a:t>
            </a:r>
            <a:r>
              <a:rPr lang="en-US" sz="1600" b="1" dirty="0" smtClean="0"/>
              <a:t>Essential Information on the Overview section on BB</a:t>
            </a:r>
            <a:endParaRPr lang="en-US" sz="1600" dirty="0"/>
          </a:p>
        </p:txBody>
      </p:sp>
      <p:sp>
        <p:nvSpPr>
          <p:cNvPr id="6" name="Slide Number Placeholder 5"/>
          <p:cNvSpPr>
            <a:spLocks noGrp="1"/>
          </p:cNvSpPr>
          <p:nvPr>
            <p:ph type="sldNum" sz="quarter" idx="4294967295"/>
          </p:nvPr>
        </p:nvSpPr>
        <p:spPr>
          <a:xfrm>
            <a:off x="7239000" y="6248400"/>
            <a:ext cx="1905000" cy="457200"/>
          </a:xfrm>
          <a:prstGeom prst="rect">
            <a:avLst/>
          </a:prstGeom>
        </p:spPr>
        <p:txBody>
          <a:bodyPr/>
          <a:lstStyle/>
          <a:p>
            <a:pPr>
              <a:defRPr/>
            </a:pPr>
            <a:fld id="{095A651C-AE0E-4678-8593-26CB2B359682}" type="slidenum">
              <a:rPr lang="en-AU" smtClean="0"/>
              <a:pPr>
                <a:defRPr/>
              </a:pPr>
              <a:t>9</a:t>
            </a:fld>
            <a:endParaRPr lang="en-AU"/>
          </a:p>
        </p:txBody>
      </p:sp>
      <p:sp>
        <p:nvSpPr>
          <p:cNvPr id="7" name="Date Placeholder 3"/>
          <p:cNvSpPr txBox="1">
            <a:spLocks/>
          </p:cNvSpPr>
          <p:nvPr/>
        </p:nvSpPr>
        <p:spPr>
          <a:xfrm>
            <a:off x="309069" y="6248400"/>
            <a:ext cx="4334939" cy="457200"/>
          </a:xfrm>
          <a:prstGeom prst="rect">
            <a:avLst/>
          </a:prstGeom>
          <a:noFill/>
        </p:spPr>
        <p:txBody>
          <a:bodyPr/>
          <a:ls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800" dirty="0" smtClean="0"/>
              <a:t>CSI3344 Distributed Systems</a:t>
            </a:r>
            <a:endParaRPr lang="en-AU" sz="1800" dirty="0" smtClean="0"/>
          </a:p>
          <a:p>
            <a:endParaRPr lang="en-AU" sz="1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696A9677-B2EA-4CBC-8C15-3E1A9EDF334C}" vid="{49459935-B3CF-4674-8A3B-A0781BAC01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3545</TotalTime>
  <Words>3155</Words>
  <Application>Microsoft Office PowerPoint</Application>
  <PresentationFormat>On-screen Show (4:3)</PresentationFormat>
  <Paragraphs>538</Paragraphs>
  <Slides>50</Slides>
  <Notes>12</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ＭＳ Ｐゴシック</vt:lpstr>
      <vt:lpstr>ＭＳ Ｐゴシック</vt:lpstr>
      <vt:lpstr>Zapf Dingbats</vt:lpstr>
      <vt:lpstr>Arial</vt:lpstr>
      <vt:lpstr>Arial Narrow</vt:lpstr>
      <vt:lpstr>Times</vt:lpstr>
      <vt:lpstr>Times New Roman</vt:lpstr>
      <vt:lpstr>Wingdings</vt:lpstr>
      <vt:lpstr>Theme1</vt:lpstr>
      <vt:lpstr>CSI3344 Distributed Systems</vt:lpstr>
      <vt:lpstr>Cover</vt:lpstr>
      <vt:lpstr>Introduction to CSI3344</vt:lpstr>
      <vt:lpstr>Introduction to CSI3344</vt:lpstr>
      <vt:lpstr>Introduction to CSI3344</vt:lpstr>
      <vt:lpstr>Introduction to CSI3344</vt:lpstr>
      <vt:lpstr>Assignments</vt:lpstr>
      <vt:lpstr>Study Guide</vt:lpstr>
      <vt:lpstr>Plagiarism</vt:lpstr>
      <vt:lpstr>Contacting Staff?</vt:lpstr>
      <vt:lpstr>Regarding Occupational Safety &amp; Health</vt:lpstr>
      <vt:lpstr>Regarding Extensions to Assignments</vt:lpstr>
      <vt:lpstr>– Etiquette</vt:lpstr>
      <vt:lpstr>– Supp Exams &amp; Deferred Exam</vt:lpstr>
      <vt:lpstr>Consultation Time</vt:lpstr>
      <vt:lpstr>Now, any questions …?</vt:lpstr>
      <vt:lpstr>Now let’s play with …</vt:lpstr>
      <vt:lpstr>Lecture 01</vt:lpstr>
      <vt:lpstr>Objectives of this lecture</vt:lpstr>
      <vt:lpstr>1.1 Definition and Examples (1)</vt:lpstr>
      <vt:lpstr>1.1 Definition and Examples (2)</vt:lpstr>
      <vt:lpstr>1.1 Definition and Examples (3)</vt:lpstr>
      <vt:lpstr>1.1 Definition and Examples (4)</vt:lpstr>
      <vt:lpstr>1.1 Definition and Examples (5)</vt:lpstr>
      <vt:lpstr>1.1 Definition and Examples (6)</vt:lpstr>
      <vt:lpstr>1.2 Benefits and Challenges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1.3 General System Model (1)</vt:lpstr>
      <vt:lpstr>1.3 General System Model (2)</vt:lpstr>
      <vt:lpstr>1.3 General System Model (3)</vt:lpstr>
      <vt:lpstr>1.3 General System Model (4)</vt:lpstr>
      <vt:lpstr>1.3 General System Model (5)</vt:lpstr>
      <vt:lpstr>1.3 General System Model (6)</vt:lpstr>
      <vt:lpstr>1.3 General System Model (7)</vt:lpstr>
      <vt:lpstr>1.3 General System Model (8)</vt:lpstr>
      <vt:lpstr>1.3 General System Model (9)</vt:lpstr>
      <vt:lpstr>1.3 General System Model (10)</vt:lpstr>
      <vt:lpstr>Major Points</vt:lpstr>
      <vt:lpstr>Reading Guide</vt:lpstr>
    </vt:vector>
  </TitlesOfParts>
  <Company>ECU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Mechanism of Distributed Systems CSI5402</dc:title>
  <dc:creator>W GUO</dc:creator>
  <cp:lastModifiedBy>Jitian XIAO</cp:lastModifiedBy>
  <cp:revision>437</cp:revision>
  <dcterms:created xsi:type="dcterms:W3CDTF">2002-02-01T05:02:29Z</dcterms:created>
  <dcterms:modified xsi:type="dcterms:W3CDTF">2018-03-14T04:33:08Z</dcterms:modified>
</cp:coreProperties>
</file>