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977B3-9662-460D-BAC8-39EE7693A146}" v="2" dt="2021-03-31T07:18:2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Joseph" userId="03cdbe4aa4a02afe" providerId="Windows Live" clId="Web-{95B977B3-9662-460D-BAC8-39EE7693A146}"/>
    <pc:docChg chg="modSld">
      <pc:chgData name="Abraham Joseph" userId="03cdbe4aa4a02afe" providerId="Windows Live" clId="Web-{95B977B3-9662-460D-BAC8-39EE7693A146}" dt="2021-03-31T07:18:25.979" v="0" actId="20577"/>
      <pc:docMkLst>
        <pc:docMk/>
      </pc:docMkLst>
      <pc:sldChg chg="modSp">
        <pc:chgData name="Abraham Joseph" userId="03cdbe4aa4a02afe" providerId="Windows Live" clId="Web-{95B977B3-9662-460D-BAC8-39EE7693A146}" dt="2021-03-31T07:18:25.979" v="0" actId="20577"/>
        <pc:sldMkLst>
          <pc:docMk/>
          <pc:sldMk cId="3320266076" sldId="269"/>
        </pc:sldMkLst>
        <pc:spChg chg="mod">
          <ac:chgData name="Abraham Joseph" userId="03cdbe4aa4a02afe" providerId="Windows Live" clId="Web-{95B977B3-9662-460D-BAC8-39EE7693A146}" dt="2021-03-31T07:18:25.979" v="0" actId="20577"/>
          <ac:spMkLst>
            <pc:docMk/>
            <pc:sldMk cId="3320266076" sldId="269"/>
            <ac:spMk id="50" creationId="{5EB05590-B8DF-449B-A060-D10D882B87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B43C-F1DE-4F59-A797-D0F1E28C8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E8942-33CC-4807-99FF-8F7934E91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EFDF-A04D-403E-84EF-9EF3C4C8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A762-B500-4CC5-A9A4-FC7B45E2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BD5A-C378-48D1-801A-A2F7E30D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8F74-94C4-4B85-A25D-3C86F010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2DB78-D5EC-44FE-87AA-3F6C0ED6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13DA-9FBF-4F46-99AB-6ED6D3FF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18E3-A4F9-4094-BAE1-E3BB32DE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1205-7F1D-4C82-9517-96511474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65D30-73A7-44F7-AD1C-9E0E9F95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DEB8-5429-4CD5-9892-64FDE6F5F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064D-BF4B-46C6-BAF5-7C846AED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6B3F-F14E-44C4-8C89-56A3BAA0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62FC-07F5-48B5-9716-7F096802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E378-2CD0-4413-88A8-51D5F8EB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E824-31A8-4229-AF6B-49ABD7D3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46A1-99AC-40DD-AF58-C4392210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1BCA-7B70-41F2-9F0D-7D3B8D71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F1F8-3009-4692-A8BB-03A1C835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83C1-0A92-485E-B6C2-DFD05FDD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2B3B-30D2-4BAC-907E-537D0E2F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919D-41DC-4022-9293-C1A1C06F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5F77-38BB-4369-A2D2-1A4AD090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59FB-C50E-4072-B9F5-DA3DA6C7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1104-9930-494C-A7AD-569B1CC3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0C65-7AB5-47BA-AD71-5A37F69E5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43A0-00AA-40FD-90F5-20C7D8187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9C8E-8297-4412-AD0D-74CF811F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B46D7-D2D6-4C5E-8CF1-49FAA113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776B7-6FB9-42E2-BBF5-446DFFEC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45FF-B1D7-4223-970F-74446484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4D681-9735-4A68-B917-D98C4752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94FD-3012-4D00-86F6-009C39CD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17A7C-5C66-4AD7-B50A-6A6160C1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B1B15-DDB6-41D8-A9C2-ED769FCEF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0641F-2082-4684-B9A1-E51AB7EA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69521-8C2C-4D21-AEB0-23434895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D22A7-D914-4C77-A8BB-0D90DA7E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BE8E-1416-4DC4-9209-93080121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BD7C9-1F3B-4248-99FE-4C8BE128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AE4A2-FD21-4310-8F89-1C2B1E6D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4D1A-6F91-4830-93FD-3F2B913C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7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7ED89-5BF9-4EC6-AEDB-1E094316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17D77-591F-49F5-A28F-BE501544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330D4-2855-43C1-92E7-F71A7972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3473-79CD-4875-B4B6-B558B570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E536-61E1-4FB0-B6A4-B3AEC628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552F1-CA27-4053-8204-702D1012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18D9-95E1-4E9F-A79F-A9A118CA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9054D-6243-4CE8-94B2-81F510E7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D8E6D-87C3-4DC5-B3A5-8E511E98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9DC-763A-4D60-B5DF-7F787772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708FE-4CF5-440E-8D0D-FD2C8DE91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7D24D-E11C-4044-8ADB-D0B27A83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89C6D-17E6-48A5-99CA-7D1D2876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3ECF-186A-4EBC-985E-15DB449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7071-34D5-49AE-A9C2-8E4C4101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04C4B-D98B-4005-A3B0-B10749D3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046FF-BD21-4971-B0D4-A0F9B715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93A4-7D20-4A93-BA98-4E5222BA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7E89-3B04-4FF6-B722-B30A25F177B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73DD-091D-49FD-86B3-86476D431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1C82-F584-499D-8C8F-5409361F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E80E-A3D0-4913-B7A5-4BE904F6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F5B42D-E0A6-41F9-A318-8211BE50B9EE}"/>
              </a:ext>
            </a:extLst>
          </p:cNvPr>
          <p:cNvSpPr/>
          <p:nvPr/>
        </p:nvSpPr>
        <p:spPr>
          <a:xfrm>
            <a:off x="4448598" y="3275722"/>
            <a:ext cx="6414851" cy="149406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6AF6DF-2620-405C-B175-C737A58EFF99}"/>
              </a:ext>
            </a:extLst>
          </p:cNvPr>
          <p:cNvSpPr/>
          <p:nvPr/>
        </p:nvSpPr>
        <p:spPr>
          <a:xfrm>
            <a:off x="4485415" y="-7712"/>
            <a:ext cx="6366773" cy="3327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5D6C8-AE85-4658-AF18-FB216332DECD}"/>
              </a:ext>
            </a:extLst>
          </p:cNvPr>
          <p:cNvSpPr/>
          <p:nvPr/>
        </p:nvSpPr>
        <p:spPr>
          <a:xfrm rot="5400000">
            <a:off x="-152277" y="152277"/>
            <a:ext cx="4758429" cy="445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4D44C-9C3F-41EF-8EFC-F1C4E3E079B3}"/>
              </a:ext>
            </a:extLst>
          </p:cNvPr>
          <p:cNvSpPr/>
          <p:nvPr/>
        </p:nvSpPr>
        <p:spPr>
          <a:xfrm rot="5400000">
            <a:off x="1879756" y="2201455"/>
            <a:ext cx="4758429" cy="355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EC0C84-D801-4D2C-B9C2-A656A4C18887}"/>
              </a:ext>
            </a:extLst>
          </p:cNvPr>
          <p:cNvSpPr/>
          <p:nvPr/>
        </p:nvSpPr>
        <p:spPr>
          <a:xfrm rot="5400000">
            <a:off x="2108605" y="2324956"/>
            <a:ext cx="4758427" cy="96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7AFCB-E6FA-4E3E-8945-9322D7BED2C5}"/>
              </a:ext>
            </a:extLst>
          </p:cNvPr>
          <p:cNvGrpSpPr/>
          <p:nvPr/>
        </p:nvGrpSpPr>
        <p:grpSpPr>
          <a:xfrm>
            <a:off x="4533629" y="-190"/>
            <a:ext cx="6236664" cy="651131"/>
            <a:chOff x="4533629" y="8688"/>
            <a:chExt cx="6236664" cy="6511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7F091A-FD7A-45AB-95CF-5EBE063D4D13}"/>
                </a:ext>
              </a:extLst>
            </p:cNvPr>
            <p:cNvGrpSpPr/>
            <p:nvPr/>
          </p:nvGrpSpPr>
          <p:grpSpPr>
            <a:xfrm>
              <a:off x="4533629" y="8688"/>
              <a:ext cx="6236664" cy="481574"/>
              <a:chOff x="4533629" y="8688"/>
              <a:chExt cx="6236664" cy="48157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461673-84D7-43AA-920A-099C87B5B5B1}"/>
                  </a:ext>
                </a:extLst>
              </p:cNvPr>
              <p:cNvSpPr/>
              <p:nvPr/>
            </p:nvSpPr>
            <p:spPr>
              <a:xfrm>
                <a:off x="4533629" y="8688"/>
                <a:ext cx="6217221" cy="16626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CF360C-0E86-4862-B9B7-98C08D7D4864}"/>
                  </a:ext>
                </a:extLst>
              </p:cNvPr>
              <p:cNvSpPr/>
              <p:nvPr/>
            </p:nvSpPr>
            <p:spPr>
              <a:xfrm>
                <a:off x="4553072" y="170137"/>
                <a:ext cx="6217221" cy="16626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112B3D-C2F9-4423-B51E-73FB965307D7}"/>
                  </a:ext>
                </a:extLst>
              </p:cNvPr>
              <p:cNvSpPr/>
              <p:nvPr/>
            </p:nvSpPr>
            <p:spPr>
              <a:xfrm>
                <a:off x="4544552" y="324002"/>
                <a:ext cx="6217221" cy="16626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1690FC-4765-4D51-B852-FDC7DA2C1100}"/>
                </a:ext>
              </a:extLst>
            </p:cNvPr>
            <p:cNvSpPr/>
            <p:nvPr/>
          </p:nvSpPr>
          <p:spPr>
            <a:xfrm>
              <a:off x="4544552" y="493559"/>
              <a:ext cx="6217221" cy="1662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6456CAD-40B0-4887-B3A9-386ED568C8FF}"/>
              </a:ext>
            </a:extLst>
          </p:cNvPr>
          <p:cNvSpPr/>
          <p:nvPr/>
        </p:nvSpPr>
        <p:spPr>
          <a:xfrm rot="5400000">
            <a:off x="9255837" y="1838304"/>
            <a:ext cx="4758429" cy="1081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B200F-F51E-4AC7-84D6-74C88ACAE21A}"/>
              </a:ext>
            </a:extLst>
          </p:cNvPr>
          <p:cNvSpPr/>
          <p:nvPr/>
        </p:nvSpPr>
        <p:spPr>
          <a:xfrm rot="5400000">
            <a:off x="8573190" y="2192569"/>
            <a:ext cx="4758429" cy="355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BCA0FA-E00B-4A56-A4B4-AE819D824694}"/>
              </a:ext>
            </a:extLst>
          </p:cNvPr>
          <p:cNvSpPr/>
          <p:nvPr/>
        </p:nvSpPr>
        <p:spPr>
          <a:xfrm rot="5400000">
            <a:off x="8426848" y="2313365"/>
            <a:ext cx="4758427" cy="96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A9BE4-2FF7-498A-9C6B-155D85795A95}"/>
              </a:ext>
            </a:extLst>
          </p:cNvPr>
          <p:cNvSpPr/>
          <p:nvPr/>
        </p:nvSpPr>
        <p:spPr>
          <a:xfrm>
            <a:off x="0" y="4917673"/>
            <a:ext cx="12192000" cy="198415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C3C6C8-9277-40D1-A19B-4DDB776A9F08}"/>
              </a:ext>
            </a:extLst>
          </p:cNvPr>
          <p:cNvGrpSpPr/>
          <p:nvPr/>
        </p:nvGrpSpPr>
        <p:grpSpPr>
          <a:xfrm>
            <a:off x="0" y="4758430"/>
            <a:ext cx="12227802" cy="168489"/>
            <a:chOff x="0" y="4758430"/>
            <a:chExt cx="12227802" cy="168489"/>
          </a:xfrm>
        </p:grpSpPr>
        <p:pic>
          <p:nvPicPr>
            <p:cNvPr id="22" name="Picture 4" descr="See the source image">
              <a:extLst>
                <a:ext uri="{FF2B5EF4-FFF2-40B4-BE49-F238E27FC236}">
                  <a16:creationId xmlns:a16="http://schemas.microsoft.com/office/drawing/2014/main" id="{ACD9D3BC-C76D-41DE-A669-C3F5B666F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387"/>
            <a:stretch/>
          </p:blipFill>
          <p:spPr bwMode="auto">
            <a:xfrm>
              <a:off x="0" y="4758431"/>
              <a:ext cx="3305073" cy="159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107E83B-139D-43BD-B0B0-D20FF3AC0452}"/>
                </a:ext>
              </a:extLst>
            </p:cNvPr>
            <p:cNvGrpSpPr/>
            <p:nvPr/>
          </p:nvGrpSpPr>
          <p:grpSpPr>
            <a:xfrm>
              <a:off x="3290483" y="4758430"/>
              <a:ext cx="8937319" cy="168489"/>
              <a:chOff x="3290483" y="4758430"/>
              <a:chExt cx="8937319" cy="168489"/>
            </a:xfrm>
          </p:grpSpPr>
          <p:pic>
            <p:nvPicPr>
              <p:cNvPr id="24" name="Picture 4" descr="See the source image">
                <a:extLst>
                  <a:ext uri="{FF2B5EF4-FFF2-40B4-BE49-F238E27FC236}">
                    <a16:creationId xmlns:a16="http://schemas.microsoft.com/office/drawing/2014/main" id="{961FC533-830E-449D-99BF-ADB2CE16F0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387"/>
              <a:stretch/>
            </p:blipFill>
            <p:spPr bwMode="auto">
              <a:xfrm>
                <a:off x="3290483" y="4758431"/>
                <a:ext cx="3305073" cy="159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See the source image">
                <a:extLst>
                  <a:ext uri="{FF2B5EF4-FFF2-40B4-BE49-F238E27FC236}">
                    <a16:creationId xmlns:a16="http://schemas.microsoft.com/office/drawing/2014/main" id="{E7F8CCE5-B38D-4110-A670-2562F8AC93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387"/>
              <a:stretch/>
            </p:blipFill>
            <p:spPr bwMode="auto">
              <a:xfrm>
                <a:off x="6547980" y="4767677"/>
                <a:ext cx="3305073" cy="159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See the source image">
                <a:extLst>
                  <a:ext uri="{FF2B5EF4-FFF2-40B4-BE49-F238E27FC236}">
                    <a16:creationId xmlns:a16="http://schemas.microsoft.com/office/drawing/2014/main" id="{87B475FA-4370-429F-AEFD-A7ECBAA65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387"/>
              <a:stretch/>
            </p:blipFill>
            <p:spPr bwMode="auto">
              <a:xfrm>
                <a:off x="8922729" y="4758430"/>
                <a:ext cx="3305073" cy="159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9701FD5-F044-483E-B24A-B25D6EF2CF20}"/>
              </a:ext>
            </a:extLst>
          </p:cNvPr>
          <p:cNvSpPr/>
          <p:nvPr/>
        </p:nvSpPr>
        <p:spPr>
          <a:xfrm>
            <a:off x="2112751" y="1139986"/>
            <a:ext cx="933874" cy="882608"/>
          </a:xfrm>
          <a:prstGeom prst="rect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1F0107-57D2-467D-A595-33D4F1969499}"/>
              </a:ext>
            </a:extLst>
          </p:cNvPr>
          <p:cNvSpPr/>
          <p:nvPr/>
        </p:nvSpPr>
        <p:spPr>
          <a:xfrm>
            <a:off x="896594" y="1139986"/>
            <a:ext cx="933874" cy="882608"/>
          </a:xfrm>
          <a:prstGeom prst="rect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572F7-8A96-4BB3-ACEA-08B53C97CD2A}"/>
              </a:ext>
            </a:extLst>
          </p:cNvPr>
          <p:cNvSpPr/>
          <p:nvPr/>
        </p:nvSpPr>
        <p:spPr>
          <a:xfrm>
            <a:off x="2146675" y="2393114"/>
            <a:ext cx="933874" cy="882608"/>
          </a:xfrm>
          <a:prstGeom prst="rect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46DFEC-0B67-46C3-AB36-AAE66D69D7C9}"/>
              </a:ext>
            </a:extLst>
          </p:cNvPr>
          <p:cNvSpPr/>
          <p:nvPr/>
        </p:nvSpPr>
        <p:spPr>
          <a:xfrm>
            <a:off x="896594" y="2393114"/>
            <a:ext cx="933874" cy="882608"/>
          </a:xfrm>
          <a:prstGeom prst="rect">
            <a:avLst/>
          </a:prstGeom>
          <a:solidFill>
            <a:srgbClr val="00B0F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C152F1-34D6-4E12-8C89-108930E6810B}"/>
              </a:ext>
            </a:extLst>
          </p:cNvPr>
          <p:cNvSpPr/>
          <p:nvPr/>
        </p:nvSpPr>
        <p:spPr>
          <a:xfrm>
            <a:off x="6595556" y="1164109"/>
            <a:ext cx="4166217" cy="1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E2DBC4-7829-41B2-88C6-4A2D1206FF12}"/>
              </a:ext>
            </a:extLst>
          </p:cNvPr>
          <p:cNvSpPr/>
          <p:nvPr/>
        </p:nvSpPr>
        <p:spPr>
          <a:xfrm>
            <a:off x="6584633" y="2409604"/>
            <a:ext cx="4166217" cy="1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5D89E4-7D29-44ED-A6F8-E565FEBC15B9}"/>
              </a:ext>
            </a:extLst>
          </p:cNvPr>
          <p:cNvSpPr/>
          <p:nvPr/>
        </p:nvSpPr>
        <p:spPr>
          <a:xfrm>
            <a:off x="6627189" y="3709704"/>
            <a:ext cx="4166217" cy="1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34C498-CCF6-48B1-BBB7-A3660318DE9A}"/>
              </a:ext>
            </a:extLst>
          </p:cNvPr>
          <p:cNvSpPr/>
          <p:nvPr/>
        </p:nvSpPr>
        <p:spPr>
          <a:xfrm>
            <a:off x="4522307" y="1164109"/>
            <a:ext cx="1040294" cy="9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1ADECC-09D2-44AE-8C4F-A7381CA314B9}"/>
              </a:ext>
            </a:extLst>
          </p:cNvPr>
          <p:cNvSpPr/>
          <p:nvPr/>
        </p:nvSpPr>
        <p:spPr>
          <a:xfrm>
            <a:off x="4496826" y="2392085"/>
            <a:ext cx="1040294" cy="9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F264B36-DF53-4A34-B0CA-92AC45D8AC29}"/>
              </a:ext>
            </a:extLst>
          </p:cNvPr>
          <p:cNvSpPr/>
          <p:nvPr/>
        </p:nvSpPr>
        <p:spPr>
          <a:xfrm>
            <a:off x="4551932" y="3729676"/>
            <a:ext cx="1040294" cy="9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Speech Bubble: Rectangle with Corners Rounded 131">
            <a:extLst>
              <a:ext uri="{FF2B5EF4-FFF2-40B4-BE49-F238E27FC236}">
                <a16:creationId xmlns:a16="http://schemas.microsoft.com/office/drawing/2014/main" id="{615E0687-C461-400C-8394-AD5D32ADAB6D}"/>
              </a:ext>
            </a:extLst>
          </p:cNvPr>
          <p:cNvSpPr/>
          <p:nvPr/>
        </p:nvSpPr>
        <p:spPr>
          <a:xfrm>
            <a:off x="1700297" y="624383"/>
            <a:ext cx="2916673" cy="1383276"/>
          </a:xfrm>
          <a:prstGeom prst="wedgeRoundRectCallout">
            <a:avLst>
              <a:gd name="adj1" fmla="val 46129"/>
              <a:gd name="adj2" fmla="val 74694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G Fonts" panose="00000500000000000000" pitchFamily="50" charset="0"/>
              </a:rPr>
              <a:t>Salutations my name is solutionator  in this site you get to learn  skills that are not typically taught in school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3C4303D-E2C7-4951-819A-FDC39D3CBC3B}"/>
              </a:ext>
            </a:extLst>
          </p:cNvPr>
          <p:cNvGrpSpPr/>
          <p:nvPr/>
        </p:nvGrpSpPr>
        <p:grpSpPr>
          <a:xfrm>
            <a:off x="7333953" y="3148296"/>
            <a:ext cx="680519" cy="591588"/>
            <a:chOff x="9339309" y="5442012"/>
            <a:chExt cx="1038687" cy="92402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2C9F1F2-DBF8-476B-BD42-0C09E3CCC314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8D9FA54-1E82-4DC5-8AB5-FEA9761ADD84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C8C9A18-57C5-40CD-9EAD-2114DF02CD8E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Arrow: Right 134">
                <a:extLst>
                  <a:ext uri="{FF2B5EF4-FFF2-40B4-BE49-F238E27FC236}">
                    <a16:creationId xmlns:a16="http://schemas.microsoft.com/office/drawing/2014/main" id="{61227A31-5135-4C18-931C-40A35C2AB926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row: Right 135">
                <a:extLst>
                  <a:ext uri="{FF2B5EF4-FFF2-40B4-BE49-F238E27FC236}">
                    <a16:creationId xmlns:a16="http://schemas.microsoft.com/office/drawing/2014/main" id="{9218F25D-6C57-4A29-B262-5182DBC2D242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266" name="Picture 2" descr="See the source image">
              <a:extLst>
                <a:ext uri="{FF2B5EF4-FFF2-40B4-BE49-F238E27FC236}">
                  <a16:creationId xmlns:a16="http://schemas.microsoft.com/office/drawing/2014/main" id="{B7C1220F-24DA-4DBC-960A-F7B84EE70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1191D24-4FD9-440D-9078-73D6916CFD9C}"/>
              </a:ext>
            </a:extLst>
          </p:cNvPr>
          <p:cNvGrpSpPr/>
          <p:nvPr/>
        </p:nvGrpSpPr>
        <p:grpSpPr>
          <a:xfrm>
            <a:off x="6648692" y="3176899"/>
            <a:ext cx="657222" cy="534849"/>
            <a:chOff x="9339309" y="5442012"/>
            <a:chExt cx="1038687" cy="92402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438F496-16A1-4B08-A946-E1E8B2BD2381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86DF070-A314-4C75-A45E-A8C3D0FCB500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B39BED-687D-4203-B6DA-B92A6D56A170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Arrow: Right 149">
                <a:extLst>
                  <a:ext uri="{FF2B5EF4-FFF2-40B4-BE49-F238E27FC236}">
                    <a16:creationId xmlns:a16="http://schemas.microsoft.com/office/drawing/2014/main" id="{1A64E7A4-BB04-4CAE-B2F0-81148B78C6A1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Arrow: Right 150">
                <a:extLst>
                  <a:ext uri="{FF2B5EF4-FFF2-40B4-BE49-F238E27FC236}">
                    <a16:creationId xmlns:a16="http://schemas.microsoft.com/office/drawing/2014/main" id="{C0B2ACA2-E9CC-4769-BC1F-2162990F7BC7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8" name="Picture 2" descr="See the source image">
              <a:extLst>
                <a:ext uri="{FF2B5EF4-FFF2-40B4-BE49-F238E27FC236}">
                  <a16:creationId xmlns:a16="http://schemas.microsoft.com/office/drawing/2014/main" id="{732D863C-6E62-4B05-85E2-9A4110060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A9BF52C-57AD-49E2-BD85-0334EF86F8DD}"/>
              </a:ext>
            </a:extLst>
          </p:cNvPr>
          <p:cNvGrpSpPr/>
          <p:nvPr/>
        </p:nvGrpSpPr>
        <p:grpSpPr>
          <a:xfrm>
            <a:off x="8036203" y="3131133"/>
            <a:ext cx="680519" cy="591588"/>
            <a:chOff x="9339309" y="5442012"/>
            <a:chExt cx="1038687" cy="924024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05F58FE-F3CE-4E4B-9BF6-A634A8E52898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45362795-860B-4483-874F-126E53B4B85A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F848235-1522-46BC-875E-8350F125843A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Arrow: Right 164">
                <a:extLst>
                  <a:ext uri="{FF2B5EF4-FFF2-40B4-BE49-F238E27FC236}">
                    <a16:creationId xmlns:a16="http://schemas.microsoft.com/office/drawing/2014/main" id="{1396EC81-0E95-4F6C-B3F7-FB4BC15671BE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Arrow: Right 165">
                <a:extLst>
                  <a:ext uri="{FF2B5EF4-FFF2-40B4-BE49-F238E27FC236}">
                    <a16:creationId xmlns:a16="http://schemas.microsoft.com/office/drawing/2014/main" id="{5C0D4D6A-9A6C-4E4B-8005-3C49B48CAAED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3" name="Picture 2" descr="See the source image">
              <a:extLst>
                <a:ext uri="{FF2B5EF4-FFF2-40B4-BE49-F238E27FC236}">
                  <a16:creationId xmlns:a16="http://schemas.microsoft.com/office/drawing/2014/main" id="{0AF126B7-4137-4861-96DB-F92C11A0B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8679C33-6242-4776-82C4-E6D742450750}"/>
              </a:ext>
            </a:extLst>
          </p:cNvPr>
          <p:cNvGrpSpPr/>
          <p:nvPr/>
        </p:nvGrpSpPr>
        <p:grpSpPr>
          <a:xfrm>
            <a:off x="8773538" y="3115024"/>
            <a:ext cx="680519" cy="591588"/>
            <a:chOff x="9339309" y="5442012"/>
            <a:chExt cx="1038687" cy="92402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8B1E3DD-31CA-4D1F-86C7-2FC3F777B170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AA486CB-61BD-422B-B4CD-70FAFD6F7A67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F1969F8-3EFF-490F-9B26-3D7F3EF7C120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Arrow: Right 187">
                <a:extLst>
                  <a:ext uri="{FF2B5EF4-FFF2-40B4-BE49-F238E27FC236}">
                    <a16:creationId xmlns:a16="http://schemas.microsoft.com/office/drawing/2014/main" id="{B0E07DED-CA97-4F92-AF03-01A958546BF1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row: Right 188">
                <a:extLst>
                  <a:ext uri="{FF2B5EF4-FFF2-40B4-BE49-F238E27FC236}">
                    <a16:creationId xmlns:a16="http://schemas.microsoft.com/office/drawing/2014/main" id="{2789B7D1-5E87-4CCC-A734-2B46C15A1218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6" name="Picture 2" descr="See the source image">
              <a:extLst>
                <a:ext uri="{FF2B5EF4-FFF2-40B4-BE49-F238E27FC236}">
                  <a16:creationId xmlns:a16="http://schemas.microsoft.com/office/drawing/2014/main" id="{516CE3E0-8D5F-4971-89C4-33E870A67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7DE3489-6A61-42A2-8050-06F6DDFB3372}"/>
              </a:ext>
            </a:extLst>
          </p:cNvPr>
          <p:cNvGrpSpPr/>
          <p:nvPr/>
        </p:nvGrpSpPr>
        <p:grpSpPr>
          <a:xfrm>
            <a:off x="9495736" y="3124491"/>
            <a:ext cx="680519" cy="591588"/>
            <a:chOff x="9339309" y="5442012"/>
            <a:chExt cx="1038687" cy="92402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EAB89A5-247F-4FAA-9D0E-980E0ECC7039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E9D41DA-D747-4694-B4F0-F8F5CCF11A9C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B357F5E-F4E7-4AE2-9722-158FA672F7B4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rrow: Right 202">
                <a:extLst>
                  <a:ext uri="{FF2B5EF4-FFF2-40B4-BE49-F238E27FC236}">
                    <a16:creationId xmlns:a16="http://schemas.microsoft.com/office/drawing/2014/main" id="{4FA2BCB1-976F-4375-BFD3-60EB2D90FACF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Arrow: Right 203">
                <a:extLst>
                  <a:ext uri="{FF2B5EF4-FFF2-40B4-BE49-F238E27FC236}">
                    <a16:creationId xmlns:a16="http://schemas.microsoft.com/office/drawing/2014/main" id="{29E2C0F9-35D2-4176-902B-6D551897E5FC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1" name="Picture 2" descr="See the source image">
              <a:extLst>
                <a:ext uri="{FF2B5EF4-FFF2-40B4-BE49-F238E27FC236}">
                  <a16:creationId xmlns:a16="http://schemas.microsoft.com/office/drawing/2014/main" id="{1354D127-4316-4B89-BA65-84253438D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396A483-D407-4C70-A46D-A05B8B749278}"/>
              </a:ext>
            </a:extLst>
          </p:cNvPr>
          <p:cNvGrpSpPr/>
          <p:nvPr/>
        </p:nvGrpSpPr>
        <p:grpSpPr>
          <a:xfrm>
            <a:off x="8881843" y="1787296"/>
            <a:ext cx="680519" cy="591588"/>
            <a:chOff x="9339309" y="5442012"/>
            <a:chExt cx="1038687" cy="924024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0AEBF6E-BA10-4F23-943A-27DC4DD9DA07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DE20023C-948D-4C89-A2D4-69B193B9D518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2ACED6D-9FDE-47E8-A9FB-8A0D238A6ACD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Arrow: Right 216">
                <a:extLst>
                  <a:ext uri="{FF2B5EF4-FFF2-40B4-BE49-F238E27FC236}">
                    <a16:creationId xmlns:a16="http://schemas.microsoft.com/office/drawing/2014/main" id="{5B3974B7-7CD3-42E7-86C2-EA6A3694A411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Arrow: Right 217">
                <a:extLst>
                  <a:ext uri="{FF2B5EF4-FFF2-40B4-BE49-F238E27FC236}">
                    <a16:creationId xmlns:a16="http://schemas.microsoft.com/office/drawing/2014/main" id="{1447E296-A597-4BB6-8482-175A0860A7E9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5" name="Picture 2" descr="See the source image">
              <a:extLst>
                <a:ext uri="{FF2B5EF4-FFF2-40B4-BE49-F238E27FC236}">
                  <a16:creationId xmlns:a16="http://schemas.microsoft.com/office/drawing/2014/main" id="{8E084C84-B380-40F8-8A3E-F3BCA24A8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C27C653-2A9E-4E21-A567-B8E383333EA6}"/>
              </a:ext>
            </a:extLst>
          </p:cNvPr>
          <p:cNvGrpSpPr/>
          <p:nvPr/>
        </p:nvGrpSpPr>
        <p:grpSpPr>
          <a:xfrm>
            <a:off x="9604041" y="1796763"/>
            <a:ext cx="680519" cy="591588"/>
            <a:chOff x="9339309" y="5442012"/>
            <a:chExt cx="1038687" cy="924024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7B43551-B019-4374-BACE-B56B7A363D40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82AFABF7-9FC5-4904-9758-40817D241D25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E8170E-9761-4AA1-A61B-F684DF59DC32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FAEA21B1-C813-4EF7-92E3-A57AADC4D47B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Arrow: Right 224">
                <a:extLst>
                  <a:ext uri="{FF2B5EF4-FFF2-40B4-BE49-F238E27FC236}">
                    <a16:creationId xmlns:a16="http://schemas.microsoft.com/office/drawing/2014/main" id="{F258D482-7177-4CFF-B213-2FC933493065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2" name="Picture 2" descr="See the source image">
              <a:extLst>
                <a:ext uri="{FF2B5EF4-FFF2-40B4-BE49-F238E27FC236}">
                  <a16:creationId xmlns:a16="http://schemas.microsoft.com/office/drawing/2014/main" id="{5458FA3E-4D9B-4004-9AA5-ACE29EF05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2AF6E72-498A-4E90-9942-C8466290E8A6}"/>
              </a:ext>
            </a:extLst>
          </p:cNvPr>
          <p:cNvGrpSpPr/>
          <p:nvPr/>
        </p:nvGrpSpPr>
        <p:grpSpPr>
          <a:xfrm>
            <a:off x="7347389" y="1796347"/>
            <a:ext cx="680519" cy="591588"/>
            <a:chOff x="9339309" y="5442012"/>
            <a:chExt cx="1038687" cy="924024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82F9012-82C0-44C0-9BA7-F3EDD17AD36F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B223277-FDD3-41D5-A7B0-B920C9BA7DEA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DF87CE2-DB35-4372-BA07-A84985209CA5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row: Right 230">
                <a:extLst>
                  <a:ext uri="{FF2B5EF4-FFF2-40B4-BE49-F238E27FC236}">
                    <a16:creationId xmlns:a16="http://schemas.microsoft.com/office/drawing/2014/main" id="{2A9290D6-0FD3-4B6D-9B22-D1CDACBF89E3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Arrow: Right 231">
                <a:extLst>
                  <a:ext uri="{FF2B5EF4-FFF2-40B4-BE49-F238E27FC236}">
                    <a16:creationId xmlns:a16="http://schemas.microsoft.com/office/drawing/2014/main" id="{8333EC3C-4667-4C3C-B1F9-CED212825F07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9" name="Picture 2" descr="See the source image">
              <a:extLst>
                <a:ext uri="{FF2B5EF4-FFF2-40B4-BE49-F238E27FC236}">
                  <a16:creationId xmlns:a16="http://schemas.microsoft.com/office/drawing/2014/main" id="{927854DC-D9A5-4362-ADD2-224B74557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185946D-E0A8-4923-83A8-C2308A830510}"/>
              </a:ext>
            </a:extLst>
          </p:cNvPr>
          <p:cNvGrpSpPr/>
          <p:nvPr/>
        </p:nvGrpSpPr>
        <p:grpSpPr>
          <a:xfrm>
            <a:off x="8069587" y="1805814"/>
            <a:ext cx="680519" cy="591588"/>
            <a:chOff x="9339309" y="5442012"/>
            <a:chExt cx="1038687" cy="924024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444728F-EE2A-45A9-87B6-3C592058E9CF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0D8B9F7-3995-42CB-88B1-FAA90B1B8F82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CBBCE49-B06E-47BA-94A8-ECFC67EF3A26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Arrow: Right 237">
                <a:extLst>
                  <a:ext uri="{FF2B5EF4-FFF2-40B4-BE49-F238E27FC236}">
                    <a16:creationId xmlns:a16="http://schemas.microsoft.com/office/drawing/2014/main" id="{620B1854-3606-459B-9783-8F2847E2904D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Arrow: Right 238">
                <a:extLst>
                  <a:ext uri="{FF2B5EF4-FFF2-40B4-BE49-F238E27FC236}">
                    <a16:creationId xmlns:a16="http://schemas.microsoft.com/office/drawing/2014/main" id="{6CE47FAD-5BD5-438F-BFDE-B72841B4DC51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6" name="Picture 2" descr="See the source image">
              <a:extLst>
                <a:ext uri="{FF2B5EF4-FFF2-40B4-BE49-F238E27FC236}">
                  <a16:creationId xmlns:a16="http://schemas.microsoft.com/office/drawing/2014/main" id="{26E98930-28F7-4D18-98E8-168C3D5E9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0F26586-5D10-4E07-BE73-49F6F92DA56A}"/>
              </a:ext>
            </a:extLst>
          </p:cNvPr>
          <p:cNvGrpSpPr/>
          <p:nvPr/>
        </p:nvGrpSpPr>
        <p:grpSpPr>
          <a:xfrm>
            <a:off x="8374432" y="1152774"/>
            <a:ext cx="571469" cy="2665333"/>
            <a:chOff x="5560265" y="1834314"/>
            <a:chExt cx="406477" cy="1897324"/>
          </a:xfrm>
        </p:grpSpPr>
        <p:sp>
          <p:nvSpPr>
            <p:cNvPr id="241" name="Equals 240">
              <a:extLst>
                <a:ext uri="{FF2B5EF4-FFF2-40B4-BE49-F238E27FC236}">
                  <a16:creationId xmlns:a16="http://schemas.microsoft.com/office/drawing/2014/main" id="{031BAF27-C482-42D5-9BF4-FE6226576E8A}"/>
                </a:ext>
              </a:extLst>
            </p:cNvPr>
            <p:cNvSpPr/>
            <p:nvPr/>
          </p:nvSpPr>
          <p:spPr>
            <a:xfrm>
              <a:off x="5581172" y="3220854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2" name="Equals 241">
              <a:extLst>
                <a:ext uri="{FF2B5EF4-FFF2-40B4-BE49-F238E27FC236}">
                  <a16:creationId xmlns:a16="http://schemas.microsoft.com/office/drawing/2014/main" id="{B1CD3EEF-10B9-43FB-AFB8-CA39C33B7839}"/>
                </a:ext>
              </a:extLst>
            </p:cNvPr>
            <p:cNvSpPr/>
            <p:nvPr/>
          </p:nvSpPr>
          <p:spPr>
            <a:xfrm>
              <a:off x="5560265" y="1848404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3" name="Equals 242">
              <a:extLst>
                <a:ext uri="{FF2B5EF4-FFF2-40B4-BE49-F238E27FC236}">
                  <a16:creationId xmlns:a16="http://schemas.microsoft.com/office/drawing/2014/main" id="{A7AB08E0-4125-4229-9987-3F9C3E99A6C3}"/>
                </a:ext>
              </a:extLst>
            </p:cNvPr>
            <p:cNvSpPr/>
            <p:nvPr/>
          </p:nvSpPr>
          <p:spPr>
            <a:xfrm>
              <a:off x="5569322" y="2187180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Equals 243">
              <a:extLst>
                <a:ext uri="{FF2B5EF4-FFF2-40B4-BE49-F238E27FC236}">
                  <a16:creationId xmlns:a16="http://schemas.microsoft.com/office/drawing/2014/main" id="{FAEC0FC4-69AA-4278-A181-C5018C7A73E5}"/>
                </a:ext>
              </a:extLst>
            </p:cNvPr>
            <p:cNvSpPr/>
            <p:nvPr/>
          </p:nvSpPr>
          <p:spPr>
            <a:xfrm>
              <a:off x="5597900" y="2882347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5" name="Equals 244">
              <a:extLst>
                <a:ext uri="{FF2B5EF4-FFF2-40B4-BE49-F238E27FC236}">
                  <a16:creationId xmlns:a16="http://schemas.microsoft.com/office/drawing/2014/main" id="{1720B245-8BF5-4A9D-9EED-BC51161BC2B2}"/>
                </a:ext>
              </a:extLst>
            </p:cNvPr>
            <p:cNvSpPr/>
            <p:nvPr/>
          </p:nvSpPr>
          <p:spPr>
            <a:xfrm>
              <a:off x="5589289" y="2525974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78184C6-88F0-4DF0-857F-950F421D66CA}"/>
                </a:ext>
              </a:extLst>
            </p:cNvPr>
            <p:cNvSpPr/>
            <p:nvPr/>
          </p:nvSpPr>
          <p:spPr>
            <a:xfrm rot="16200000">
              <a:off x="4716293" y="2736020"/>
              <a:ext cx="1896331" cy="92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BC7E538-41AD-4BC6-A5EC-31D9BF3E497A}"/>
                </a:ext>
              </a:extLst>
            </p:cNvPr>
            <p:cNvSpPr/>
            <p:nvPr/>
          </p:nvSpPr>
          <p:spPr>
            <a:xfrm rot="16200000">
              <a:off x="4930031" y="2737013"/>
              <a:ext cx="1896331" cy="92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C2CED33-BDA9-4278-94F5-94223AF514BE}"/>
              </a:ext>
            </a:extLst>
          </p:cNvPr>
          <p:cNvGrpSpPr/>
          <p:nvPr/>
        </p:nvGrpSpPr>
        <p:grpSpPr>
          <a:xfrm>
            <a:off x="6651216" y="1888625"/>
            <a:ext cx="657222" cy="534849"/>
            <a:chOff x="9339309" y="5442012"/>
            <a:chExt cx="1038687" cy="924024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24BEAED3-8CA0-4EDB-8495-CB211723DAAC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55E88F70-4D73-4633-AAAE-D0A3A858A429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54C279E9-CC03-46BB-A938-92311634DA68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row: Right 252">
                <a:extLst>
                  <a:ext uri="{FF2B5EF4-FFF2-40B4-BE49-F238E27FC236}">
                    <a16:creationId xmlns:a16="http://schemas.microsoft.com/office/drawing/2014/main" id="{21D08855-E4EC-476B-9847-1C055F2FF0BE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2FDEF918-CA5A-445E-9E1F-41AD31071FBB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1" name="Picture 2" descr="See the source image">
              <a:extLst>
                <a:ext uri="{FF2B5EF4-FFF2-40B4-BE49-F238E27FC236}">
                  <a16:creationId xmlns:a16="http://schemas.microsoft.com/office/drawing/2014/main" id="{69EB37B0-C936-4A87-9258-D07F1E78C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2CA37ED-6C0B-4397-8249-B9F92F96D9A1}"/>
              </a:ext>
            </a:extLst>
          </p:cNvPr>
          <p:cNvGrpSpPr/>
          <p:nvPr/>
        </p:nvGrpSpPr>
        <p:grpSpPr>
          <a:xfrm>
            <a:off x="6722581" y="1160100"/>
            <a:ext cx="571469" cy="2665333"/>
            <a:chOff x="5560265" y="1834314"/>
            <a:chExt cx="406477" cy="1897324"/>
          </a:xfrm>
        </p:grpSpPr>
        <p:sp>
          <p:nvSpPr>
            <p:cNvPr id="256" name="Equals 255">
              <a:extLst>
                <a:ext uri="{FF2B5EF4-FFF2-40B4-BE49-F238E27FC236}">
                  <a16:creationId xmlns:a16="http://schemas.microsoft.com/office/drawing/2014/main" id="{81C06200-C7A7-45AB-A74A-0A524456369E}"/>
                </a:ext>
              </a:extLst>
            </p:cNvPr>
            <p:cNvSpPr/>
            <p:nvPr/>
          </p:nvSpPr>
          <p:spPr>
            <a:xfrm>
              <a:off x="5581172" y="3220854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Equals 256">
              <a:extLst>
                <a:ext uri="{FF2B5EF4-FFF2-40B4-BE49-F238E27FC236}">
                  <a16:creationId xmlns:a16="http://schemas.microsoft.com/office/drawing/2014/main" id="{9935857B-4389-4973-A302-0D7D0CDA444F}"/>
                </a:ext>
              </a:extLst>
            </p:cNvPr>
            <p:cNvSpPr/>
            <p:nvPr/>
          </p:nvSpPr>
          <p:spPr>
            <a:xfrm>
              <a:off x="5560265" y="1848404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8" name="Equals 257">
              <a:extLst>
                <a:ext uri="{FF2B5EF4-FFF2-40B4-BE49-F238E27FC236}">
                  <a16:creationId xmlns:a16="http://schemas.microsoft.com/office/drawing/2014/main" id="{7B8627EC-E2B7-4E4A-B59C-D286212A92C7}"/>
                </a:ext>
              </a:extLst>
            </p:cNvPr>
            <p:cNvSpPr/>
            <p:nvPr/>
          </p:nvSpPr>
          <p:spPr>
            <a:xfrm>
              <a:off x="5569322" y="2187180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Equals 258">
              <a:extLst>
                <a:ext uri="{FF2B5EF4-FFF2-40B4-BE49-F238E27FC236}">
                  <a16:creationId xmlns:a16="http://schemas.microsoft.com/office/drawing/2014/main" id="{0B814E96-6B5C-4868-9434-DE7EC994F4EF}"/>
                </a:ext>
              </a:extLst>
            </p:cNvPr>
            <p:cNvSpPr/>
            <p:nvPr/>
          </p:nvSpPr>
          <p:spPr>
            <a:xfrm>
              <a:off x="5597900" y="2882347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0" name="Equals 259">
              <a:extLst>
                <a:ext uri="{FF2B5EF4-FFF2-40B4-BE49-F238E27FC236}">
                  <a16:creationId xmlns:a16="http://schemas.microsoft.com/office/drawing/2014/main" id="{584CE1EA-575D-4B68-A384-929732C4E14D}"/>
                </a:ext>
              </a:extLst>
            </p:cNvPr>
            <p:cNvSpPr/>
            <p:nvPr/>
          </p:nvSpPr>
          <p:spPr>
            <a:xfrm>
              <a:off x="5589289" y="2525974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39453DD1-9CC8-46AC-A41A-3F45FE9D0593}"/>
                </a:ext>
              </a:extLst>
            </p:cNvPr>
            <p:cNvSpPr/>
            <p:nvPr/>
          </p:nvSpPr>
          <p:spPr>
            <a:xfrm rot="16200000">
              <a:off x="4716293" y="2736020"/>
              <a:ext cx="1896331" cy="92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96AC7E4-6FB6-4BB7-976C-4DFF7B11001A}"/>
                </a:ext>
              </a:extLst>
            </p:cNvPr>
            <p:cNvSpPr/>
            <p:nvPr/>
          </p:nvSpPr>
          <p:spPr>
            <a:xfrm rot="16200000">
              <a:off x="4930031" y="2737013"/>
              <a:ext cx="1896331" cy="92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7DA66B4-50F6-4E0B-8B7D-01981E446364}"/>
              </a:ext>
            </a:extLst>
          </p:cNvPr>
          <p:cNvGrpSpPr/>
          <p:nvPr/>
        </p:nvGrpSpPr>
        <p:grpSpPr>
          <a:xfrm>
            <a:off x="4712439" y="1796347"/>
            <a:ext cx="680519" cy="591588"/>
            <a:chOff x="9339309" y="5442012"/>
            <a:chExt cx="1038687" cy="924024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0BE801A9-D3A5-423C-AB87-8CCE7A144424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104DD73-836B-4BF3-87E1-85BB7D031A1F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F0DFBFD-A396-405B-BAE1-3A97C0E6FE91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Arrow: Right 267">
                <a:extLst>
                  <a:ext uri="{FF2B5EF4-FFF2-40B4-BE49-F238E27FC236}">
                    <a16:creationId xmlns:a16="http://schemas.microsoft.com/office/drawing/2014/main" id="{40838D11-0B93-4023-8907-A3A34AAAADE1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Arrow: Right 268">
                <a:extLst>
                  <a:ext uri="{FF2B5EF4-FFF2-40B4-BE49-F238E27FC236}">
                    <a16:creationId xmlns:a16="http://schemas.microsoft.com/office/drawing/2014/main" id="{7CB00BC9-158E-48FA-B423-1BB31ECF61EB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6" name="Picture 2" descr="See the source image">
              <a:extLst>
                <a:ext uri="{FF2B5EF4-FFF2-40B4-BE49-F238E27FC236}">
                  <a16:creationId xmlns:a16="http://schemas.microsoft.com/office/drawing/2014/main" id="{5CABB305-B356-46AC-A95A-B899ADB07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E8F7B8E-A07C-4F77-9BBB-75405305FD80}"/>
              </a:ext>
            </a:extLst>
          </p:cNvPr>
          <p:cNvGrpSpPr/>
          <p:nvPr/>
        </p:nvGrpSpPr>
        <p:grpSpPr>
          <a:xfrm>
            <a:off x="4659111" y="3129219"/>
            <a:ext cx="680519" cy="591588"/>
            <a:chOff x="9339309" y="5442012"/>
            <a:chExt cx="1038687" cy="924024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01CB847-F20B-4C80-B73F-D839021D9928}"/>
                </a:ext>
              </a:extLst>
            </p:cNvPr>
            <p:cNvSpPr/>
            <p:nvPr/>
          </p:nvSpPr>
          <p:spPr>
            <a:xfrm>
              <a:off x="9339309" y="5442012"/>
              <a:ext cx="1038687" cy="924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BC02551C-6D4D-409B-A494-C3B831F4D5C3}"/>
                </a:ext>
              </a:extLst>
            </p:cNvPr>
            <p:cNvGrpSpPr/>
            <p:nvPr/>
          </p:nvGrpSpPr>
          <p:grpSpPr>
            <a:xfrm>
              <a:off x="9609946" y="5922071"/>
              <a:ext cx="486213" cy="297723"/>
              <a:chOff x="470518" y="5321633"/>
              <a:chExt cx="595274" cy="396381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4DA75C66-68AC-45A6-A562-8ADD0BA34112}"/>
                  </a:ext>
                </a:extLst>
              </p:cNvPr>
              <p:cNvSpPr/>
              <p:nvPr/>
            </p:nvSpPr>
            <p:spPr>
              <a:xfrm>
                <a:off x="470518" y="5321633"/>
                <a:ext cx="595274" cy="3963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Arrow: Right 274">
                <a:extLst>
                  <a:ext uri="{FF2B5EF4-FFF2-40B4-BE49-F238E27FC236}">
                    <a16:creationId xmlns:a16="http://schemas.microsoft.com/office/drawing/2014/main" id="{4864C0E2-5BA6-40F6-B64E-F6E333D9319F}"/>
                  </a:ext>
                </a:extLst>
              </p:cNvPr>
              <p:cNvSpPr/>
              <p:nvPr/>
            </p:nvSpPr>
            <p:spPr>
              <a:xfrm rot="16200000">
                <a:off x="490067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Arrow: Right 275">
                <a:extLst>
                  <a:ext uri="{FF2B5EF4-FFF2-40B4-BE49-F238E27FC236}">
                    <a16:creationId xmlns:a16="http://schemas.microsoft.com/office/drawing/2014/main" id="{CE0D63AF-39E2-4F5F-8481-80A24A634A24}"/>
                  </a:ext>
                </a:extLst>
              </p:cNvPr>
              <p:cNvSpPr/>
              <p:nvPr/>
            </p:nvSpPr>
            <p:spPr>
              <a:xfrm rot="16200000">
                <a:off x="724748" y="5393118"/>
                <a:ext cx="280094" cy="23292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3" name="Picture 2" descr="See the source image">
              <a:extLst>
                <a:ext uri="{FF2B5EF4-FFF2-40B4-BE49-F238E27FC236}">
                  <a16:creationId xmlns:a16="http://schemas.microsoft.com/office/drawing/2014/main" id="{2EBC6104-11A0-4147-96E2-AE7D3B38D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35917" y="5475498"/>
              <a:ext cx="359215" cy="35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7F1C971-48B1-49ED-87D7-405663E0DF95}"/>
              </a:ext>
            </a:extLst>
          </p:cNvPr>
          <p:cNvGrpSpPr/>
          <p:nvPr/>
        </p:nvGrpSpPr>
        <p:grpSpPr>
          <a:xfrm>
            <a:off x="5026851" y="1096956"/>
            <a:ext cx="571469" cy="2665333"/>
            <a:chOff x="5560265" y="1834314"/>
            <a:chExt cx="406477" cy="1897324"/>
          </a:xfrm>
        </p:grpSpPr>
        <p:sp>
          <p:nvSpPr>
            <p:cNvPr id="278" name="Equals 277">
              <a:extLst>
                <a:ext uri="{FF2B5EF4-FFF2-40B4-BE49-F238E27FC236}">
                  <a16:creationId xmlns:a16="http://schemas.microsoft.com/office/drawing/2014/main" id="{70C426A5-FCEE-4210-AB56-705AA94230B2}"/>
                </a:ext>
              </a:extLst>
            </p:cNvPr>
            <p:cNvSpPr/>
            <p:nvPr/>
          </p:nvSpPr>
          <p:spPr>
            <a:xfrm>
              <a:off x="5581172" y="3220854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9" name="Equals 278">
              <a:extLst>
                <a:ext uri="{FF2B5EF4-FFF2-40B4-BE49-F238E27FC236}">
                  <a16:creationId xmlns:a16="http://schemas.microsoft.com/office/drawing/2014/main" id="{6C133B5D-BBD3-45B5-A6C2-3C71E442406A}"/>
                </a:ext>
              </a:extLst>
            </p:cNvPr>
            <p:cNvSpPr/>
            <p:nvPr/>
          </p:nvSpPr>
          <p:spPr>
            <a:xfrm>
              <a:off x="5560265" y="1848404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0" name="Equals 279">
              <a:extLst>
                <a:ext uri="{FF2B5EF4-FFF2-40B4-BE49-F238E27FC236}">
                  <a16:creationId xmlns:a16="http://schemas.microsoft.com/office/drawing/2014/main" id="{B74ECDB7-BC24-4C82-9E8F-90B4B8E1757C}"/>
                </a:ext>
              </a:extLst>
            </p:cNvPr>
            <p:cNvSpPr/>
            <p:nvPr/>
          </p:nvSpPr>
          <p:spPr>
            <a:xfrm>
              <a:off x="5569322" y="2187180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1" name="Equals 280">
              <a:extLst>
                <a:ext uri="{FF2B5EF4-FFF2-40B4-BE49-F238E27FC236}">
                  <a16:creationId xmlns:a16="http://schemas.microsoft.com/office/drawing/2014/main" id="{2AA9598E-4C6C-4836-A66F-F9F7AE4F6A26}"/>
                </a:ext>
              </a:extLst>
            </p:cNvPr>
            <p:cNvSpPr/>
            <p:nvPr/>
          </p:nvSpPr>
          <p:spPr>
            <a:xfrm>
              <a:off x="5597900" y="2882347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2" name="Equals 281">
              <a:extLst>
                <a:ext uri="{FF2B5EF4-FFF2-40B4-BE49-F238E27FC236}">
                  <a16:creationId xmlns:a16="http://schemas.microsoft.com/office/drawing/2014/main" id="{F5C95F27-C08A-44B2-96FC-BE78FDB9E320}"/>
                </a:ext>
              </a:extLst>
            </p:cNvPr>
            <p:cNvSpPr/>
            <p:nvPr/>
          </p:nvSpPr>
          <p:spPr>
            <a:xfrm>
              <a:off x="5589289" y="2525974"/>
              <a:ext cx="368842" cy="36233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6687B81-B929-4A32-9BF9-2EDA226335D9}"/>
                </a:ext>
              </a:extLst>
            </p:cNvPr>
            <p:cNvSpPr/>
            <p:nvPr/>
          </p:nvSpPr>
          <p:spPr>
            <a:xfrm rot="16200000">
              <a:off x="4716293" y="2736020"/>
              <a:ext cx="1896331" cy="92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7E9CDA87-6E10-47CD-97AA-83866D94626D}"/>
                </a:ext>
              </a:extLst>
            </p:cNvPr>
            <p:cNvSpPr/>
            <p:nvPr/>
          </p:nvSpPr>
          <p:spPr>
            <a:xfrm rot="16200000">
              <a:off x="4930031" y="2737013"/>
              <a:ext cx="1896331" cy="92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AF0A03C-DD68-47EB-9455-EF7633E172CA}"/>
              </a:ext>
            </a:extLst>
          </p:cNvPr>
          <p:cNvGrpSpPr/>
          <p:nvPr/>
        </p:nvGrpSpPr>
        <p:grpSpPr>
          <a:xfrm>
            <a:off x="3856356" y="2099569"/>
            <a:ext cx="2913066" cy="4113784"/>
            <a:chOff x="4003711" y="-475414"/>
            <a:chExt cx="3788102" cy="548948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1083F95-B20F-4FFC-A0D4-700173C832B0}"/>
                </a:ext>
              </a:extLst>
            </p:cNvPr>
            <p:cNvGrpSpPr/>
            <p:nvPr/>
          </p:nvGrpSpPr>
          <p:grpSpPr>
            <a:xfrm>
              <a:off x="4003711" y="-475414"/>
              <a:ext cx="3788102" cy="5489485"/>
              <a:chOff x="8089103" y="976584"/>
              <a:chExt cx="3788102" cy="548948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F951C42-FFDE-4AE4-9FEA-96B2797D9ACC}"/>
                  </a:ext>
                </a:extLst>
              </p:cNvPr>
              <p:cNvSpPr/>
              <p:nvPr/>
            </p:nvSpPr>
            <p:spPr>
              <a:xfrm>
                <a:off x="9792879" y="1367588"/>
                <a:ext cx="204779" cy="4612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CCB845C-C2C3-4BB6-B95A-D1443CEFB8D7}"/>
                  </a:ext>
                </a:extLst>
              </p:cNvPr>
              <p:cNvSpPr/>
              <p:nvPr/>
            </p:nvSpPr>
            <p:spPr>
              <a:xfrm>
                <a:off x="10041170" y="1367588"/>
                <a:ext cx="204779" cy="4612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124279F-CB3F-45AD-884C-110DF685597F}"/>
                  </a:ext>
                </a:extLst>
              </p:cNvPr>
              <p:cNvGrpSpPr/>
              <p:nvPr/>
            </p:nvGrpSpPr>
            <p:grpSpPr>
              <a:xfrm>
                <a:off x="8089103" y="1633924"/>
                <a:ext cx="3788102" cy="4832145"/>
                <a:chOff x="8205125" y="1671153"/>
                <a:chExt cx="3788102" cy="48321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0E9001-CE66-46F4-B791-BEF54E5F2FFE}"/>
                    </a:ext>
                  </a:extLst>
                </p:cNvPr>
                <p:cNvGrpSpPr/>
                <p:nvPr/>
              </p:nvGrpSpPr>
              <p:grpSpPr>
                <a:xfrm>
                  <a:off x="8205125" y="1671153"/>
                  <a:ext cx="3788102" cy="4582594"/>
                  <a:chOff x="7653162" y="528168"/>
                  <a:chExt cx="4331629" cy="6005275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A191E33-2B01-48D4-8968-9FEFD024C0D8}"/>
                      </a:ext>
                    </a:extLst>
                  </p:cNvPr>
                  <p:cNvGrpSpPr/>
                  <p:nvPr/>
                </p:nvGrpSpPr>
                <p:grpSpPr>
                  <a:xfrm>
                    <a:off x="7653162" y="528168"/>
                    <a:ext cx="4331629" cy="3401611"/>
                    <a:chOff x="7688497" y="1672125"/>
                    <a:chExt cx="4331629" cy="3401611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F9A43031-F33A-46C2-BD98-1AE590F87F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8497" y="1672125"/>
                      <a:ext cx="4331629" cy="3401611"/>
                      <a:chOff x="7501398" y="2443282"/>
                      <a:chExt cx="4331629" cy="3401611"/>
                    </a:xfrm>
                  </p:grpSpPr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F4B45C54-1486-4FE5-B60E-2349B3F268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76689" y="2531710"/>
                        <a:ext cx="1656338" cy="3284432"/>
                        <a:chOff x="2278029" y="3000412"/>
                        <a:chExt cx="1656338" cy="3284432"/>
                      </a:xfrm>
                    </p:grpSpPr>
                    <p:sp>
                      <p:nvSpPr>
                        <p:cNvPr id="125" name="Rectangle 124">
                          <a:extLst>
                            <a:ext uri="{FF2B5EF4-FFF2-40B4-BE49-F238E27FC236}">
                              <a16:creationId xmlns:a16="http://schemas.microsoft.com/office/drawing/2014/main" id="{01A04A3B-1760-4450-A401-A84AF1880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913131">
                          <a:off x="2801190" y="3357251"/>
                          <a:ext cx="462827" cy="1500502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6" name="Oval 125">
                          <a:extLst>
                            <a:ext uri="{FF2B5EF4-FFF2-40B4-BE49-F238E27FC236}">
                              <a16:creationId xmlns:a16="http://schemas.microsoft.com/office/drawing/2014/main" id="{21F85857-EAA0-44E8-892A-347B7E89D1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8029" y="3000412"/>
                          <a:ext cx="903278" cy="882608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7" name="Oval 126">
                          <a:extLst>
                            <a:ext uri="{FF2B5EF4-FFF2-40B4-BE49-F238E27FC236}">
                              <a16:creationId xmlns:a16="http://schemas.microsoft.com/office/drawing/2014/main" id="{9E58508B-338F-4588-BC15-FBF9B91C9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9893" y="4378734"/>
                          <a:ext cx="680973" cy="717346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Rectangle: Top Corners Rounded 127">
                          <a:extLst>
                            <a:ext uri="{FF2B5EF4-FFF2-40B4-BE49-F238E27FC236}">
                              <a16:creationId xmlns:a16="http://schemas.microsoft.com/office/drawing/2014/main" id="{4C3B18B1-14A5-4D93-A418-F6B1E7E70F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819060" y="4593873"/>
                          <a:ext cx="1115307" cy="1354170"/>
                        </a:xfrm>
                        <a:prstGeom prst="round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Rectangle: Rounded Corners 128">
                          <a:extLst>
                            <a:ext uri="{FF2B5EF4-FFF2-40B4-BE49-F238E27FC236}">
                              <a16:creationId xmlns:a16="http://schemas.microsoft.com/office/drawing/2014/main" id="{DEDEB97C-20B8-4090-93D5-73EC7ECF44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3749" y="5809314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Rectangle: Rounded Corners 129">
                          <a:extLst>
                            <a:ext uri="{FF2B5EF4-FFF2-40B4-BE49-F238E27FC236}">
                              <a16:creationId xmlns:a16="http://schemas.microsoft.com/office/drawing/2014/main" id="{93EB708E-D474-40AE-B1EC-8A40E1F9D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5886" y="5783642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1" name="Rectangle: Rounded Corners 130">
                          <a:extLst>
                            <a:ext uri="{FF2B5EF4-FFF2-40B4-BE49-F238E27FC236}">
                              <a16:creationId xmlns:a16="http://schemas.microsoft.com/office/drawing/2014/main" id="{01654684-FC32-41E2-B01F-3B1A06A725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95146" y="5786366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4BA179D5-6CA5-4A8D-8488-5D6C8EADDDEE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501398" y="2560461"/>
                        <a:ext cx="1624425" cy="3284432"/>
                        <a:chOff x="2362451" y="3000412"/>
                        <a:chExt cx="1472606" cy="3284432"/>
                      </a:xfrm>
                    </p:grpSpPr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4DC1CC76-231D-464C-885E-C35D9245ED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913131">
                          <a:off x="2801190" y="3357251"/>
                          <a:ext cx="462827" cy="1500502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Oval 118">
                          <a:extLst>
                            <a:ext uri="{FF2B5EF4-FFF2-40B4-BE49-F238E27FC236}">
                              <a16:creationId xmlns:a16="http://schemas.microsoft.com/office/drawing/2014/main" id="{75D7B9B6-0017-4DD5-92A4-9EA45D973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62451" y="3000412"/>
                          <a:ext cx="818857" cy="882608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0" name="Oval 119">
                          <a:extLst>
                            <a:ext uri="{FF2B5EF4-FFF2-40B4-BE49-F238E27FC236}">
                              <a16:creationId xmlns:a16="http://schemas.microsoft.com/office/drawing/2014/main" id="{9A4EE95B-36A7-4148-8284-A5CFBA286B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9893" y="4378734"/>
                          <a:ext cx="680973" cy="717346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" name="Rectangle: Top Corners Rounded 120">
                          <a:extLst>
                            <a:ext uri="{FF2B5EF4-FFF2-40B4-BE49-F238E27FC236}">
                              <a16:creationId xmlns:a16="http://schemas.microsoft.com/office/drawing/2014/main" id="{2AD0C2FA-BDC3-4FC5-9C45-669FAA627A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819060" y="4593873"/>
                          <a:ext cx="1015997" cy="1354170"/>
                        </a:xfrm>
                        <a:prstGeom prst="round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2" name="Rectangle: Rounded Corners 121">
                          <a:extLst>
                            <a:ext uri="{FF2B5EF4-FFF2-40B4-BE49-F238E27FC236}">
                              <a16:creationId xmlns:a16="http://schemas.microsoft.com/office/drawing/2014/main" id="{8604C049-446A-4D46-9942-45B3B5B2C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3749" y="5809314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" name="Rectangle: Rounded Corners 122">
                          <a:extLst>
                            <a:ext uri="{FF2B5EF4-FFF2-40B4-BE49-F238E27FC236}">
                              <a16:creationId xmlns:a16="http://schemas.microsoft.com/office/drawing/2014/main" id="{1D270F2A-D722-4CC8-8D43-A6DC981FD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5886" y="5783642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4" name="Rectangle: Rounded Corners 123">
                          <a:extLst>
                            <a:ext uri="{FF2B5EF4-FFF2-40B4-BE49-F238E27FC236}">
                              <a16:creationId xmlns:a16="http://schemas.microsoft.com/office/drawing/2014/main" id="{DC9F40A4-ED21-4B36-8140-8E5CC7FB2D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95146" y="5786366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17" name="Rectangle: Top Corners Snipped 116">
                        <a:extLst>
                          <a:ext uri="{FF2B5EF4-FFF2-40B4-BE49-F238E27FC236}">
                            <a16:creationId xmlns:a16="http://schemas.microsoft.com/office/drawing/2014/main" id="{FD89896D-E70C-474A-A261-E24F9E3D6CAF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8708417" y="2443282"/>
                        <a:ext cx="1898726" cy="1703216"/>
                      </a:xfrm>
                      <a:prstGeom prst="snip2SameRect">
                        <a:avLst>
                          <a:gd name="adj1" fmla="val 2602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4A710760-13F8-456F-8215-7FD088DDCC3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32097" y="3473504"/>
                      <a:ext cx="746136" cy="683581"/>
                    </a:xfrm>
                    <a:custGeom>
                      <a:avLst/>
                      <a:gdLst>
                        <a:gd name="connsiteX0" fmla="*/ 0 w 639193"/>
                        <a:gd name="connsiteY0" fmla="*/ 0 h 683581"/>
                        <a:gd name="connsiteX1" fmla="*/ 639193 w 639193"/>
                        <a:gd name="connsiteY1" fmla="*/ 8878 h 683581"/>
                        <a:gd name="connsiteX2" fmla="*/ 639193 w 639193"/>
                        <a:gd name="connsiteY2" fmla="*/ 683581 h 683581"/>
                        <a:gd name="connsiteX3" fmla="*/ 461639 w 639193"/>
                        <a:gd name="connsiteY3" fmla="*/ 221942 h 683581"/>
                        <a:gd name="connsiteX4" fmla="*/ 0 w 639193"/>
                        <a:gd name="connsiteY4" fmla="*/ 0 h 6835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193" h="683581">
                          <a:moveTo>
                            <a:pt x="0" y="0"/>
                          </a:moveTo>
                          <a:lnTo>
                            <a:pt x="639193" y="8878"/>
                          </a:lnTo>
                          <a:lnTo>
                            <a:pt x="639193" y="683581"/>
                          </a:lnTo>
                          <a:lnTo>
                            <a:pt x="461639" y="22194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3" name="Freeform: Shape 102">
                      <a:extLst>
                        <a:ext uri="{FF2B5EF4-FFF2-40B4-BE49-F238E27FC236}">
                          <a16:creationId xmlns:a16="http://schemas.microsoft.com/office/drawing/2014/main" id="{FCF25A4A-1AD0-4CAF-BE68-B224226B5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9417" y="3474929"/>
                      <a:ext cx="639193" cy="683581"/>
                    </a:xfrm>
                    <a:custGeom>
                      <a:avLst/>
                      <a:gdLst>
                        <a:gd name="connsiteX0" fmla="*/ 0 w 639193"/>
                        <a:gd name="connsiteY0" fmla="*/ 0 h 683581"/>
                        <a:gd name="connsiteX1" fmla="*/ 639193 w 639193"/>
                        <a:gd name="connsiteY1" fmla="*/ 8878 h 683581"/>
                        <a:gd name="connsiteX2" fmla="*/ 639193 w 639193"/>
                        <a:gd name="connsiteY2" fmla="*/ 683581 h 683581"/>
                        <a:gd name="connsiteX3" fmla="*/ 461639 w 639193"/>
                        <a:gd name="connsiteY3" fmla="*/ 221942 h 683581"/>
                        <a:gd name="connsiteX4" fmla="*/ 0 w 639193"/>
                        <a:gd name="connsiteY4" fmla="*/ 0 h 6835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193" h="683581">
                          <a:moveTo>
                            <a:pt x="0" y="0"/>
                          </a:moveTo>
                          <a:lnTo>
                            <a:pt x="639193" y="8878"/>
                          </a:lnTo>
                          <a:lnTo>
                            <a:pt x="639193" y="683581"/>
                          </a:lnTo>
                          <a:lnTo>
                            <a:pt x="461639" y="22194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9042C51B-36AC-4C07-A310-81075220A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00515" y="3373934"/>
                      <a:ext cx="856638" cy="690431"/>
                      <a:chOff x="9284039" y="4031098"/>
                      <a:chExt cx="1845560" cy="2069422"/>
                    </a:xfrm>
                  </p:grpSpPr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8233904F-C696-4A0D-9B6B-07F691CB42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84039" y="4031098"/>
                        <a:ext cx="1845560" cy="2069422"/>
                        <a:chOff x="1498451" y="3951985"/>
                        <a:chExt cx="1845560" cy="2069422"/>
                      </a:xfrm>
                    </p:grpSpPr>
                    <p:sp>
                      <p:nvSpPr>
                        <p:cNvPr id="109" name="Rectangle: Top Corners Snipped 108">
                          <a:extLst>
                            <a:ext uri="{FF2B5EF4-FFF2-40B4-BE49-F238E27FC236}">
                              <a16:creationId xmlns:a16="http://schemas.microsoft.com/office/drawing/2014/main" id="{5C4F5381-7179-4F8C-B6DD-F8120050D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8451" y="5596473"/>
                          <a:ext cx="1792032" cy="424934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89C3792E-1B35-4FC5-A73C-AB7D953AEA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45666" y="3951985"/>
                          <a:ext cx="1798345" cy="1663966"/>
                          <a:chOff x="1545666" y="3951985"/>
                          <a:chExt cx="1798345" cy="1663966"/>
                        </a:xfrm>
                      </p:grpSpPr>
                      <p:sp>
                        <p:nvSpPr>
                          <p:cNvPr id="111" name="Rectangle: Top Corners Snipped 110">
                            <a:extLst>
                              <a:ext uri="{FF2B5EF4-FFF2-40B4-BE49-F238E27FC236}">
                                <a16:creationId xmlns:a16="http://schemas.microsoft.com/office/drawing/2014/main" id="{0623D750-4DC6-409E-B945-5101A1CF8D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51979" y="4766083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2" name="Rectangle: Top Corners Snipped 111">
                            <a:extLst>
                              <a:ext uri="{FF2B5EF4-FFF2-40B4-BE49-F238E27FC236}">
                                <a16:creationId xmlns:a16="http://schemas.microsoft.com/office/drawing/2014/main" id="{69979CCB-B627-411B-9011-4DBC7711C0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1551979" y="5191017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3" name="Rectangle: Top Corners Snipped 112">
                            <a:extLst>
                              <a:ext uri="{FF2B5EF4-FFF2-40B4-BE49-F238E27FC236}">
                                <a16:creationId xmlns:a16="http://schemas.microsoft.com/office/drawing/2014/main" id="{5EA8D16F-32D5-4CD4-8A74-68F0271D5B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45666" y="3951985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4" name="Rectangle: Top Corners Snipped 113">
                            <a:extLst>
                              <a:ext uri="{FF2B5EF4-FFF2-40B4-BE49-F238E27FC236}">
                                <a16:creationId xmlns:a16="http://schemas.microsoft.com/office/drawing/2014/main" id="{85F8245A-3E87-4E7F-9F35-9572F66A93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1545666" y="4376919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107" name="Straight Connector 106">
                        <a:extLst>
                          <a:ext uri="{FF2B5EF4-FFF2-40B4-BE49-F238E27FC236}">
                            <a16:creationId xmlns:a16="http://schemas.microsoft.com/office/drawing/2014/main" id="{AA2ECF2B-C7BB-4A3F-ADF5-2117D964FA0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31254" y="4456032"/>
                        <a:ext cx="1774915" cy="3999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E51BC931-8F48-4BE4-956C-D4497F82C6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41905" y="5291543"/>
                        <a:ext cx="1774915" cy="3999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5" name="Rectangle: Top Corners Rounded 104">
                      <a:extLst>
                        <a:ext uri="{FF2B5EF4-FFF2-40B4-BE49-F238E27FC236}">
                          <a16:creationId xmlns:a16="http://schemas.microsoft.com/office/drawing/2014/main" id="{2CC1783F-537E-4727-9319-62AF5919483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111409" y="4049034"/>
                      <a:ext cx="1496526" cy="801947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3064F477-676C-463F-A552-32500A2F7CBF}"/>
                      </a:ext>
                    </a:extLst>
                  </p:cNvPr>
                  <p:cNvGrpSpPr/>
                  <p:nvPr/>
                </p:nvGrpSpPr>
                <p:grpSpPr>
                  <a:xfrm>
                    <a:off x="8895926" y="3294781"/>
                    <a:ext cx="885150" cy="3227393"/>
                    <a:chOff x="78951" y="2557139"/>
                    <a:chExt cx="1297748" cy="4489702"/>
                  </a:xfrm>
                </p:grpSpPr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70EA76F7-84E6-4445-9EC8-3CE301B24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129" y="2557139"/>
                      <a:ext cx="888421" cy="91779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1FD8C2F8-C0D3-430B-AD2C-EB0496191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006" y="3178452"/>
                      <a:ext cx="544669" cy="1391003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Rectangle: Top Corners Snipped 98">
                      <a:extLst>
                        <a:ext uri="{FF2B5EF4-FFF2-40B4-BE49-F238E27FC236}">
                          <a16:creationId xmlns:a16="http://schemas.microsoft.com/office/drawing/2014/main" id="{61AF1710-AF65-4FEA-8053-A6B6A3C38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1" y="4758298"/>
                      <a:ext cx="1297748" cy="2288543"/>
                    </a:xfrm>
                    <a:prstGeom prst="snip2SameRect">
                      <a:avLst>
                        <a:gd name="adj1" fmla="val 28981"/>
                        <a:gd name="adj2" fmla="val 0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6E0A9893-9A7B-4781-A304-E22404C6A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897" y="4266935"/>
                      <a:ext cx="645856" cy="662542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935CA55E-5485-493E-9F1B-D874D51BB34D}"/>
                      </a:ext>
                    </a:extLst>
                  </p:cNvPr>
                  <p:cNvGrpSpPr/>
                  <p:nvPr/>
                </p:nvGrpSpPr>
                <p:grpSpPr>
                  <a:xfrm>
                    <a:off x="9909107" y="3306050"/>
                    <a:ext cx="885150" cy="3227393"/>
                    <a:chOff x="78951" y="2557139"/>
                    <a:chExt cx="1297748" cy="4489702"/>
                  </a:xfrm>
                </p:grpSpPr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F93FDF1D-A059-4748-9E8D-56490E7DFA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129" y="2557139"/>
                      <a:ext cx="888421" cy="91779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10ACF7E0-28C1-4B85-AB49-C7C10EA6E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006" y="3178452"/>
                      <a:ext cx="544669" cy="1391003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Rectangle: Top Corners Snipped 94">
                      <a:extLst>
                        <a:ext uri="{FF2B5EF4-FFF2-40B4-BE49-F238E27FC236}">
                          <a16:creationId xmlns:a16="http://schemas.microsoft.com/office/drawing/2014/main" id="{76D8B723-1B0F-429D-8C94-5E4227E47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1" y="4758298"/>
                      <a:ext cx="1297748" cy="2288543"/>
                    </a:xfrm>
                    <a:prstGeom prst="snip2SameRect">
                      <a:avLst>
                        <a:gd name="adj1" fmla="val 28981"/>
                        <a:gd name="adj2" fmla="val 0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1BE3062A-176D-41F1-AC24-4C8E626D3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897" y="4266935"/>
                      <a:ext cx="645856" cy="662542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4FE70640-B41C-42B5-ADDE-3FDEAF8A493C}"/>
                    </a:ext>
                  </a:extLst>
                </p:cNvPr>
                <p:cNvSpPr/>
                <p:nvPr/>
              </p:nvSpPr>
              <p:spPr>
                <a:xfrm rot="10800000">
                  <a:off x="10090926" y="5813903"/>
                  <a:ext cx="1125851" cy="685248"/>
                </a:xfrm>
                <a:custGeom>
                  <a:avLst/>
                  <a:gdLst>
                    <a:gd name="connsiteX0" fmla="*/ 795 w 1179306"/>
                    <a:gd name="connsiteY0" fmla="*/ 0 h 556047"/>
                    <a:gd name="connsiteX1" fmla="*/ 1178511 w 1179306"/>
                    <a:gd name="connsiteY1" fmla="*/ 0 h 556047"/>
                    <a:gd name="connsiteX2" fmla="*/ 1179306 w 1179306"/>
                    <a:gd name="connsiteY2" fmla="*/ 7340 h 556047"/>
                    <a:gd name="connsiteX3" fmla="*/ 589653 w 1179306"/>
                    <a:gd name="connsiteY3" fmla="*/ 556047 h 556047"/>
                    <a:gd name="connsiteX4" fmla="*/ 0 w 1179306"/>
                    <a:gd name="connsiteY4" fmla="*/ 7340 h 556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306" h="556047">
                      <a:moveTo>
                        <a:pt x="795" y="0"/>
                      </a:moveTo>
                      <a:lnTo>
                        <a:pt x="1178511" y="0"/>
                      </a:lnTo>
                      <a:lnTo>
                        <a:pt x="1179306" y="7340"/>
                      </a:lnTo>
                      <a:cubicBezTo>
                        <a:pt x="1179306" y="310383"/>
                        <a:pt x="915309" y="556047"/>
                        <a:pt x="589653" y="556047"/>
                      </a:cubicBezTo>
                      <a:cubicBezTo>
                        <a:pt x="263997" y="556047"/>
                        <a:pt x="0" y="310383"/>
                        <a:pt x="0" y="734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389097B-C1AD-4A21-B31B-199E427250FB}"/>
                    </a:ext>
                  </a:extLst>
                </p:cNvPr>
                <p:cNvSpPr/>
                <p:nvPr/>
              </p:nvSpPr>
              <p:spPr>
                <a:xfrm rot="10800000">
                  <a:off x="9016344" y="5818050"/>
                  <a:ext cx="1125851" cy="685248"/>
                </a:xfrm>
                <a:custGeom>
                  <a:avLst/>
                  <a:gdLst>
                    <a:gd name="connsiteX0" fmla="*/ 795 w 1179306"/>
                    <a:gd name="connsiteY0" fmla="*/ 0 h 556047"/>
                    <a:gd name="connsiteX1" fmla="*/ 1178511 w 1179306"/>
                    <a:gd name="connsiteY1" fmla="*/ 0 h 556047"/>
                    <a:gd name="connsiteX2" fmla="*/ 1179306 w 1179306"/>
                    <a:gd name="connsiteY2" fmla="*/ 7340 h 556047"/>
                    <a:gd name="connsiteX3" fmla="*/ 589653 w 1179306"/>
                    <a:gd name="connsiteY3" fmla="*/ 556047 h 556047"/>
                    <a:gd name="connsiteX4" fmla="*/ 0 w 1179306"/>
                    <a:gd name="connsiteY4" fmla="*/ 7340 h 556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306" h="556047">
                      <a:moveTo>
                        <a:pt x="795" y="0"/>
                      </a:moveTo>
                      <a:lnTo>
                        <a:pt x="1178511" y="0"/>
                      </a:lnTo>
                      <a:lnTo>
                        <a:pt x="1179306" y="7340"/>
                      </a:lnTo>
                      <a:cubicBezTo>
                        <a:pt x="1179306" y="310383"/>
                        <a:pt x="915309" y="556047"/>
                        <a:pt x="589653" y="556047"/>
                      </a:cubicBezTo>
                      <a:cubicBezTo>
                        <a:pt x="263997" y="556047"/>
                        <a:pt x="0" y="310383"/>
                        <a:pt x="0" y="734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Top Corners One Rounded and One Snipped 83">
                <a:extLst>
                  <a:ext uri="{FF2B5EF4-FFF2-40B4-BE49-F238E27FC236}">
                    <a16:creationId xmlns:a16="http://schemas.microsoft.com/office/drawing/2014/main" id="{67A03E54-80F6-4FE7-9E32-11AC98DF144E}"/>
                  </a:ext>
                </a:extLst>
              </p:cNvPr>
              <p:cNvSpPr/>
              <p:nvPr/>
            </p:nvSpPr>
            <p:spPr>
              <a:xfrm>
                <a:off x="9337901" y="976584"/>
                <a:ext cx="1295802" cy="434171"/>
              </a:xfrm>
              <a:prstGeom prst="snipRoundRect">
                <a:avLst>
                  <a:gd name="adj1" fmla="val 16667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: Top Corners Snipped 84">
                <a:extLst>
                  <a:ext uri="{FF2B5EF4-FFF2-40B4-BE49-F238E27FC236}">
                    <a16:creationId xmlns:a16="http://schemas.microsoft.com/office/drawing/2014/main" id="{C51028AD-4A30-4CA6-A6C5-A0BC4355D4B0}"/>
                  </a:ext>
                </a:extLst>
              </p:cNvPr>
              <p:cNvSpPr/>
              <p:nvPr/>
            </p:nvSpPr>
            <p:spPr>
              <a:xfrm>
                <a:off x="9585723" y="1005941"/>
                <a:ext cx="755432" cy="368157"/>
              </a:xfrm>
              <a:prstGeom prst="snip2SameRect">
                <a:avLst>
                  <a:gd name="adj1" fmla="val 36842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A2D2705-1EF8-464B-8F74-C4BC60AFBC27}"/>
                  </a:ext>
                </a:extLst>
              </p:cNvPr>
              <p:cNvSpPr/>
              <p:nvPr/>
            </p:nvSpPr>
            <p:spPr>
              <a:xfrm>
                <a:off x="9874008" y="1193295"/>
                <a:ext cx="103630" cy="1314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031DDED-FED2-49F2-B0C8-C472FA34EA82}"/>
                </a:ext>
              </a:extLst>
            </p:cNvPr>
            <p:cNvSpPr txBox="1"/>
            <p:nvPr/>
          </p:nvSpPr>
          <p:spPr>
            <a:xfrm>
              <a:off x="5203411" y="503155"/>
              <a:ext cx="12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  SAC</a:t>
              </a:r>
            </a:p>
          </p:txBody>
        </p:sp>
      </p:grpSp>
      <p:sp>
        <p:nvSpPr>
          <p:cNvPr id="144" name="Rectangle: Rounded Corners 143">
            <a:hlinkClick r:id="rId4" action="ppaction://hlinksldjump"/>
            <a:extLst>
              <a:ext uri="{FF2B5EF4-FFF2-40B4-BE49-F238E27FC236}">
                <a16:creationId xmlns:a16="http://schemas.microsoft.com/office/drawing/2014/main" id="{926A1263-EA92-4013-85CC-E3A9A00864FD}"/>
              </a:ext>
            </a:extLst>
          </p:cNvPr>
          <p:cNvSpPr/>
          <p:nvPr/>
        </p:nvSpPr>
        <p:spPr>
          <a:xfrm>
            <a:off x="452547" y="6209924"/>
            <a:ext cx="3060578" cy="5157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18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55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62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06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05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07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6" descr="See the source image">
            <a:extLst>
              <a:ext uri="{FF2B5EF4-FFF2-40B4-BE49-F238E27FC236}">
                <a16:creationId xmlns:a16="http://schemas.microsoft.com/office/drawing/2014/main" id="{30878A4D-0F71-4FF7-BB67-22D8C1C0E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288" y="3213465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6" descr="See the source image">
            <a:extLst>
              <a:ext uri="{FF2B5EF4-FFF2-40B4-BE49-F238E27FC236}">
                <a16:creationId xmlns:a16="http://schemas.microsoft.com/office/drawing/2014/main" id="{FDA59A98-DFC0-4216-B6A2-45188590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41" y="3063553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2A4C4D-46DE-46BF-99F3-8D2928F8FBB8}"/>
              </a:ext>
            </a:extLst>
          </p:cNvPr>
          <p:cNvGrpSpPr/>
          <p:nvPr/>
        </p:nvGrpSpPr>
        <p:grpSpPr>
          <a:xfrm>
            <a:off x="400508" y="817277"/>
            <a:ext cx="4751372" cy="2868342"/>
            <a:chOff x="4953017" y="1031056"/>
            <a:chExt cx="3379916" cy="183292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572A6D1-52F2-455E-9AEA-5341AB47A2DB}"/>
                </a:ext>
              </a:extLst>
            </p:cNvPr>
            <p:cNvSpPr/>
            <p:nvPr/>
          </p:nvSpPr>
          <p:spPr>
            <a:xfrm>
              <a:off x="4953017" y="1031056"/>
              <a:ext cx="3379916" cy="183292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106B650-9607-4D3A-BE5F-CF1F1CD046AF}"/>
                </a:ext>
              </a:extLst>
            </p:cNvPr>
            <p:cNvSpPr/>
            <p:nvPr/>
          </p:nvSpPr>
          <p:spPr>
            <a:xfrm>
              <a:off x="5146506" y="1181015"/>
              <a:ext cx="2949891" cy="15619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6" descr="See the source image">
              <a:extLst>
                <a:ext uri="{FF2B5EF4-FFF2-40B4-BE49-F238E27FC236}">
                  <a16:creationId xmlns:a16="http://schemas.microsoft.com/office/drawing/2014/main" id="{0E348286-1DEF-41D0-8C48-8BA011425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522" y="1246665"/>
              <a:ext cx="2708053" cy="145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8" name="Picture 6" descr="See the source image">
            <a:extLst>
              <a:ext uri="{FF2B5EF4-FFF2-40B4-BE49-F238E27FC236}">
                <a16:creationId xmlns:a16="http://schemas.microsoft.com/office/drawing/2014/main" id="{70823C0A-B4E6-4B36-B3C2-5566514FF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166" y="547201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D72793A-FE13-4AD8-9D44-6745013E6E5F}"/>
              </a:ext>
            </a:extLst>
          </p:cNvPr>
          <p:cNvSpPr/>
          <p:nvPr/>
        </p:nvSpPr>
        <p:spPr>
          <a:xfrm rot="10800000">
            <a:off x="8863938" y="12194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4B7BA-4B21-40D1-919B-E74A46953A9F}"/>
              </a:ext>
            </a:extLst>
          </p:cNvPr>
          <p:cNvSpPr/>
          <p:nvPr/>
        </p:nvSpPr>
        <p:spPr>
          <a:xfrm>
            <a:off x="-3" y="4779860"/>
            <a:ext cx="12192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E40D07-87C7-4B50-9E52-0FEDBD10251C}"/>
              </a:ext>
            </a:extLst>
          </p:cNvPr>
          <p:cNvGrpSpPr/>
          <p:nvPr/>
        </p:nvGrpSpPr>
        <p:grpSpPr>
          <a:xfrm>
            <a:off x="6488617" y="3812991"/>
            <a:ext cx="5610225" cy="1937874"/>
            <a:chOff x="3290885" y="3723481"/>
            <a:chExt cx="5610225" cy="19378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60431B6-9FDE-489F-A352-92B26A831602}"/>
                </a:ext>
              </a:extLst>
            </p:cNvPr>
            <p:cNvSpPr/>
            <p:nvPr/>
          </p:nvSpPr>
          <p:spPr>
            <a:xfrm>
              <a:off x="3290885" y="3723481"/>
              <a:ext cx="5610225" cy="3714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F40369-F8FE-44EE-A1D6-DCB93EEC3AC3}"/>
                </a:ext>
              </a:extLst>
            </p:cNvPr>
            <p:cNvSpPr/>
            <p:nvPr/>
          </p:nvSpPr>
          <p:spPr>
            <a:xfrm rot="2473302" flipV="1">
              <a:off x="5701723" y="4659510"/>
              <a:ext cx="2683555" cy="11559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988EAD-F004-438A-833B-A4EC6DE00F2F}"/>
                </a:ext>
              </a:extLst>
            </p:cNvPr>
            <p:cNvSpPr/>
            <p:nvPr/>
          </p:nvSpPr>
          <p:spPr>
            <a:xfrm rot="8217206" flipV="1">
              <a:off x="3978492" y="4738029"/>
              <a:ext cx="2334272" cy="12741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31EE88-DEA6-43E1-94AA-692A0EEC64CE}"/>
                </a:ext>
              </a:extLst>
            </p:cNvPr>
            <p:cNvSpPr/>
            <p:nvPr/>
          </p:nvSpPr>
          <p:spPr>
            <a:xfrm>
              <a:off x="5823065" y="3743324"/>
              <a:ext cx="571500" cy="5619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ACE490-80A8-4053-BA16-56B233657F28}"/>
                </a:ext>
              </a:extLst>
            </p:cNvPr>
            <p:cNvSpPr/>
            <p:nvPr/>
          </p:nvSpPr>
          <p:spPr>
            <a:xfrm>
              <a:off x="5927840" y="3826668"/>
              <a:ext cx="361950" cy="3714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1AB3D7-F3D7-4DAE-B441-2F310135C4B1}"/>
                </a:ext>
              </a:extLst>
            </p:cNvPr>
            <p:cNvSpPr/>
            <p:nvPr/>
          </p:nvSpPr>
          <p:spPr>
            <a:xfrm rot="10800000" flipV="1">
              <a:off x="3717282" y="5523830"/>
              <a:ext cx="1270383" cy="13752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D433D0-6C29-4E2F-838A-4873177BFCC0}"/>
                </a:ext>
              </a:extLst>
            </p:cNvPr>
            <p:cNvSpPr/>
            <p:nvPr/>
          </p:nvSpPr>
          <p:spPr>
            <a:xfrm rot="10800000" flipV="1">
              <a:off x="7300952" y="5485117"/>
              <a:ext cx="1270383" cy="13752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671D1B-3956-4E81-832C-1D3523220D18}"/>
              </a:ext>
            </a:extLst>
          </p:cNvPr>
          <p:cNvGrpSpPr/>
          <p:nvPr/>
        </p:nvGrpSpPr>
        <p:grpSpPr>
          <a:xfrm>
            <a:off x="8693229" y="529460"/>
            <a:ext cx="818166" cy="898041"/>
            <a:chOff x="3534234" y="2695575"/>
            <a:chExt cx="818166" cy="89804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DA1197BD-E5C5-4E48-9196-B0DC502FE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957" y="2828739"/>
              <a:ext cx="7048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EBFA85-700F-41CE-9FFD-74FDA23B705F}"/>
                </a:ext>
              </a:extLst>
            </p:cNvPr>
            <p:cNvSpPr/>
            <p:nvPr/>
          </p:nvSpPr>
          <p:spPr>
            <a:xfrm>
              <a:off x="3534234" y="3186514"/>
              <a:ext cx="413880" cy="4071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84335-F75C-4038-9B3D-145EF6A8ED44}"/>
                </a:ext>
              </a:extLst>
            </p:cNvPr>
            <p:cNvSpPr/>
            <p:nvPr/>
          </p:nvSpPr>
          <p:spPr>
            <a:xfrm>
              <a:off x="3938520" y="3184026"/>
              <a:ext cx="413880" cy="4071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6DC9AD-76F1-4FD6-BA77-2890D55E68E0}"/>
                </a:ext>
              </a:extLst>
            </p:cNvPr>
            <p:cNvSpPr/>
            <p:nvPr/>
          </p:nvSpPr>
          <p:spPr>
            <a:xfrm rot="16200000">
              <a:off x="3325991" y="2973522"/>
              <a:ext cx="512469" cy="689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B46D82-B066-4FEA-B23F-606F9E4DA30C}"/>
                </a:ext>
              </a:extLst>
            </p:cNvPr>
            <p:cNvSpPr/>
            <p:nvPr/>
          </p:nvSpPr>
          <p:spPr>
            <a:xfrm rot="16200000">
              <a:off x="4052120" y="2917357"/>
              <a:ext cx="512469" cy="689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721A855-D5BF-433D-8BD5-74867F17835F}"/>
              </a:ext>
            </a:extLst>
          </p:cNvPr>
          <p:cNvSpPr/>
          <p:nvPr/>
        </p:nvSpPr>
        <p:spPr>
          <a:xfrm>
            <a:off x="8711304" y="538756"/>
            <a:ext cx="808573" cy="632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82C799-D304-4F3E-B724-632CCFA009F0}"/>
              </a:ext>
            </a:extLst>
          </p:cNvPr>
          <p:cNvSpPr txBox="1"/>
          <p:nvPr/>
        </p:nvSpPr>
        <p:spPr>
          <a:xfrm>
            <a:off x="8771655" y="1032216"/>
            <a:ext cx="66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SAC</a:t>
            </a:r>
          </a:p>
        </p:txBody>
      </p: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7F2FC4B9-2DAE-41D8-A124-DC3B44F07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31663" r="1"/>
          <a:stretch/>
        </p:blipFill>
        <p:spPr bwMode="auto">
          <a:xfrm>
            <a:off x="8250653" y="1048910"/>
            <a:ext cx="3694818" cy="138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See the source image">
            <a:extLst>
              <a:ext uri="{FF2B5EF4-FFF2-40B4-BE49-F238E27FC236}">
                <a16:creationId xmlns:a16="http://schemas.microsoft.com/office/drawing/2014/main" id="{19D2A9FF-1453-4D43-9DA5-4693F9E4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46" y="1482707"/>
            <a:ext cx="614189" cy="61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See the source image">
            <a:extLst>
              <a:ext uri="{FF2B5EF4-FFF2-40B4-BE49-F238E27FC236}">
                <a16:creationId xmlns:a16="http://schemas.microsoft.com/office/drawing/2014/main" id="{9D133CFD-22C8-4B08-B3C4-DCF95E47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34" y="805610"/>
            <a:ext cx="703258" cy="6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DAE8DA5-4973-4B0F-8CE3-6FACBAC712DA}"/>
              </a:ext>
            </a:extLst>
          </p:cNvPr>
          <p:cNvGrpSpPr/>
          <p:nvPr/>
        </p:nvGrpSpPr>
        <p:grpSpPr>
          <a:xfrm>
            <a:off x="9690823" y="2262376"/>
            <a:ext cx="2010638" cy="1735069"/>
            <a:chOff x="6699973" y="2049943"/>
            <a:chExt cx="2010638" cy="1735069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E11A7D-09E6-4B3E-A2A8-629537AEFD0B}"/>
                </a:ext>
              </a:extLst>
            </p:cNvPr>
            <p:cNvSpPr/>
            <p:nvPr/>
          </p:nvSpPr>
          <p:spPr>
            <a:xfrm>
              <a:off x="6867524" y="3614356"/>
              <a:ext cx="1843087" cy="1706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707739C-BF01-4867-9809-5EA869EFF7DE}"/>
                </a:ext>
              </a:extLst>
            </p:cNvPr>
            <p:cNvSpPr/>
            <p:nvPr/>
          </p:nvSpPr>
          <p:spPr>
            <a:xfrm rot="5400000">
              <a:off x="7694097" y="2763840"/>
              <a:ext cx="1536705" cy="4667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A77981F-2CB8-4B83-B521-42D3CE3F173B}"/>
                </a:ext>
              </a:extLst>
            </p:cNvPr>
            <p:cNvSpPr/>
            <p:nvPr/>
          </p:nvSpPr>
          <p:spPr>
            <a:xfrm rot="9482882">
              <a:off x="7138741" y="2441894"/>
              <a:ext cx="1536705" cy="4667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1ABF71-06CC-4592-9CC7-D4C85FA8FF86}"/>
                </a:ext>
              </a:extLst>
            </p:cNvPr>
            <p:cNvSpPr txBox="1"/>
            <p:nvPr/>
          </p:nvSpPr>
          <p:spPr>
            <a:xfrm>
              <a:off x="8309257" y="2531659"/>
              <a:ext cx="3717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</a:t>
              </a:r>
            </a:p>
            <a:p>
              <a:r>
                <a:rPr lang="en-US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C</a:t>
              </a:r>
            </a:p>
          </p:txBody>
        </p:sp>
        <p:pic>
          <p:nvPicPr>
            <p:cNvPr id="45" name="Picture 4" descr="See the source image">
              <a:extLst>
                <a:ext uri="{FF2B5EF4-FFF2-40B4-BE49-F238E27FC236}">
                  <a16:creationId xmlns:a16="http://schemas.microsoft.com/office/drawing/2014/main" id="{DB9FA5D8-3DD9-47B2-AC4F-8176FA364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973" y="2049943"/>
              <a:ext cx="1481329" cy="148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6E0CC009-3672-4E9E-8179-B86128A95788}"/>
                </a:ext>
              </a:extLst>
            </p:cNvPr>
            <p:cNvSpPr/>
            <p:nvPr/>
          </p:nvSpPr>
          <p:spPr>
            <a:xfrm>
              <a:off x="7250568" y="2650304"/>
              <a:ext cx="352425" cy="280605"/>
            </a:xfrm>
            <a:prstGeom prst="hexagon">
              <a:avLst>
                <a:gd name="adj" fmla="val 31788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10" descr="See the source image">
            <a:extLst>
              <a:ext uri="{FF2B5EF4-FFF2-40B4-BE49-F238E27FC236}">
                <a16:creationId xmlns:a16="http://schemas.microsoft.com/office/drawing/2014/main" id="{FCC346D1-A66C-4634-AFB2-44A01302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13" y="1487546"/>
            <a:ext cx="614189" cy="61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45C4CE5-1E62-45F2-9272-EB311EC2C670}"/>
              </a:ext>
            </a:extLst>
          </p:cNvPr>
          <p:cNvGrpSpPr/>
          <p:nvPr/>
        </p:nvGrpSpPr>
        <p:grpSpPr>
          <a:xfrm>
            <a:off x="3483432" y="2175848"/>
            <a:ext cx="2913066" cy="4113784"/>
            <a:chOff x="4003711" y="-475414"/>
            <a:chExt cx="3788102" cy="548948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B7A556E-59B5-42AE-B762-25FCE99FA9B5}"/>
                </a:ext>
              </a:extLst>
            </p:cNvPr>
            <p:cNvGrpSpPr/>
            <p:nvPr/>
          </p:nvGrpSpPr>
          <p:grpSpPr>
            <a:xfrm>
              <a:off x="4003711" y="-475414"/>
              <a:ext cx="3788102" cy="5489485"/>
              <a:chOff x="8089103" y="976584"/>
              <a:chExt cx="3788102" cy="548948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1BB88A-F059-4077-ACD6-6C99D1AC57AC}"/>
                  </a:ext>
                </a:extLst>
              </p:cNvPr>
              <p:cNvSpPr/>
              <p:nvPr/>
            </p:nvSpPr>
            <p:spPr>
              <a:xfrm>
                <a:off x="9792879" y="1367588"/>
                <a:ext cx="204779" cy="4612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829AE8-FFB9-49E9-875E-0CF9B84ED9C3}"/>
                  </a:ext>
                </a:extLst>
              </p:cNvPr>
              <p:cNvSpPr/>
              <p:nvPr/>
            </p:nvSpPr>
            <p:spPr>
              <a:xfrm>
                <a:off x="10041170" y="1367588"/>
                <a:ext cx="204779" cy="4612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C4D653-33FE-4E55-AAA2-4A5CCC6ED20D}"/>
                  </a:ext>
                </a:extLst>
              </p:cNvPr>
              <p:cNvGrpSpPr/>
              <p:nvPr/>
            </p:nvGrpSpPr>
            <p:grpSpPr>
              <a:xfrm>
                <a:off x="8089103" y="1633924"/>
                <a:ext cx="3788102" cy="4832145"/>
                <a:chOff x="8205125" y="1671153"/>
                <a:chExt cx="3788102" cy="483214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484F74CA-E853-48CA-8D8A-D5E337A6C6C6}"/>
                    </a:ext>
                  </a:extLst>
                </p:cNvPr>
                <p:cNvGrpSpPr/>
                <p:nvPr/>
              </p:nvGrpSpPr>
              <p:grpSpPr>
                <a:xfrm>
                  <a:off x="8205125" y="1671153"/>
                  <a:ext cx="3788102" cy="4582594"/>
                  <a:chOff x="7653162" y="528168"/>
                  <a:chExt cx="4331629" cy="6005275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F3252A4D-7714-4399-8787-37535964DE25}"/>
                      </a:ext>
                    </a:extLst>
                  </p:cNvPr>
                  <p:cNvGrpSpPr/>
                  <p:nvPr/>
                </p:nvGrpSpPr>
                <p:grpSpPr>
                  <a:xfrm>
                    <a:off x="7653162" y="528168"/>
                    <a:ext cx="4331629" cy="3401611"/>
                    <a:chOff x="7688497" y="1672125"/>
                    <a:chExt cx="4331629" cy="3401611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B89CBFB-5267-40B0-AB65-64E2165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8497" y="1672125"/>
                      <a:ext cx="4331629" cy="3401611"/>
                      <a:chOff x="7501398" y="2443282"/>
                      <a:chExt cx="4331629" cy="3401611"/>
                    </a:xfrm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1C01CFBD-6ABB-4702-A9FD-20E8825BA2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76689" y="2531710"/>
                        <a:ext cx="1656338" cy="3284432"/>
                        <a:chOff x="2278029" y="3000412"/>
                        <a:chExt cx="1656338" cy="3284432"/>
                      </a:xfrm>
                    </p:grpSpPr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F5244049-A5FE-4AB5-A7F2-2EBCAD3528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913131">
                          <a:off x="2801190" y="3357251"/>
                          <a:ext cx="462827" cy="1500502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>
                          <a:extLst>
                            <a:ext uri="{FF2B5EF4-FFF2-40B4-BE49-F238E27FC236}">
                              <a16:creationId xmlns:a16="http://schemas.microsoft.com/office/drawing/2014/main" id="{91537C12-ED2B-4EAB-9228-F8236562C2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8029" y="3000412"/>
                          <a:ext cx="903278" cy="882608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Oval 96">
                          <a:extLst>
                            <a:ext uri="{FF2B5EF4-FFF2-40B4-BE49-F238E27FC236}">
                              <a16:creationId xmlns:a16="http://schemas.microsoft.com/office/drawing/2014/main" id="{1A64B5AF-DF57-404A-B7FB-4ECD2C2224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9893" y="4378734"/>
                          <a:ext cx="680973" cy="717346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" name="Rectangle: Top Corners Rounded 97">
                          <a:extLst>
                            <a:ext uri="{FF2B5EF4-FFF2-40B4-BE49-F238E27FC236}">
                              <a16:creationId xmlns:a16="http://schemas.microsoft.com/office/drawing/2014/main" id="{32BE46D8-9165-4FF7-AF75-4E2DDE44F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819060" y="4593873"/>
                          <a:ext cx="1115307" cy="1354170"/>
                        </a:xfrm>
                        <a:prstGeom prst="round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Rectangle: Rounded Corners 98">
                          <a:extLst>
                            <a:ext uri="{FF2B5EF4-FFF2-40B4-BE49-F238E27FC236}">
                              <a16:creationId xmlns:a16="http://schemas.microsoft.com/office/drawing/2014/main" id="{97329BB5-5D36-4F2C-B289-EF7E3A6247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3749" y="5809314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Rectangle: Rounded Corners 99">
                          <a:extLst>
                            <a:ext uri="{FF2B5EF4-FFF2-40B4-BE49-F238E27FC236}">
                              <a16:creationId xmlns:a16="http://schemas.microsoft.com/office/drawing/2014/main" id="{F3E119C0-A061-42B0-8ED4-8715A7DADD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5886" y="5783642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Rectangle: Rounded Corners 100">
                          <a:extLst>
                            <a:ext uri="{FF2B5EF4-FFF2-40B4-BE49-F238E27FC236}">
                              <a16:creationId xmlns:a16="http://schemas.microsoft.com/office/drawing/2014/main" id="{AB32D8FE-8B38-4FAB-9752-AABC97494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95146" y="5786366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78DDB7B7-A34F-4F04-9436-6CEBF5BBA88D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501398" y="2560461"/>
                        <a:ext cx="1624425" cy="3284432"/>
                        <a:chOff x="2362451" y="3000412"/>
                        <a:chExt cx="1472606" cy="3284432"/>
                      </a:xfrm>
                    </p:grpSpPr>
                    <p:sp>
                      <p:nvSpPr>
                        <p:cNvPr id="88" name="Rectangle 87">
                          <a:extLst>
                            <a:ext uri="{FF2B5EF4-FFF2-40B4-BE49-F238E27FC236}">
                              <a16:creationId xmlns:a16="http://schemas.microsoft.com/office/drawing/2014/main" id="{34C8BDB7-429E-41BD-9226-C40070704A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913131">
                          <a:off x="2801190" y="3357251"/>
                          <a:ext cx="462827" cy="1500502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9" name="Oval 88">
                          <a:extLst>
                            <a:ext uri="{FF2B5EF4-FFF2-40B4-BE49-F238E27FC236}">
                              <a16:creationId xmlns:a16="http://schemas.microsoft.com/office/drawing/2014/main" id="{617A283F-40A3-4DD1-9A3B-57E3622E1D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62451" y="3000412"/>
                          <a:ext cx="818857" cy="882608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0" name="Oval 89">
                          <a:extLst>
                            <a:ext uri="{FF2B5EF4-FFF2-40B4-BE49-F238E27FC236}">
                              <a16:creationId xmlns:a16="http://schemas.microsoft.com/office/drawing/2014/main" id="{4370799B-CA31-4D73-8E2B-EC77471DB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9893" y="4378734"/>
                          <a:ext cx="680973" cy="717346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Rectangle: Top Corners Rounded 90">
                          <a:extLst>
                            <a:ext uri="{FF2B5EF4-FFF2-40B4-BE49-F238E27FC236}">
                              <a16:creationId xmlns:a16="http://schemas.microsoft.com/office/drawing/2014/main" id="{2511E61F-B965-412E-A4F2-7A539A7B8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819060" y="4593873"/>
                          <a:ext cx="1015997" cy="1354170"/>
                        </a:xfrm>
                        <a:prstGeom prst="round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2" name="Rectangle: Rounded Corners 91">
                          <a:extLst>
                            <a:ext uri="{FF2B5EF4-FFF2-40B4-BE49-F238E27FC236}">
                              <a16:creationId xmlns:a16="http://schemas.microsoft.com/office/drawing/2014/main" id="{23EB915A-69FE-4D92-998A-DD768EE1CB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3749" y="5809314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" name="Rectangle: Rounded Corners 92">
                          <a:extLst>
                            <a:ext uri="{FF2B5EF4-FFF2-40B4-BE49-F238E27FC236}">
                              <a16:creationId xmlns:a16="http://schemas.microsoft.com/office/drawing/2014/main" id="{C67DBFDD-B5E8-4AA6-A142-95200F1BF4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5886" y="5783642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Rectangle: Rounded Corners 93">
                          <a:extLst>
                            <a:ext uri="{FF2B5EF4-FFF2-40B4-BE49-F238E27FC236}">
                              <a16:creationId xmlns:a16="http://schemas.microsoft.com/office/drawing/2014/main" id="{BA3DF83D-9A09-4C86-8D45-DDD57AF6D3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95146" y="5786366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87" name="Rectangle: Top Corners Snipped 86">
                        <a:extLst>
                          <a:ext uri="{FF2B5EF4-FFF2-40B4-BE49-F238E27FC236}">
                            <a16:creationId xmlns:a16="http://schemas.microsoft.com/office/drawing/2014/main" id="{85B7CC5D-2835-46FC-8FB7-019096464893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8708417" y="2443282"/>
                        <a:ext cx="1898726" cy="1703216"/>
                      </a:xfrm>
                      <a:prstGeom prst="snip2SameRect">
                        <a:avLst>
                          <a:gd name="adj1" fmla="val 2602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A8BF329C-2375-4311-AA5F-2E90DF5B2EF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32097" y="3473504"/>
                      <a:ext cx="746136" cy="683581"/>
                    </a:xfrm>
                    <a:custGeom>
                      <a:avLst/>
                      <a:gdLst>
                        <a:gd name="connsiteX0" fmla="*/ 0 w 639193"/>
                        <a:gd name="connsiteY0" fmla="*/ 0 h 683581"/>
                        <a:gd name="connsiteX1" fmla="*/ 639193 w 639193"/>
                        <a:gd name="connsiteY1" fmla="*/ 8878 h 683581"/>
                        <a:gd name="connsiteX2" fmla="*/ 639193 w 639193"/>
                        <a:gd name="connsiteY2" fmla="*/ 683581 h 683581"/>
                        <a:gd name="connsiteX3" fmla="*/ 461639 w 639193"/>
                        <a:gd name="connsiteY3" fmla="*/ 221942 h 683581"/>
                        <a:gd name="connsiteX4" fmla="*/ 0 w 639193"/>
                        <a:gd name="connsiteY4" fmla="*/ 0 h 6835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193" h="683581">
                          <a:moveTo>
                            <a:pt x="0" y="0"/>
                          </a:moveTo>
                          <a:lnTo>
                            <a:pt x="639193" y="8878"/>
                          </a:lnTo>
                          <a:lnTo>
                            <a:pt x="639193" y="683581"/>
                          </a:lnTo>
                          <a:lnTo>
                            <a:pt x="461639" y="22194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E5CEDA2C-ADFC-493A-8234-FEFC10C4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9417" y="3474929"/>
                      <a:ext cx="639193" cy="683581"/>
                    </a:xfrm>
                    <a:custGeom>
                      <a:avLst/>
                      <a:gdLst>
                        <a:gd name="connsiteX0" fmla="*/ 0 w 639193"/>
                        <a:gd name="connsiteY0" fmla="*/ 0 h 683581"/>
                        <a:gd name="connsiteX1" fmla="*/ 639193 w 639193"/>
                        <a:gd name="connsiteY1" fmla="*/ 8878 h 683581"/>
                        <a:gd name="connsiteX2" fmla="*/ 639193 w 639193"/>
                        <a:gd name="connsiteY2" fmla="*/ 683581 h 683581"/>
                        <a:gd name="connsiteX3" fmla="*/ 461639 w 639193"/>
                        <a:gd name="connsiteY3" fmla="*/ 221942 h 683581"/>
                        <a:gd name="connsiteX4" fmla="*/ 0 w 639193"/>
                        <a:gd name="connsiteY4" fmla="*/ 0 h 6835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193" h="683581">
                          <a:moveTo>
                            <a:pt x="0" y="0"/>
                          </a:moveTo>
                          <a:lnTo>
                            <a:pt x="639193" y="8878"/>
                          </a:lnTo>
                          <a:lnTo>
                            <a:pt x="639193" y="683581"/>
                          </a:lnTo>
                          <a:lnTo>
                            <a:pt x="461639" y="22194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71459EEC-DE8B-4864-88A0-01FF70FBB0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00515" y="3373934"/>
                      <a:ext cx="856638" cy="690431"/>
                      <a:chOff x="9284039" y="4031098"/>
                      <a:chExt cx="1845560" cy="2069422"/>
                    </a:xfrm>
                  </p:grpSpPr>
                  <p:grpSp>
                    <p:nvGrpSpPr>
                      <p:cNvPr id="76" name="Group 75">
                        <a:extLst>
                          <a:ext uri="{FF2B5EF4-FFF2-40B4-BE49-F238E27FC236}">
                            <a16:creationId xmlns:a16="http://schemas.microsoft.com/office/drawing/2014/main" id="{41A7C331-A85B-432C-AE8D-B2DBFFE45E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84039" y="4031098"/>
                        <a:ext cx="1845560" cy="2069422"/>
                        <a:chOff x="1498451" y="3951985"/>
                        <a:chExt cx="1845560" cy="2069422"/>
                      </a:xfrm>
                    </p:grpSpPr>
                    <p:sp>
                      <p:nvSpPr>
                        <p:cNvPr id="79" name="Rectangle: Top Corners Snipped 78">
                          <a:extLst>
                            <a:ext uri="{FF2B5EF4-FFF2-40B4-BE49-F238E27FC236}">
                              <a16:creationId xmlns:a16="http://schemas.microsoft.com/office/drawing/2014/main" id="{4FE981BB-E2A1-4B34-A204-8314C7A014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8451" y="5596473"/>
                          <a:ext cx="1792032" cy="424934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94BEA9BD-158C-46B5-BE0A-061F85473A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45666" y="3951985"/>
                          <a:ext cx="1798345" cy="1663966"/>
                          <a:chOff x="1545666" y="3951985"/>
                          <a:chExt cx="1798345" cy="1663966"/>
                        </a:xfrm>
                      </p:grpSpPr>
                      <p:sp>
                        <p:nvSpPr>
                          <p:cNvPr id="81" name="Rectangle: Top Corners Snipped 80">
                            <a:extLst>
                              <a:ext uri="{FF2B5EF4-FFF2-40B4-BE49-F238E27FC236}">
                                <a16:creationId xmlns:a16="http://schemas.microsoft.com/office/drawing/2014/main" id="{7BF0C3C5-C383-43EE-9A1E-A72FF09C80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51979" y="4766083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Rectangle: Top Corners Snipped 81">
                            <a:extLst>
                              <a:ext uri="{FF2B5EF4-FFF2-40B4-BE49-F238E27FC236}">
                                <a16:creationId xmlns:a16="http://schemas.microsoft.com/office/drawing/2014/main" id="{BF09BEC7-2861-4633-893B-38C6F7FBFD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1551979" y="5191017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3" name="Rectangle: Top Corners Snipped 82">
                            <a:extLst>
                              <a:ext uri="{FF2B5EF4-FFF2-40B4-BE49-F238E27FC236}">
                                <a16:creationId xmlns:a16="http://schemas.microsoft.com/office/drawing/2014/main" id="{7919877A-4ECB-4943-AFC6-02AD399AE2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45666" y="3951985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Rectangle: Top Corners Snipped 83">
                            <a:extLst>
                              <a:ext uri="{FF2B5EF4-FFF2-40B4-BE49-F238E27FC236}">
                                <a16:creationId xmlns:a16="http://schemas.microsoft.com/office/drawing/2014/main" id="{7A84C2D3-D392-4304-896B-E552664EAF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1545666" y="4376919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1A6FADB3-1475-4524-964E-4357DF2E88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31254" y="4456032"/>
                        <a:ext cx="1774915" cy="3999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CBB2FB4B-C930-44DB-A0A7-B94A14B45B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41905" y="5291543"/>
                        <a:ext cx="1774915" cy="3999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5" name="Rectangle: Top Corners Rounded 74">
                      <a:extLst>
                        <a:ext uri="{FF2B5EF4-FFF2-40B4-BE49-F238E27FC236}">
                          <a16:creationId xmlns:a16="http://schemas.microsoft.com/office/drawing/2014/main" id="{3D3AFB66-8382-444E-883D-135D470722C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111409" y="4049034"/>
                      <a:ext cx="1496526" cy="801947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3A60017E-7DD3-40B0-B59D-9E9D6A91A038}"/>
                      </a:ext>
                    </a:extLst>
                  </p:cNvPr>
                  <p:cNvGrpSpPr/>
                  <p:nvPr/>
                </p:nvGrpSpPr>
                <p:grpSpPr>
                  <a:xfrm>
                    <a:off x="8895926" y="3294781"/>
                    <a:ext cx="885150" cy="3227393"/>
                    <a:chOff x="78951" y="2557139"/>
                    <a:chExt cx="1297748" cy="4489702"/>
                  </a:xfrm>
                </p:grpSpPr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0AD30295-00B8-4DF5-8895-FEC1B5C7B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129" y="2557139"/>
                      <a:ext cx="888421" cy="91779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AA30C089-355F-45B9-8A90-2473BFE47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006" y="3178452"/>
                      <a:ext cx="544669" cy="1391003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: Top Corners Snipped 68">
                      <a:extLst>
                        <a:ext uri="{FF2B5EF4-FFF2-40B4-BE49-F238E27FC236}">
                          <a16:creationId xmlns:a16="http://schemas.microsoft.com/office/drawing/2014/main" id="{E2AB64C5-079B-4805-9F37-3BACE73F0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1" y="4758298"/>
                      <a:ext cx="1297748" cy="2288543"/>
                    </a:xfrm>
                    <a:prstGeom prst="snip2SameRect">
                      <a:avLst>
                        <a:gd name="adj1" fmla="val 28981"/>
                        <a:gd name="adj2" fmla="val 0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C9ED15B8-549B-4FC3-9E28-D7F53E9C9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897" y="4266935"/>
                      <a:ext cx="645856" cy="662542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41F315DE-5346-49AD-9E86-328F281EB3D5}"/>
                      </a:ext>
                    </a:extLst>
                  </p:cNvPr>
                  <p:cNvGrpSpPr/>
                  <p:nvPr/>
                </p:nvGrpSpPr>
                <p:grpSpPr>
                  <a:xfrm>
                    <a:off x="9909107" y="3306050"/>
                    <a:ext cx="885150" cy="3227393"/>
                    <a:chOff x="78951" y="2557139"/>
                    <a:chExt cx="1297748" cy="4489702"/>
                  </a:xfrm>
                </p:grpSpPr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05074E27-E525-441D-A571-D56FC99588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129" y="2557139"/>
                      <a:ext cx="888421" cy="91779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279B07BB-8C3B-4862-AB98-844A0F3EA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006" y="3178452"/>
                      <a:ext cx="544669" cy="1391003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: Top Corners Snipped 64">
                      <a:extLst>
                        <a:ext uri="{FF2B5EF4-FFF2-40B4-BE49-F238E27FC236}">
                          <a16:creationId xmlns:a16="http://schemas.microsoft.com/office/drawing/2014/main" id="{A9CF28E2-3A7D-47D1-90EC-8A03E626C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1" y="4758298"/>
                      <a:ext cx="1297748" cy="2288543"/>
                    </a:xfrm>
                    <a:prstGeom prst="snip2SameRect">
                      <a:avLst>
                        <a:gd name="adj1" fmla="val 28981"/>
                        <a:gd name="adj2" fmla="val 0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976BE874-6E79-4AA9-A0B6-3AF910B21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897" y="4266935"/>
                      <a:ext cx="645856" cy="662542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4B27269-9F9C-44DA-9E3A-7CDB9E64F958}"/>
                    </a:ext>
                  </a:extLst>
                </p:cNvPr>
                <p:cNvSpPr/>
                <p:nvPr/>
              </p:nvSpPr>
              <p:spPr>
                <a:xfrm rot="10800000">
                  <a:off x="10090926" y="5813903"/>
                  <a:ext cx="1125851" cy="685248"/>
                </a:xfrm>
                <a:custGeom>
                  <a:avLst/>
                  <a:gdLst>
                    <a:gd name="connsiteX0" fmla="*/ 795 w 1179306"/>
                    <a:gd name="connsiteY0" fmla="*/ 0 h 556047"/>
                    <a:gd name="connsiteX1" fmla="*/ 1178511 w 1179306"/>
                    <a:gd name="connsiteY1" fmla="*/ 0 h 556047"/>
                    <a:gd name="connsiteX2" fmla="*/ 1179306 w 1179306"/>
                    <a:gd name="connsiteY2" fmla="*/ 7340 h 556047"/>
                    <a:gd name="connsiteX3" fmla="*/ 589653 w 1179306"/>
                    <a:gd name="connsiteY3" fmla="*/ 556047 h 556047"/>
                    <a:gd name="connsiteX4" fmla="*/ 0 w 1179306"/>
                    <a:gd name="connsiteY4" fmla="*/ 7340 h 556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306" h="556047">
                      <a:moveTo>
                        <a:pt x="795" y="0"/>
                      </a:moveTo>
                      <a:lnTo>
                        <a:pt x="1178511" y="0"/>
                      </a:lnTo>
                      <a:lnTo>
                        <a:pt x="1179306" y="7340"/>
                      </a:lnTo>
                      <a:cubicBezTo>
                        <a:pt x="1179306" y="310383"/>
                        <a:pt x="915309" y="556047"/>
                        <a:pt x="589653" y="556047"/>
                      </a:cubicBezTo>
                      <a:cubicBezTo>
                        <a:pt x="263997" y="556047"/>
                        <a:pt x="0" y="310383"/>
                        <a:pt x="0" y="734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28DA544-C046-4964-A176-28BF82A6BEEB}"/>
                    </a:ext>
                  </a:extLst>
                </p:cNvPr>
                <p:cNvSpPr/>
                <p:nvPr/>
              </p:nvSpPr>
              <p:spPr>
                <a:xfrm rot="10800000">
                  <a:off x="9016344" y="5818050"/>
                  <a:ext cx="1125851" cy="685248"/>
                </a:xfrm>
                <a:custGeom>
                  <a:avLst/>
                  <a:gdLst>
                    <a:gd name="connsiteX0" fmla="*/ 795 w 1179306"/>
                    <a:gd name="connsiteY0" fmla="*/ 0 h 556047"/>
                    <a:gd name="connsiteX1" fmla="*/ 1178511 w 1179306"/>
                    <a:gd name="connsiteY1" fmla="*/ 0 h 556047"/>
                    <a:gd name="connsiteX2" fmla="*/ 1179306 w 1179306"/>
                    <a:gd name="connsiteY2" fmla="*/ 7340 h 556047"/>
                    <a:gd name="connsiteX3" fmla="*/ 589653 w 1179306"/>
                    <a:gd name="connsiteY3" fmla="*/ 556047 h 556047"/>
                    <a:gd name="connsiteX4" fmla="*/ 0 w 1179306"/>
                    <a:gd name="connsiteY4" fmla="*/ 7340 h 556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306" h="556047">
                      <a:moveTo>
                        <a:pt x="795" y="0"/>
                      </a:moveTo>
                      <a:lnTo>
                        <a:pt x="1178511" y="0"/>
                      </a:lnTo>
                      <a:lnTo>
                        <a:pt x="1179306" y="7340"/>
                      </a:lnTo>
                      <a:cubicBezTo>
                        <a:pt x="1179306" y="310383"/>
                        <a:pt x="915309" y="556047"/>
                        <a:pt x="589653" y="556047"/>
                      </a:cubicBezTo>
                      <a:cubicBezTo>
                        <a:pt x="263997" y="556047"/>
                        <a:pt x="0" y="310383"/>
                        <a:pt x="0" y="734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: Top Corners One Rounded and One Snipped 53">
                <a:extLst>
                  <a:ext uri="{FF2B5EF4-FFF2-40B4-BE49-F238E27FC236}">
                    <a16:creationId xmlns:a16="http://schemas.microsoft.com/office/drawing/2014/main" id="{9F58F078-677A-4ABD-A06B-B5CEABA4137B}"/>
                  </a:ext>
                </a:extLst>
              </p:cNvPr>
              <p:cNvSpPr/>
              <p:nvPr/>
            </p:nvSpPr>
            <p:spPr>
              <a:xfrm>
                <a:off x="9337901" y="976584"/>
                <a:ext cx="1295802" cy="434171"/>
              </a:xfrm>
              <a:prstGeom prst="snipRoundRect">
                <a:avLst>
                  <a:gd name="adj1" fmla="val 16667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Top Corners Snipped 54">
                <a:extLst>
                  <a:ext uri="{FF2B5EF4-FFF2-40B4-BE49-F238E27FC236}">
                    <a16:creationId xmlns:a16="http://schemas.microsoft.com/office/drawing/2014/main" id="{546F5A30-9918-4740-B97E-5663E3E5C5AE}"/>
                  </a:ext>
                </a:extLst>
              </p:cNvPr>
              <p:cNvSpPr/>
              <p:nvPr/>
            </p:nvSpPr>
            <p:spPr>
              <a:xfrm>
                <a:off x="9585723" y="1005941"/>
                <a:ext cx="755432" cy="368157"/>
              </a:xfrm>
              <a:prstGeom prst="snip2SameRect">
                <a:avLst>
                  <a:gd name="adj1" fmla="val 36842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3CFE939-F67C-4479-875C-A10A54B63C1C}"/>
                  </a:ext>
                </a:extLst>
              </p:cNvPr>
              <p:cNvSpPr/>
              <p:nvPr/>
            </p:nvSpPr>
            <p:spPr>
              <a:xfrm>
                <a:off x="9874008" y="1193295"/>
                <a:ext cx="103630" cy="1314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B05590-B8DF-449B-A060-D10D882B87A4}"/>
                </a:ext>
              </a:extLst>
            </p:cNvPr>
            <p:cNvSpPr txBox="1"/>
            <p:nvPr/>
          </p:nvSpPr>
          <p:spPr>
            <a:xfrm>
              <a:off x="5203411" y="503155"/>
              <a:ext cx="12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  SAC</a:t>
              </a:r>
            </a:p>
          </p:txBody>
        </p:sp>
      </p:grp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E226056B-A4EA-4F46-9A78-BCA3AB865DF6}"/>
              </a:ext>
            </a:extLst>
          </p:cNvPr>
          <p:cNvSpPr/>
          <p:nvPr/>
        </p:nvSpPr>
        <p:spPr>
          <a:xfrm>
            <a:off x="6037595" y="1037369"/>
            <a:ext cx="1935638" cy="2455211"/>
          </a:xfrm>
          <a:prstGeom prst="wedgeRoundRectCallout">
            <a:avLst>
              <a:gd name="adj1" fmla="val -68713"/>
              <a:gd name="adj2" fmla="val 99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G Fonts" panose="00000500000000000000" pitchFamily="50" charset="0"/>
              </a:rPr>
              <a:t>THIS IS THE WORKSHOP WHERE WE CAN LEARN ALL TYPES OF THINGS JUST CLICK ON THE TOPIC YOU LIKE MOST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77638D8-4463-4BE6-8DC0-60D9FF235D2E}"/>
              </a:ext>
            </a:extLst>
          </p:cNvPr>
          <p:cNvSpPr/>
          <p:nvPr/>
        </p:nvSpPr>
        <p:spPr>
          <a:xfrm rot="10800000">
            <a:off x="0" y="2994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72FB72-D4C7-459E-8548-9C685B238140}"/>
              </a:ext>
            </a:extLst>
          </p:cNvPr>
          <p:cNvSpPr txBox="1"/>
          <p:nvPr/>
        </p:nvSpPr>
        <p:spPr>
          <a:xfrm>
            <a:off x="129628" y="31997"/>
            <a:ext cx="9295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ras Bold ITC" panose="020B0907030504020204" pitchFamily="34" charset="0"/>
              </a:rPr>
              <a:t>PICKING </a:t>
            </a:r>
            <a:r>
              <a:rPr lang="en-US" sz="1400" dirty="0">
                <a:latin typeface="Eras Bold ITC" panose="020B0907030504020204" pitchFamily="34" charset="0"/>
              </a:rPr>
              <a:t>careers </a:t>
            </a: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CBFF0A0F-01BD-44E0-8221-CEEEB34D9699}"/>
              </a:ext>
            </a:extLst>
          </p:cNvPr>
          <p:cNvSpPr/>
          <p:nvPr/>
        </p:nvSpPr>
        <p:spPr>
          <a:xfrm rot="10800000">
            <a:off x="1100754" y="12645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EA441A9-B8B7-4688-AD20-A60FB6CE3C9F}"/>
              </a:ext>
            </a:extLst>
          </p:cNvPr>
          <p:cNvSpPr/>
          <p:nvPr/>
        </p:nvSpPr>
        <p:spPr>
          <a:xfrm rot="10800000">
            <a:off x="3311256" y="-1849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C25F7BFE-6C50-45E6-9AD3-E900FA1EFE4C}"/>
              </a:ext>
            </a:extLst>
          </p:cNvPr>
          <p:cNvSpPr/>
          <p:nvPr/>
        </p:nvSpPr>
        <p:spPr>
          <a:xfrm rot="10800000">
            <a:off x="2211597" y="14171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7B33886-C81C-40E6-82CA-3FEF133602FF}"/>
              </a:ext>
            </a:extLst>
          </p:cNvPr>
          <p:cNvSpPr/>
          <p:nvPr/>
        </p:nvSpPr>
        <p:spPr>
          <a:xfrm rot="10800000">
            <a:off x="4439981" y="-8428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FBD8665C-8672-4901-99AF-00C3A1DE3F81}"/>
              </a:ext>
            </a:extLst>
          </p:cNvPr>
          <p:cNvSpPr/>
          <p:nvPr/>
        </p:nvSpPr>
        <p:spPr>
          <a:xfrm rot="10800000">
            <a:off x="7739820" y="12193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E0E5EED5-7DA6-40FF-B785-1391740527FD}"/>
              </a:ext>
            </a:extLst>
          </p:cNvPr>
          <p:cNvSpPr/>
          <p:nvPr/>
        </p:nvSpPr>
        <p:spPr>
          <a:xfrm rot="10800000">
            <a:off x="6642975" y="-4607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F76F1A8-1D5F-4289-99FD-2E139BA7F69A}"/>
              </a:ext>
            </a:extLst>
          </p:cNvPr>
          <p:cNvSpPr/>
          <p:nvPr/>
        </p:nvSpPr>
        <p:spPr>
          <a:xfrm rot="10800000">
            <a:off x="5548932" y="-13276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3801CDCE-F491-4D86-910A-ECC5FC6C5AEF}"/>
              </a:ext>
            </a:extLst>
          </p:cNvPr>
          <p:cNvSpPr/>
          <p:nvPr/>
        </p:nvSpPr>
        <p:spPr>
          <a:xfrm rot="10800000">
            <a:off x="9932078" y="2995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2A35908-0B2A-4AF2-9D0A-0B0A6F0D8DAD}"/>
              </a:ext>
            </a:extLst>
          </p:cNvPr>
          <p:cNvSpPr/>
          <p:nvPr/>
        </p:nvSpPr>
        <p:spPr>
          <a:xfrm rot="10800000">
            <a:off x="11037954" y="-3535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2" name="Picture 10" descr="See the source image">
            <a:extLst>
              <a:ext uri="{FF2B5EF4-FFF2-40B4-BE49-F238E27FC236}">
                <a16:creationId xmlns:a16="http://schemas.microsoft.com/office/drawing/2014/main" id="{6BD3F370-AB9E-4228-83C8-630B3C29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415" y="890210"/>
            <a:ext cx="614189" cy="61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2" descr="See the source image">
            <a:extLst>
              <a:ext uri="{FF2B5EF4-FFF2-40B4-BE49-F238E27FC236}">
                <a16:creationId xmlns:a16="http://schemas.microsoft.com/office/drawing/2014/main" id="{95272C1E-F7A2-4201-B46F-453AE77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217" y="821082"/>
            <a:ext cx="703258" cy="6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0A12894-C4A1-49CA-9EAE-82C84D3B8318}"/>
              </a:ext>
            </a:extLst>
          </p:cNvPr>
          <p:cNvGrpSpPr/>
          <p:nvPr/>
        </p:nvGrpSpPr>
        <p:grpSpPr>
          <a:xfrm>
            <a:off x="7943516" y="2992134"/>
            <a:ext cx="818166" cy="898041"/>
            <a:chOff x="3534234" y="2695575"/>
            <a:chExt cx="818166" cy="898041"/>
          </a:xfrm>
        </p:grpSpPr>
        <p:pic>
          <p:nvPicPr>
            <p:cNvPr id="145" name="Picture 6" descr="See the source image">
              <a:extLst>
                <a:ext uri="{FF2B5EF4-FFF2-40B4-BE49-F238E27FC236}">
                  <a16:creationId xmlns:a16="http://schemas.microsoft.com/office/drawing/2014/main" id="{3DEEFC0C-E122-4BE2-AB91-9D1B701F5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957" y="2828739"/>
              <a:ext cx="7048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879211-5EA3-49BE-8327-C83D92A5EF51}"/>
                </a:ext>
              </a:extLst>
            </p:cNvPr>
            <p:cNvSpPr/>
            <p:nvPr/>
          </p:nvSpPr>
          <p:spPr>
            <a:xfrm>
              <a:off x="3534234" y="3186514"/>
              <a:ext cx="413880" cy="4071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A182161-ADB6-4B06-BE55-0B41A6780C7C}"/>
                </a:ext>
              </a:extLst>
            </p:cNvPr>
            <p:cNvSpPr/>
            <p:nvPr/>
          </p:nvSpPr>
          <p:spPr>
            <a:xfrm>
              <a:off x="3938520" y="3184026"/>
              <a:ext cx="413880" cy="4071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13EEE99-329B-42BA-93A8-0182E043517A}"/>
                </a:ext>
              </a:extLst>
            </p:cNvPr>
            <p:cNvSpPr/>
            <p:nvPr/>
          </p:nvSpPr>
          <p:spPr>
            <a:xfrm rot="16200000">
              <a:off x="3325991" y="2973522"/>
              <a:ext cx="512469" cy="689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391AB2B-7437-4D26-A707-723E3E349823}"/>
                </a:ext>
              </a:extLst>
            </p:cNvPr>
            <p:cNvSpPr/>
            <p:nvPr/>
          </p:nvSpPr>
          <p:spPr>
            <a:xfrm rot="16200000">
              <a:off x="4052120" y="2917357"/>
              <a:ext cx="512469" cy="689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04082FD-6719-4D62-B03D-9872361048E3}"/>
              </a:ext>
            </a:extLst>
          </p:cNvPr>
          <p:cNvSpPr/>
          <p:nvPr/>
        </p:nvSpPr>
        <p:spPr>
          <a:xfrm>
            <a:off x="7943516" y="2995892"/>
            <a:ext cx="808573" cy="632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2D62CFB-FAD9-4D2B-8319-EA92CB28C7DD}"/>
              </a:ext>
            </a:extLst>
          </p:cNvPr>
          <p:cNvSpPr txBox="1"/>
          <p:nvPr/>
        </p:nvSpPr>
        <p:spPr>
          <a:xfrm>
            <a:off x="8044017" y="3502325"/>
            <a:ext cx="6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SAC</a:t>
            </a:r>
          </a:p>
        </p:txBody>
      </p:sp>
    </p:spTree>
    <p:extLst>
      <p:ext uri="{BB962C8B-B14F-4D97-AF65-F5344CB8AC3E}">
        <p14:creationId xmlns:p14="http://schemas.microsoft.com/office/powerpoint/2010/main" val="376287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6" descr="See the source image">
            <a:extLst>
              <a:ext uri="{FF2B5EF4-FFF2-40B4-BE49-F238E27FC236}">
                <a16:creationId xmlns:a16="http://schemas.microsoft.com/office/drawing/2014/main" id="{30878A4D-0F71-4FF7-BB67-22D8C1C0E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288" y="3213465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6" descr="See the source image">
            <a:extLst>
              <a:ext uri="{FF2B5EF4-FFF2-40B4-BE49-F238E27FC236}">
                <a16:creationId xmlns:a16="http://schemas.microsoft.com/office/drawing/2014/main" id="{FDA59A98-DFC0-4216-B6A2-45188590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41" y="3063553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2A4C4D-46DE-46BF-99F3-8D2928F8FBB8}"/>
              </a:ext>
            </a:extLst>
          </p:cNvPr>
          <p:cNvGrpSpPr/>
          <p:nvPr/>
        </p:nvGrpSpPr>
        <p:grpSpPr>
          <a:xfrm>
            <a:off x="400508" y="817277"/>
            <a:ext cx="4751372" cy="2868342"/>
            <a:chOff x="4953017" y="1031056"/>
            <a:chExt cx="3379916" cy="183292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572A6D1-52F2-455E-9AEA-5341AB47A2DB}"/>
                </a:ext>
              </a:extLst>
            </p:cNvPr>
            <p:cNvSpPr/>
            <p:nvPr/>
          </p:nvSpPr>
          <p:spPr>
            <a:xfrm>
              <a:off x="4953017" y="1031056"/>
              <a:ext cx="3379916" cy="183292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106B650-9607-4D3A-BE5F-CF1F1CD046AF}"/>
                </a:ext>
              </a:extLst>
            </p:cNvPr>
            <p:cNvSpPr/>
            <p:nvPr/>
          </p:nvSpPr>
          <p:spPr>
            <a:xfrm>
              <a:off x="5146506" y="1181015"/>
              <a:ext cx="2949891" cy="156197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6" descr="See the source image">
              <a:extLst>
                <a:ext uri="{FF2B5EF4-FFF2-40B4-BE49-F238E27FC236}">
                  <a16:creationId xmlns:a16="http://schemas.microsoft.com/office/drawing/2014/main" id="{0E348286-1DEF-41D0-8C48-8BA011425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522" y="1246665"/>
              <a:ext cx="2708053" cy="145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8" name="Picture 6" descr="See the source image">
            <a:extLst>
              <a:ext uri="{FF2B5EF4-FFF2-40B4-BE49-F238E27FC236}">
                <a16:creationId xmlns:a16="http://schemas.microsoft.com/office/drawing/2014/main" id="{70823C0A-B4E6-4B36-B3C2-5566514FF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166" y="547201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D72793A-FE13-4AD8-9D44-6745013E6E5F}"/>
              </a:ext>
            </a:extLst>
          </p:cNvPr>
          <p:cNvSpPr/>
          <p:nvPr/>
        </p:nvSpPr>
        <p:spPr>
          <a:xfrm rot="10800000">
            <a:off x="8863938" y="12194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4B7BA-4B21-40D1-919B-E74A46953A9F}"/>
              </a:ext>
            </a:extLst>
          </p:cNvPr>
          <p:cNvSpPr/>
          <p:nvPr/>
        </p:nvSpPr>
        <p:spPr>
          <a:xfrm>
            <a:off x="-3" y="4779860"/>
            <a:ext cx="12192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E40D07-87C7-4B50-9E52-0FEDBD10251C}"/>
              </a:ext>
            </a:extLst>
          </p:cNvPr>
          <p:cNvGrpSpPr/>
          <p:nvPr/>
        </p:nvGrpSpPr>
        <p:grpSpPr>
          <a:xfrm>
            <a:off x="6488617" y="3812991"/>
            <a:ext cx="5610225" cy="1937874"/>
            <a:chOff x="3290885" y="3723481"/>
            <a:chExt cx="5610225" cy="19378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60431B6-9FDE-489F-A352-92B26A831602}"/>
                </a:ext>
              </a:extLst>
            </p:cNvPr>
            <p:cNvSpPr/>
            <p:nvPr/>
          </p:nvSpPr>
          <p:spPr>
            <a:xfrm>
              <a:off x="3290885" y="3723481"/>
              <a:ext cx="5610225" cy="3714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F40369-F8FE-44EE-A1D6-DCB93EEC3AC3}"/>
                </a:ext>
              </a:extLst>
            </p:cNvPr>
            <p:cNvSpPr/>
            <p:nvPr/>
          </p:nvSpPr>
          <p:spPr>
            <a:xfrm rot="2473302" flipV="1">
              <a:off x="5701723" y="4659510"/>
              <a:ext cx="2683555" cy="11559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988EAD-F004-438A-833B-A4EC6DE00F2F}"/>
                </a:ext>
              </a:extLst>
            </p:cNvPr>
            <p:cNvSpPr/>
            <p:nvPr/>
          </p:nvSpPr>
          <p:spPr>
            <a:xfrm rot="8217206" flipV="1">
              <a:off x="3978492" y="4738029"/>
              <a:ext cx="2334272" cy="12741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31EE88-DEA6-43E1-94AA-692A0EEC64CE}"/>
                </a:ext>
              </a:extLst>
            </p:cNvPr>
            <p:cNvSpPr/>
            <p:nvPr/>
          </p:nvSpPr>
          <p:spPr>
            <a:xfrm>
              <a:off x="5823065" y="3743324"/>
              <a:ext cx="571500" cy="5619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ACE490-80A8-4053-BA16-56B233657F28}"/>
                </a:ext>
              </a:extLst>
            </p:cNvPr>
            <p:cNvSpPr/>
            <p:nvPr/>
          </p:nvSpPr>
          <p:spPr>
            <a:xfrm>
              <a:off x="5927840" y="3826668"/>
              <a:ext cx="361950" cy="3714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1AB3D7-F3D7-4DAE-B441-2F310135C4B1}"/>
                </a:ext>
              </a:extLst>
            </p:cNvPr>
            <p:cNvSpPr/>
            <p:nvPr/>
          </p:nvSpPr>
          <p:spPr>
            <a:xfrm rot="10800000" flipV="1">
              <a:off x="3717282" y="5523830"/>
              <a:ext cx="1270383" cy="13752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D433D0-6C29-4E2F-838A-4873177BFCC0}"/>
                </a:ext>
              </a:extLst>
            </p:cNvPr>
            <p:cNvSpPr/>
            <p:nvPr/>
          </p:nvSpPr>
          <p:spPr>
            <a:xfrm rot="10800000" flipV="1">
              <a:off x="7300952" y="5485117"/>
              <a:ext cx="1270383" cy="13752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671D1B-3956-4E81-832C-1D3523220D18}"/>
              </a:ext>
            </a:extLst>
          </p:cNvPr>
          <p:cNvGrpSpPr/>
          <p:nvPr/>
        </p:nvGrpSpPr>
        <p:grpSpPr>
          <a:xfrm>
            <a:off x="8693229" y="529460"/>
            <a:ext cx="818166" cy="898041"/>
            <a:chOff x="3534234" y="2695575"/>
            <a:chExt cx="818166" cy="89804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DA1197BD-E5C5-4E48-9196-B0DC502FE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957" y="2828739"/>
              <a:ext cx="7048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EBFA85-700F-41CE-9FFD-74FDA23B705F}"/>
                </a:ext>
              </a:extLst>
            </p:cNvPr>
            <p:cNvSpPr/>
            <p:nvPr/>
          </p:nvSpPr>
          <p:spPr>
            <a:xfrm>
              <a:off x="3534234" y="3186514"/>
              <a:ext cx="413880" cy="4071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84335-F75C-4038-9B3D-145EF6A8ED44}"/>
                </a:ext>
              </a:extLst>
            </p:cNvPr>
            <p:cNvSpPr/>
            <p:nvPr/>
          </p:nvSpPr>
          <p:spPr>
            <a:xfrm>
              <a:off x="3938520" y="3184026"/>
              <a:ext cx="413880" cy="4071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6DC9AD-76F1-4FD6-BA77-2890D55E68E0}"/>
                </a:ext>
              </a:extLst>
            </p:cNvPr>
            <p:cNvSpPr/>
            <p:nvPr/>
          </p:nvSpPr>
          <p:spPr>
            <a:xfrm rot="16200000">
              <a:off x="3325991" y="2973522"/>
              <a:ext cx="512469" cy="689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B46D82-B066-4FEA-B23F-606F9E4DA30C}"/>
                </a:ext>
              </a:extLst>
            </p:cNvPr>
            <p:cNvSpPr/>
            <p:nvPr/>
          </p:nvSpPr>
          <p:spPr>
            <a:xfrm rot="16200000">
              <a:off x="4052120" y="2917357"/>
              <a:ext cx="512469" cy="689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721A855-D5BF-433D-8BD5-74867F17835F}"/>
              </a:ext>
            </a:extLst>
          </p:cNvPr>
          <p:cNvSpPr/>
          <p:nvPr/>
        </p:nvSpPr>
        <p:spPr>
          <a:xfrm>
            <a:off x="8711304" y="538756"/>
            <a:ext cx="808573" cy="632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82C799-D304-4F3E-B724-632CCFA009F0}"/>
              </a:ext>
            </a:extLst>
          </p:cNvPr>
          <p:cNvSpPr txBox="1"/>
          <p:nvPr/>
        </p:nvSpPr>
        <p:spPr>
          <a:xfrm>
            <a:off x="8771655" y="1032216"/>
            <a:ext cx="66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SAC</a:t>
            </a:r>
          </a:p>
        </p:txBody>
      </p: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7F2FC4B9-2DAE-41D8-A124-DC3B44F07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31663" r="1"/>
          <a:stretch/>
        </p:blipFill>
        <p:spPr bwMode="auto">
          <a:xfrm>
            <a:off x="8250653" y="1048910"/>
            <a:ext cx="3694818" cy="138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See the source image">
            <a:extLst>
              <a:ext uri="{FF2B5EF4-FFF2-40B4-BE49-F238E27FC236}">
                <a16:creationId xmlns:a16="http://schemas.microsoft.com/office/drawing/2014/main" id="{19D2A9FF-1453-4D43-9DA5-4693F9E4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46" y="1482707"/>
            <a:ext cx="614189" cy="61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See the source image">
            <a:extLst>
              <a:ext uri="{FF2B5EF4-FFF2-40B4-BE49-F238E27FC236}">
                <a16:creationId xmlns:a16="http://schemas.microsoft.com/office/drawing/2014/main" id="{9D133CFD-22C8-4B08-B3C4-DCF95E47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34" y="805610"/>
            <a:ext cx="703258" cy="6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DAE8DA5-4973-4B0F-8CE3-6FACBAC712DA}"/>
              </a:ext>
            </a:extLst>
          </p:cNvPr>
          <p:cNvGrpSpPr/>
          <p:nvPr/>
        </p:nvGrpSpPr>
        <p:grpSpPr>
          <a:xfrm>
            <a:off x="9690823" y="2262376"/>
            <a:ext cx="2010638" cy="1735069"/>
            <a:chOff x="6699973" y="2049943"/>
            <a:chExt cx="2010638" cy="1735069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E11A7D-09E6-4B3E-A2A8-629537AEFD0B}"/>
                </a:ext>
              </a:extLst>
            </p:cNvPr>
            <p:cNvSpPr/>
            <p:nvPr/>
          </p:nvSpPr>
          <p:spPr>
            <a:xfrm>
              <a:off x="6867524" y="3614356"/>
              <a:ext cx="1843087" cy="1706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707739C-BF01-4867-9809-5EA869EFF7DE}"/>
                </a:ext>
              </a:extLst>
            </p:cNvPr>
            <p:cNvSpPr/>
            <p:nvPr/>
          </p:nvSpPr>
          <p:spPr>
            <a:xfrm rot="5400000">
              <a:off x="7694097" y="2763840"/>
              <a:ext cx="1536705" cy="4667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A77981F-2CB8-4B83-B521-42D3CE3F173B}"/>
                </a:ext>
              </a:extLst>
            </p:cNvPr>
            <p:cNvSpPr/>
            <p:nvPr/>
          </p:nvSpPr>
          <p:spPr>
            <a:xfrm rot="9482882">
              <a:off x="7138741" y="2441894"/>
              <a:ext cx="1536705" cy="4667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1ABF71-06CC-4592-9CC7-D4C85FA8FF86}"/>
                </a:ext>
              </a:extLst>
            </p:cNvPr>
            <p:cNvSpPr txBox="1"/>
            <p:nvPr/>
          </p:nvSpPr>
          <p:spPr>
            <a:xfrm>
              <a:off x="8309257" y="2531659"/>
              <a:ext cx="3717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</a:t>
              </a:r>
            </a:p>
            <a:p>
              <a:r>
                <a:rPr lang="en-US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C</a:t>
              </a:r>
            </a:p>
          </p:txBody>
        </p:sp>
        <p:pic>
          <p:nvPicPr>
            <p:cNvPr id="45" name="Picture 4" descr="See the source image">
              <a:extLst>
                <a:ext uri="{FF2B5EF4-FFF2-40B4-BE49-F238E27FC236}">
                  <a16:creationId xmlns:a16="http://schemas.microsoft.com/office/drawing/2014/main" id="{DB9FA5D8-3DD9-47B2-AC4F-8176FA364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973" y="2049943"/>
              <a:ext cx="1481329" cy="148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6E0CC009-3672-4E9E-8179-B86128A95788}"/>
                </a:ext>
              </a:extLst>
            </p:cNvPr>
            <p:cNvSpPr/>
            <p:nvPr/>
          </p:nvSpPr>
          <p:spPr>
            <a:xfrm>
              <a:off x="7250568" y="2650304"/>
              <a:ext cx="352425" cy="280605"/>
            </a:xfrm>
            <a:prstGeom prst="hexagon">
              <a:avLst>
                <a:gd name="adj" fmla="val 31788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10" descr="See the source image">
            <a:extLst>
              <a:ext uri="{FF2B5EF4-FFF2-40B4-BE49-F238E27FC236}">
                <a16:creationId xmlns:a16="http://schemas.microsoft.com/office/drawing/2014/main" id="{FCC346D1-A66C-4634-AFB2-44A01302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13" y="1487546"/>
            <a:ext cx="614189" cy="61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45C4CE5-1E62-45F2-9272-EB311EC2C670}"/>
              </a:ext>
            </a:extLst>
          </p:cNvPr>
          <p:cNvGrpSpPr/>
          <p:nvPr/>
        </p:nvGrpSpPr>
        <p:grpSpPr>
          <a:xfrm>
            <a:off x="3492390" y="2034770"/>
            <a:ext cx="2913066" cy="4113784"/>
            <a:chOff x="4003711" y="-475414"/>
            <a:chExt cx="3788102" cy="548948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B7A556E-59B5-42AE-B762-25FCE99FA9B5}"/>
                </a:ext>
              </a:extLst>
            </p:cNvPr>
            <p:cNvGrpSpPr/>
            <p:nvPr/>
          </p:nvGrpSpPr>
          <p:grpSpPr>
            <a:xfrm>
              <a:off x="4003711" y="-475414"/>
              <a:ext cx="3788102" cy="5489485"/>
              <a:chOff x="8089103" y="976584"/>
              <a:chExt cx="3788102" cy="548948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1BB88A-F059-4077-ACD6-6C99D1AC57AC}"/>
                  </a:ext>
                </a:extLst>
              </p:cNvPr>
              <p:cNvSpPr/>
              <p:nvPr/>
            </p:nvSpPr>
            <p:spPr>
              <a:xfrm>
                <a:off x="9792879" y="1367588"/>
                <a:ext cx="204779" cy="4612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829AE8-FFB9-49E9-875E-0CF9B84ED9C3}"/>
                  </a:ext>
                </a:extLst>
              </p:cNvPr>
              <p:cNvSpPr/>
              <p:nvPr/>
            </p:nvSpPr>
            <p:spPr>
              <a:xfrm>
                <a:off x="10041170" y="1367588"/>
                <a:ext cx="204779" cy="4612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C4D653-33FE-4E55-AAA2-4A5CCC6ED20D}"/>
                  </a:ext>
                </a:extLst>
              </p:cNvPr>
              <p:cNvGrpSpPr/>
              <p:nvPr/>
            </p:nvGrpSpPr>
            <p:grpSpPr>
              <a:xfrm>
                <a:off x="8089103" y="1633924"/>
                <a:ext cx="3788102" cy="4832145"/>
                <a:chOff x="8205125" y="1671153"/>
                <a:chExt cx="3788102" cy="483214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484F74CA-E853-48CA-8D8A-D5E337A6C6C6}"/>
                    </a:ext>
                  </a:extLst>
                </p:cNvPr>
                <p:cNvGrpSpPr/>
                <p:nvPr/>
              </p:nvGrpSpPr>
              <p:grpSpPr>
                <a:xfrm>
                  <a:off x="8205125" y="1671153"/>
                  <a:ext cx="3788102" cy="4582594"/>
                  <a:chOff x="7653162" y="528168"/>
                  <a:chExt cx="4331629" cy="6005275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F3252A4D-7714-4399-8787-37535964DE25}"/>
                      </a:ext>
                    </a:extLst>
                  </p:cNvPr>
                  <p:cNvGrpSpPr/>
                  <p:nvPr/>
                </p:nvGrpSpPr>
                <p:grpSpPr>
                  <a:xfrm>
                    <a:off x="7653162" y="528168"/>
                    <a:ext cx="4331629" cy="3401611"/>
                    <a:chOff x="7688497" y="1672125"/>
                    <a:chExt cx="4331629" cy="3401611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B89CBFB-5267-40B0-AB65-64E2165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8497" y="1672125"/>
                      <a:ext cx="4331629" cy="3401611"/>
                      <a:chOff x="7501398" y="2443282"/>
                      <a:chExt cx="4331629" cy="3401611"/>
                    </a:xfrm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1C01CFBD-6ABB-4702-A9FD-20E8825BA2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76689" y="2531710"/>
                        <a:ext cx="1656338" cy="3284432"/>
                        <a:chOff x="2278029" y="3000412"/>
                        <a:chExt cx="1656338" cy="3284432"/>
                      </a:xfrm>
                    </p:grpSpPr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F5244049-A5FE-4AB5-A7F2-2EBCAD3528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913131">
                          <a:off x="2801190" y="3357251"/>
                          <a:ext cx="462827" cy="1500502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>
                          <a:extLst>
                            <a:ext uri="{FF2B5EF4-FFF2-40B4-BE49-F238E27FC236}">
                              <a16:creationId xmlns:a16="http://schemas.microsoft.com/office/drawing/2014/main" id="{91537C12-ED2B-4EAB-9228-F8236562C2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8029" y="3000412"/>
                          <a:ext cx="903278" cy="882608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Oval 96">
                          <a:extLst>
                            <a:ext uri="{FF2B5EF4-FFF2-40B4-BE49-F238E27FC236}">
                              <a16:creationId xmlns:a16="http://schemas.microsoft.com/office/drawing/2014/main" id="{1A64B5AF-DF57-404A-B7FB-4ECD2C2224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9893" y="4378734"/>
                          <a:ext cx="680973" cy="717346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" name="Rectangle: Top Corners Rounded 97">
                          <a:extLst>
                            <a:ext uri="{FF2B5EF4-FFF2-40B4-BE49-F238E27FC236}">
                              <a16:creationId xmlns:a16="http://schemas.microsoft.com/office/drawing/2014/main" id="{32BE46D8-9165-4FF7-AF75-4E2DDE44F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819060" y="4593873"/>
                          <a:ext cx="1115307" cy="1354170"/>
                        </a:xfrm>
                        <a:prstGeom prst="round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Rectangle: Rounded Corners 98">
                          <a:extLst>
                            <a:ext uri="{FF2B5EF4-FFF2-40B4-BE49-F238E27FC236}">
                              <a16:creationId xmlns:a16="http://schemas.microsoft.com/office/drawing/2014/main" id="{97329BB5-5D36-4F2C-B289-EF7E3A6247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3749" y="5809314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Rectangle: Rounded Corners 99">
                          <a:extLst>
                            <a:ext uri="{FF2B5EF4-FFF2-40B4-BE49-F238E27FC236}">
                              <a16:creationId xmlns:a16="http://schemas.microsoft.com/office/drawing/2014/main" id="{F3E119C0-A061-42B0-8ED4-8715A7DADD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5886" y="5783642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Rectangle: Rounded Corners 100">
                          <a:extLst>
                            <a:ext uri="{FF2B5EF4-FFF2-40B4-BE49-F238E27FC236}">
                              <a16:creationId xmlns:a16="http://schemas.microsoft.com/office/drawing/2014/main" id="{AB32D8FE-8B38-4FAB-9752-AABC97494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95146" y="5786366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78DDB7B7-A34F-4F04-9436-6CEBF5BBA88D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501398" y="2560461"/>
                        <a:ext cx="1624425" cy="3284432"/>
                        <a:chOff x="2362451" y="3000412"/>
                        <a:chExt cx="1472606" cy="3284432"/>
                      </a:xfrm>
                    </p:grpSpPr>
                    <p:sp>
                      <p:nvSpPr>
                        <p:cNvPr id="88" name="Rectangle 87">
                          <a:extLst>
                            <a:ext uri="{FF2B5EF4-FFF2-40B4-BE49-F238E27FC236}">
                              <a16:creationId xmlns:a16="http://schemas.microsoft.com/office/drawing/2014/main" id="{34C8BDB7-429E-41BD-9226-C40070704A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913131">
                          <a:off x="2801190" y="3357251"/>
                          <a:ext cx="462827" cy="1500502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9" name="Oval 88">
                          <a:extLst>
                            <a:ext uri="{FF2B5EF4-FFF2-40B4-BE49-F238E27FC236}">
                              <a16:creationId xmlns:a16="http://schemas.microsoft.com/office/drawing/2014/main" id="{617A283F-40A3-4DD1-9A3B-57E3622E1D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62451" y="3000412"/>
                          <a:ext cx="818857" cy="882608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0" name="Oval 89">
                          <a:extLst>
                            <a:ext uri="{FF2B5EF4-FFF2-40B4-BE49-F238E27FC236}">
                              <a16:creationId xmlns:a16="http://schemas.microsoft.com/office/drawing/2014/main" id="{4370799B-CA31-4D73-8E2B-EC77471DB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9893" y="4378734"/>
                          <a:ext cx="680973" cy="717346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Rectangle: Top Corners Rounded 90">
                          <a:extLst>
                            <a:ext uri="{FF2B5EF4-FFF2-40B4-BE49-F238E27FC236}">
                              <a16:creationId xmlns:a16="http://schemas.microsoft.com/office/drawing/2014/main" id="{2511E61F-B965-412E-A4F2-7A539A7B8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819060" y="4593873"/>
                          <a:ext cx="1015997" cy="1354170"/>
                        </a:xfrm>
                        <a:prstGeom prst="round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2" name="Rectangle: Rounded Corners 91">
                          <a:extLst>
                            <a:ext uri="{FF2B5EF4-FFF2-40B4-BE49-F238E27FC236}">
                              <a16:creationId xmlns:a16="http://schemas.microsoft.com/office/drawing/2014/main" id="{23EB915A-69FE-4D92-998A-DD768EE1CB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3749" y="5809314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" name="Rectangle: Rounded Corners 92">
                          <a:extLst>
                            <a:ext uri="{FF2B5EF4-FFF2-40B4-BE49-F238E27FC236}">
                              <a16:creationId xmlns:a16="http://schemas.microsoft.com/office/drawing/2014/main" id="{C67DBFDD-B5E8-4AA6-A142-95200F1BF4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5886" y="5783642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Rectangle: Rounded Corners 93">
                          <a:extLst>
                            <a:ext uri="{FF2B5EF4-FFF2-40B4-BE49-F238E27FC236}">
                              <a16:creationId xmlns:a16="http://schemas.microsoft.com/office/drawing/2014/main" id="{BA3DF83D-9A09-4C86-8D45-DDD57AF6D3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95146" y="5786366"/>
                          <a:ext cx="120322" cy="4755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87" name="Rectangle: Top Corners Snipped 86">
                        <a:extLst>
                          <a:ext uri="{FF2B5EF4-FFF2-40B4-BE49-F238E27FC236}">
                            <a16:creationId xmlns:a16="http://schemas.microsoft.com/office/drawing/2014/main" id="{85B7CC5D-2835-46FC-8FB7-019096464893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8708417" y="2443282"/>
                        <a:ext cx="1898726" cy="1703216"/>
                      </a:xfrm>
                      <a:prstGeom prst="snip2SameRect">
                        <a:avLst>
                          <a:gd name="adj1" fmla="val 2602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A8BF329C-2375-4311-AA5F-2E90DF5B2EF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732097" y="3473504"/>
                      <a:ext cx="746136" cy="683581"/>
                    </a:xfrm>
                    <a:custGeom>
                      <a:avLst/>
                      <a:gdLst>
                        <a:gd name="connsiteX0" fmla="*/ 0 w 639193"/>
                        <a:gd name="connsiteY0" fmla="*/ 0 h 683581"/>
                        <a:gd name="connsiteX1" fmla="*/ 639193 w 639193"/>
                        <a:gd name="connsiteY1" fmla="*/ 8878 h 683581"/>
                        <a:gd name="connsiteX2" fmla="*/ 639193 w 639193"/>
                        <a:gd name="connsiteY2" fmla="*/ 683581 h 683581"/>
                        <a:gd name="connsiteX3" fmla="*/ 461639 w 639193"/>
                        <a:gd name="connsiteY3" fmla="*/ 221942 h 683581"/>
                        <a:gd name="connsiteX4" fmla="*/ 0 w 639193"/>
                        <a:gd name="connsiteY4" fmla="*/ 0 h 6835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193" h="683581">
                          <a:moveTo>
                            <a:pt x="0" y="0"/>
                          </a:moveTo>
                          <a:lnTo>
                            <a:pt x="639193" y="8878"/>
                          </a:lnTo>
                          <a:lnTo>
                            <a:pt x="639193" y="683581"/>
                          </a:lnTo>
                          <a:lnTo>
                            <a:pt x="461639" y="22194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E5CEDA2C-ADFC-493A-8234-FEFC10C4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9417" y="3474929"/>
                      <a:ext cx="639193" cy="683581"/>
                    </a:xfrm>
                    <a:custGeom>
                      <a:avLst/>
                      <a:gdLst>
                        <a:gd name="connsiteX0" fmla="*/ 0 w 639193"/>
                        <a:gd name="connsiteY0" fmla="*/ 0 h 683581"/>
                        <a:gd name="connsiteX1" fmla="*/ 639193 w 639193"/>
                        <a:gd name="connsiteY1" fmla="*/ 8878 h 683581"/>
                        <a:gd name="connsiteX2" fmla="*/ 639193 w 639193"/>
                        <a:gd name="connsiteY2" fmla="*/ 683581 h 683581"/>
                        <a:gd name="connsiteX3" fmla="*/ 461639 w 639193"/>
                        <a:gd name="connsiteY3" fmla="*/ 221942 h 683581"/>
                        <a:gd name="connsiteX4" fmla="*/ 0 w 639193"/>
                        <a:gd name="connsiteY4" fmla="*/ 0 h 6835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193" h="683581">
                          <a:moveTo>
                            <a:pt x="0" y="0"/>
                          </a:moveTo>
                          <a:lnTo>
                            <a:pt x="639193" y="8878"/>
                          </a:lnTo>
                          <a:lnTo>
                            <a:pt x="639193" y="683581"/>
                          </a:lnTo>
                          <a:lnTo>
                            <a:pt x="461639" y="22194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71459EEC-DE8B-4864-88A0-01FF70FBB0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00515" y="3373934"/>
                      <a:ext cx="856638" cy="690431"/>
                      <a:chOff x="9284039" y="4031098"/>
                      <a:chExt cx="1845560" cy="2069422"/>
                    </a:xfrm>
                  </p:grpSpPr>
                  <p:grpSp>
                    <p:nvGrpSpPr>
                      <p:cNvPr id="76" name="Group 75">
                        <a:extLst>
                          <a:ext uri="{FF2B5EF4-FFF2-40B4-BE49-F238E27FC236}">
                            <a16:creationId xmlns:a16="http://schemas.microsoft.com/office/drawing/2014/main" id="{41A7C331-A85B-432C-AE8D-B2DBFFE45E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84039" y="4031098"/>
                        <a:ext cx="1845560" cy="2069422"/>
                        <a:chOff x="1498451" y="3951985"/>
                        <a:chExt cx="1845560" cy="2069422"/>
                      </a:xfrm>
                    </p:grpSpPr>
                    <p:sp>
                      <p:nvSpPr>
                        <p:cNvPr id="79" name="Rectangle: Top Corners Snipped 78">
                          <a:extLst>
                            <a:ext uri="{FF2B5EF4-FFF2-40B4-BE49-F238E27FC236}">
                              <a16:creationId xmlns:a16="http://schemas.microsoft.com/office/drawing/2014/main" id="{4FE981BB-E2A1-4B34-A204-8314C7A014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8451" y="5596473"/>
                          <a:ext cx="1792032" cy="424934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94BEA9BD-158C-46B5-BE0A-061F85473A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45666" y="3951985"/>
                          <a:ext cx="1798345" cy="1663966"/>
                          <a:chOff x="1545666" y="3951985"/>
                          <a:chExt cx="1798345" cy="1663966"/>
                        </a:xfrm>
                      </p:grpSpPr>
                      <p:sp>
                        <p:nvSpPr>
                          <p:cNvPr id="81" name="Rectangle: Top Corners Snipped 80">
                            <a:extLst>
                              <a:ext uri="{FF2B5EF4-FFF2-40B4-BE49-F238E27FC236}">
                                <a16:creationId xmlns:a16="http://schemas.microsoft.com/office/drawing/2014/main" id="{7BF0C3C5-C383-43EE-9A1E-A72FF09C80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51979" y="4766083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Rectangle: Top Corners Snipped 81">
                            <a:extLst>
                              <a:ext uri="{FF2B5EF4-FFF2-40B4-BE49-F238E27FC236}">
                                <a16:creationId xmlns:a16="http://schemas.microsoft.com/office/drawing/2014/main" id="{BF09BEC7-2861-4633-893B-38C6F7FBFD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1551979" y="5191017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3" name="Rectangle: Top Corners Snipped 82">
                            <a:extLst>
                              <a:ext uri="{FF2B5EF4-FFF2-40B4-BE49-F238E27FC236}">
                                <a16:creationId xmlns:a16="http://schemas.microsoft.com/office/drawing/2014/main" id="{7919877A-4ECB-4943-AFC6-02AD399AE2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45666" y="3951985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Rectangle: Top Corners Snipped 83">
                            <a:extLst>
                              <a:ext uri="{FF2B5EF4-FFF2-40B4-BE49-F238E27FC236}">
                                <a16:creationId xmlns:a16="http://schemas.microsoft.com/office/drawing/2014/main" id="{7A84C2D3-D392-4304-896B-E552664EAF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1545666" y="4376919"/>
                            <a:ext cx="1792032" cy="424934"/>
                          </a:xfrm>
                          <a:prstGeom prst="snip2SameRect">
                            <a:avLst>
                              <a:gd name="adj1" fmla="val 50000"/>
                              <a:gd name="adj2" fmla="val 0"/>
                            </a:avLst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1A6FADB3-1475-4524-964E-4357DF2E88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31254" y="4456032"/>
                        <a:ext cx="1774915" cy="3999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CBB2FB4B-C930-44DB-A0A7-B94A14B45B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41905" y="5291543"/>
                        <a:ext cx="1774915" cy="3999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5" name="Rectangle: Top Corners Rounded 74">
                      <a:extLst>
                        <a:ext uri="{FF2B5EF4-FFF2-40B4-BE49-F238E27FC236}">
                          <a16:creationId xmlns:a16="http://schemas.microsoft.com/office/drawing/2014/main" id="{3D3AFB66-8382-444E-883D-135D470722C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111409" y="4049034"/>
                      <a:ext cx="1496526" cy="801947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3A60017E-7DD3-40B0-B59D-9E9D6A91A038}"/>
                      </a:ext>
                    </a:extLst>
                  </p:cNvPr>
                  <p:cNvGrpSpPr/>
                  <p:nvPr/>
                </p:nvGrpSpPr>
                <p:grpSpPr>
                  <a:xfrm>
                    <a:off x="8895926" y="3294781"/>
                    <a:ext cx="885150" cy="3227393"/>
                    <a:chOff x="78951" y="2557139"/>
                    <a:chExt cx="1297748" cy="4489702"/>
                  </a:xfrm>
                </p:grpSpPr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0AD30295-00B8-4DF5-8895-FEC1B5C7B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129" y="2557139"/>
                      <a:ext cx="888421" cy="91779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AA30C089-355F-45B9-8A90-2473BFE47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006" y="3178452"/>
                      <a:ext cx="544669" cy="1391003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: Top Corners Snipped 68">
                      <a:extLst>
                        <a:ext uri="{FF2B5EF4-FFF2-40B4-BE49-F238E27FC236}">
                          <a16:creationId xmlns:a16="http://schemas.microsoft.com/office/drawing/2014/main" id="{E2AB64C5-079B-4805-9F37-3BACE73F0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1" y="4758298"/>
                      <a:ext cx="1297748" cy="2288543"/>
                    </a:xfrm>
                    <a:prstGeom prst="snip2SameRect">
                      <a:avLst>
                        <a:gd name="adj1" fmla="val 28981"/>
                        <a:gd name="adj2" fmla="val 0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C9ED15B8-549B-4FC3-9E28-D7F53E9C9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897" y="4266935"/>
                      <a:ext cx="645856" cy="662542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41F315DE-5346-49AD-9E86-328F281EB3D5}"/>
                      </a:ext>
                    </a:extLst>
                  </p:cNvPr>
                  <p:cNvGrpSpPr/>
                  <p:nvPr/>
                </p:nvGrpSpPr>
                <p:grpSpPr>
                  <a:xfrm>
                    <a:off x="9909107" y="3306050"/>
                    <a:ext cx="885150" cy="3227393"/>
                    <a:chOff x="78951" y="2557139"/>
                    <a:chExt cx="1297748" cy="4489702"/>
                  </a:xfrm>
                </p:grpSpPr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05074E27-E525-441D-A571-D56FC99588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129" y="2557139"/>
                      <a:ext cx="888421" cy="91779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279B07BB-8C3B-4862-AB98-844A0F3EA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006" y="3178452"/>
                      <a:ext cx="544669" cy="1391003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: Top Corners Snipped 64">
                      <a:extLst>
                        <a:ext uri="{FF2B5EF4-FFF2-40B4-BE49-F238E27FC236}">
                          <a16:creationId xmlns:a16="http://schemas.microsoft.com/office/drawing/2014/main" id="{A9CF28E2-3A7D-47D1-90EC-8A03E626C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1" y="4758298"/>
                      <a:ext cx="1297748" cy="2288543"/>
                    </a:xfrm>
                    <a:prstGeom prst="snip2SameRect">
                      <a:avLst>
                        <a:gd name="adj1" fmla="val 28981"/>
                        <a:gd name="adj2" fmla="val 0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976BE874-6E79-4AA9-A0B6-3AF910B21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897" y="4266935"/>
                      <a:ext cx="645856" cy="662542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4B27269-9F9C-44DA-9E3A-7CDB9E64F958}"/>
                    </a:ext>
                  </a:extLst>
                </p:cNvPr>
                <p:cNvSpPr/>
                <p:nvPr/>
              </p:nvSpPr>
              <p:spPr>
                <a:xfrm rot="10800000">
                  <a:off x="10090926" y="5813903"/>
                  <a:ext cx="1125851" cy="685248"/>
                </a:xfrm>
                <a:custGeom>
                  <a:avLst/>
                  <a:gdLst>
                    <a:gd name="connsiteX0" fmla="*/ 795 w 1179306"/>
                    <a:gd name="connsiteY0" fmla="*/ 0 h 556047"/>
                    <a:gd name="connsiteX1" fmla="*/ 1178511 w 1179306"/>
                    <a:gd name="connsiteY1" fmla="*/ 0 h 556047"/>
                    <a:gd name="connsiteX2" fmla="*/ 1179306 w 1179306"/>
                    <a:gd name="connsiteY2" fmla="*/ 7340 h 556047"/>
                    <a:gd name="connsiteX3" fmla="*/ 589653 w 1179306"/>
                    <a:gd name="connsiteY3" fmla="*/ 556047 h 556047"/>
                    <a:gd name="connsiteX4" fmla="*/ 0 w 1179306"/>
                    <a:gd name="connsiteY4" fmla="*/ 7340 h 556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306" h="556047">
                      <a:moveTo>
                        <a:pt x="795" y="0"/>
                      </a:moveTo>
                      <a:lnTo>
                        <a:pt x="1178511" y="0"/>
                      </a:lnTo>
                      <a:lnTo>
                        <a:pt x="1179306" y="7340"/>
                      </a:lnTo>
                      <a:cubicBezTo>
                        <a:pt x="1179306" y="310383"/>
                        <a:pt x="915309" y="556047"/>
                        <a:pt x="589653" y="556047"/>
                      </a:cubicBezTo>
                      <a:cubicBezTo>
                        <a:pt x="263997" y="556047"/>
                        <a:pt x="0" y="310383"/>
                        <a:pt x="0" y="734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28DA544-C046-4964-A176-28BF82A6BEEB}"/>
                    </a:ext>
                  </a:extLst>
                </p:cNvPr>
                <p:cNvSpPr/>
                <p:nvPr/>
              </p:nvSpPr>
              <p:spPr>
                <a:xfrm rot="10800000">
                  <a:off x="9016344" y="5818050"/>
                  <a:ext cx="1125851" cy="685248"/>
                </a:xfrm>
                <a:custGeom>
                  <a:avLst/>
                  <a:gdLst>
                    <a:gd name="connsiteX0" fmla="*/ 795 w 1179306"/>
                    <a:gd name="connsiteY0" fmla="*/ 0 h 556047"/>
                    <a:gd name="connsiteX1" fmla="*/ 1178511 w 1179306"/>
                    <a:gd name="connsiteY1" fmla="*/ 0 h 556047"/>
                    <a:gd name="connsiteX2" fmla="*/ 1179306 w 1179306"/>
                    <a:gd name="connsiteY2" fmla="*/ 7340 h 556047"/>
                    <a:gd name="connsiteX3" fmla="*/ 589653 w 1179306"/>
                    <a:gd name="connsiteY3" fmla="*/ 556047 h 556047"/>
                    <a:gd name="connsiteX4" fmla="*/ 0 w 1179306"/>
                    <a:gd name="connsiteY4" fmla="*/ 7340 h 556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306" h="556047">
                      <a:moveTo>
                        <a:pt x="795" y="0"/>
                      </a:moveTo>
                      <a:lnTo>
                        <a:pt x="1178511" y="0"/>
                      </a:lnTo>
                      <a:lnTo>
                        <a:pt x="1179306" y="7340"/>
                      </a:lnTo>
                      <a:cubicBezTo>
                        <a:pt x="1179306" y="310383"/>
                        <a:pt x="915309" y="556047"/>
                        <a:pt x="589653" y="556047"/>
                      </a:cubicBezTo>
                      <a:cubicBezTo>
                        <a:pt x="263997" y="556047"/>
                        <a:pt x="0" y="310383"/>
                        <a:pt x="0" y="734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: Top Corners One Rounded and One Snipped 53">
                <a:extLst>
                  <a:ext uri="{FF2B5EF4-FFF2-40B4-BE49-F238E27FC236}">
                    <a16:creationId xmlns:a16="http://schemas.microsoft.com/office/drawing/2014/main" id="{9F58F078-677A-4ABD-A06B-B5CEABA4137B}"/>
                  </a:ext>
                </a:extLst>
              </p:cNvPr>
              <p:cNvSpPr/>
              <p:nvPr/>
            </p:nvSpPr>
            <p:spPr>
              <a:xfrm>
                <a:off x="9337901" y="976584"/>
                <a:ext cx="1295802" cy="434171"/>
              </a:xfrm>
              <a:prstGeom prst="snipRoundRect">
                <a:avLst>
                  <a:gd name="adj1" fmla="val 16667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Top Corners Snipped 54">
                <a:extLst>
                  <a:ext uri="{FF2B5EF4-FFF2-40B4-BE49-F238E27FC236}">
                    <a16:creationId xmlns:a16="http://schemas.microsoft.com/office/drawing/2014/main" id="{546F5A30-9918-4740-B97E-5663E3E5C5AE}"/>
                  </a:ext>
                </a:extLst>
              </p:cNvPr>
              <p:cNvSpPr/>
              <p:nvPr/>
            </p:nvSpPr>
            <p:spPr>
              <a:xfrm>
                <a:off x="9585723" y="1005941"/>
                <a:ext cx="755432" cy="368157"/>
              </a:xfrm>
              <a:prstGeom prst="snip2SameRect">
                <a:avLst>
                  <a:gd name="adj1" fmla="val 36842"/>
                  <a:gd name="adj2" fmla="val 0"/>
                </a:avLst>
              </a:prstGeom>
              <a:ln w="57150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3CFE939-F67C-4479-875C-A10A54B63C1C}"/>
                  </a:ext>
                </a:extLst>
              </p:cNvPr>
              <p:cNvSpPr/>
              <p:nvPr/>
            </p:nvSpPr>
            <p:spPr>
              <a:xfrm>
                <a:off x="9874008" y="1193295"/>
                <a:ext cx="103630" cy="1314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B05590-B8DF-449B-A060-D10D882B87A4}"/>
                </a:ext>
              </a:extLst>
            </p:cNvPr>
            <p:cNvSpPr txBox="1"/>
            <p:nvPr/>
          </p:nvSpPr>
          <p:spPr>
            <a:xfrm>
              <a:off x="5203411" y="503155"/>
              <a:ext cx="1228892" cy="4928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Aharoni"/>
                  <a:cs typeface="Aharoni"/>
                </a:rPr>
                <a:t>    SA</a:t>
              </a:r>
              <a:endPara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E226056B-A4EA-4F46-9A78-BCA3AB865DF6}"/>
              </a:ext>
            </a:extLst>
          </p:cNvPr>
          <p:cNvSpPr/>
          <p:nvPr/>
        </p:nvSpPr>
        <p:spPr>
          <a:xfrm>
            <a:off x="5984687" y="948401"/>
            <a:ext cx="1935638" cy="2455211"/>
          </a:xfrm>
          <a:prstGeom prst="wedgeRoundRectCallout">
            <a:avLst>
              <a:gd name="adj1" fmla="val -68713"/>
              <a:gd name="adj2" fmla="val 99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G Fonts" panose="00000500000000000000" pitchFamily="50" charset="0"/>
              </a:rPr>
              <a:t>Now click the link and give your view on our website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77638D8-4463-4BE6-8DC0-60D9FF235D2E}"/>
              </a:ext>
            </a:extLst>
          </p:cNvPr>
          <p:cNvSpPr/>
          <p:nvPr/>
        </p:nvSpPr>
        <p:spPr>
          <a:xfrm rot="10800000">
            <a:off x="0" y="2994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72FB72-D4C7-459E-8548-9C685B238140}"/>
              </a:ext>
            </a:extLst>
          </p:cNvPr>
          <p:cNvSpPr txBox="1"/>
          <p:nvPr/>
        </p:nvSpPr>
        <p:spPr>
          <a:xfrm>
            <a:off x="129628" y="31997"/>
            <a:ext cx="9295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ras Bold ITC" panose="020B0907030504020204" pitchFamily="34" charset="0"/>
              </a:rPr>
              <a:t>PICKING </a:t>
            </a:r>
            <a:r>
              <a:rPr lang="en-US" sz="1400" dirty="0">
                <a:latin typeface="Eras Bold ITC" panose="020B0907030504020204" pitchFamily="34" charset="0"/>
              </a:rPr>
              <a:t>careers </a:t>
            </a: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CBFF0A0F-01BD-44E0-8221-CEEEB34D9699}"/>
              </a:ext>
            </a:extLst>
          </p:cNvPr>
          <p:cNvSpPr/>
          <p:nvPr/>
        </p:nvSpPr>
        <p:spPr>
          <a:xfrm rot="10800000">
            <a:off x="1100754" y="12645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EA441A9-B8B7-4688-AD20-A60FB6CE3C9F}"/>
              </a:ext>
            </a:extLst>
          </p:cNvPr>
          <p:cNvSpPr/>
          <p:nvPr/>
        </p:nvSpPr>
        <p:spPr>
          <a:xfrm rot="10800000">
            <a:off x="3311256" y="-1849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C25F7BFE-6C50-45E6-9AD3-E900FA1EFE4C}"/>
              </a:ext>
            </a:extLst>
          </p:cNvPr>
          <p:cNvSpPr/>
          <p:nvPr/>
        </p:nvSpPr>
        <p:spPr>
          <a:xfrm rot="10800000">
            <a:off x="2211597" y="14171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7B33886-C81C-40E6-82CA-3FEF133602FF}"/>
              </a:ext>
            </a:extLst>
          </p:cNvPr>
          <p:cNvSpPr/>
          <p:nvPr/>
        </p:nvSpPr>
        <p:spPr>
          <a:xfrm rot="10800000">
            <a:off x="4439981" y="-8428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FBD8665C-8672-4901-99AF-00C3A1DE3F81}"/>
              </a:ext>
            </a:extLst>
          </p:cNvPr>
          <p:cNvSpPr/>
          <p:nvPr/>
        </p:nvSpPr>
        <p:spPr>
          <a:xfrm rot="10800000">
            <a:off x="7739820" y="12193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E0E5EED5-7DA6-40FF-B785-1391740527FD}"/>
              </a:ext>
            </a:extLst>
          </p:cNvPr>
          <p:cNvSpPr/>
          <p:nvPr/>
        </p:nvSpPr>
        <p:spPr>
          <a:xfrm rot="10800000">
            <a:off x="6642975" y="-4607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F76F1A8-1D5F-4289-99FD-2E139BA7F69A}"/>
              </a:ext>
            </a:extLst>
          </p:cNvPr>
          <p:cNvSpPr/>
          <p:nvPr/>
        </p:nvSpPr>
        <p:spPr>
          <a:xfrm rot="10800000">
            <a:off x="5548932" y="-13276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3801CDCE-F491-4D86-910A-ECC5FC6C5AEF}"/>
              </a:ext>
            </a:extLst>
          </p:cNvPr>
          <p:cNvSpPr/>
          <p:nvPr/>
        </p:nvSpPr>
        <p:spPr>
          <a:xfrm rot="10800000">
            <a:off x="9932078" y="2995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2A35908-0B2A-4AF2-9D0A-0B0A6F0D8DAD}"/>
              </a:ext>
            </a:extLst>
          </p:cNvPr>
          <p:cNvSpPr/>
          <p:nvPr/>
        </p:nvSpPr>
        <p:spPr>
          <a:xfrm rot="10800000">
            <a:off x="11037954" y="-3535"/>
            <a:ext cx="1095412" cy="582989"/>
          </a:xfrm>
          <a:custGeom>
            <a:avLst/>
            <a:gdLst>
              <a:gd name="connsiteX0" fmla="*/ 205110 w 1095412"/>
              <a:gd name="connsiteY0" fmla="*/ 0 h 410220"/>
              <a:gd name="connsiteX1" fmla="*/ 890302 w 1095412"/>
              <a:gd name="connsiteY1" fmla="*/ 0 h 410220"/>
              <a:gd name="connsiteX2" fmla="*/ 1095412 w 1095412"/>
              <a:gd name="connsiteY2" fmla="*/ 410220 h 410220"/>
              <a:gd name="connsiteX3" fmla="*/ 0 w 1095412"/>
              <a:gd name="connsiteY3" fmla="*/ 410220 h 41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12" h="410220">
                <a:moveTo>
                  <a:pt x="205110" y="0"/>
                </a:moveTo>
                <a:lnTo>
                  <a:pt x="890302" y="0"/>
                </a:lnTo>
                <a:lnTo>
                  <a:pt x="1095412" y="410220"/>
                </a:lnTo>
                <a:lnTo>
                  <a:pt x="0" y="41022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2" name="Picture 10" descr="See the source image">
            <a:extLst>
              <a:ext uri="{FF2B5EF4-FFF2-40B4-BE49-F238E27FC236}">
                <a16:creationId xmlns:a16="http://schemas.microsoft.com/office/drawing/2014/main" id="{6BD3F370-AB9E-4228-83C8-630B3C29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415" y="890210"/>
            <a:ext cx="614189" cy="61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2" descr="See the source image">
            <a:extLst>
              <a:ext uri="{FF2B5EF4-FFF2-40B4-BE49-F238E27FC236}">
                <a16:creationId xmlns:a16="http://schemas.microsoft.com/office/drawing/2014/main" id="{95272C1E-F7A2-4201-B46F-453AE77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217" y="821082"/>
            <a:ext cx="703258" cy="6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0A12894-C4A1-49CA-9EAE-82C84D3B8318}"/>
              </a:ext>
            </a:extLst>
          </p:cNvPr>
          <p:cNvGrpSpPr/>
          <p:nvPr/>
        </p:nvGrpSpPr>
        <p:grpSpPr>
          <a:xfrm>
            <a:off x="7943516" y="2992134"/>
            <a:ext cx="818166" cy="898041"/>
            <a:chOff x="3534234" y="2695575"/>
            <a:chExt cx="818166" cy="898041"/>
          </a:xfrm>
        </p:grpSpPr>
        <p:pic>
          <p:nvPicPr>
            <p:cNvPr id="145" name="Picture 6" descr="See the source image">
              <a:extLst>
                <a:ext uri="{FF2B5EF4-FFF2-40B4-BE49-F238E27FC236}">
                  <a16:creationId xmlns:a16="http://schemas.microsoft.com/office/drawing/2014/main" id="{3DEEFC0C-E122-4BE2-AB91-9D1B701F5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957" y="2828739"/>
              <a:ext cx="7048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879211-5EA3-49BE-8327-C83D92A5EF51}"/>
                </a:ext>
              </a:extLst>
            </p:cNvPr>
            <p:cNvSpPr/>
            <p:nvPr/>
          </p:nvSpPr>
          <p:spPr>
            <a:xfrm>
              <a:off x="3534234" y="3186514"/>
              <a:ext cx="413880" cy="4071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A182161-ADB6-4B06-BE55-0B41A6780C7C}"/>
                </a:ext>
              </a:extLst>
            </p:cNvPr>
            <p:cNvSpPr/>
            <p:nvPr/>
          </p:nvSpPr>
          <p:spPr>
            <a:xfrm>
              <a:off x="3938520" y="3184026"/>
              <a:ext cx="413880" cy="4071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13EEE99-329B-42BA-93A8-0182E043517A}"/>
                </a:ext>
              </a:extLst>
            </p:cNvPr>
            <p:cNvSpPr/>
            <p:nvPr/>
          </p:nvSpPr>
          <p:spPr>
            <a:xfrm rot="16200000">
              <a:off x="3325991" y="2973522"/>
              <a:ext cx="512469" cy="689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391AB2B-7437-4D26-A707-723E3E349823}"/>
                </a:ext>
              </a:extLst>
            </p:cNvPr>
            <p:cNvSpPr/>
            <p:nvPr/>
          </p:nvSpPr>
          <p:spPr>
            <a:xfrm rot="16200000">
              <a:off x="4052120" y="2917357"/>
              <a:ext cx="512469" cy="689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04082FD-6719-4D62-B03D-9872361048E3}"/>
              </a:ext>
            </a:extLst>
          </p:cNvPr>
          <p:cNvSpPr/>
          <p:nvPr/>
        </p:nvSpPr>
        <p:spPr>
          <a:xfrm>
            <a:off x="7943516" y="2995892"/>
            <a:ext cx="808573" cy="632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2D62CFB-FAD9-4D2B-8319-EA92CB28C7DD}"/>
              </a:ext>
            </a:extLst>
          </p:cNvPr>
          <p:cNvSpPr txBox="1"/>
          <p:nvPr/>
        </p:nvSpPr>
        <p:spPr>
          <a:xfrm>
            <a:off x="8044017" y="3502325"/>
            <a:ext cx="6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SAC</a:t>
            </a:r>
          </a:p>
        </p:txBody>
      </p:sp>
    </p:spTree>
    <p:extLst>
      <p:ext uri="{BB962C8B-B14F-4D97-AF65-F5344CB8AC3E}">
        <p14:creationId xmlns:p14="http://schemas.microsoft.com/office/powerpoint/2010/main" val="332026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06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82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8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13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56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8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9604</TotalTime>
  <Words>72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10507 - Yohannon Ben Joseph (ADHS)</dc:creator>
  <cp:lastModifiedBy>10507 - Yohannon Ben Joseph (ADHS)</cp:lastModifiedBy>
  <cp:revision>21</cp:revision>
  <dcterms:created xsi:type="dcterms:W3CDTF">2021-03-24T04:11:19Z</dcterms:created>
  <dcterms:modified xsi:type="dcterms:W3CDTF">2021-03-31T07:18:26Z</dcterms:modified>
</cp:coreProperties>
</file>