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25448 w 12192000"/>
              <a:gd name="connsiteY0" fmla="*/ 331573 h 6858000"/>
              <a:gd name="connsiteX1" fmla="*/ 296563 w 12192000"/>
              <a:gd name="connsiteY1" fmla="*/ 660458 h 6858000"/>
              <a:gd name="connsiteX2" fmla="*/ 296563 w 12192000"/>
              <a:gd name="connsiteY2" fmla="*/ 6197542 h 6858000"/>
              <a:gd name="connsiteX3" fmla="*/ 625448 w 12192000"/>
              <a:gd name="connsiteY3" fmla="*/ 6526427 h 6858000"/>
              <a:gd name="connsiteX4" fmla="*/ 11410034 w 12192000"/>
              <a:gd name="connsiteY4" fmla="*/ 6526427 h 6858000"/>
              <a:gd name="connsiteX5" fmla="*/ 11738919 w 12192000"/>
              <a:gd name="connsiteY5" fmla="*/ 6197542 h 6858000"/>
              <a:gd name="connsiteX6" fmla="*/ 11738919 w 12192000"/>
              <a:gd name="connsiteY6" fmla="*/ 660458 h 6858000"/>
              <a:gd name="connsiteX7" fmla="*/ 11410034 w 12192000"/>
              <a:gd name="connsiteY7" fmla="*/ 331573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625448" y="331573"/>
                </a:moveTo>
                <a:cubicBezTo>
                  <a:pt x="443810" y="331573"/>
                  <a:pt x="296563" y="478820"/>
                  <a:pt x="296563" y="660458"/>
                </a:cubicBezTo>
                <a:lnTo>
                  <a:pt x="296563" y="6197542"/>
                </a:lnTo>
                <a:cubicBezTo>
                  <a:pt x="296563" y="6379180"/>
                  <a:pt x="443810" y="6526427"/>
                  <a:pt x="625448" y="6526427"/>
                </a:cubicBezTo>
                <a:lnTo>
                  <a:pt x="11410034" y="6526427"/>
                </a:lnTo>
                <a:cubicBezTo>
                  <a:pt x="11591672" y="6526427"/>
                  <a:pt x="11738919" y="6379180"/>
                  <a:pt x="11738919" y="6197542"/>
                </a:cubicBezTo>
                <a:lnTo>
                  <a:pt x="11738919" y="660458"/>
                </a:lnTo>
                <a:cubicBezTo>
                  <a:pt x="11738919" y="478820"/>
                  <a:pt x="11591672" y="331573"/>
                  <a:pt x="11410034" y="33157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D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20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92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1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00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8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17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0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1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95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4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16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97E14-D05E-4349-BA5C-29B267A330D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90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7049" y="2882839"/>
            <a:ext cx="4868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산뜻한</a:t>
            </a:r>
            <a:r>
              <a:rPr lang="ko-KR" alt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5400" dirty="0" smtClean="0">
                <a:solidFill>
                  <a:srgbClr val="FCDF8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노랑</a:t>
            </a:r>
            <a:r>
              <a:rPr lang="ko-KR" alt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5400" dirty="0" smtClean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PPT</a:t>
            </a:r>
            <a:endParaRPr lang="ko-KR" altLang="en-US" sz="5400" dirty="0">
              <a:solidFill>
                <a:srgbClr val="6464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525795" y="3731741"/>
            <a:ext cx="5004486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27372" y="3806169"/>
            <a:ext cx="253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샘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샘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PPT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24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49" y="2736227"/>
            <a:ext cx="658425" cy="6523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49" y="1657410"/>
            <a:ext cx="658425" cy="6523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63746" y="593121"/>
            <a:ext cx="1264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  <a:endParaRPr lang="ko-KR" altLang="en-US" sz="4000" dirty="0">
              <a:solidFill>
                <a:srgbClr val="6464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30402" y="1376695"/>
            <a:ext cx="5004486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60501" y="1779373"/>
            <a:ext cx="3179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나비야 </a:t>
            </a:r>
            <a:r>
              <a:rPr lang="ko-KR" altLang="en-US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나비야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60501" y="2855168"/>
            <a:ext cx="3179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이리 날아오너라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0501" y="3930963"/>
            <a:ext cx="3179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호랑나비 흰나비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0501" y="5006759"/>
            <a:ext cx="3179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춤을 추며 오너라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49" y="4893862"/>
            <a:ext cx="658425" cy="65232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49" y="3815044"/>
            <a:ext cx="658425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5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21522" y="507144"/>
            <a:ext cx="653486" cy="654906"/>
            <a:chOff x="3781167" y="1655805"/>
            <a:chExt cx="947351" cy="949410"/>
          </a:xfrm>
        </p:grpSpPr>
        <p:sp>
          <p:nvSpPr>
            <p:cNvPr id="3" name="자유형 2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제목을 입력해주세요</a:t>
            </a:r>
            <a:endParaRPr lang="ko-KR" altLang="en-US" sz="4000" dirty="0">
              <a:solidFill>
                <a:srgbClr val="6464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09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제목을 입력해주세요</a:t>
            </a:r>
            <a:endParaRPr lang="ko-KR" altLang="en-US" sz="4000" dirty="0">
              <a:solidFill>
                <a:srgbClr val="6464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26681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828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43168" y="2882839"/>
            <a:ext cx="4868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mtClean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endParaRPr lang="ko-KR" altLang="en-US" sz="5400" dirty="0">
              <a:solidFill>
                <a:srgbClr val="6464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525795" y="3731741"/>
            <a:ext cx="5004486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27372" y="3806169"/>
            <a:ext cx="253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샘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샘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PPT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90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Office PowerPoint</Application>
  <PresentationFormat>와이드스크린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배달의민족 주아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 sae mi</dc:creator>
  <cp:lastModifiedBy>chun sae mi</cp:lastModifiedBy>
  <cp:revision>3</cp:revision>
  <dcterms:created xsi:type="dcterms:W3CDTF">2019-02-27T03:04:36Z</dcterms:created>
  <dcterms:modified xsi:type="dcterms:W3CDTF">2019-02-27T03:07:23Z</dcterms:modified>
</cp:coreProperties>
</file>