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FF66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19CDF-DA02-45B4-917C-C42115C10CDE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277B7-B695-483B-BFB5-57160A333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2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77B7-B695-483B-BFB5-57160A3336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6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5C2A8-9E23-A93B-8493-3EF718714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EE6D76-2F1D-E613-7C8B-B16D630586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8ACA71-8A94-2CE4-6150-75653D57D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B566C-6EB0-62E2-ABA0-8A6E266B95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77B7-B695-483B-BFB5-57160A3336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8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CF528-AA69-228A-6F1A-A86A16CC4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5C906-0BF3-4173-AA23-5D5CFC73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456AB-9FBB-9F6B-98E0-DD896948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D15B-02B7-4871-B4F4-A3AC267B4B3A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8E6A5-9E01-3F05-C510-3CD658A5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8819F-475A-2334-ED48-7586E138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B225-D51B-4BA7-BAD1-E19F9F1CE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75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1D2F2-49E0-CD3E-FA04-12C5178B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8A1E00-A476-45BB-0F06-10132F58C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B6F06-EEEE-4446-9F7D-B985A61B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D15B-02B7-4871-B4F4-A3AC267B4B3A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640D2-BC2A-6C20-35A8-50887834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7DBBD-44F9-6D2A-AE11-70CDDFCA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B225-D51B-4BA7-BAD1-E19F9F1CE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4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64BF02-F478-7ADF-3BBD-361311320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CFCED4-57C4-748A-8E64-F771E1FF6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BF767-2E6E-CB10-4D87-BFADAACC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D15B-02B7-4871-B4F4-A3AC267B4B3A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97ED6-E40B-691C-26D2-C34E98BF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41AE1-B24C-157F-0B5F-D4808447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B225-D51B-4BA7-BAD1-E19F9F1CE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2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2380A-8683-5CD8-7477-F3B6C5D9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2E428-6F2D-7699-7B08-82B5BAEC9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C9E2B-0C6C-126A-200A-303772DA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D15B-02B7-4871-B4F4-A3AC267B4B3A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69A89-853E-6D27-AE97-C1A4E0EF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30D6C-A1BD-CEC2-015A-8FDAEF73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B225-D51B-4BA7-BAD1-E19F9F1CE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3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6E370-EC62-60F7-3DD5-3A00F799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06BF68-E7B4-10ED-A664-16AE15459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D6A4F-3BFA-BFF7-56D5-ADC7E03E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D15B-02B7-4871-B4F4-A3AC267B4B3A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3725B-5D2E-51F0-76CB-A6C24987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F568A-E212-E2D0-F44F-43E2F7C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B225-D51B-4BA7-BAD1-E19F9F1CE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A94BE-06B4-C7B5-C323-912E6956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0225E-AAEF-EEE2-0420-F8EE2F5F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E12BA4-A426-81B5-1735-F15391613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103E6-E8BA-FA2C-076A-DC273380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D15B-02B7-4871-B4F4-A3AC267B4B3A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F97FE-971C-0E22-7750-F05C72EA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B8D334-4509-670E-FC03-AF09B820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B225-D51B-4BA7-BAD1-E19F9F1CE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2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34EF1-DC1E-FD56-BF27-CC57166F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AF0982-CC1A-69D5-05B6-51A42660B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699C6B-1041-D1F1-CA82-2F8D0D842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FC605D-4D6C-2F62-92DD-7030CFA3B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A351B8-5BCD-516C-F461-A11CC3FE9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13308C-8DE6-B560-4584-43A9C451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D15B-02B7-4871-B4F4-A3AC267B4B3A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CBEB1-9D42-A090-9F07-AE79FA64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21A71E-D914-E407-6BB4-A87E8217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B225-D51B-4BA7-BAD1-E19F9F1CE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3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ACE6-F76E-D8B6-EFFC-54A520F4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E7EA13-AFDB-301D-E38B-A7DCF04D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D15B-02B7-4871-B4F4-A3AC267B4B3A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255338-8DB0-EEA8-A127-44333A84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539B36-6F7A-C6C2-97EC-F8AD5E6C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B225-D51B-4BA7-BAD1-E19F9F1CE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6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C4B9C-A6B6-95FC-29B3-07906071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D15B-02B7-4871-B4F4-A3AC267B4B3A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631654-FBD3-09E7-79EE-F98E469B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E4C6BE-F0FB-5CB6-D03E-2A328F96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B225-D51B-4BA7-BAD1-E19F9F1CE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4B621-D67C-EA9F-3C54-5EFD8359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1271B-2173-0D42-E4DC-B39A61A7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64E30B-79BC-7C48-C5D3-FA9B8632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59AE9-0E4A-D5D6-DC6D-6F26D87D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D15B-02B7-4871-B4F4-A3AC267B4B3A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CF1B2-BC77-841D-2426-87C76CB4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9A4DB-CF56-047B-604C-D70AB633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B225-D51B-4BA7-BAD1-E19F9F1CE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8C18A-4E8B-E504-C64F-FE7B248E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4E94F9-9FD7-0202-25A5-27F8B2D35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D9D3F-971F-88A2-69DC-861410F7E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F6433F-2ECD-1BFD-6DB0-4D8F8E2C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D15B-02B7-4871-B4F4-A3AC267B4B3A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DE6F6-DBDD-F424-DC20-BEE754C4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994DE-E8F0-256F-F78E-F5AFB170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B225-D51B-4BA7-BAD1-E19F9F1CE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3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CEE693-D595-0452-CD9C-E78F3A6F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37B3B-1755-A2D1-91B1-0E594487D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9DD69-C9A3-C40B-79B0-1A47933B0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EAD15B-02B7-4871-B4F4-A3AC267B4B3A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B9DB1-8405-3135-F54F-12D2C0B98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1B1B0-831B-9D94-385E-EB0E4E325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0CB225-D51B-4BA7-BAD1-E19F9F1CE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3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D5303C-A580-3D0B-95FD-46146BDB3847}"/>
              </a:ext>
            </a:extLst>
          </p:cNvPr>
          <p:cNvSpPr/>
          <p:nvPr/>
        </p:nvSpPr>
        <p:spPr>
          <a:xfrm>
            <a:off x="1620145" y="1557216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7014A2-FA3D-E72F-A688-70869DC2608B}"/>
              </a:ext>
            </a:extLst>
          </p:cNvPr>
          <p:cNvSpPr/>
          <p:nvPr/>
        </p:nvSpPr>
        <p:spPr>
          <a:xfrm>
            <a:off x="2473176" y="1557216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74EFAA-B245-AC62-D439-1EB7FC3553FC}"/>
              </a:ext>
            </a:extLst>
          </p:cNvPr>
          <p:cNvSpPr/>
          <p:nvPr/>
        </p:nvSpPr>
        <p:spPr>
          <a:xfrm>
            <a:off x="3326207" y="1557216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B13F34-A3EC-9048-209D-59CE4C41E8DB}"/>
              </a:ext>
            </a:extLst>
          </p:cNvPr>
          <p:cNvSpPr/>
          <p:nvPr/>
        </p:nvSpPr>
        <p:spPr>
          <a:xfrm>
            <a:off x="4179238" y="1557216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7E3FA1-465C-1B42-B9FE-529B1158CFE5}"/>
              </a:ext>
            </a:extLst>
          </p:cNvPr>
          <p:cNvSpPr/>
          <p:nvPr/>
        </p:nvSpPr>
        <p:spPr>
          <a:xfrm>
            <a:off x="767114" y="1557216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781A19-C6BA-B7D8-FF59-3D23C8A7F61C}"/>
              </a:ext>
            </a:extLst>
          </p:cNvPr>
          <p:cNvSpPr/>
          <p:nvPr/>
        </p:nvSpPr>
        <p:spPr>
          <a:xfrm>
            <a:off x="1620145" y="2385699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515F6B-E13C-7667-BC62-884DD70853E4}"/>
              </a:ext>
            </a:extLst>
          </p:cNvPr>
          <p:cNvSpPr/>
          <p:nvPr/>
        </p:nvSpPr>
        <p:spPr>
          <a:xfrm>
            <a:off x="2473176" y="2385699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3CA387-95CB-2F90-5498-6F7CC91795D2}"/>
              </a:ext>
            </a:extLst>
          </p:cNvPr>
          <p:cNvSpPr/>
          <p:nvPr/>
        </p:nvSpPr>
        <p:spPr>
          <a:xfrm>
            <a:off x="3326207" y="2385699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00EB5A-92D0-C7F7-30A4-666AEC09E2A1}"/>
              </a:ext>
            </a:extLst>
          </p:cNvPr>
          <p:cNvSpPr/>
          <p:nvPr/>
        </p:nvSpPr>
        <p:spPr>
          <a:xfrm>
            <a:off x="4179238" y="2385699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70809E-23DB-5159-6BE8-CDC366A6A6AC}"/>
              </a:ext>
            </a:extLst>
          </p:cNvPr>
          <p:cNvSpPr/>
          <p:nvPr/>
        </p:nvSpPr>
        <p:spPr>
          <a:xfrm>
            <a:off x="767114" y="2385699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7434D2-0132-92B9-F18E-347666E2789A}"/>
              </a:ext>
            </a:extLst>
          </p:cNvPr>
          <p:cNvSpPr/>
          <p:nvPr/>
        </p:nvSpPr>
        <p:spPr>
          <a:xfrm>
            <a:off x="1620145" y="3214182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62485D-042D-9DF8-E254-1DE06C3A71F8}"/>
              </a:ext>
            </a:extLst>
          </p:cNvPr>
          <p:cNvSpPr/>
          <p:nvPr/>
        </p:nvSpPr>
        <p:spPr>
          <a:xfrm>
            <a:off x="2473176" y="3214182"/>
            <a:ext cx="712033" cy="71203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EBB4C8-0508-4805-32D7-B5FE3D55D90B}"/>
              </a:ext>
            </a:extLst>
          </p:cNvPr>
          <p:cNvSpPr/>
          <p:nvPr/>
        </p:nvSpPr>
        <p:spPr>
          <a:xfrm>
            <a:off x="3326207" y="3214182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04CA01-F876-1B64-178C-FF49A95887B2}"/>
              </a:ext>
            </a:extLst>
          </p:cNvPr>
          <p:cNvSpPr/>
          <p:nvPr/>
        </p:nvSpPr>
        <p:spPr>
          <a:xfrm>
            <a:off x="4179238" y="3214182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6AC777-5571-FBF7-26AF-EA4335BEA7A8}"/>
              </a:ext>
            </a:extLst>
          </p:cNvPr>
          <p:cNvSpPr/>
          <p:nvPr/>
        </p:nvSpPr>
        <p:spPr>
          <a:xfrm>
            <a:off x="767114" y="3214182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F173E6-DD66-C323-3296-F53317847EC5}"/>
              </a:ext>
            </a:extLst>
          </p:cNvPr>
          <p:cNvSpPr/>
          <p:nvPr/>
        </p:nvSpPr>
        <p:spPr>
          <a:xfrm>
            <a:off x="1620145" y="4042665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96944B-1D93-F0BE-A9F2-DDF33421C02B}"/>
              </a:ext>
            </a:extLst>
          </p:cNvPr>
          <p:cNvSpPr/>
          <p:nvPr/>
        </p:nvSpPr>
        <p:spPr>
          <a:xfrm>
            <a:off x="2473176" y="4042665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7B9F80-265B-4777-01C7-E3F6E24EA5DF}"/>
              </a:ext>
            </a:extLst>
          </p:cNvPr>
          <p:cNvSpPr/>
          <p:nvPr/>
        </p:nvSpPr>
        <p:spPr>
          <a:xfrm>
            <a:off x="3326207" y="4042665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0FBB2-D8A5-A183-F5B8-AE45FEA71F4D}"/>
              </a:ext>
            </a:extLst>
          </p:cNvPr>
          <p:cNvSpPr/>
          <p:nvPr/>
        </p:nvSpPr>
        <p:spPr>
          <a:xfrm>
            <a:off x="4179238" y="4042665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EBA16-8BD1-6C05-2383-7AA1CDAE2897}"/>
              </a:ext>
            </a:extLst>
          </p:cNvPr>
          <p:cNvSpPr/>
          <p:nvPr/>
        </p:nvSpPr>
        <p:spPr>
          <a:xfrm>
            <a:off x="767114" y="4042665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CEA3DA-B618-5663-1B89-EB48688E6B7A}"/>
              </a:ext>
            </a:extLst>
          </p:cNvPr>
          <p:cNvSpPr/>
          <p:nvPr/>
        </p:nvSpPr>
        <p:spPr>
          <a:xfrm>
            <a:off x="1620145" y="4871148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00DDA8-F938-7F22-59A4-FC7549D81683}"/>
              </a:ext>
            </a:extLst>
          </p:cNvPr>
          <p:cNvSpPr/>
          <p:nvPr/>
        </p:nvSpPr>
        <p:spPr>
          <a:xfrm>
            <a:off x="2473176" y="4871148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530C6E-171D-CCC6-5BB1-03E1DB2ECF6E}"/>
              </a:ext>
            </a:extLst>
          </p:cNvPr>
          <p:cNvSpPr/>
          <p:nvPr/>
        </p:nvSpPr>
        <p:spPr>
          <a:xfrm>
            <a:off x="3326207" y="4871148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84F78B-C975-442A-8BFE-8540BA3AC51A}"/>
              </a:ext>
            </a:extLst>
          </p:cNvPr>
          <p:cNvSpPr/>
          <p:nvPr/>
        </p:nvSpPr>
        <p:spPr>
          <a:xfrm>
            <a:off x="4179238" y="4871148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D7200E-EB18-D2ED-DA28-026160B9F907}"/>
              </a:ext>
            </a:extLst>
          </p:cNvPr>
          <p:cNvSpPr/>
          <p:nvPr/>
        </p:nvSpPr>
        <p:spPr>
          <a:xfrm>
            <a:off x="767114" y="4871148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AC09C9-F8D7-BC85-2899-333FEB6BA364}"/>
              </a:ext>
            </a:extLst>
          </p:cNvPr>
          <p:cNvSpPr txBox="1"/>
          <p:nvPr/>
        </p:nvSpPr>
        <p:spPr>
          <a:xfrm>
            <a:off x="251613" y="116601"/>
            <a:ext cx="1037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1</a:t>
            </a:r>
            <a:endParaRPr lang="ko-KR" altLang="en-US" sz="6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08FA07B-14B4-5B53-8716-71C598F944E0}"/>
              </a:ext>
            </a:extLst>
          </p:cNvPr>
          <p:cNvSpPr/>
          <p:nvPr/>
        </p:nvSpPr>
        <p:spPr>
          <a:xfrm>
            <a:off x="6388983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15C8B6C-A74F-DAD7-EE08-576AB6897B8D}"/>
              </a:ext>
            </a:extLst>
          </p:cNvPr>
          <p:cNvSpPr/>
          <p:nvPr/>
        </p:nvSpPr>
        <p:spPr>
          <a:xfrm>
            <a:off x="6964265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A3454F9-32BC-178C-2564-12E878F6304E}"/>
              </a:ext>
            </a:extLst>
          </p:cNvPr>
          <p:cNvSpPr/>
          <p:nvPr/>
        </p:nvSpPr>
        <p:spPr>
          <a:xfrm>
            <a:off x="7539546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79DBD98-6B0D-6B2A-563E-12C20D09E45A}"/>
              </a:ext>
            </a:extLst>
          </p:cNvPr>
          <p:cNvSpPr/>
          <p:nvPr/>
        </p:nvSpPr>
        <p:spPr>
          <a:xfrm>
            <a:off x="8114827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8429298-CED0-BB94-64C9-3122966BF27B}"/>
              </a:ext>
            </a:extLst>
          </p:cNvPr>
          <p:cNvSpPr/>
          <p:nvPr/>
        </p:nvSpPr>
        <p:spPr>
          <a:xfrm>
            <a:off x="5813702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0101050-E84D-403F-F5AE-303839FD726C}"/>
              </a:ext>
            </a:extLst>
          </p:cNvPr>
          <p:cNvSpPr/>
          <p:nvPr/>
        </p:nvSpPr>
        <p:spPr>
          <a:xfrm>
            <a:off x="6388983" y="1224583"/>
            <a:ext cx="480193" cy="480193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8E4C166-81A9-2087-1553-5F7B6E2D6BB0}"/>
              </a:ext>
            </a:extLst>
          </p:cNvPr>
          <p:cNvSpPr/>
          <p:nvPr/>
        </p:nvSpPr>
        <p:spPr>
          <a:xfrm>
            <a:off x="6964265" y="1224583"/>
            <a:ext cx="480193" cy="480193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239FEC5-BE00-DCFA-BF09-FF96441910AD}"/>
              </a:ext>
            </a:extLst>
          </p:cNvPr>
          <p:cNvSpPr/>
          <p:nvPr/>
        </p:nvSpPr>
        <p:spPr>
          <a:xfrm>
            <a:off x="7539546" y="1224583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3AC4AEA-3F86-BB9A-18E5-797004190C9B}"/>
              </a:ext>
            </a:extLst>
          </p:cNvPr>
          <p:cNvSpPr/>
          <p:nvPr/>
        </p:nvSpPr>
        <p:spPr>
          <a:xfrm>
            <a:off x="8114827" y="1224583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07793ED-37E7-26CF-4658-B8E9D7CD4C69}"/>
              </a:ext>
            </a:extLst>
          </p:cNvPr>
          <p:cNvSpPr/>
          <p:nvPr/>
        </p:nvSpPr>
        <p:spPr>
          <a:xfrm>
            <a:off x="5813702" y="1224583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142E3FE-176B-258A-B075-31AC19B5AEA5}"/>
              </a:ext>
            </a:extLst>
          </p:cNvPr>
          <p:cNvSpPr/>
          <p:nvPr/>
        </p:nvSpPr>
        <p:spPr>
          <a:xfrm>
            <a:off x="6388983" y="1783310"/>
            <a:ext cx="480193" cy="480193"/>
          </a:xfrm>
          <a:prstGeom prst="rect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75306ED-A7E5-2E1C-E445-A7DA9153A56C}"/>
              </a:ext>
            </a:extLst>
          </p:cNvPr>
          <p:cNvSpPr/>
          <p:nvPr/>
        </p:nvSpPr>
        <p:spPr>
          <a:xfrm>
            <a:off x="6964265" y="1783310"/>
            <a:ext cx="480193" cy="480193"/>
          </a:xfrm>
          <a:prstGeom prst="rect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6CDF98C-B8F2-78D4-C67C-3E0D5C0DF891}"/>
              </a:ext>
            </a:extLst>
          </p:cNvPr>
          <p:cNvSpPr/>
          <p:nvPr/>
        </p:nvSpPr>
        <p:spPr>
          <a:xfrm>
            <a:off x="7539546" y="1783310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403029C-1FFB-571A-4896-4384AAAAE78E}"/>
              </a:ext>
            </a:extLst>
          </p:cNvPr>
          <p:cNvSpPr/>
          <p:nvPr/>
        </p:nvSpPr>
        <p:spPr>
          <a:xfrm>
            <a:off x="8114827" y="1783310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52F40C3-1584-1AD9-E274-B7103A785D25}"/>
              </a:ext>
            </a:extLst>
          </p:cNvPr>
          <p:cNvSpPr/>
          <p:nvPr/>
        </p:nvSpPr>
        <p:spPr>
          <a:xfrm>
            <a:off x="5813702" y="1783310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A566B4F-B516-07BE-A763-F431B8215191}"/>
              </a:ext>
            </a:extLst>
          </p:cNvPr>
          <p:cNvSpPr/>
          <p:nvPr/>
        </p:nvSpPr>
        <p:spPr>
          <a:xfrm>
            <a:off x="6388983" y="2342036"/>
            <a:ext cx="480193" cy="480193"/>
          </a:xfrm>
          <a:prstGeom prst="rect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221DD51-70D0-FF62-F3A2-BC5B95A72E38}"/>
              </a:ext>
            </a:extLst>
          </p:cNvPr>
          <p:cNvSpPr/>
          <p:nvPr/>
        </p:nvSpPr>
        <p:spPr>
          <a:xfrm>
            <a:off x="6964265" y="2342036"/>
            <a:ext cx="480193" cy="480193"/>
          </a:xfrm>
          <a:prstGeom prst="rect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141E0EE-3220-93CB-C0C7-D715E29CE52F}"/>
              </a:ext>
            </a:extLst>
          </p:cNvPr>
          <p:cNvSpPr/>
          <p:nvPr/>
        </p:nvSpPr>
        <p:spPr>
          <a:xfrm>
            <a:off x="7539546" y="2342036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EAA45E6-C169-387B-0D81-DDFD0D46D3FB}"/>
              </a:ext>
            </a:extLst>
          </p:cNvPr>
          <p:cNvSpPr/>
          <p:nvPr/>
        </p:nvSpPr>
        <p:spPr>
          <a:xfrm>
            <a:off x="8114827" y="2342036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36C94AC-5437-EF95-35AC-E4D30A816C5E}"/>
              </a:ext>
            </a:extLst>
          </p:cNvPr>
          <p:cNvSpPr/>
          <p:nvPr/>
        </p:nvSpPr>
        <p:spPr>
          <a:xfrm>
            <a:off x="5813702" y="2342036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EA4B69F-C447-51DB-F2B1-7CF7A5998DFE}"/>
              </a:ext>
            </a:extLst>
          </p:cNvPr>
          <p:cNvSpPr/>
          <p:nvPr/>
        </p:nvSpPr>
        <p:spPr>
          <a:xfrm>
            <a:off x="6388983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464C7F9-F9BF-254A-2554-140D1FD23974}"/>
              </a:ext>
            </a:extLst>
          </p:cNvPr>
          <p:cNvSpPr/>
          <p:nvPr/>
        </p:nvSpPr>
        <p:spPr>
          <a:xfrm>
            <a:off x="6964265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C7C8F80-901B-582E-C2D2-640C3DA92505}"/>
              </a:ext>
            </a:extLst>
          </p:cNvPr>
          <p:cNvSpPr/>
          <p:nvPr/>
        </p:nvSpPr>
        <p:spPr>
          <a:xfrm>
            <a:off x="7539546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2468222-D025-B6AD-566C-0E54D5E5C8F1}"/>
              </a:ext>
            </a:extLst>
          </p:cNvPr>
          <p:cNvSpPr/>
          <p:nvPr/>
        </p:nvSpPr>
        <p:spPr>
          <a:xfrm>
            <a:off x="8114827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4C73062-4B38-D47D-CC27-CB0E95F8F035}"/>
              </a:ext>
            </a:extLst>
          </p:cNvPr>
          <p:cNvSpPr/>
          <p:nvPr/>
        </p:nvSpPr>
        <p:spPr>
          <a:xfrm>
            <a:off x="5813702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B233FC9-192C-8BAF-9378-1570D56CE426}"/>
              </a:ext>
            </a:extLst>
          </p:cNvPr>
          <p:cNvSpPr/>
          <p:nvPr/>
        </p:nvSpPr>
        <p:spPr>
          <a:xfrm>
            <a:off x="9344706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A1C1429-401B-648E-9365-B642396E99A6}"/>
              </a:ext>
            </a:extLst>
          </p:cNvPr>
          <p:cNvSpPr/>
          <p:nvPr/>
        </p:nvSpPr>
        <p:spPr>
          <a:xfrm>
            <a:off x="9919988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C34E452-2401-33C1-4D29-C8856EA13D20}"/>
              </a:ext>
            </a:extLst>
          </p:cNvPr>
          <p:cNvSpPr/>
          <p:nvPr/>
        </p:nvSpPr>
        <p:spPr>
          <a:xfrm>
            <a:off x="10495269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F29CBD3-B527-CA14-B041-3A41D7FA9E32}"/>
              </a:ext>
            </a:extLst>
          </p:cNvPr>
          <p:cNvSpPr/>
          <p:nvPr/>
        </p:nvSpPr>
        <p:spPr>
          <a:xfrm>
            <a:off x="11070550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FDA9B56-9746-598A-8BB7-BE70B2AECDC9}"/>
              </a:ext>
            </a:extLst>
          </p:cNvPr>
          <p:cNvSpPr/>
          <p:nvPr/>
        </p:nvSpPr>
        <p:spPr>
          <a:xfrm>
            <a:off x="8769425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A26D1AB-F1CD-33F5-796D-32075AE99972}"/>
              </a:ext>
            </a:extLst>
          </p:cNvPr>
          <p:cNvSpPr/>
          <p:nvPr/>
        </p:nvSpPr>
        <p:spPr>
          <a:xfrm>
            <a:off x="9344706" y="1224583"/>
            <a:ext cx="480193" cy="480193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5B71BB4-CBCA-D495-664C-41842413FDDA}"/>
              </a:ext>
            </a:extLst>
          </p:cNvPr>
          <p:cNvSpPr/>
          <p:nvPr/>
        </p:nvSpPr>
        <p:spPr>
          <a:xfrm>
            <a:off x="9919988" y="1224583"/>
            <a:ext cx="480193" cy="480193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FC1E625-1866-AB73-7376-70EE1122F65A}"/>
              </a:ext>
            </a:extLst>
          </p:cNvPr>
          <p:cNvSpPr/>
          <p:nvPr/>
        </p:nvSpPr>
        <p:spPr>
          <a:xfrm>
            <a:off x="10495269" y="1224583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9B0E4EB-5AB8-6B5A-DE90-A362EF228E48}"/>
              </a:ext>
            </a:extLst>
          </p:cNvPr>
          <p:cNvSpPr/>
          <p:nvPr/>
        </p:nvSpPr>
        <p:spPr>
          <a:xfrm>
            <a:off x="11070550" y="1224583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5A0D437-D44C-56A3-5EC9-D5A9603BC520}"/>
              </a:ext>
            </a:extLst>
          </p:cNvPr>
          <p:cNvSpPr/>
          <p:nvPr/>
        </p:nvSpPr>
        <p:spPr>
          <a:xfrm>
            <a:off x="8769425" y="1224583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526E19A-51E2-1491-9AE1-4587E17DA628}"/>
              </a:ext>
            </a:extLst>
          </p:cNvPr>
          <p:cNvSpPr/>
          <p:nvPr/>
        </p:nvSpPr>
        <p:spPr>
          <a:xfrm>
            <a:off x="9344706" y="1783310"/>
            <a:ext cx="480193" cy="480193"/>
          </a:xfrm>
          <a:prstGeom prst="rect">
            <a:avLst/>
          </a:prstGeom>
          <a:solidFill>
            <a:srgbClr val="FFFF99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92F2510-779E-E6BB-ED39-B3E70834AFDA}"/>
              </a:ext>
            </a:extLst>
          </p:cNvPr>
          <p:cNvSpPr/>
          <p:nvPr/>
        </p:nvSpPr>
        <p:spPr>
          <a:xfrm>
            <a:off x="9919988" y="1783310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64AB879-CCE7-49F6-0F81-B8691DD32D1D}"/>
              </a:ext>
            </a:extLst>
          </p:cNvPr>
          <p:cNvSpPr/>
          <p:nvPr/>
        </p:nvSpPr>
        <p:spPr>
          <a:xfrm>
            <a:off x="10495269" y="1783310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E8DDEAE-700F-5D2D-3D32-98FB34BF6260}"/>
              </a:ext>
            </a:extLst>
          </p:cNvPr>
          <p:cNvSpPr/>
          <p:nvPr/>
        </p:nvSpPr>
        <p:spPr>
          <a:xfrm>
            <a:off x="11070550" y="1783310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C1B38C9-9544-DEA5-AB8B-CDC731C68334}"/>
              </a:ext>
            </a:extLst>
          </p:cNvPr>
          <p:cNvSpPr/>
          <p:nvPr/>
        </p:nvSpPr>
        <p:spPr>
          <a:xfrm>
            <a:off x="8769425" y="1783310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43FF988-9E96-65B4-7F9B-AEF9FBC50D13}"/>
              </a:ext>
            </a:extLst>
          </p:cNvPr>
          <p:cNvSpPr/>
          <p:nvPr/>
        </p:nvSpPr>
        <p:spPr>
          <a:xfrm>
            <a:off x="9344706" y="2342036"/>
            <a:ext cx="480193" cy="480193"/>
          </a:xfrm>
          <a:prstGeom prst="rect">
            <a:avLst/>
          </a:prstGeom>
          <a:solidFill>
            <a:srgbClr val="FFFF99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31AEBB6-484A-EAAD-60D4-19724546CE8D}"/>
              </a:ext>
            </a:extLst>
          </p:cNvPr>
          <p:cNvSpPr/>
          <p:nvPr/>
        </p:nvSpPr>
        <p:spPr>
          <a:xfrm>
            <a:off x="9919988" y="2342036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FDD4146-3115-F3DC-3933-89E334510BC5}"/>
              </a:ext>
            </a:extLst>
          </p:cNvPr>
          <p:cNvSpPr/>
          <p:nvPr/>
        </p:nvSpPr>
        <p:spPr>
          <a:xfrm>
            <a:off x="10495269" y="2342036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3C981D7-489B-AC3D-666E-8A4C52A77990}"/>
              </a:ext>
            </a:extLst>
          </p:cNvPr>
          <p:cNvSpPr/>
          <p:nvPr/>
        </p:nvSpPr>
        <p:spPr>
          <a:xfrm>
            <a:off x="11070550" y="2342036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D4FCEC2-6EA9-7505-CA78-2F70D4EF864F}"/>
              </a:ext>
            </a:extLst>
          </p:cNvPr>
          <p:cNvSpPr/>
          <p:nvPr/>
        </p:nvSpPr>
        <p:spPr>
          <a:xfrm>
            <a:off x="8769425" y="2342036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9077899-2364-3584-2CA0-411E469DEEA4}"/>
              </a:ext>
            </a:extLst>
          </p:cNvPr>
          <p:cNvSpPr/>
          <p:nvPr/>
        </p:nvSpPr>
        <p:spPr>
          <a:xfrm>
            <a:off x="9344706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C77647F-3135-B7DC-00F2-D96511A904C7}"/>
              </a:ext>
            </a:extLst>
          </p:cNvPr>
          <p:cNvSpPr/>
          <p:nvPr/>
        </p:nvSpPr>
        <p:spPr>
          <a:xfrm>
            <a:off x="9919988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EAFE7AB-6374-E244-AB11-9DC19D141CEB}"/>
              </a:ext>
            </a:extLst>
          </p:cNvPr>
          <p:cNvSpPr/>
          <p:nvPr/>
        </p:nvSpPr>
        <p:spPr>
          <a:xfrm>
            <a:off x="10495269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9630B20-CF26-7F21-BBBC-B0A19B1F490E}"/>
              </a:ext>
            </a:extLst>
          </p:cNvPr>
          <p:cNvSpPr/>
          <p:nvPr/>
        </p:nvSpPr>
        <p:spPr>
          <a:xfrm>
            <a:off x="11070550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05CD0C4B-99AC-0B87-C4EF-25FFABD0725B}"/>
              </a:ext>
            </a:extLst>
          </p:cNvPr>
          <p:cNvSpPr/>
          <p:nvPr/>
        </p:nvSpPr>
        <p:spPr>
          <a:xfrm>
            <a:off x="8769425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11E0389-DA1D-EB25-C696-95DDE713FA64}"/>
              </a:ext>
            </a:extLst>
          </p:cNvPr>
          <p:cNvSpPr/>
          <p:nvPr/>
        </p:nvSpPr>
        <p:spPr>
          <a:xfrm>
            <a:off x="6388983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B4345AF2-BB91-DDA6-9A8E-D02B6C9D3AE3}"/>
              </a:ext>
            </a:extLst>
          </p:cNvPr>
          <p:cNvSpPr/>
          <p:nvPr/>
        </p:nvSpPr>
        <p:spPr>
          <a:xfrm>
            <a:off x="6964265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E01293F-709B-7BA3-3029-3343290F4787}"/>
              </a:ext>
            </a:extLst>
          </p:cNvPr>
          <p:cNvSpPr/>
          <p:nvPr/>
        </p:nvSpPr>
        <p:spPr>
          <a:xfrm>
            <a:off x="7539546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ECFDC47-FA2A-580B-6430-EE4C1762E46E}"/>
              </a:ext>
            </a:extLst>
          </p:cNvPr>
          <p:cNvSpPr/>
          <p:nvPr/>
        </p:nvSpPr>
        <p:spPr>
          <a:xfrm>
            <a:off x="8114827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511DA4B-100B-D293-ADCD-B06F1E6081D2}"/>
              </a:ext>
            </a:extLst>
          </p:cNvPr>
          <p:cNvSpPr/>
          <p:nvPr/>
        </p:nvSpPr>
        <p:spPr>
          <a:xfrm>
            <a:off x="5813702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E59E724-2A41-049F-3295-7CC7647B6388}"/>
              </a:ext>
            </a:extLst>
          </p:cNvPr>
          <p:cNvSpPr/>
          <p:nvPr/>
        </p:nvSpPr>
        <p:spPr>
          <a:xfrm>
            <a:off x="6388983" y="4127558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8175E48-A3E1-CF95-B7D0-445BDBF32472}"/>
              </a:ext>
            </a:extLst>
          </p:cNvPr>
          <p:cNvSpPr/>
          <p:nvPr/>
        </p:nvSpPr>
        <p:spPr>
          <a:xfrm>
            <a:off x="6964265" y="4127558"/>
            <a:ext cx="480193" cy="4801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180A07EA-A0B4-B3A5-1343-444E3725FADA}"/>
              </a:ext>
            </a:extLst>
          </p:cNvPr>
          <p:cNvSpPr/>
          <p:nvPr/>
        </p:nvSpPr>
        <p:spPr>
          <a:xfrm>
            <a:off x="7539546" y="4127558"/>
            <a:ext cx="480193" cy="480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15001D8-9E1E-0FD2-EAF8-C4E147D55B9A}"/>
              </a:ext>
            </a:extLst>
          </p:cNvPr>
          <p:cNvSpPr/>
          <p:nvPr/>
        </p:nvSpPr>
        <p:spPr>
          <a:xfrm>
            <a:off x="8114827" y="4127558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28728E78-2BA6-C18E-CCFD-6B25EE9DEF83}"/>
              </a:ext>
            </a:extLst>
          </p:cNvPr>
          <p:cNvSpPr/>
          <p:nvPr/>
        </p:nvSpPr>
        <p:spPr>
          <a:xfrm>
            <a:off x="5813702" y="4127558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3A655C5-DFE7-E455-FF42-011376BF4495}"/>
              </a:ext>
            </a:extLst>
          </p:cNvPr>
          <p:cNvSpPr/>
          <p:nvPr/>
        </p:nvSpPr>
        <p:spPr>
          <a:xfrm>
            <a:off x="6388983" y="4686285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9A869E7-2101-A3F9-50AC-9C6C31A0C39B}"/>
              </a:ext>
            </a:extLst>
          </p:cNvPr>
          <p:cNvSpPr/>
          <p:nvPr/>
        </p:nvSpPr>
        <p:spPr>
          <a:xfrm>
            <a:off x="6964265" y="4686285"/>
            <a:ext cx="480193" cy="4801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0879924-D192-8111-3065-16C391B2BF9B}"/>
              </a:ext>
            </a:extLst>
          </p:cNvPr>
          <p:cNvSpPr/>
          <p:nvPr/>
        </p:nvSpPr>
        <p:spPr>
          <a:xfrm>
            <a:off x="7539546" y="4686285"/>
            <a:ext cx="480193" cy="480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67AB44D1-0295-ADA7-1492-C3FB2248BC99}"/>
              </a:ext>
            </a:extLst>
          </p:cNvPr>
          <p:cNvSpPr/>
          <p:nvPr/>
        </p:nvSpPr>
        <p:spPr>
          <a:xfrm>
            <a:off x="8114827" y="4686285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59F7C0CC-4A7C-C26B-9802-ABD1AC545ECF}"/>
              </a:ext>
            </a:extLst>
          </p:cNvPr>
          <p:cNvSpPr/>
          <p:nvPr/>
        </p:nvSpPr>
        <p:spPr>
          <a:xfrm>
            <a:off x="5813702" y="4686285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65EB218-A2CA-3D3F-D9EE-DCC3B2C99CE7}"/>
              </a:ext>
            </a:extLst>
          </p:cNvPr>
          <p:cNvSpPr/>
          <p:nvPr/>
        </p:nvSpPr>
        <p:spPr>
          <a:xfrm>
            <a:off x="6388983" y="5245011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CB03426-2EA9-F58A-E0E3-EB1D99B7CECD}"/>
              </a:ext>
            </a:extLst>
          </p:cNvPr>
          <p:cNvSpPr/>
          <p:nvPr/>
        </p:nvSpPr>
        <p:spPr>
          <a:xfrm>
            <a:off x="6964265" y="5245011"/>
            <a:ext cx="480193" cy="4801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009D6A3C-2DFD-03AA-6DC7-41854C626E6B}"/>
              </a:ext>
            </a:extLst>
          </p:cNvPr>
          <p:cNvSpPr/>
          <p:nvPr/>
        </p:nvSpPr>
        <p:spPr>
          <a:xfrm>
            <a:off x="7539546" y="5245011"/>
            <a:ext cx="480193" cy="480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3997D4CA-BC1A-C4B7-05E5-DB981F30F952}"/>
              </a:ext>
            </a:extLst>
          </p:cNvPr>
          <p:cNvSpPr/>
          <p:nvPr/>
        </p:nvSpPr>
        <p:spPr>
          <a:xfrm>
            <a:off x="8114827" y="5245011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6702D0EF-20CF-72AF-DC61-39F3A8134911}"/>
              </a:ext>
            </a:extLst>
          </p:cNvPr>
          <p:cNvSpPr/>
          <p:nvPr/>
        </p:nvSpPr>
        <p:spPr>
          <a:xfrm>
            <a:off x="5813702" y="5245011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7077ED7-9884-A6F3-0FAB-F694CE696ABB}"/>
              </a:ext>
            </a:extLst>
          </p:cNvPr>
          <p:cNvSpPr/>
          <p:nvPr/>
        </p:nvSpPr>
        <p:spPr>
          <a:xfrm>
            <a:off x="6388983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3672B85-11F7-7622-5864-F92A354FB36F}"/>
              </a:ext>
            </a:extLst>
          </p:cNvPr>
          <p:cNvSpPr/>
          <p:nvPr/>
        </p:nvSpPr>
        <p:spPr>
          <a:xfrm>
            <a:off x="6964265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FC383A88-3CEC-B3EB-97BB-C27F66720FD1}"/>
              </a:ext>
            </a:extLst>
          </p:cNvPr>
          <p:cNvSpPr/>
          <p:nvPr/>
        </p:nvSpPr>
        <p:spPr>
          <a:xfrm>
            <a:off x="7539546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E34B6552-F6BC-7E77-4E6A-7D3D4FA985CF}"/>
              </a:ext>
            </a:extLst>
          </p:cNvPr>
          <p:cNvSpPr/>
          <p:nvPr/>
        </p:nvSpPr>
        <p:spPr>
          <a:xfrm>
            <a:off x="8114827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15C1F79-0044-18BD-424F-BDC39132C6D7}"/>
              </a:ext>
            </a:extLst>
          </p:cNvPr>
          <p:cNvSpPr/>
          <p:nvPr/>
        </p:nvSpPr>
        <p:spPr>
          <a:xfrm>
            <a:off x="5813702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831B49F-AAA7-AA79-D82D-7C8D0EA8F480}"/>
              </a:ext>
            </a:extLst>
          </p:cNvPr>
          <p:cNvSpPr/>
          <p:nvPr/>
        </p:nvSpPr>
        <p:spPr>
          <a:xfrm>
            <a:off x="9344706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E84C101-09E7-4BFD-D8EE-389B45C4965E}"/>
              </a:ext>
            </a:extLst>
          </p:cNvPr>
          <p:cNvSpPr/>
          <p:nvPr/>
        </p:nvSpPr>
        <p:spPr>
          <a:xfrm>
            <a:off x="9919988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AC59E4F-287F-4575-DDA7-B4E81527452C}"/>
              </a:ext>
            </a:extLst>
          </p:cNvPr>
          <p:cNvSpPr/>
          <p:nvPr/>
        </p:nvSpPr>
        <p:spPr>
          <a:xfrm>
            <a:off x="10495269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6B75D80-A05D-187E-8C91-C4B2F4075AE1}"/>
              </a:ext>
            </a:extLst>
          </p:cNvPr>
          <p:cNvSpPr/>
          <p:nvPr/>
        </p:nvSpPr>
        <p:spPr>
          <a:xfrm>
            <a:off x="11070550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AF1E592C-6E26-B233-18AB-4A3265A26BA3}"/>
              </a:ext>
            </a:extLst>
          </p:cNvPr>
          <p:cNvSpPr/>
          <p:nvPr/>
        </p:nvSpPr>
        <p:spPr>
          <a:xfrm>
            <a:off x="8769425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2474BFB7-2392-AE8C-BFA3-FC5798D41141}"/>
              </a:ext>
            </a:extLst>
          </p:cNvPr>
          <p:cNvSpPr/>
          <p:nvPr/>
        </p:nvSpPr>
        <p:spPr>
          <a:xfrm>
            <a:off x="9344706" y="4127558"/>
            <a:ext cx="480193" cy="480193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78CA820-6575-8B62-8C5A-025F1716F98C}"/>
              </a:ext>
            </a:extLst>
          </p:cNvPr>
          <p:cNvSpPr/>
          <p:nvPr/>
        </p:nvSpPr>
        <p:spPr>
          <a:xfrm>
            <a:off x="9919988" y="4127558"/>
            <a:ext cx="480193" cy="480193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400189D7-A63A-29B9-5A01-6880CEE147CB}"/>
              </a:ext>
            </a:extLst>
          </p:cNvPr>
          <p:cNvSpPr/>
          <p:nvPr/>
        </p:nvSpPr>
        <p:spPr>
          <a:xfrm>
            <a:off x="10495269" y="4127558"/>
            <a:ext cx="480193" cy="4801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1A5AAC42-FB8B-65FA-1AE6-7901DA050BCE}"/>
              </a:ext>
            </a:extLst>
          </p:cNvPr>
          <p:cNvSpPr/>
          <p:nvPr/>
        </p:nvSpPr>
        <p:spPr>
          <a:xfrm>
            <a:off x="11070550" y="4127558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8009A6C9-DF2B-FDBD-DDAF-699FC4F2418A}"/>
              </a:ext>
            </a:extLst>
          </p:cNvPr>
          <p:cNvSpPr/>
          <p:nvPr/>
        </p:nvSpPr>
        <p:spPr>
          <a:xfrm>
            <a:off x="8769425" y="4127558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05D3DEFA-8856-F59B-7063-00D5FED3EA56}"/>
              </a:ext>
            </a:extLst>
          </p:cNvPr>
          <p:cNvSpPr/>
          <p:nvPr/>
        </p:nvSpPr>
        <p:spPr>
          <a:xfrm>
            <a:off x="9344706" y="4686285"/>
            <a:ext cx="480193" cy="480193"/>
          </a:xfrm>
          <a:prstGeom prst="rect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C6218A6-BAF6-585B-BC86-AE1CF1F1D58F}"/>
              </a:ext>
            </a:extLst>
          </p:cNvPr>
          <p:cNvSpPr/>
          <p:nvPr/>
        </p:nvSpPr>
        <p:spPr>
          <a:xfrm>
            <a:off x="9919988" y="4686285"/>
            <a:ext cx="480193" cy="480193"/>
          </a:xfrm>
          <a:prstGeom prst="rect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82ACCB9-48BF-D46D-338A-AAE910B1183F}"/>
              </a:ext>
            </a:extLst>
          </p:cNvPr>
          <p:cNvSpPr/>
          <p:nvPr/>
        </p:nvSpPr>
        <p:spPr>
          <a:xfrm>
            <a:off x="10495269" y="4686285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A18EAB3-DBD1-2AA8-245A-DFE5C6890DEC}"/>
              </a:ext>
            </a:extLst>
          </p:cNvPr>
          <p:cNvSpPr/>
          <p:nvPr/>
        </p:nvSpPr>
        <p:spPr>
          <a:xfrm>
            <a:off x="11070550" y="4686285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C41A82A8-D060-BBC1-4B0E-85B07F454FB6}"/>
              </a:ext>
            </a:extLst>
          </p:cNvPr>
          <p:cNvSpPr/>
          <p:nvPr/>
        </p:nvSpPr>
        <p:spPr>
          <a:xfrm>
            <a:off x="8769425" y="4686285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A684F913-E921-63F7-F648-621383419F21}"/>
              </a:ext>
            </a:extLst>
          </p:cNvPr>
          <p:cNvSpPr/>
          <p:nvPr/>
        </p:nvSpPr>
        <p:spPr>
          <a:xfrm>
            <a:off x="9344706" y="5245011"/>
            <a:ext cx="480193" cy="480193"/>
          </a:xfrm>
          <a:prstGeom prst="rect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ABE65F6D-DB5D-59A2-E07D-798751F66F28}"/>
              </a:ext>
            </a:extLst>
          </p:cNvPr>
          <p:cNvSpPr/>
          <p:nvPr/>
        </p:nvSpPr>
        <p:spPr>
          <a:xfrm>
            <a:off x="9919988" y="5245011"/>
            <a:ext cx="480193" cy="480193"/>
          </a:xfrm>
          <a:prstGeom prst="rect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40668B5B-C996-4F4E-B926-AA4680FFFB31}"/>
              </a:ext>
            </a:extLst>
          </p:cNvPr>
          <p:cNvSpPr/>
          <p:nvPr/>
        </p:nvSpPr>
        <p:spPr>
          <a:xfrm>
            <a:off x="10495269" y="5245011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FBDF3070-1EF5-4669-3B12-F045D8183B19}"/>
              </a:ext>
            </a:extLst>
          </p:cNvPr>
          <p:cNvSpPr/>
          <p:nvPr/>
        </p:nvSpPr>
        <p:spPr>
          <a:xfrm>
            <a:off x="11070550" y="5245011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B66880A3-8F1F-9E0D-0E40-8FDC6F0F2B53}"/>
              </a:ext>
            </a:extLst>
          </p:cNvPr>
          <p:cNvSpPr/>
          <p:nvPr/>
        </p:nvSpPr>
        <p:spPr>
          <a:xfrm>
            <a:off x="8769425" y="5245011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4C7A75B-A9A2-5E3F-1AC4-9C185C0F0812}"/>
              </a:ext>
            </a:extLst>
          </p:cNvPr>
          <p:cNvSpPr/>
          <p:nvPr/>
        </p:nvSpPr>
        <p:spPr>
          <a:xfrm>
            <a:off x="9344706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5F16C778-E1F6-08F9-3F8B-19D6D25CA63D}"/>
              </a:ext>
            </a:extLst>
          </p:cNvPr>
          <p:cNvSpPr/>
          <p:nvPr/>
        </p:nvSpPr>
        <p:spPr>
          <a:xfrm>
            <a:off x="9919988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F42ADBD3-0A96-55EB-A973-A70F6A99C5FA}"/>
              </a:ext>
            </a:extLst>
          </p:cNvPr>
          <p:cNvSpPr/>
          <p:nvPr/>
        </p:nvSpPr>
        <p:spPr>
          <a:xfrm>
            <a:off x="10495269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FBFD695C-B86E-3BFA-5FB9-EC41BF531771}"/>
              </a:ext>
            </a:extLst>
          </p:cNvPr>
          <p:cNvSpPr/>
          <p:nvPr/>
        </p:nvSpPr>
        <p:spPr>
          <a:xfrm>
            <a:off x="11070550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4AE0073-3436-C210-1B24-E40D189704E9}"/>
              </a:ext>
            </a:extLst>
          </p:cNvPr>
          <p:cNvSpPr/>
          <p:nvPr/>
        </p:nvSpPr>
        <p:spPr>
          <a:xfrm>
            <a:off x="8769425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2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8BFFE-1315-081B-7998-37F58B1CE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8F5497-2485-3998-372B-2A7F9C474139}"/>
              </a:ext>
            </a:extLst>
          </p:cNvPr>
          <p:cNvSpPr/>
          <p:nvPr/>
        </p:nvSpPr>
        <p:spPr>
          <a:xfrm>
            <a:off x="1620145" y="1557216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507288-A91A-52EA-876C-1137226B7B4E}"/>
              </a:ext>
            </a:extLst>
          </p:cNvPr>
          <p:cNvSpPr/>
          <p:nvPr/>
        </p:nvSpPr>
        <p:spPr>
          <a:xfrm>
            <a:off x="2473176" y="1557216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954052-C6F4-EA0B-D11B-A48BB90DBE1A}"/>
              </a:ext>
            </a:extLst>
          </p:cNvPr>
          <p:cNvSpPr/>
          <p:nvPr/>
        </p:nvSpPr>
        <p:spPr>
          <a:xfrm>
            <a:off x="3326207" y="1557216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ECD6B3-FF58-1D4D-EA40-3447A7CBD4F5}"/>
              </a:ext>
            </a:extLst>
          </p:cNvPr>
          <p:cNvSpPr/>
          <p:nvPr/>
        </p:nvSpPr>
        <p:spPr>
          <a:xfrm>
            <a:off x="4179238" y="1557216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9313AD-C958-B74F-25DC-0C0F66D284BC}"/>
              </a:ext>
            </a:extLst>
          </p:cNvPr>
          <p:cNvSpPr/>
          <p:nvPr/>
        </p:nvSpPr>
        <p:spPr>
          <a:xfrm>
            <a:off x="767114" y="1557216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56A8A0-9E22-04EE-DF49-2D79C77F39CF}"/>
              </a:ext>
            </a:extLst>
          </p:cNvPr>
          <p:cNvSpPr/>
          <p:nvPr/>
        </p:nvSpPr>
        <p:spPr>
          <a:xfrm>
            <a:off x="1620145" y="2385699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EBC842-1337-DD50-5D4D-E68292BB4C4D}"/>
              </a:ext>
            </a:extLst>
          </p:cNvPr>
          <p:cNvSpPr/>
          <p:nvPr/>
        </p:nvSpPr>
        <p:spPr>
          <a:xfrm>
            <a:off x="2473176" y="2385699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FC5987-8156-3126-8A88-FA2EEA9AEA9A}"/>
              </a:ext>
            </a:extLst>
          </p:cNvPr>
          <p:cNvSpPr/>
          <p:nvPr/>
        </p:nvSpPr>
        <p:spPr>
          <a:xfrm>
            <a:off x="3326207" y="2385699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1F2302-90DF-120C-F561-6DCF36ADCEA0}"/>
              </a:ext>
            </a:extLst>
          </p:cNvPr>
          <p:cNvSpPr/>
          <p:nvPr/>
        </p:nvSpPr>
        <p:spPr>
          <a:xfrm>
            <a:off x="4179238" y="2385699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6816A8-BDA2-15CB-0A1A-9766474AF8FF}"/>
              </a:ext>
            </a:extLst>
          </p:cNvPr>
          <p:cNvSpPr/>
          <p:nvPr/>
        </p:nvSpPr>
        <p:spPr>
          <a:xfrm>
            <a:off x="767114" y="2385699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7F4BF0-5B1F-AC13-7E8E-C87B24D001FF}"/>
              </a:ext>
            </a:extLst>
          </p:cNvPr>
          <p:cNvSpPr/>
          <p:nvPr/>
        </p:nvSpPr>
        <p:spPr>
          <a:xfrm>
            <a:off x="1620145" y="3214182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2DEAB6-25A9-FF80-BC47-CB0D6DF36173}"/>
              </a:ext>
            </a:extLst>
          </p:cNvPr>
          <p:cNvSpPr/>
          <p:nvPr/>
        </p:nvSpPr>
        <p:spPr>
          <a:xfrm>
            <a:off x="2473176" y="3214182"/>
            <a:ext cx="712033" cy="71203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241193-A34D-FA54-7945-12B391960C96}"/>
              </a:ext>
            </a:extLst>
          </p:cNvPr>
          <p:cNvSpPr/>
          <p:nvPr/>
        </p:nvSpPr>
        <p:spPr>
          <a:xfrm>
            <a:off x="3326207" y="3214182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1F450-CF43-2218-44D4-9F3006143E08}"/>
              </a:ext>
            </a:extLst>
          </p:cNvPr>
          <p:cNvSpPr/>
          <p:nvPr/>
        </p:nvSpPr>
        <p:spPr>
          <a:xfrm>
            <a:off x="4179238" y="3214182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AF053-605A-6147-38D8-CDAB88C1FAAC}"/>
              </a:ext>
            </a:extLst>
          </p:cNvPr>
          <p:cNvSpPr/>
          <p:nvPr/>
        </p:nvSpPr>
        <p:spPr>
          <a:xfrm>
            <a:off x="767114" y="3214182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AE936C-043A-58B9-27CA-E19C046E17B7}"/>
              </a:ext>
            </a:extLst>
          </p:cNvPr>
          <p:cNvSpPr/>
          <p:nvPr/>
        </p:nvSpPr>
        <p:spPr>
          <a:xfrm>
            <a:off x="1620145" y="4042665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2DA27D-064F-E83B-A79D-8890E8EB58DD}"/>
              </a:ext>
            </a:extLst>
          </p:cNvPr>
          <p:cNvSpPr/>
          <p:nvPr/>
        </p:nvSpPr>
        <p:spPr>
          <a:xfrm>
            <a:off x="2473176" y="4042665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3EB9E4-7363-686B-43BE-BA9E87ADCD04}"/>
              </a:ext>
            </a:extLst>
          </p:cNvPr>
          <p:cNvSpPr/>
          <p:nvPr/>
        </p:nvSpPr>
        <p:spPr>
          <a:xfrm>
            <a:off x="3326207" y="4042665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1809B-24A3-CAB4-391C-271CA22D1234}"/>
              </a:ext>
            </a:extLst>
          </p:cNvPr>
          <p:cNvSpPr/>
          <p:nvPr/>
        </p:nvSpPr>
        <p:spPr>
          <a:xfrm>
            <a:off x="4179238" y="4042665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7AE4CF-6491-B6D9-41D8-DF3EAB15E9EA}"/>
              </a:ext>
            </a:extLst>
          </p:cNvPr>
          <p:cNvSpPr/>
          <p:nvPr/>
        </p:nvSpPr>
        <p:spPr>
          <a:xfrm>
            <a:off x="767114" y="4042665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196124-4DD6-316E-CBDD-2D69DE82F544}"/>
              </a:ext>
            </a:extLst>
          </p:cNvPr>
          <p:cNvSpPr/>
          <p:nvPr/>
        </p:nvSpPr>
        <p:spPr>
          <a:xfrm>
            <a:off x="1620145" y="4871148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CAD9CE-84FD-36E7-1356-192B1E746CA6}"/>
              </a:ext>
            </a:extLst>
          </p:cNvPr>
          <p:cNvSpPr/>
          <p:nvPr/>
        </p:nvSpPr>
        <p:spPr>
          <a:xfrm>
            <a:off x="2473176" y="4871148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294C26-B08B-ADE5-8465-5540677D7246}"/>
              </a:ext>
            </a:extLst>
          </p:cNvPr>
          <p:cNvSpPr/>
          <p:nvPr/>
        </p:nvSpPr>
        <p:spPr>
          <a:xfrm>
            <a:off x="3326207" y="4871148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D3CE31-91C9-9C85-71F6-3610DB133634}"/>
              </a:ext>
            </a:extLst>
          </p:cNvPr>
          <p:cNvSpPr/>
          <p:nvPr/>
        </p:nvSpPr>
        <p:spPr>
          <a:xfrm>
            <a:off x="4179238" y="4871148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992D8A-BAFC-F156-BF5E-18ACC5E078AA}"/>
              </a:ext>
            </a:extLst>
          </p:cNvPr>
          <p:cNvSpPr/>
          <p:nvPr/>
        </p:nvSpPr>
        <p:spPr>
          <a:xfrm>
            <a:off x="767114" y="4871148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012E3C-4CBC-064B-508A-0D7AEB3E998F}"/>
              </a:ext>
            </a:extLst>
          </p:cNvPr>
          <p:cNvSpPr txBox="1"/>
          <p:nvPr/>
        </p:nvSpPr>
        <p:spPr>
          <a:xfrm>
            <a:off x="251613" y="116601"/>
            <a:ext cx="1037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2</a:t>
            </a:r>
            <a:endParaRPr lang="ko-KR" altLang="en-US" sz="6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78D1364-43B2-506F-4956-2FD5FD4F16F4}"/>
              </a:ext>
            </a:extLst>
          </p:cNvPr>
          <p:cNvSpPr/>
          <p:nvPr/>
        </p:nvSpPr>
        <p:spPr>
          <a:xfrm>
            <a:off x="6388983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CC02158-50D1-2EDA-1574-C2EF14685037}"/>
              </a:ext>
            </a:extLst>
          </p:cNvPr>
          <p:cNvSpPr/>
          <p:nvPr/>
        </p:nvSpPr>
        <p:spPr>
          <a:xfrm>
            <a:off x="6964265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BF220EA-6216-0CF9-6D6F-F237D8FC93A8}"/>
              </a:ext>
            </a:extLst>
          </p:cNvPr>
          <p:cNvSpPr/>
          <p:nvPr/>
        </p:nvSpPr>
        <p:spPr>
          <a:xfrm>
            <a:off x="7539546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F6091B2-5A6A-8B86-F8BC-0B996DB2D4DC}"/>
              </a:ext>
            </a:extLst>
          </p:cNvPr>
          <p:cNvSpPr/>
          <p:nvPr/>
        </p:nvSpPr>
        <p:spPr>
          <a:xfrm>
            <a:off x="8114827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F07F432-8670-ECE8-0E25-4BDCA158EC81}"/>
              </a:ext>
            </a:extLst>
          </p:cNvPr>
          <p:cNvSpPr/>
          <p:nvPr/>
        </p:nvSpPr>
        <p:spPr>
          <a:xfrm>
            <a:off x="5813702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BBF1D63-E051-A82B-1C6D-86A2EE0B4AA4}"/>
              </a:ext>
            </a:extLst>
          </p:cNvPr>
          <p:cNvSpPr/>
          <p:nvPr/>
        </p:nvSpPr>
        <p:spPr>
          <a:xfrm>
            <a:off x="6388983" y="1224583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39448A1-0637-5BCF-276A-8670A26E9F6F}"/>
              </a:ext>
            </a:extLst>
          </p:cNvPr>
          <p:cNvSpPr/>
          <p:nvPr/>
        </p:nvSpPr>
        <p:spPr>
          <a:xfrm>
            <a:off x="6964265" y="1224583"/>
            <a:ext cx="480193" cy="480193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157BFA9-510C-0D53-AA64-AEB90E14F0D3}"/>
              </a:ext>
            </a:extLst>
          </p:cNvPr>
          <p:cNvSpPr/>
          <p:nvPr/>
        </p:nvSpPr>
        <p:spPr>
          <a:xfrm>
            <a:off x="7539546" y="1224583"/>
            <a:ext cx="480193" cy="480193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4304AFC-CFF6-D4DB-2A46-BA5DBE55B7F3}"/>
              </a:ext>
            </a:extLst>
          </p:cNvPr>
          <p:cNvSpPr/>
          <p:nvPr/>
        </p:nvSpPr>
        <p:spPr>
          <a:xfrm>
            <a:off x="8114827" y="1224583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CC62F56-6A91-1FDC-514C-FB9CDD2DCEE6}"/>
              </a:ext>
            </a:extLst>
          </p:cNvPr>
          <p:cNvSpPr/>
          <p:nvPr/>
        </p:nvSpPr>
        <p:spPr>
          <a:xfrm>
            <a:off x="5813702" y="1224583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36B69CA-B556-2AE8-B277-D27829D55FD2}"/>
              </a:ext>
            </a:extLst>
          </p:cNvPr>
          <p:cNvSpPr/>
          <p:nvPr/>
        </p:nvSpPr>
        <p:spPr>
          <a:xfrm>
            <a:off x="6388983" y="1783310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34C3F7B-8420-8ECE-6C2E-6C905243F506}"/>
              </a:ext>
            </a:extLst>
          </p:cNvPr>
          <p:cNvSpPr/>
          <p:nvPr/>
        </p:nvSpPr>
        <p:spPr>
          <a:xfrm>
            <a:off x="6964265" y="1783310"/>
            <a:ext cx="480193" cy="480193"/>
          </a:xfrm>
          <a:prstGeom prst="rect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8218DF4-E33F-15BD-00CF-EBB1E11667B1}"/>
              </a:ext>
            </a:extLst>
          </p:cNvPr>
          <p:cNvSpPr/>
          <p:nvPr/>
        </p:nvSpPr>
        <p:spPr>
          <a:xfrm>
            <a:off x="7539546" y="1783310"/>
            <a:ext cx="480193" cy="480193"/>
          </a:xfrm>
          <a:prstGeom prst="rect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2D940DF-5DBA-A4FF-348B-C38F82CC66F3}"/>
              </a:ext>
            </a:extLst>
          </p:cNvPr>
          <p:cNvSpPr/>
          <p:nvPr/>
        </p:nvSpPr>
        <p:spPr>
          <a:xfrm>
            <a:off x="8114827" y="1783310"/>
            <a:ext cx="480193" cy="4801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CFF1ED6-34C3-6BDA-038A-F445120F8FA0}"/>
              </a:ext>
            </a:extLst>
          </p:cNvPr>
          <p:cNvSpPr/>
          <p:nvPr/>
        </p:nvSpPr>
        <p:spPr>
          <a:xfrm>
            <a:off x="5813702" y="1783310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02A821B-8A2E-AE51-96F6-2DAFA677C7E6}"/>
              </a:ext>
            </a:extLst>
          </p:cNvPr>
          <p:cNvSpPr/>
          <p:nvPr/>
        </p:nvSpPr>
        <p:spPr>
          <a:xfrm>
            <a:off x="6388983" y="2342036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58EB406-F254-E0C0-66F4-68A6B5250530}"/>
              </a:ext>
            </a:extLst>
          </p:cNvPr>
          <p:cNvSpPr/>
          <p:nvPr/>
        </p:nvSpPr>
        <p:spPr>
          <a:xfrm>
            <a:off x="6964265" y="2342036"/>
            <a:ext cx="480193" cy="480193"/>
          </a:xfrm>
          <a:prstGeom prst="rect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9555213-E037-116F-DED0-675514B1EBB0}"/>
              </a:ext>
            </a:extLst>
          </p:cNvPr>
          <p:cNvSpPr/>
          <p:nvPr/>
        </p:nvSpPr>
        <p:spPr>
          <a:xfrm>
            <a:off x="7539546" y="2342036"/>
            <a:ext cx="480193" cy="480193"/>
          </a:xfrm>
          <a:prstGeom prst="rect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936364F-B6C1-EA6F-2948-6CC18FB74892}"/>
              </a:ext>
            </a:extLst>
          </p:cNvPr>
          <p:cNvSpPr/>
          <p:nvPr/>
        </p:nvSpPr>
        <p:spPr>
          <a:xfrm>
            <a:off x="8114827" y="2342036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82FAEDC-C7FD-C97C-E943-5B2B98C52D72}"/>
              </a:ext>
            </a:extLst>
          </p:cNvPr>
          <p:cNvSpPr/>
          <p:nvPr/>
        </p:nvSpPr>
        <p:spPr>
          <a:xfrm>
            <a:off x="5813702" y="2342036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3EA7DCC-98F6-BE6F-0B09-871802EF902A}"/>
              </a:ext>
            </a:extLst>
          </p:cNvPr>
          <p:cNvSpPr/>
          <p:nvPr/>
        </p:nvSpPr>
        <p:spPr>
          <a:xfrm>
            <a:off x="6388983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35F6E6E-D70C-B8F4-26CA-CBAA043BD488}"/>
              </a:ext>
            </a:extLst>
          </p:cNvPr>
          <p:cNvSpPr/>
          <p:nvPr/>
        </p:nvSpPr>
        <p:spPr>
          <a:xfrm>
            <a:off x="6964265" y="2900762"/>
            <a:ext cx="480193" cy="4801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C8A11F2-BDE3-ADA8-B75A-95F3A9470B8A}"/>
              </a:ext>
            </a:extLst>
          </p:cNvPr>
          <p:cNvSpPr/>
          <p:nvPr/>
        </p:nvSpPr>
        <p:spPr>
          <a:xfrm>
            <a:off x="7539546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A3B78CA-44E1-0CBD-0C14-446F06E2B3E6}"/>
              </a:ext>
            </a:extLst>
          </p:cNvPr>
          <p:cNvSpPr/>
          <p:nvPr/>
        </p:nvSpPr>
        <p:spPr>
          <a:xfrm>
            <a:off x="8114827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03C5855-81F3-7C99-ADE0-77CA0DDCC694}"/>
              </a:ext>
            </a:extLst>
          </p:cNvPr>
          <p:cNvSpPr/>
          <p:nvPr/>
        </p:nvSpPr>
        <p:spPr>
          <a:xfrm>
            <a:off x="5813702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05FE038-71DD-06DC-A5DE-925414C45C8D}"/>
              </a:ext>
            </a:extLst>
          </p:cNvPr>
          <p:cNvSpPr/>
          <p:nvPr/>
        </p:nvSpPr>
        <p:spPr>
          <a:xfrm>
            <a:off x="9344706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E7A43DD-0EA8-7074-0529-452176418F50}"/>
              </a:ext>
            </a:extLst>
          </p:cNvPr>
          <p:cNvSpPr/>
          <p:nvPr/>
        </p:nvSpPr>
        <p:spPr>
          <a:xfrm>
            <a:off x="9919988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D74F982-4083-A4FF-3937-DB1A84E0A465}"/>
              </a:ext>
            </a:extLst>
          </p:cNvPr>
          <p:cNvSpPr/>
          <p:nvPr/>
        </p:nvSpPr>
        <p:spPr>
          <a:xfrm>
            <a:off x="10495269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7A05D5-93BC-E374-32A4-F03A2FB6F307}"/>
              </a:ext>
            </a:extLst>
          </p:cNvPr>
          <p:cNvSpPr/>
          <p:nvPr/>
        </p:nvSpPr>
        <p:spPr>
          <a:xfrm>
            <a:off x="11070550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F06AD06-1FF6-508E-0809-9CF85F8EBB4C}"/>
              </a:ext>
            </a:extLst>
          </p:cNvPr>
          <p:cNvSpPr/>
          <p:nvPr/>
        </p:nvSpPr>
        <p:spPr>
          <a:xfrm>
            <a:off x="8769425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AB379745-00DF-B143-551D-10D3C4F6C5A1}"/>
              </a:ext>
            </a:extLst>
          </p:cNvPr>
          <p:cNvSpPr/>
          <p:nvPr/>
        </p:nvSpPr>
        <p:spPr>
          <a:xfrm>
            <a:off x="9344706" y="1224583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3B8390D-B6BE-2CBA-0975-9A24EA5D748E}"/>
              </a:ext>
            </a:extLst>
          </p:cNvPr>
          <p:cNvSpPr/>
          <p:nvPr/>
        </p:nvSpPr>
        <p:spPr>
          <a:xfrm>
            <a:off x="9919988" y="1224583"/>
            <a:ext cx="480193" cy="4801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A5A2CCC-D102-673A-0369-7D02C1CDE190}"/>
              </a:ext>
            </a:extLst>
          </p:cNvPr>
          <p:cNvSpPr/>
          <p:nvPr/>
        </p:nvSpPr>
        <p:spPr>
          <a:xfrm>
            <a:off x="10495269" y="1224583"/>
            <a:ext cx="480193" cy="4801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B574125-A319-D52E-690B-B2B4FF136177}"/>
              </a:ext>
            </a:extLst>
          </p:cNvPr>
          <p:cNvSpPr/>
          <p:nvPr/>
        </p:nvSpPr>
        <p:spPr>
          <a:xfrm>
            <a:off x="11070550" y="1224583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C33D73B-399A-29C4-3EB3-C8A55B3B4562}"/>
              </a:ext>
            </a:extLst>
          </p:cNvPr>
          <p:cNvSpPr/>
          <p:nvPr/>
        </p:nvSpPr>
        <p:spPr>
          <a:xfrm>
            <a:off x="8769425" y="1224583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A312978-8775-BA07-1579-C63FC9A23B99}"/>
              </a:ext>
            </a:extLst>
          </p:cNvPr>
          <p:cNvSpPr/>
          <p:nvPr/>
        </p:nvSpPr>
        <p:spPr>
          <a:xfrm>
            <a:off x="9344706" y="1783310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DAAA9EF7-5E93-F9F4-2734-527E4C9F9F47}"/>
              </a:ext>
            </a:extLst>
          </p:cNvPr>
          <p:cNvSpPr/>
          <p:nvPr/>
        </p:nvSpPr>
        <p:spPr>
          <a:xfrm>
            <a:off x="9919988" y="1783310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053B104-BCFB-E904-6A19-FEEBD4BCD68C}"/>
              </a:ext>
            </a:extLst>
          </p:cNvPr>
          <p:cNvSpPr/>
          <p:nvPr/>
        </p:nvSpPr>
        <p:spPr>
          <a:xfrm>
            <a:off x="10495269" y="1783310"/>
            <a:ext cx="480193" cy="4801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6FA6F4F-1872-7746-982B-1AF701A300D7}"/>
              </a:ext>
            </a:extLst>
          </p:cNvPr>
          <p:cNvSpPr/>
          <p:nvPr/>
        </p:nvSpPr>
        <p:spPr>
          <a:xfrm>
            <a:off x="11070550" y="1783310"/>
            <a:ext cx="480193" cy="4801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2CC7BF0-32C1-3BB8-9987-DFD03D2F4C8E}"/>
              </a:ext>
            </a:extLst>
          </p:cNvPr>
          <p:cNvSpPr/>
          <p:nvPr/>
        </p:nvSpPr>
        <p:spPr>
          <a:xfrm>
            <a:off x="8769425" y="1783310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AD1804B-034B-BB14-0410-B900E8CA5A0F}"/>
              </a:ext>
            </a:extLst>
          </p:cNvPr>
          <p:cNvSpPr/>
          <p:nvPr/>
        </p:nvSpPr>
        <p:spPr>
          <a:xfrm>
            <a:off x="9344706" y="2342036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CFF39FE-E9EC-5891-878E-78514AD71ACD}"/>
              </a:ext>
            </a:extLst>
          </p:cNvPr>
          <p:cNvSpPr/>
          <p:nvPr/>
        </p:nvSpPr>
        <p:spPr>
          <a:xfrm>
            <a:off x="9919988" y="2342036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E77C19-990A-E0BD-ECC1-F5FDC333FBE7}"/>
              </a:ext>
            </a:extLst>
          </p:cNvPr>
          <p:cNvSpPr/>
          <p:nvPr/>
        </p:nvSpPr>
        <p:spPr>
          <a:xfrm>
            <a:off x="10495269" y="2342036"/>
            <a:ext cx="480193" cy="4801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54702827-1E02-A973-B2F4-74DDDCBA86B2}"/>
              </a:ext>
            </a:extLst>
          </p:cNvPr>
          <p:cNvSpPr/>
          <p:nvPr/>
        </p:nvSpPr>
        <p:spPr>
          <a:xfrm>
            <a:off x="11070550" y="2342036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C8CFB65A-E65F-DFFE-226E-CDEF27E30AEC}"/>
              </a:ext>
            </a:extLst>
          </p:cNvPr>
          <p:cNvSpPr/>
          <p:nvPr/>
        </p:nvSpPr>
        <p:spPr>
          <a:xfrm>
            <a:off x="8769425" y="2342036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88830468-82C9-F6B7-9E08-0F5F2F112617}"/>
              </a:ext>
            </a:extLst>
          </p:cNvPr>
          <p:cNvSpPr/>
          <p:nvPr/>
        </p:nvSpPr>
        <p:spPr>
          <a:xfrm>
            <a:off x="9344706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CD73377-BF23-27DF-93B0-76EF95F1BB74}"/>
              </a:ext>
            </a:extLst>
          </p:cNvPr>
          <p:cNvSpPr/>
          <p:nvPr/>
        </p:nvSpPr>
        <p:spPr>
          <a:xfrm>
            <a:off x="9919988" y="2900762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DFF71CD-36ED-6E7D-89B9-A52E0C6120F9}"/>
              </a:ext>
            </a:extLst>
          </p:cNvPr>
          <p:cNvSpPr/>
          <p:nvPr/>
        </p:nvSpPr>
        <p:spPr>
          <a:xfrm>
            <a:off x="10495269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7390ACE-CE07-9980-FF36-496214754B82}"/>
              </a:ext>
            </a:extLst>
          </p:cNvPr>
          <p:cNvSpPr/>
          <p:nvPr/>
        </p:nvSpPr>
        <p:spPr>
          <a:xfrm>
            <a:off x="11070550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139563A-AF3B-6AF1-2D89-58D3BC4D8A24}"/>
              </a:ext>
            </a:extLst>
          </p:cNvPr>
          <p:cNvSpPr/>
          <p:nvPr/>
        </p:nvSpPr>
        <p:spPr>
          <a:xfrm>
            <a:off x="8769425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A0F9E53-2118-DB9F-E50A-EC788970395A}"/>
              </a:ext>
            </a:extLst>
          </p:cNvPr>
          <p:cNvSpPr/>
          <p:nvPr/>
        </p:nvSpPr>
        <p:spPr>
          <a:xfrm>
            <a:off x="6388983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172EA0C-8CEB-A56E-3A12-C7B749302C53}"/>
              </a:ext>
            </a:extLst>
          </p:cNvPr>
          <p:cNvSpPr/>
          <p:nvPr/>
        </p:nvSpPr>
        <p:spPr>
          <a:xfrm>
            <a:off x="6964265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AD710DD-590F-06B6-248C-9F6228047F94}"/>
              </a:ext>
            </a:extLst>
          </p:cNvPr>
          <p:cNvSpPr/>
          <p:nvPr/>
        </p:nvSpPr>
        <p:spPr>
          <a:xfrm>
            <a:off x="7539546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A2809B2-9664-2773-08AD-A6BEF209F404}"/>
              </a:ext>
            </a:extLst>
          </p:cNvPr>
          <p:cNvSpPr/>
          <p:nvPr/>
        </p:nvSpPr>
        <p:spPr>
          <a:xfrm>
            <a:off x="8114827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0867462E-11B0-7A77-CE30-E9564B5EF6A3}"/>
              </a:ext>
            </a:extLst>
          </p:cNvPr>
          <p:cNvSpPr/>
          <p:nvPr/>
        </p:nvSpPr>
        <p:spPr>
          <a:xfrm>
            <a:off x="5813702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0EF078E-BB1B-696A-2D30-B8EE9CC45C55}"/>
              </a:ext>
            </a:extLst>
          </p:cNvPr>
          <p:cNvSpPr/>
          <p:nvPr/>
        </p:nvSpPr>
        <p:spPr>
          <a:xfrm>
            <a:off x="6388983" y="4127558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1ED924A-9C8A-5A79-4EB1-91DFFBF10051}"/>
              </a:ext>
            </a:extLst>
          </p:cNvPr>
          <p:cNvSpPr/>
          <p:nvPr/>
        </p:nvSpPr>
        <p:spPr>
          <a:xfrm>
            <a:off x="6964265" y="4127558"/>
            <a:ext cx="480193" cy="480193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10A54B5B-93F4-665A-D8D2-8C3550F93418}"/>
              </a:ext>
            </a:extLst>
          </p:cNvPr>
          <p:cNvSpPr/>
          <p:nvPr/>
        </p:nvSpPr>
        <p:spPr>
          <a:xfrm>
            <a:off x="7539546" y="4127558"/>
            <a:ext cx="480193" cy="480193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0535C5A-99D6-4542-342B-BE2A0D892566}"/>
              </a:ext>
            </a:extLst>
          </p:cNvPr>
          <p:cNvSpPr/>
          <p:nvPr/>
        </p:nvSpPr>
        <p:spPr>
          <a:xfrm>
            <a:off x="8114827" y="4127558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1920F51-B8C0-D761-5A0B-8877F2691E8F}"/>
              </a:ext>
            </a:extLst>
          </p:cNvPr>
          <p:cNvSpPr/>
          <p:nvPr/>
        </p:nvSpPr>
        <p:spPr>
          <a:xfrm>
            <a:off x="5813702" y="4127558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16F4DFB-FE20-40B7-2EA9-F00A5B6B19C3}"/>
              </a:ext>
            </a:extLst>
          </p:cNvPr>
          <p:cNvSpPr/>
          <p:nvPr/>
        </p:nvSpPr>
        <p:spPr>
          <a:xfrm>
            <a:off x="6388983" y="4686285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AECF5664-7D62-9F65-223A-157CA7D42616}"/>
              </a:ext>
            </a:extLst>
          </p:cNvPr>
          <p:cNvSpPr/>
          <p:nvPr/>
        </p:nvSpPr>
        <p:spPr>
          <a:xfrm>
            <a:off x="6964265" y="4686285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1FBA794-FDC1-0EE0-FBF3-B71890A748F9}"/>
              </a:ext>
            </a:extLst>
          </p:cNvPr>
          <p:cNvSpPr/>
          <p:nvPr/>
        </p:nvSpPr>
        <p:spPr>
          <a:xfrm>
            <a:off x="7539546" y="4686285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BC66454-0001-C14D-272C-EA35C50FE5A6}"/>
              </a:ext>
            </a:extLst>
          </p:cNvPr>
          <p:cNvSpPr/>
          <p:nvPr/>
        </p:nvSpPr>
        <p:spPr>
          <a:xfrm>
            <a:off x="8114827" y="4686285"/>
            <a:ext cx="480193" cy="4801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CC902CE-7781-080F-9910-FEBD36F8952E}"/>
              </a:ext>
            </a:extLst>
          </p:cNvPr>
          <p:cNvSpPr/>
          <p:nvPr/>
        </p:nvSpPr>
        <p:spPr>
          <a:xfrm>
            <a:off x="5813702" y="4686285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0C4C1CB0-3153-936B-2E9B-2DE0211CD1F7}"/>
              </a:ext>
            </a:extLst>
          </p:cNvPr>
          <p:cNvSpPr/>
          <p:nvPr/>
        </p:nvSpPr>
        <p:spPr>
          <a:xfrm>
            <a:off x="6388983" y="5245011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E9AD438-C008-5680-3248-71E7F5E70910}"/>
              </a:ext>
            </a:extLst>
          </p:cNvPr>
          <p:cNvSpPr/>
          <p:nvPr/>
        </p:nvSpPr>
        <p:spPr>
          <a:xfrm>
            <a:off x="6964265" y="5245011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638C17E8-EBEB-ACE5-E491-7B601C6F90C7}"/>
              </a:ext>
            </a:extLst>
          </p:cNvPr>
          <p:cNvSpPr/>
          <p:nvPr/>
        </p:nvSpPr>
        <p:spPr>
          <a:xfrm>
            <a:off x="7539546" y="5245011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28EE4571-9ED3-875F-0C6A-AF093832EC75}"/>
              </a:ext>
            </a:extLst>
          </p:cNvPr>
          <p:cNvSpPr/>
          <p:nvPr/>
        </p:nvSpPr>
        <p:spPr>
          <a:xfrm>
            <a:off x="8114827" y="5245011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539BABC4-267B-39CA-1234-F8FAC799F506}"/>
              </a:ext>
            </a:extLst>
          </p:cNvPr>
          <p:cNvSpPr/>
          <p:nvPr/>
        </p:nvSpPr>
        <p:spPr>
          <a:xfrm>
            <a:off x="5813702" y="5245011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0C275EBD-A591-E367-ECDC-E9602C2AD489}"/>
              </a:ext>
            </a:extLst>
          </p:cNvPr>
          <p:cNvSpPr/>
          <p:nvPr/>
        </p:nvSpPr>
        <p:spPr>
          <a:xfrm>
            <a:off x="6388983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E05D569-7203-BCC2-4576-1732942F0C04}"/>
              </a:ext>
            </a:extLst>
          </p:cNvPr>
          <p:cNvSpPr/>
          <p:nvPr/>
        </p:nvSpPr>
        <p:spPr>
          <a:xfrm>
            <a:off x="6964265" y="5803737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9309C8E-2ED3-2E26-CEFE-5D2661F417A6}"/>
              </a:ext>
            </a:extLst>
          </p:cNvPr>
          <p:cNvSpPr/>
          <p:nvPr/>
        </p:nvSpPr>
        <p:spPr>
          <a:xfrm>
            <a:off x="7539546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28DD3540-C2F1-EE03-2CD3-286748E02DF6}"/>
              </a:ext>
            </a:extLst>
          </p:cNvPr>
          <p:cNvSpPr/>
          <p:nvPr/>
        </p:nvSpPr>
        <p:spPr>
          <a:xfrm>
            <a:off x="8114827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C352873-37E0-E432-B993-A37A03FF1E16}"/>
              </a:ext>
            </a:extLst>
          </p:cNvPr>
          <p:cNvSpPr/>
          <p:nvPr/>
        </p:nvSpPr>
        <p:spPr>
          <a:xfrm>
            <a:off x="5813702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6308A7FC-8896-D293-637C-0290DDFC5228}"/>
              </a:ext>
            </a:extLst>
          </p:cNvPr>
          <p:cNvSpPr/>
          <p:nvPr/>
        </p:nvSpPr>
        <p:spPr>
          <a:xfrm>
            <a:off x="9344706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18916C68-EE8B-FDFA-E8DA-2D4D50D4C670}"/>
              </a:ext>
            </a:extLst>
          </p:cNvPr>
          <p:cNvSpPr/>
          <p:nvPr/>
        </p:nvSpPr>
        <p:spPr>
          <a:xfrm>
            <a:off x="9919988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695C9FEF-BB39-1E47-5A3C-26A03B6C6C25}"/>
              </a:ext>
            </a:extLst>
          </p:cNvPr>
          <p:cNvSpPr/>
          <p:nvPr/>
        </p:nvSpPr>
        <p:spPr>
          <a:xfrm>
            <a:off x="10495269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26D6A0A2-C423-4F7C-0436-E4063A96DD65}"/>
              </a:ext>
            </a:extLst>
          </p:cNvPr>
          <p:cNvSpPr/>
          <p:nvPr/>
        </p:nvSpPr>
        <p:spPr>
          <a:xfrm>
            <a:off x="11070550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F6488D75-AD9B-AE20-3504-B8C24F2DA012}"/>
              </a:ext>
            </a:extLst>
          </p:cNvPr>
          <p:cNvSpPr/>
          <p:nvPr/>
        </p:nvSpPr>
        <p:spPr>
          <a:xfrm>
            <a:off x="8769425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CD4E7C5F-206D-9A89-79BF-FC223343F414}"/>
              </a:ext>
            </a:extLst>
          </p:cNvPr>
          <p:cNvSpPr/>
          <p:nvPr/>
        </p:nvSpPr>
        <p:spPr>
          <a:xfrm>
            <a:off x="9344706" y="4127558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C8F0729A-07D8-077B-9E56-FD5BA4FFD45C}"/>
              </a:ext>
            </a:extLst>
          </p:cNvPr>
          <p:cNvSpPr/>
          <p:nvPr/>
        </p:nvSpPr>
        <p:spPr>
          <a:xfrm>
            <a:off x="9919988" y="4127558"/>
            <a:ext cx="480193" cy="480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F9CE6645-4BDC-5B8B-6908-60E37170DCD5}"/>
              </a:ext>
            </a:extLst>
          </p:cNvPr>
          <p:cNvSpPr/>
          <p:nvPr/>
        </p:nvSpPr>
        <p:spPr>
          <a:xfrm>
            <a:off x="10495269" y="4127558"/>
            <a:ext cx="480193" cy="480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323E5DE1-9F70-C42A-BB5D-39FC92D58F49}"/>
              </a:ext>
            </a:extLst>
          </p:cNvPr>
          <p:cNvSpPr/>
          <p:nvPr/>
        </p:nvSpPr>
        <p:spPr>
          <a:xfrm>
            <a:off x="11070550" y="4127558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C574DBB0-1970-0598-18C3-4C0A246E2D4A}"/>
              </a:ext>
            </a:extLst>
          </p:cNvPr>
          <p:cNvSpPr/>
          <p:nvPr/>
        </p:nvSpPr>
        <p:spPr>
          <a:xfrm>
            <a:off x="8769425" y="4127558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068E6F2-0909-CBEE-D59C-EABBA60CCCF1}"/>
              </a:ext>
            </a:extLst>
          </p:cNvPr>
          <p:cNvSpPr/>
          <p:nvPr/>
        </p:nvSpPr>
        <p:spPr>
          <a:xfrm>
            <a:off x="9344706" y="4686285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80AA3238-EC15-8630-7B06-D932D7AB9F00}"/>
              </a:ext>
            </a:extLst>
          </p:cNvPr>
          <p:cNvSpPr/>
          <p:nvPr/>
        </p:nvSpPr>
        <p:spPr>
          <a:xfrm>
            <a:off x="9919988" y="4686285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19762980-A204-FCB0-4DE5-524BD778F6D5}"/>
              </a:ext>
            </a:extLst>
          </p:cNvPr>
          <p:cNvSpPr/>
          <p:nvPr/>
        </p:nvSpPr>
        <p:spPr>
          <a:xfrm>
            <a:off x="10495269" y="4686285"/>
            <a:ext cx="480193" cy="480193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65ACD2F1-6C21-32EC-FD7D-0F1F738E3A2F}"/>
              </a:ext>
            </a:extLst>
          </p:cNvPr>
          <p:cNvSpPr/>
          <p:nvPr/>
        </p:nvSpPr>
        <p:spPr>
          <a:xfrm>
            <a:off x="11070550" y="4686285"/>
            <a:ext cx="480193" cy="480193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BCDD5EB-3351-BD47-C1E0-AFD3FF5AF017}"/>
              </a:ext>
            </a:extLst>
          </p:cNvPr>
          <p:cNvSpPr/>
          <p:nvPr/>
        </p:nvSpPr>
        <p:spPr>
          <a:xfrm>
            <a:off x="8769425" y="4686285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7326F4C4-436B-E188-9DE9-92FF28630969}"/>
              </a:ext>
            </a:extLst>
          </p:cNvPr>
          <p:cNvSpPr/>
          <p:nvPr/>
        </p:nvSpPr>
        <p:spPr>
          <a:xfrm>
            <a:off x="9344706" y="5245011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DBE3CFA-3D4C-130D-2F34-E0BC358CFDB6}"/>
              </a:ext>
            </a:extLst>
          </p:cNvPr>
          <p:cNvSpPr/>
          <p:nvPr/>
        </p:nvSpPr>
        <p:spPr>
          <a:xfrm>
            <a:off x="9919988" y="5245011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3325920C-AF09-8A1B-2C6D-19AAB0875672}"/>
              </a:ext>
            </a:extLst>
          </p:cNvPr>
          <p:cNvSpPr/>
          <p:nvPr/>
        </p:nvSpPr>
        <p:spPr>
          <a:xfrm>
            <a:off x="10495269" y="5245011"/>
            <a:ext cx="480193" cy="4801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BD8E276-742D-7F9A-F70D-7223A548A6E6}"/>
              </a:ext>
            </a:extLst>
          </p:cNvPr>
          <p:cNvSpPr/>
          <p:nvPr/>
        </p:nvSpPr>
        <p:spPr>
          <a:xfrm>
            <a:off x="11070550" y="5245011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17C62E1A-E4DC-2CE5-DFE5-AB58FED2BCC3}"/>
              </a:ext>
            </a:extLst>
          </p:cNvPr>
          <p:cNvSpPr/>
          <p:nvPr/>
        </p:nvSpPr>
        <p:spPr>
          <a:xfrm>
            <a:off x="8769425" y="5245011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36C4875B-4CE8-1C4D-0B52-30BA6668C060}"/>
              </a:ext>
            </a:extLst>
          </p:cNvPr>
          <p:cNvSpPr/>
          <p:nvPr/>
        </p:nvSpPr>
        <p:spPr>
          <a:xfrm>
            <a:off x="9344706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AA0E31F2-474E-5E21-3C69-1C37185CB866}"/>
              </a:ext>
            </a:extLst>
          </p:cNvPr>
          <p:cNvSpPr/>
          <p:nvPr/>
        </p:nvSpPr>
        <p:spPr>
          <a:xfrm>
            <a:off x="9919988" y="5803737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AE2AB6B4-322D-40B6-FFB7-F3F571828E39}"/>
              </a:ext>
            </a:extLst>
          </p:cNvPr>
          <p:cNvSpPr/>
          <p:nvPr/>
        </p:nvSpPr>
        <p:spPr>
          <a:xfrm>
            <a:off x="10495269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6CA2C1B1-2963-D082-3B70-056522226B10}"/>
              </a:ext>
            </a:extLst>
          </p:cNvPr>
          <p:cNvSpPr/>
          <p:nvPr/>
        </p:nvSpPr>
        <p:spPr>
          <a:xfrm>
            <a:off x="11070550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28E3820E-FA97-7BE4-8B6D-C60D75CFAEA5}"/>
              </a:ext>
            </a:extLst>
          </p:cNvPr>
          <p:cNvSpPr/>
          <p:nvPr/>
        </p:nvSpPr>
        <p:spPr>
          <a:xfrm>
            <a:off x="8769425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7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3A291-6D6B-2EC8-67A9-54FCE77D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E85AFF-20AE-BBA9-AB4C-A840397C5542}"/>
              </a:ext>
            </a:extLst>
          </p:cNvPr>
          <p:cNvSpPr/>
          <p:nvPr/>
        </p:nvSpPr>
        <p:spPr>
          <a:xfrm>
            <a:off x="1620145" y="1557216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6E50FC-5F0F-F25D-6787-DBF7E411BD4F}"/>
              </a:ext>
            </a:extLst>
          </p:cNvPr>
          <p:cNvSpPr/>
          <p:nvPr/>
        </p:nvSpPr>
        <p:spPr>
          <a:xfrm>
            <a:off x="2473176" y="1557216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F98313-2228-F5BE-CBCB-FD904134FE4D}"/>
              </a:ext>
            </a:extLst>
          </p:cNvPr>
          <p:cNvSpPr/>
          <p:nvPr/>
        </p:nvSpPr>
        <p:spPr>
          <a:xfrm>
            <a:off x="3326207" y="1557216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D33C70-52DC-2AAC-8B4C-22BCA90CDE26}"/>
              </a:ext>
            </a:extLst>
          </p:cNvPr>
          <p:cNvSpPr/>
          <p:nvPr/>
        </p:nvSpPr>
        <p:spPr>
          <a:xfrm>
            <a:off x="4179238" y="1557216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47F1D-B527-67E7-15A1-C0754A00CBDA}"/>
              </a:ext>
            </a:extLst>
          </p:cNvPr>
          <p:cNvSpPr/>
          <p:nvPr/>
        </p:nvSpPr>
        <p:spPr>
          <a:xfrm>
            <a:off x="767114" y="1557216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1AA4E1-7CA9-8E55-3294-B0D387AA8397}"/>
              </a:ext>
            </a:extLst>
          </p:cNvPr>
          <p:cNvSpPr/>
          <p:nvPr/>
        </p:nvSpPr>
        <p:spPr>
          <a:xfrm>
            <a:off x="1620145" y="2385699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EA5307-C9FC-2C46-77BA-4C90526D79A9}"/>
              </a:ext>
            </a:extLst>
          </p:cNvPr>
          <p:cNvSpPr/>
          <p:nvPr/>
        </p:nvSpPr>
        <p:spPr>
          <a:xfrm>
            <a:off x="2473176" y="2385699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F1E860-452C-4F54-DBCB-F059CE759E13}"/>
              </a:ext>
            </a:extLst>
          </p:cNvPr>
          <p:cNvSpPr/>
          <p:nvPr/>
        </p:nvSpPr>
        <p:spPr>
          <a:xfrm>
            <a:off x="3326207" y="2385699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11FA5E-0079-2285-EC26-37CF72133C3F}"/>
              </a:ext>
            </a:extLst>
          </p:cNvPr>
          <p:cNvSpPr/>
          <p:nvPr/>
        </p:nvSpPr>
        <p:spPr>
          <a:xfrm>
            <a:off x="4179238" y="2385699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9B271-118B-86E8-9155-3E210D94DD57}"/>
              </a:ext>
            </a:extLst>
          </p:cNvPr>
          <p:cNvSpPr/>
          <p:nvPr/>
        </p:nvSpPr>
        <p:spPr>
          <a:xfrm>
            <a:off x="767114" y="2385699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1866FC-85B5-A8C5-DA90-7B093192DDEF}"/>
              </a:ext>
            </a:extLst>
          </p:cNvPr>
          <p:cNvSpPr/>
          <p:nvPr/>
        </p:nvSpPr>
        <p:spPr>
          <a:xfrm>
            <a:off x="1620145" y="3214182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321371-4991-EE69-A614-4F22C4B41AD6}"/>
              </a:ext>
            </a:extLst>
          </p:cNvPr>
          <p:cNvSpPr/>
          <p:nvPr/>
        </p:nvSpPr>
        <p:spPr>
          <a:xfrm>
            <a:off x="2473176" y="3214182"/>
            <a:ext cx="712033" cy="71203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6FE8EC-8841-D624-7345-32CFBE582EA0}"/>
              </a:ext>
            </a:extLst>
          </p:cNvPr>
          <p:cNvSpPr/>
          <p:nvPr/>
        </p:nvSpPr>
        <p:spPr>
          <a:xfrm>
            <a:off x="3326207" y="3214182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BD04B1-4846-7776-A598-3DBC9FACC13C}"/>
              </a:ext>
            </a:extLst>
          </p:cNvPr>
          <p:cNvSpPr/>
          <p:nvPr/>
        </p:nvSpPr>
        <p:spPr>
          <a:xfrm>
            <a:off x="4179238" y="3214182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4C9130-7E03-3D8A-F3BF-4A1A65DA45F9}"/>
              </a:ext>
            </a:extLst>
          </p:cNvPr>
          <p:cNvSpPr/>
          <p:nvPr/>
        </p:nvSpPr>
        <p:spPr>
          <a:xfrm>
            <a:off x="767114" y="3214182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74FA4E-76F4-0CC0-3A17-66EDFF858F22}"/>
              </a:ext>
            </a:extLst>
          </p:cNvPr>
          <p:cNvSpPr/>
          <p:nvPr/>
        </p:nvSpPr>
        <p:spPr>
          <a:xfrm>
            <a:off x="1620145" y="4042665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3C8AC9-E77C-08D8-78B6-0A3959AA9080}"/>
              </a:ext>
            </a:extLst>
          </p:cNvPr>
          <p:cNvSpPr/>
          <p:nvPr/>
        </p:nvSpPr>
        <p:spPr>
          <a:xfrm>
            <a:off x="2473176" y="4042665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99AE49-F4DC-844E-788A-1CCED2350972}"/>
              </a:ext>
            </a:extLst>
          </p:cNvPr>
          <p:cNvSpPr/>
          <p:nvPr/>
        </p:nvSpPr>
        <p:spPr>
          <a:xfrm>
            <a:off x="3326207" y="4042665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D4E00F-B8ED-BAA7-8246-9975173AE9A8}"/>
              </a:ext>
            </a:extLst>
          </p:cNvPr>
          <p:cNvSpPr/>
          <p:nvPr/>
        </p:nvSpPr>
        <p:spPr>
          <a:xfrm>
            <a:off x="4179238" y="4042665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733DF5-F43D-FA56-35C2-8E61305D3BB6}"/>
              </a:ext>
            </a:extLst>
          </p:cNvPr>
          <p:cNvSpPr/>
          <p:nvPr/>
        </p:nvSpPr>
        <p:spPr>
          <a:xfrm>
            <a:off x="767114" y="4042665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3F6B7-536C-B5E4-A333-982E8ABA9F7B}"/>
              </a:ext>
            </a:extLst>
          </p:cNvPr>
          <p:cNvSpPr/>
          <p:nvPr/>
        </p:nvSpPr>
        <p:spPr>
          <a:xfrm>
            <a:off x="1620145" y="4871148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FBF7A2-08E5-DE5E-FEFD-314A1CFAADED}"/>
              </a:ext>
            </a:extLst>
          </p:cNvPr>
          <p:cNvSpPr/>
          <p:nvPr/>
        </p:nvSpPr>
        <p:spPr>
          <a:xfrm>
            <a:off x="2473176" y="4871148"/>
            <a:ext cx="712033" cy="71203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5CBD4E-EC6B-7E7A-FCC1-78E121AD2532}"/>
              </a:ext>
            </a:extLst>
          </p:cNvPr>
          <p:cNvSpPr/>
          <p:nvPr/>
        </p:nvSpPr>
        <p:spPr>
          <a:xfrm>
            <a:off x="3326207" y="4871148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C93DEB-2778-1CFE-5868-AEB103480DDD}"/>
              </a:ext>
            </a:extLst>
          </p:cNvPr>
          <p:cNvSpPr/>
          <p:nvPr/>
        </p:nvSpPr>
        <p:spPr>
          <a:xfrm>
            <a:off x="4179238" y="4871148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4B983A-257E-1FAE-3FF1-D3130856E8D0}"/>
              </a:ext>
            </a:extLst>
          </p:cNvPr>
          <p:cNvSpPr/>
          <p:nvPr/>
        </p:nvSpPr>
        <p:spPr>
          <a:xfrm>
            <a:off x="767114" y="4871148"/>
            <a:ext cx="712033" cy="71203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2F52C5-9F4F-20B3-5BC3-278E2BB4FF47}"/>
              </a:ext>
            </a:extLst>
          </p:cNvPr>
          <p:cNvSpPr txBox="1"/>
          <p:nvPr/>
        </p:nvSpPr>
        <p:spPr>
          <a:xfrm>
            <a:off x="251613" y="116601"/>
            <a:ext cx="1037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3</a:t>
            </a:r>
            <a:endParaRPr lang="ko-KR" altLang="en-US" sz="6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C32046D-51B2-4ED5-1179-DC3DB49A269A}"/>
              </a:ext>
            </a:extLst>
          </p:cNvPr>
          <p:cNvSpPr/>
          <p:nvPr/>
        </p:nvSpPr>
        <p:spPr>
          <a:xfrm>
            <a:off x="6388983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323B6D1-E5E1-77CB-5BD1-5A10B319FF0A}"/>
              </a:ext>
            </a:extLst>
          </p:cNvPr>
          <p:cNvSpPr/>
          <p:nvPr/>
        </p:nvSpPr>
        <p:spPr>
          <a:xfrm>
            <a:off x="6964265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28F6AAE-BEEB-6F86-A7B9-B0C66D3A967F}"/>
              </a:ext>
            </a:extLst>
          </p:cNvPr>
          <p:cNvSpPr/>
          <p:nvPr/>
        </p:nvSpPr>
        <p:spPr>
          <a:xfrm>
            <a:off x="7539546" y="665857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9EE4435-7469-FB45-A3B5-A11C448C9805}"/>
              </a:ext>
            </a:extLst>
          </p:cNvPr>
          <p:cNvSpPr/>
          <p:nvPr/>
        </p:nvSpPr>
        <p:spPr>
          <a:xfrm>
            <a:off x="8114827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13E04C7-55AD-72D9-0A8D-1D5F7BB8C604}"/>
              </a:ext>
            </a:extLst>
          </p:cNvPr>
          <p:cNvSpPr/>
          <p:nvPr/>
        </p:nvSpPr>
        <p:spPr>
          <a:xfrm>
            <a:off x="5813702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97F1836-44E8-0999-E9E3-8CD41DD9069F}"/>
              </a:ext>
            </a:extLst>
          </p:cNvPr>
          <p:cNvSpPr/>
          <p:nvPr/>
        </p:nvSpPr>
        <p:spPr>
          <a:xfrm>
            <a:off x="6388983" y="1224583"/>
            <a:ext cx="480193" cy="4801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854C07A-DCEA-0A0A-5D0A-8B03C9A25773}"/>
              </a:ext>
            </a:extLst>
          </p:cNvPr>
          <p:cNvSpPr/>
          <p:nvPr/>
        </p:nvSpPr>
        <p:spPr>
          <a:xfrm>
            <a:off x="6964265" y="1224583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FD465C7-5845-3BBB-552E-B3082F5D8D7B}"/>
              </a:ext>
            </a:extLst>
          </p:cNvPr>
          <p:cNvSpPr/>
          <p:nvPr/>
        </p:nvSpPr>
        <p:spPr>
          <a:xfrm>
            <a:off x="7539546" y="1224583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D5DC621-F043-BC32-47AB-5C6E698DEF0C}"/>
              </a:ext>
            </a:extLst>
          </p:cNvPr>
          <p:cNvSpPr/>
          <p:nvPr/>
        </p:nvSpPr>
        <p:spPr>
          <a:xfrm>
            <a:off x="8114827" y="1224583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E6C65AF-7049-24AD-2472-6F80C973FA8E}"/>
              </a:ext>
            </a:extLst>
          </p:cNvPr>
          <p:cNvSpPr/>
          <p:nvPr/>
        </p:nvSpPr>
        <p:spPr>
          <a:xfrm>
            <a:off x="5813702" y="1224583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70BBD41-D232-54C2-CDC7-1604D248E846}"/>
              </a:ext>
            </a:extLst>
          </p:cNvPr>
          <p:cNvSpPr/>
          <p:nvPr/>
        </p:nvSpPr>
        <p:spPr>
          <a:xfrm>
            <a:off x="6388983" y="1783310"/>
            <a:ext cx="480193" cy="480193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EF30D99-06F0-F875-8E3B-2A99F1A19D1F}"/>
              </a:ext>
            </a:extLst>
          </p:cNvPr>
          <p:cNvSpPr/>
          <p:nvPr/>
        </p:nvSpPr>
        <p:spPr>
          <a:xfrm>
            <a:off x="6964265" y="1783310"/>
            <a:ext cx="480193" cy="480193"/>
          </a:xfrm>
          <a:prstGeom prst="rect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47CFB7D-033E-DCBF-D76A-FC1C6CEEB81D}"/>
              </a:ext>
            </a:extLst>
          </p:cNvPr>
          <p:cNvSpPr/>
          <p:nvPr/>
        </p:nvSpPr>
        <p:spPr>
          <a:xfrm>
            <a:off x="7539546" y="1783310"/>
            <a:ext cx="480193" cy="480193"/>
          </a:xfrm>
          <a:prstGeom prst="rect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A76EA93-DA03-7002-29F6-A4532394BBE6}"/>
              </a:ext>
            </a:extLst>
          </p:cNvPr>
          <p:cNvSpPr/>
          <p:nvPr/>
        </p:nvSpPr>
        <p:spPr>
          <a:xfrm>
            <a:off x="8114827" y="1783310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75BEE56-DFAB-8D73-9008-706A9F9712BB}"/>
              </a:ext>
            </a:extLst>
          </p:cNvPr>
          <p:cNvSpPr/>
          <p:nvPr/>
        </p:nvSpPr>
        <p:spPr>
          <a:xfrm>
            <a:off x="5813702" y="1783310"/>
            <a:ext cx="480193" cy="480193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83B2920-3BEB-783D-0F75-F08EBBC0FB15}"/>
              </a:ext>
            </a:extLst>
          </p:cNvPr>
          <p:cNvSpPr/>
          <p:nvPr/>
        </p:nvSpPr>
        <p:spPr>
          <a:xfrm>
            <a:off x="6388983" y="2342036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B518B00-982D-6D46-2616-F69F467E484C}"/>
              </a:ext>
            </a:extLst>
          </p:cNvPr>
          <p:cNvSpPr/>
          <p:nvPr/>
        </p:nvSpPr>
        <p:spPr>
          <a:xfrm>
            <a:off x="6964265" y="2342036"/>
            <a:ext cx="480193" cy="480193"/>
          </a:xfrm>
          <a:prstGeom prst="rect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0A184A7-2EE5-DB5D-0C19-050D25743007}"/>
              </a:ext>
            </a:extLst>
          </p:cNvPr>
          <p:cNvSpPr/>
          <p:nvPr/>
        </p:nvSpPr>
        <p:spPr>
          <a:xfrm>
            <a:off x="7539546" y="2342036"/>
            <a:ext cx="480193" cy="480193"/>
          </a:xfrm>
          <a:prstGeom prst="rect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5519E82-C393-D356-E63C-3FFF1708C8BB}"/>
              </a:ext>
            </a:extLst>
          </p:cNvPr>
          <p:cNvSpPr/>
          <p:nvPr/>
        </p:nvSpPr>
        <p:spPr>
          <a:xfrm>
            <a:off x="8114827" y="2342036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A0B3C36-FFAB-AE20-4459-0BA29212A800}"/>
              </a:ext>
            </a:extLst>
          </p:cNvPr>
          <p:cNvSpPr/>
          <p:nvPr/>
        </p:nvSpPr>
        <p:spPr>
          <a:xfrm>
            <a:off x="5813702" y="2342036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AC1E6F2-16BA-E6B3-CD7D-B2ADCF46AD0F}"/>
              </a:ext>
            </a:extLst>
          </p:cNvPr>
          <p:cNvSpPr/>
          <p:nvPr/>
        </p:nvSpPr>
        <p:spPr>
          <a:xfrm>
            <a:off x="6388983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564DB5E7-E070-D007-D167-32F8B676B730}"/>
              </a:ext>
            </a:extLst>
          </p:cNvPr>
          <p:cNvSpPr/>
          <p:nvPr/>
        </p:nvSpPr>
        <p:spPr>
          <a:xfrm>
            <a:off x="6964265" y="2900762"/>
            <a:ext cx="480193" cy="4801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E9BABF5-BB6F-2813-D523-5CC3B1232D58}"/>
              </a:ext>
            </a:extLst>
          </p:cNvPr>
          <p:cNvSpPr/>
          <p:nvPr/>
        </p:nvSpPr>
        <p:spPr>
          <a:xfrm>
            <a:off x="7539546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B3936EB-7191-BD6C-F149-F226845585E1}"/>
              </a:ext>
            </a:extLst>
          </p:cNvPr>
          <p:cNvSpPr/>
          <p:nvPr/>
        </p:nvSpPr>
        <p:spPr>
          <a:xfrm>
            <a:off x="8114827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775FC9B-6821-C47C-F57B-DF937B0B25AA}"/>
              </a:ext>
            </a:extLst>
          </p:cNvPr>
          <p:cNvSpPr/>
          <p:nvPr/>
        </p:nvSpPr>
        <p:spPr>
          <a:xfrm>
            <a:off x="5813702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0277AF8-EAF5-3AAB-7833-25389EFE2607}"/>
              </a:ext>
            </a:extLst>
          </p:cNvPr>
          <p:cNvSpPr/>
          <p:nvPr/>
        </p:nvSpPr>
        <p:spPr>
          <a:xfrm>
            <a:off x="9344706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6AC7E44-7134-E96A-EB6C-DAE5E56E8151}"/>
              </a:ext>
            </a:extLst>
          </p:cNvPr>
          <p:cNvSpPr/>
          <p:nvPr/>
        </p:nvSpPr>
        <p:spPr>
          <a:xfrm>
            <a:off x="9919988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51E5876-94AB-37DA-F253-318A73177A7A}"/>
              </a:ext>
            </a:extLst>
          </p:cNvPr>
          <p:cNvSpPr/>
          <p:nvPr/>
        </p:nvSpPr>
        <p:spPr>
          <a:xfrm>
            <a:off x="10495269" y="665857"/>
            <a:ext cx="480193" cy="4801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BC94C0F-58DD-19ED-33D0-47D9578881E0}"/>
              </a:ext>
            </a:extLst>
          </p:cNvPr>
          <p:cNvSpPr/>
          <p:nvPr/>
        </p:nvSpPr>
        <p:spPr>
          <a:xfrm>
            <a:off x="11070550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BB1BA4D-9898-698D-D728-2937087D0213}"/>
              </a:ext>
            </a:extLst>
          </p:cNvPr>
          <p:cNvSpPr/>
          <p:nvPr/>
        </p:nvSpPr>
        <p:spPr>
          <a:xfrm>
            <a:off x="8769425" y="66585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97FA04C-5F20-FB20-4874-F452DB026873}"/>
              </a:ext>
            </a:extLst>
          </p:cNvPr>
          <p:cNvSpPr/>
          <p:nvPr/>
        </p:nvSpPr>
        <p:spPr>
          <a:xfrm>
            <a:off x="9344706" y="1224583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0702582-E734-CE25-19F2-446579609BBC}"/>
              </a:ext>
            </a:extLst>
          </p:cNvPr>
          <p:cNvSpPr/>
          <p:nvPr/>
        </p:nvSpPr>
        <p:spPr>
          <a:xfrm>
            <a:off x="9919988" y="1224583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87298F42-9C0F-DABC-882D-6D94AF1063DB}"/>
              </a:ext>
            </a:extLst>
          </p:cNvPr>
          <p:cNvSpPr/>
          <p:nvPr/>
        </p:nvSpPr>
        <p:spPr>
          <a:xfrm>
            <a:off x="10495269" y="1224583"/>
            <a:ext cx="480193" cy="4801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B522BB5-AB43-89C4-4C45-E6761841B904}"/>
              </a:ext>
            </a:extLst>
          </p:cNvPr>
          <p:cNvSpPr/>
          <p:nvPr/>
        </p:nvSpPr>
        <p:spPr>
          <a:xfrm>
            <a:off x="11070550" y="1224583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68B8147-ADD0-7B45-49E8-675AF5EF6E8F}"/>
              </a:ext>
            </a:extLst>
          </p:cNvPr>
          <p:cNvSpPr/>
          <p:nvPr/>
        </p:nvSpPr>
        <p:spPr>
          <a:xfrm>
            <a:off x="8769425" y="1224583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125AE24-994C-8EF6-6224-B3193CF0F159}"/>
              </a:ext>
            </a:extLst>
          </p:cNvPr>
          <p:cNvSpPr/>
          <p:nvPr/>
        </p:nvSpPr>
        <p:spPr>
          <a:xfrm>
            <a:off x="9344706" y="1783310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AE62B713-1574-A023-DAFC-7D049CF6A114}"/>
              </a:ext>
            </a:extLst>
          </p:cNvPr>
          <p:cNvSpPr/>
          <p:nvPr/>
        </p:nvSpPr>
        <p:spPr>
          <a:xfrm>
            <a:off x="9919988" y="1783310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FA0BE48-97E9-38FA-767C-8E74CAE896F6}"/>
              </a:ext>
            </a:extLst>
          </p:cNvPr>
          <p:cNvSpPr/>
          <p:nvPr/>
        </p:nvSpPr>
        <p:spPr>
          <a:xfrm>
            <a:off x="10495269" y="1783310"/>
            <a:ext cx="480193" cy="4801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CCE7761-DC9E-931D-755C-ADA0949CFD40}"/>
              </a:ext>
            </a:extLst>
          </p:cNvPr>
          <p:cNvSpPr/>
          <p:nvPr/>
        </p:nvSpPr>
        <p:spPr>
          <a:xfrm>
            <a:off x="11070550" y="1783310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58567050-6066-88E1-65B5-73FB0589DF09}"/>
              </a:ext>
            </a:extLst>
          </p:cNvPr>
          <p:cNvSpPr/>
          <p:nvPr/>
        </p:nvSpPr>
        <p:spPr>
          <a:xfrm>
            <a:off x="8769425" y="1783310"/>
            <a:ext cx="480193" cy="4801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F8A40D5-AA1B-80C8-4777-16ED8137873D}"/>
              </a:ext>
            </a:extLst>
          </p:cNvPr>
          <p:cNvSpPr/>
          <p:nvPr/>
        </p:nvSpPr>
        <p:spPr>
          <a:xfrm>
            <a:off x="9344706" y="2342036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1181703-C06C-24BF-A4D8-D36D480C00C5}"/>
              </a:ext>
            </a:extLst>
          </p:cNvPr>
          <p:cNvSpPr/>
          <p:nvPr/>
        </p:nvSpPr>
        <p:spPr>
          <a:xfrm>
            <a:off x="9919988" y="2342036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7131C30-1A16-666A-6AAB-01FBA44223CD}"/>
              </a:ext>
            </a:extLst>
          </p:cNvPr>
          <p:cNvSpPr/>
          <p:nvPr/>
        </p:nvSpPr>
        <p:spPr>
          <a:xfrm>
            <a:off x="10495269" y="2342036"/>
            <a:ext cx="480193" cy="4801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1DAA867-8B98-C264-9B8C-5CCB69B0360C}"/>
              </a:ext>
            </a:extLst>
          </p:cNvPr>
          <p:cNvSpPr/>
          <p:nvPr/>
        </p:nvSpPr>
        <p:spPr>
          <a:xfrm>
            <a:off x="11070550" y="2342036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96E13BA-5693-9BB8-79CA-02D9C633CCE2}"/>
              </a:ext>
            </a:extLst>
          </p:cNvPr>
          <p:cNvSpPr/>
          <p:nvPr/>
        </p:nvSpPr>
        <p:spPr>
          <a:xfrm>
            <a:off x="8769425" y="2342036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01D61CED-33B4-7BF3-25BD-81A87736E73A}"/>
              </a:ext>
            </a:extLst>
          </p:cNvPr>
          <p:cNvSpPr/>
          <p:nvPr/>
        </p:nvSpPr>
        <p:spPr>
          <a:xfrm>
            <a:off x="9344706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C3A3C26F-ED9D-1A52-A67B-E684F8AB2500}"/>
              </a:ext>
            </a:extLst>
          </p:cNvPr>
          <p:cNvSpPr/>
          <p:nvPr/>
        </p:nvSpPr>
        <p:spPr>
          <a:xfrm>
            <a:off x="9919988" y="2900762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2E73DD86-AA52-71B9-2F3F-E675318D964C}"/>
              </a:ext>
            </a:extLst>
          </p:cNvPr>
          <p:cNvSpPr/>
          <p:nvPr/>
        </p:nvSpPr>
        <p:spPr>
          <a:xfrm>
            <a:off x="10495269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FD927C3-B21A-2262-3069-0AA33972CE5E}"/>
              </a:ext>
            </a:extLst>
          </p:cNvPr>
          <p:cNvSpPr/>
          <p:nvPr/>
        </p:nvSpPr>
        <p:spPr>
          <a:xfrm>
            <a:off x="11070550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C73ED32-902A-5656-696A-9C2F4994E365}"/>
              </a:ext>
            </a:extLst>
          </p:cNvPr>
          <p:cNvSpPr/>
          <p:nvPr/>
        </p:nvSpPr>
        <p:spPr>
          <a:xfrm>
            <a:off x="8769425" y="290076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A4BD5B9-F649-678C-4159-7CEEB594AD1B}"/>
              </a:ext>
            </a:extLst>
          </p:cNvPr>
          <p:cNvSpPr/>
          <p:nvPr/>
        </p:nvSpPr>
        <p:spPr>
          <a:xfrm>
            <a:off x="6388983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C8646C0-0C5F-6FC4-4C84-425B0BCC73D7}"/>
              </a:ext>
            </a:extLst>
          </p:cNvPr>
          <p:cNvSpPr/>
          <p:nvPr/>
        </p:nvSpPr>
        <p:spPr>
          <a:xfrm>
            <a:off x="6964265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85ACB14-9F31-CFBB-71FD-922E280E7368}"/>
              </a:ext>
            </a:extLst>
          </p:cNvPr>
          <p:cNvSpPr/>
          <p:nvPr/>
        </p:nvSpPr>
        <p:spPr>
          <a:xfrm>
            <a:off x="7539546" y="3568832"/>
            <a:ext cx="480193" cy="480193"/>
          </a:xfrm>
          <a:prstGeom prst="rect">
            <a:avLst/>
          </a:prstGeom>
          <a:solidFill>
            <a:srgbClr val="FFFF99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1F8E3101-F243-D306-1763-138ECFB3ECE6}"/>
              </a:ext>
            </a:extLst>
          </p:cNvPr>
          <p:cNvSpPr/>
          <p:nvPr/>
        </p:nvSpPr>
        <p:spPr>
          <a:xfrm>
            <a:off x="8114827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3982738-5B2D-6723-C7D1-F89C8CA89DD7}"/>
              </a:ext>
            </a:extLst>
          </p:cNvPr>
          <p:cNvSpPr/>
          <p:nvPr/>
        </p:nvSpPr>
        <p:spPr>
          <a:xfrm>
            <a:off x="5813702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D853580-06D5-9B57-36F7-FAFE7D67A025}"/>
              </a:ext>
            </a:extLst>
          </p:cNvPr>
          <p:cNvSpPr/>
          <p:nvPr/>
        </p:nvSpPr>
        <p:spPr>
          <a:xfrm>
            <a:off x="6388983" y="4127558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2EE9CEE-8DE9-A4F8-A784-F22728CE3BA6}"/>
              </a:ext>
            </a:extLst>
          </p:cNvPr>
          <p:cNvSpPr/>
          <p:nvPr/>
        </p:nvSpPr>
        <p:spPr>
          <a:xfrm>
            <a:off x="6964265" y="4127558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B8F1D555-04A0-7A03-00C3-38D044FAC864}"/>
              </a:ext>
            </a:extLst>
          </p:cNvPr>
          <p:cNvSpPr/>
          <p:nvPr/>
        </p:nvSpPr>
        <p:spPr>
          <a:xfrm>
            <a:off x="7539546" y="4127558"/>
            <a:ext cx="480193" cy="480193"/>
          </a:xfrm>
          <a:prstGeom prst="rect">
            <a:avLst/>
          </a:prstGeom>
          <a:solidFill>
            <a:srgbClr val="FFFF99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F030EBF6-C0B4-0408-73E3-F1902AB48C00}"/>
              </a:ext>
            </a:extLst>
          </p:cNvPr>
          <p:cNvSpPr/>
          <p:nvPr/>
        </p:nvSpPr>
        <p:spPr>
          <a:xfrm>
            <a:off x="8114827" y="4127558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62512B9-5A9B-3726-F878-81AC8818A514}"/>
              </a:ext>
            </a:extLst>
          </p:cNvPr>
          <p:cNvSpPr/>
          <p:nvPr/>
        </p:nvSpPr>
        <p:spPr>
          <a:xfrm>
            <a:off x="5813702" y="4127558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598E1968-E773-7E4E-33FA-9121985F80B1}"/>
              </a:ext>
            </a:extLst>
          </p:cNvPr>
          <p:cNvSpPr/>
          <p:nvPr/>
        </p:nvSpPr>
        <p:spPr>
          <a:xfrm>
            <a:off x="6388983" y="4686285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5FC65F1F-FA63-3786-B052-1C938D693CBE}"/>
              </a:ext>
            </a:extLst>
          </p:cNvPr>
          <p:cNvSpPr/>
          <p:nvPr/>
        </p:nvSpPr>
        <p:spPr>
          <a:xfrm>
            <a:off x="6964265" y="4686285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9C02F35-7EC8-94BB-EA2E-C88D28D26FE8}"/>
              </a:ext>
            </a:extLst>
          </p:cNvPr>
          <p:cNvSpPr/>
          <p:nvPr/>
        </p:nvSpPr>
        <p:spPr>
          <a:xfrm>
            <a:off x="7539546" y="4686285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D86AB98-466C-6109-2065-14A13869E3AF}"/>
              </a:ext>
            </a:extLst>
          </p:cNvPr>
          <p:cNvSpPr/>
          <p:nvPr/>
        </p:nvSpPr>
        <p:spPr>
          <a:xfrm>
            <a:off x="8114827" y="4686285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59405883-5181-C595-D282-25789CF84DAE}"/>
              </a:ext>
            </a:extLst>
          </p:cNvPr>
          <p:cNvSpPr/>
          <p:nvPr/>
        </p:nvSpPr>
        <p:spPr>
          <a:xfrm>
            <a:off x="5813702" y="4686285"/>
            <a:ext cx="480193" cy="4801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48EF63F1-6018-51D6-9DEB-523DE0BF084A}"/>
              </a:ext>
            </a:extLst>
          </p:cNvPr>
          <p:cNvSpPr/>
          <p:nvPr/>
        </p:nvSpPr>
        <p:spPr>
          <a:xfrm>
            <a:off x="6388983" y="5245011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5318CC56-A5E6-0C3D-B672-9B02DA8EC8AE}"/>
              </a:ext>
            </a:extLst>
          </p:cNvPr>
          <p:cNvSpPr/>
          <p:nvPr/>
        </p:nvSpPr>
        <p:spPr>
          <a:xfrm>
            <a:off x="6964265" y="5245011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A60C3F6-00AE-94B9-252D-48D72BE6F292}"/>
              </a:ext>
            </a:extLst>
          </p:cNvPr>
          <p:cNvSpPr/>
          <p:nvPr/>
        </p:nvSpPr>
        <p:spPr>
          <a:xfrm>
            <a:off x="7539546" y="5245011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52B1F8FD-797A-1462-1587-FDDBCBD8E75B}"/>
              </a:ext>
            </a:extLst>
          </p:cNvPr>
          <p:cNvSpPr/>
          <p:nvPr/>
        </p:nvSpPr>
        <p:spPr>
          <a:xfrm>
            <a:off x="8114827" y="5245011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4666559-954C-ED0E-B3AF-144CD94661CB}"/>
              </a:ext>
            </a:extLst>
          </p:cNvPr>
          <p:cNvSpPr/>
          <p:nvPr/>
        </p:nvSpPr>
        <p:spPr>
          <a:xfrm>
            <a:off x="5813702" y="5245011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ABE62EA-5373-FB57-F581-01E66FCAE86A}"/>
              </a:ext>
            </a:extLst>
          </p:cNvPr>
          <p:cNvSpPr/>
          <p:nvPr/>
        </p:nvSpPr>
        <p:spPr>
          <a:xfrm>
            <a:off x="6388983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BF7FF9BF-46E2-CBED-E85B-A30BF00DF2DD}"/>
              </a:ext>
            </a:extLst>
          </p:cNvPr>
          <p:cNvSpPr/>
          <p:nvPr/>
        </p:nvSpPr>
        <p:spPr>
          <a:xfrm>
            <a:off x="6964265" y="5803737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7F2E8C6D-346C-A4DB-0EE7-CC339D5013F9}"/>
              </a:ext>
            </a:extLst>
          </p:cNvPr>
          <p:cNvSpPr/>
          <p:nvPr/>
        </p:nvSpPr>
        <p:spPr>
          <a:xfrm>
            <a:off x="7539546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0BF4E028-F651-8711-3619-CD26F59BEC1D}"/>
              </a:ext>
            </a:extLst>
          </p:cNvPr>
          <p:cNvSpPr/>
          <p:nvPr/>
        </p:nvSpPr>
        <p:spPr>
          <a:xfrm>
            <a:off x="8114827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25CF77DD-C083-CBC0-E44B-4A65DEEEAE75}"/>
              </a:ext>
            </a:extLst>
          </p:cNvPr>
          <p:cNvSpPr/>
          <p:nvPr/>
        </p:nvSpPr>
        <p:spPr>
          <a:xfrm>
            <a:off x="5813702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1FC8AD5-18E5-1576-01F8-1768099A8769}"/>
              </a:ext>
            </a:extLst>
          </p:cNvPr>
          <p:cNvSpPr/>
          <p:nvPr/>
        </p:nvSpPr>
        <p:spPr>
          <a:xfrm>
            <a:off x="9344706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ADDE4E0-02C0-2135-3E0A-59C1548A640A}"/>
              </a:ext>
            </a:extLst>
          </p:cNvPr>
          <p:cNvSpPr/>
          <p:nvPr/>
        </p:nvSpPr>
        <p:spPr>
          <a:xfrm>
            <a:off x="9919988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A7715C3-02EC-983A-2AE9-7B406C025F11}"/>
              </a:ext>
            </a:extLst>
          </p:cNvPr>
          <p:cNvSpPr/>
          <p:nvPr/>
        </p:nvSpPr>
        <p:spPr>
          <a:xfrm>
            <a:off x="10495269" y="3568832"/>
            <a:ext cx="480193" cy="4801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EC1643F-3FF4-27AD-EB25-807FA5A7E204}"/>
              </a:ext>
            </a:extLst>
          </p:cNvPr>
          <p:cNvSpPr/>
          <p:nvPr/>
        </p:nvSpPr>
        <p:spPr>
          <a:xfrm>
            <a:off x="11070550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827208BC-C593-81C9-B066-6B2B64266A62}"/>
              </a:ext>
            </a:extLst>
          </p:cNvPr>
          <p:cNvSpPr/>
          <p:nvPr/>
        </p:nvSpPr>
        <p:spPr>
          <a:xfrm>
            <a:off x="8769425" y="3568832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0919AD97-56AE-7BB4-C4CE-E5E2DBF6AF8F}"/>
              </a:ext>
            </a:extLst>
          </p:cNvPr>
          <p:cNvSpPr/>
          <p:nvPr/>
        </p:nvSpPr>
        <p:spPr>
          <a:xfrm>
            <a:off x="9344706" y="4127558"/>
            <a:ext cx="480193" cy="4801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D8D628C-FB45-0A95-0656-C9217DBADC09}"/>
              </a:ext>
            </a:extLst>
          </p:cNvPr>
          <p:cNvSpPr/>
          <p:nvPr/>
        </p:nvSpPr>
        <p:spPr>
          <a:xfrm>
            <a:off x="9919988" y="4127558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DF7D409-4A1F-3BA6-27FA-79C98B12DFA4}"/>
              </a:ext>
            </a:extLst>
          </p:cNvPr>
          <p:cNvSpPr/>
          <p:nvPr/>
        </p:nvSpPr>
        <p:spPr>
          <a:xfrm>
            <a:off x="10495269" y="4127558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D42E5D8-A047-B299-6ACB-69F9DE9FE635}"/>
              </a:ext>
            </a:extLst>
          </p:cNvPr>
          <p:cNvSpPr/>
          <p:nvPr/>
        </p:nvSpPr>
        <p:spPr>
          <a:xfrm>
            <a:off x="11070550" y="4127558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589D3BB-9E77-97B3-6712-1CEC1FE7D3DF}"/>
              </a:ext>
            </a:extLst>
          </p:cNvPr>
          <p:cNvSpPr/>
          <p:nvPr/>
        </p:nvSpPr>
        <p:spPr>
          <a:xfrm>
            <a:off x="8769425" y="4127558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EC757CE7-ED38-03A7-7C5F-055545165410}"/>
              </a:ext>
            </a:extLst>
          </p:cNvPr>
          <p:cNvSpPr/>
          <p:nvPr/>
        </p:nvSpPr>
        <p:spPr>
          <a:xfrm>
            <a:off x="9344706" y="4686285"/>
            <a:ext cx="480193" cy="480193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DCD8AA5F-617A-C006-371B-E6CA6AFB20F0}"/>
              </a:ext>
            </a:extLst>
          </p:cNvPr>
          <p:cNvSpPr/>
          <p:nvPr/>
        </p:nvSpPr>
        <p:spPr>
          <a:xfrm>
            <a:off x="9919988" y="4686285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9244EC7F-D488-F0B9-BC1B-BCA516C64B95}"/>
              </a:ext>
            </a:extLst>
          </p:cNvPr>
          <p:cNvSpPr/>
          <p:nvPr/>
        </p:nvSpPr>
        <p:spPr>
          <a:xfrm>
            <a:off x="10495269" y="4686285"/>
            <a:ext cx="480193" cy="480193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D979297B-75E0-E61A-7B21-8140011EB02D}"/>
              </a:ext>
            </a:extLst>
          </p:cNvPr>
          <p:cNvSpPr/>
          <p:nvPr/>
        </p:nvSpPr>
        <p:spPr>
          <a:xfrm>
            <a:off x="11070550" y="4686285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8C585DFF-4FE8-A7EC-F916-2A949C7C738D}"/>
              </a:ext>
            </a:extLst>
          </p:cNvPr>
          <p:cNvSpPr/>
          <p:nvPr/>
        </p:nvSpPr>
        <p:spPr>
          <a:xfrm>
            <a:off x="8769425" y="4686285"/>
            <a:ext cx="480193" cy="480193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398861C-BBB3-4876-AF13-69760E76713B}"/>
              </a:ext>
            </a:extLst>
          </p:cNvPr>
          <p:cNvSpPr/>
          <p:nvPr/>
        </p:nvSpPr>
        <p:spPr>
          <a:xfrm>
            <a:off x="9344706" y="5245011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945E129D-6DE1-09A2-94C3-85D125D0B347}"/>
              </a:ext>
            </a:extLst>
          </p:cNvPr>
          <p:cNvSpPr/>
          <p:nvPr/>
        </p:nvSpPr>
        <p:spPr>
          <a:xfrm>
            <a:off x="9919988" y="5245011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504F51EA-512D-0865-FD82-48AAD17E9312}"/>
              </a:ext>
            </a:extLst>
          </p:cNvPr>
          <p:cNvSpPr/>
          <p:nvPr/>
        </p:nvSpPr>
        <p:spPr>
          <a:xfrm>
            <a:off x="10495269" y="5245011"/>
            <a:ext cx="480193" cy="4801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3554659-9FA4-7944-3795-784221759476}"/>
              </a:ext>
            </a:extLst>
          </p:cNvPr>
          <p:cNvSpPr/>
          <p:nvPr/>
        </p:nvSpPr>
        <p:spPr>
          <a:xfrm>
            <a:off x="11070550" y="5245011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8ACD5BF7-B0C1-6ABE-F6FE-84E893F3D90D}"/>
              </a:ext>
            </a:extLst>
          </p:cNvPr>
          <p:cNvSpPr/>
          <p:nvPr/>
        </p:nvSpPr>
        <p:spPr>
          <a:xfrm>
            <a:off x="8769425" y="5245011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2B13BE9C-300B-E74A-8124-7C6CFCC940AE}"/>
              </a:ext>
            </a:extLst>
          </p:cNvPr>
          <p:cNvSpPr/>
          <p:nvPr/>
        </p:nvSpPr>
        <p:spPr>
          <a:xfrm>
            <a:off x="9344706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12587EEC-D9FF-0430-CC7E-25C85AF510F1}"/>
              </a:ext>
            </a:extLst>
          </p:cNvPr>
          <p:cNvSpPr/>
          <p:nvPr/>
        </p:nvSpPr>
        <p:spPr>
          <a:xfrm>
            <a:off x="9919988" y="5803737"/>
            <a:ext cx="480193" cy="480193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D64A9C74-04AA-C2C9-A4EB-CBF771BEBA9D}"/>
              </a:ext>
            </a:extLst>
          </p:cNvPr>
          <p:cNvSpPr/>
          <p:nvPr/>
        </p:nvSpPr>
        <p:spPr>
          <a:xfrm>
            <a:off x="10495269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F3AA4042-7D0A-4864-AE6A-6544DEA44E4C}"/>
              </a:ext>
            </a:extLst>
          </p:cNvPr>
          <p:cNvSpPr/>
          <p:nvPr/>
        </p:nvSpPr>
        <p:spPr>
          <a:xfrm>
            <a:off x="11070550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3F3F05B8-EFDD-BAF7-0AB9-E81E62BFD341}"/>
              </a:ext>
            </a:extLst>
          </p:cNvPr>
          <p:cNvSpPr/>
          <p:nvPr/>
        </p:nvSpPr>
        <p:spPr>
          <a:xfrm>
            <a:off x="8769425" y="5803737"/>
            <a:ext cx="480193" cy="480193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9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13514</TotalTime>
  <Words>5</Words>
  <Application>Microsoft Office PowerPoint</Application>
  <PresentationFormat>와이드스크린</PresentationFormat>
  <Paragraphs>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주연 이</dc:creator>
  <cp:lastModifiedBy>주연 이</cp:lastModifiedBy>
  <cp:revision>2</cp:revision>
  <dcterms:created xsi:type="dcterms:W3CDTF">2024-11-13T04:16:12Z</dcterms:created>
  <dcterms:modified xsi:type="dcterms:W3CDTF">2024-11-22T14:50:33Z</dcterms:modified>
</cp:coreProperties>
</file>