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27.05.2024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27.05.2024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pl" sz="8000" dirty="0"/>
              <a:t>Stock Sage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Prezentacja projektu</a:t>
            </a:r>
          </a:p>
          <a:p>
            <a:pPr rtl="0"/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rzysztof Kulka</a:t>
            </a: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6E2075-2F51-9840-0908-FB775241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Scraping</a:t>
            </a:r>
            <a:r>
              <a:rPr lang="pl-PL" dirty="0"/>
              <a:t>: jakie podejście?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8791C4-54F8-9794-9F34-EC66BD6A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534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Beautiful</a:t>
            </a:r>
            <a:r>
              <a:rPr lang="pl-PL" dirty="0"/>
              <a:t> Soup + </a:t>
            </a:r>
            <a:r>
              <a:rPr lang="pl-PL" dirty="0" err="1"/>
              <a:t>requests</a:t>
            </a:r>
            <a:r>
              <a:rPr lang="pl-PL" dirty="0"/>
              <a:t>: zalety: szybkie i niezawodne działania. Wady: źle radzi sobie z </a:t>
            </a:r>
            <a:r>
              <a:rPr lang="pl-PL" dirty="0" err="1"/>
              <a:t>blockerami</a:t>
            </a:r>
            <a:r>
              <a:rPr lang="pl-PL" dirty="0"/>
              <a:t>, duża ilość kodu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Selenium</a:t>
            </a:r>
            <a:r>
              <a:rPr lang="pl-PL" dirty="0"/>
              <a:t>: zalety: doskonale odczytuje zawartość. Wady: bardzo powolny, wymaga nowego okna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Newspaper3k: zalety: prosty kod Wady: dosyć powolny, dawno </a:t>
            </a:r>
            <a:r>
              <a:rPr lang="pl-PL" dirty="0" err="1"/>
              <a:t>nieakatualizowany</a:t>
            </a:r>
            <a:r>
              <a:rPr lang="pl-PL" dirty="0"/>
              <a:t>, zawodny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NewspaperAPI</a:t>
            </a:r>
            <a:r>
              <a:rPr lang="pl-PL" dirty="0"/>
              <a:t>: zalety: w miarę prosty kod, niezawodny, szybki Wady: delikatnie ograniczona ilość, bardzo słaby </a:t>
            </a:r>
            <a:r>
              <a:rPr lang="pl-PL" dirty="0" err="1"/>
              <a:t>content</a:t>
            </a:r>
            <a:r>
              <a:rPr lang="pl-PL" dirty="0"/>
              <a:t> (tylko </a:t>
            </a:r>
            <a:r>
              <a:rPr lang="pl-PL" dirty="0" err="1"/>
              <a:t>zajawki</a:t>
            </a:r>
            <a:r>
              <a:rPr lang="pl-PL" dirty="0"/>
              <a:t> artykułów)</a:t>
            </a:r>
          </a:p>
          <a:p>
            <a:pPr marL="0" indent="0">
              <a:buNone/>
            </a:pPr>
            <a:r>
              <a:rPr lang="pl-PL" dirty="0"/>
              <a:t>Do akcji: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Y-</a:t>
            </a:r>
            <a:r>
              <a:rPr lang="pl-PL" dirty="0" err="1"/>
              <a:t>finance</a:t>
            </a:r>
            <a:r>
              <a:rPr lang="pl-PL" dirty="0"/>
              <a:t>: niezawodny, szybki wady: mało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AlphaVantageAPI</a:t>
            </a:r>
            <a:r>
              <a:rPr lang="pl-PL" dirty="0"/>
              <a:t>: bardzo szybki, niezawodny, dużo danych wady: bardzo ograniczona ilość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04FC4F-9AC2-43EA-C961-DF2BB5B8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68217D-95BC-950E-0789-D4E14B49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	Przechowywanie: jakie podejście?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B0503D-7A04-1272-DDC0-975CDF9A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pl-PL" sz="2800" dirty="0"/>
              <a:t>CSV: zalety: prostota, mała waga wady: wolne wyszukiwania, niska enkapsulacja danych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l-PL" sz="2800" dirty="0" err="1"/>
              <a:t>Serializacja</a:t>
            </a:r>
            <a:r>
              <a:rPr lang="pl-PL" sz="2800" dirty="0"/>
              <a:t> JSON: zalety: prostota, niezawodność wady: niska kompatybilność wsteczna, ciężar przeglądania danych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l-PL" sz="2800" dirty="0"/>
              <a:t>SQLITE3: zalety: skomplikowany kod zalety: kompatybilność, szybkość, małe obciążenie pamięci.</a:t>
            </a:r>
          </a:p>
          <a:p>
            <a:pPr marL="0" indent="0" algn="ctr">
              <a:buNone/>
            </a:pPr>
            <a:r>
              <a:rPr lang="pl-PL" sz="2800" b="1" dirty="0"/>
              <a:t>Wybór: sqlite3 (ambicja!)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8AE68E-F2A6-C13A-25B2-E3A95242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1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FE179-7441-D247-85F9-42C47241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Odpowiedź: łączone!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F2A1AA-D031-A5A1-31F4-8B019CA8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l-PL" sz="3600" dirty="0" err="1"/>
              <a:t>NewsAPI</a:t>
            </a:r>
            <a:r>
              <a:rPr lang="pl-PL" sz="3600" dirty="0"/>
              <a:t> do ogółu, następnie BS4 do samego </a:t>
            </a:r>
            <a:r>
              <a:rPr lang="pl-PL" sz="3600" dirty="0" err="1"/>
              <a:t>contentu</a:t>
            </a:r>
            <a:r>
              <a:rPr lang="pl-PL" sz="3600" dirty="0"/>
              <a:t>, a </a:t>
            </a:r>
            <a:r>
              <a:rPr lang="pl-PL" sz="3600" dirty="0" err="1"/>
              <a:t>Selenium</a:t>
            </a:r>
            <a:r>
              <a:rPr lang="pl-PL" sz="3600" dirty="0"/>
              <a:t> do danych wrażliwych przede wszystkim czasu.</a:t>
            </a:r>
          </a:p>
          <a:p>
            <a:pPr algn="ctr"/>
            <a:r>
              <a:rPr lang="pl-PL" sz="3600" dirty="0"/>
              <a:t>Alternatywnie NO-API podejście, korzystające wyłącznie z BS4 i </a:t>
            </a:r>
            <a:r>
              <a:rPr lang="pl-PL" sz="3600" dirty="0" err="1"/>
              <a:t>requests</a:t>
            </a:r>
            <a:r>
              <a:rPr lang="pl-PL" sz="3600" dirty="0"/>
              <a:t> (z dużą ilością brakujących danych, ale nielimitowana ich ilość).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6DE778-6353-4819-7B4E-12E48C2E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F3F56-B3FB-CF63-DAD7-FB69EBAD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AI do przewidywania cen; podejście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D1C746-55BD-63BD-10EB-F52F45D6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/>
              <a:t>Biblioteka: </a:t>
            </a:r>
            <a:r>
              <a:rPr lang="pl-PL" sz="2400" dirty="0" err="1"/>
              <a:t>Tensorflow</a:t>
            </a:r>
            <a:r>
              <a:rPr lang="pl-PL" sz="2400" dirty="0"/>
              <a:t> 2.0</a:t>
            </a:r>
          </a:p>
          <a:p>
            <a:r>
              <a:rPr lang="pl-PL" sz="2400" dirty="0"/>
              <a:t>Model: LSTM „</a:t>
            </a:r>
            <a:r>
              <a:rPr lang="pl-PL" sz="2400" dirty="0" err="1"/>
              <a:t>long</a:t>
            </a:r>
            <a:r>
              <a:rPr lang="pl-PL" sz="2400" dirty="0"/>
              <a:t> </a:t>
            </a:r>
            <a:r>
              <a:rPr lang="pl-PL" sz="2400" dirty="0" err="1"/>
              <a:t>short</a:t>
            </a:r>
            <a:r>
              <a:rPr lang="pl-PL" sz="2400" dirty="0"/>
              <a:t>-term </a:t>
            </a:r>
            <a:r>
              <a:rPr lang="pl-PL" sz="2400" dirty="0" err="1"/>
              <a:t>memory</a:t>
            </a:r>
            <a:r>
              <a:rPr lang="pl-PL" sz="2400" dirty="0"/>
              <a:t>„ – klasyczny RNN szybko „zapomina” (w praktyce nie zapomina, ale udział danych dawnych jest niemal zerowy)</a:t>
            </a:r>
          </a:p>
          <a:p>
            <a:r>
              <a:rPr lang="pl-PL" sz="2400" dirty="0"/>
              <a:t>Cztery warstwy: </a:t>
            </a:r>
            <a:r>
              <a:rPr lang="pl-PL" sz="2400" dirty="0" err="1"/>
              <a:t>input</a:t>
            </a:r>
            <a:r>
              <a:rPr lang="pl-PL" sz="2400" dirty="0"/>
              <a:t>, dwie ukryte, </a:t>
            </a:r>
            <a:r>
              <a:rPr lang="pl-PL" sz="2400" dirty="0" err="1"/>
              <a:t>output</a:t>
            </a:r>
            <a:endParaRPr lang="pl-PL" sz="2400" dirty="0"/>
          </a:p>
          <a:p>
            <a:r>
              <a:rPr lang="pl-PL" sz="2400" dirty="0"/>
              <a:t>Szkolenie na </a:t>
            </a:r>
            <a:r>
              <a:rPr lang="pl-PL" sz="2400" dirty="0" err="1"/>
              <a:t>zescrapowanych</a:t>
            </a:r>
            <a:r>
              <a:rPr lang="pl-PL" sz="2400" dirty="0"/>
              <a:t> danych historycznych</a:t>
            </a:r>
          </a:p>
          <a:p>
            <a:r>
              <a:rPr lang="pl-PL" sz="2400" dirty="0"/>
              <a:t>Funkcja </a:t>
            </a:r>
            <a:r>
              <a:rPr lang="pl-PL" sz="2400" dirty="0" err="1"/>
              <a:t>loss</a:t>
            </a:r>
            <a:r>
              <a:rPr lang="pl-PL" sz="2400" dirty="0"/>
              <a:t>: </a:t>
            </a:r>
            <a:r>
              <a:rPr lang="pl-PL" sz="2400" dirty="0" err="1"/>
              <a:t>mse</a:t>
            </a:r>
            <a:endParaRPr lang="pl-PL" sz="2400" dirty="0"/>
          </a:p>
          <a:p>
            <a:r>
              <a:rPr lang="pl-PL" sz="2400" dirty="0" err="1"/>
              <a:t>Wektoryzacja</a:t>
            </a:r>
            <a:r>
              <a:rPr lang="pl-PL" sz="2400" dirty="0"/>
              <a:t> i </a:t>
            </a:r>
            <a:r>
              <a:rPr lang="pl-PL" sz="2400" dirty="0" err="1"/>
              <a:t>preprocesing</a:t>
            </a:r>
            <a:r>
              <a:rPr lang="pl-PL" sz="2400" dirty="0"/>
              <a:t> tekstu</a:t>
            </a:r>
          </a:p>
          <a:p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2AA56EC-DBBF-34C9-A9DE-735F21AD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6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C39A5A-C3E7-DB2D-1A3A-B8AF9DA5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Preprocessing</a:t>
            </a:r>
            <a:r>
              <a:rPr lang="pl-PL" dirty="0"/>
              <a:t> i </a:t>
            </a:r>
            <a:r>
              <a:rPr lang="pl-PL" dirty="0" err="1"/>
              <a:t>wektoryzacja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6CEC46-C31F-7DE3-5205-DCD16AFF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/>
              <a:t>Problem: jak przedstawić komputerowi idee słów?</a:t>
            </a:r>
          </a:p>
          <a:p>
            <a:pPr algn="ctr"/>
            <a:r>
              <a:rPr lang="pl-PL" sz="3200" dirty="0"/>
              <a:t>Rozwiązanie: zamienić na cyfry</a:t>
            </a:r>
          </a:p>
          <a:p>
            <a:pPr algn="ctr"/>
            <a:r>
              <a:rPr lang="pl-PL" sz="3200" dirty="0"/>
              <a:t>Jak: wyciągnięcie ogólników z tekstu (</a:t>
            </a:r>
            <a:r>
              <a:rPr lang="pl-PL" sz="3200" dirty="0" err="1"/>
              <a:t>preprocessing</a:t>
            </a:r>
            <a:r>
              <a:rPr lang="pl-PL" sz="3200" dirty="0"/>
              <a:t> i </a:t>
            </a:r>
            <a:r>
              <a:rPr lang="pl-PL" sz="3200" dirty="0" err="1"/>
              <a:t>lematyzacja</a:t>
            </a:r>
            <a:r>
              <a:rPr lang="pl-PL" sz="3200" dirty="0"/>
              <a:t>) i zamiana na cyfry (</a:t>
            </a:r>
            <a:r>
              <a:rPr lang="pl-PL" sz="3200" dirty="0" err="1"/>
              <a:t>wektoryzacja</a:t>
            </a:r>
            <a:r>
              <a:rPr lang="pl-PL" sz="3200" dirty="0"/>
              <a:t>)</a:t>
            </a:r>
          </a:p>
          <a:p>
            <a:pPr algn="ctr"/>
            <a:r>
              <a:rPr lang="pl-PL" sz="3200" dirty="0"/>
              <a:t>Wykorzystanie: SKLEARN </a:t>
            </a:r>
            <a:r>
              <a:rPr lang="pl-PL" sz="3200" dirty="0" err="1"/>
              <a:t>Vectorizer</a:t>
            </a:r>
            <a:r>
              <a:rPr lang="pl-PL" sz="3200" dirty="0"/>
              <a:t>, </a:t>
            </a:r>
            <a:r>
              <a:rPr lang="pl-PL" sz="3200" dirty="0" err="1"/>
              <a:t>Regex</a:t>
            </a:r>
            <a:endParaRPr lang="pl-PL" sz="3200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BFCEBA-6846-98BD-F4AF-05640035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F5C861-708C-6FE4-EA8E-146B4541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Wpływ czynników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7FEDF2-8664-4CE7-6B06-44B798AE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pl-PL" sz="3600" dirty="0"/>
              <a:t>Dodatkowa waga dla akcji ceny (akcje nie zmieniają się o 1000%- raczej o 3, 2%, czasem nawet promile)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l-PL" sz="3600" dirty="0"/>
              <a:t>Skalowanie zmiennych – szczególnie ważne dla LSTM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l-PL" sz="3600" dirty="0"/>
              <a:t>Duża ilość </a:t>
            </a:r>
            <a:r>
              <a:rPr lang="pl-PL" sz="3600" dirty="0" err="1"/>
              <a:t>epochów</a:t>
            </a:r>
            <a:r>
              <a:rPr lang="pl-PL" sz="3600" dirty="0"/>
              <a:t>, czyli „sesji uczących” – dane nie powtarzają się często</a:t>
            </a:r>
          </a:p>
          <a:p>
            <a:pPr marL="457200" indent="-457200" algn="ctr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8EAD89-53A4-FD18-18A3-AA5E3A90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2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A34C10-8DAA-F53B-8F8B-EBBBBEA1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Dodatkowo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21852C-6D8B-3718-CB09-303F7A76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pl-PL" sz="3200" dirty="0"/>
              <a:t>PyQt6 do GUI, </a:t>
            </a:r>
            <a:r>
              <a:rPr lang="pl-PL" sz="3200" dirty="0" err="1"/>
              <a:t>multi-window</a:t>
            </a:r>
            <a:r>
              <a:rPr lang="pl-PL" sz="3200" dirty="0"/>
              <a:t> </a:t>
            </a:r>
            <a:r>
              <a:rPr lang="pl-PL" sz="3200" dirty="0" err="1"/>
              <a:t>approach</a:t>
            </a:r>
            <a:endParaRPr lang="pl-PL" sz="3200" dirty="0"/>
          </a:p>
          <a:p>
            <a:pPr marL="457200" indent="-457200" algn="ctr">
              <a:buFont typeface="+mj-lt"/>
              <a:buAutoNum type="arabicPeriod"/>
            </a:pPr>
            <a:r>
              <a:rPr lang="pl-PL" sz="3200" dirty="0"/>
              <a:t>Przechowywanie danych obiektowo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l-PL" sz="3200" dirty="0" err="1"/>
              <a:t>Numpy</a:t>
            </a:r>
            <a:r>
              <a:rPr lang="pl-PL" sz="3200" dirty="0"/>
              <a:t> do in-</a:t>
            </a:r>
            <a:r>
              <a:rPr lang="pl-PL" sz="3200" dirty="0" err="1"/>
              <a:t>code</a:t>
            </a:r>
            <a:r>
              <a:rPr lang="pl-PL" sz="3200" dirty="0"/>
              <a:t> przechowywanie danych – </a:t>
            </a:r>
            <a:r>
              <a:rPr lang="pl-PL" sz="3200" dirty="0" err="1"/>
              <a:t>NDArray</a:t>
            </a:r>
            <a:r>
              <a:rPr lang="pl-PL" sz="3200" dirty="0"/>
              <a:t>[</a:t>
            </a:r>
            <a:r>
              <a:rPr lang="pl-PL" sz="3200" dirty="0" err="1"/>
              <a:t>NewsFeature</a:t>
            </a:r>
            <a:r>
              <a:rPr lang="pl-PL" sz="3200" dirty="0"/>
              <a:t>], </a:t>
            </a:r>
            <a:r>
              <a:rPr lang="pl-PL" sz="3200" dirty="0" err="1"/>
              <a:t>NDArray</a:t>
            </a:r>
            <a:r>
              <a:rPr lang="pl-PL" sz="3200" dirty="0"/>
              <a:t>[</a:t>
            </a:r>
            <a:r>
              <a:rPr lang="pl-PL" sz="3200" dirty="0" err="1"/>
              <a:t>StockAction</a:t>
            </a:r>
            <a:r>
              <a:rPr lang="pl-PL" sz="3200" dirty="0"/>
              <a:t>]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l-PL" sz="3200" dirty="0" err="1"/>
              <a:t>PyInstaller</a:t>
            </a:r>
            <a:r>
              <a:rPr lang="pl-PL" sz="3200" dirty="0"/>
              <a:t> </a:t>
            </a:r>
            <a:r>
              <a:rPr lang="pl-PL" sz="3200"/>
              <a:t>do dystrybucji</a:t>
            </a:r>
            <a:endParaRPr lang="pl-PL" sz="3200" dirty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1EE835-45FC-196E-A181-B2F8AF7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27.05.2024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890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{963C5368-E6EC-4F5E-91A6-2F1DC9A10762}tf56160789_win32</Template>
  <TotalTime>48</TotalTime>
  <Words>406</Words>
  <Application>Microsoft Office PowerPoint</Application>
  <PresentationFormat>Panoramiczny</PresentationFormat>
  <Paragraphs>47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Stock Sage</vt:lpstr>
      <vt:lpstr>Scraping: jakie podejście?</vt:lpstr>
      <vt:lpstr> Przechowywanie: jakie podejście?</vt:lpstr>
      <vt:lpstr>Odpowiedź: łączone!</vt:lpstr>
      <vt:lpstr>AI do przewidywania cen; podejście</vt:lpstr>
      <vt:lpstr>Preprocessing i wektoryzacja</vt:lpstr>
      <vt:lpstr>Wpływ czynników</vt:lpstr>
      <vt:lpstr>Dodatkowo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Sage</dc:title>
  <dc:creator>Krzysztof Kulka (272667)</dc:creator>
  <cp:lastModifiedBy>Krzysztof Kulka</cp:lastModifiedBy>
  <cp:revision>5</cp:revision>
  <dcterms:created xsi:type="dcterms:W3CDTF">2024-05-27T18:15:05Z</dcterms:created>
  <dcterms:modified xsi:type="dcterms:W3CDTF">2024-05-27T19:03:29Z</dcterms:modified>
</cp:coreProperties>
</file>