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393F255-6F00-4653-9278-6241B6DDFEB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Data Vis Midterm Storm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3A9733F-A57A-4858-9A63-563BA4A6635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11/16/24 12:09:35 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10" name="slide10">
            <a:extLst>
              <a:ext uri="{FF2B5EF4-FFF2-40B4-BE49-F238E27FC236}">
                <a16:creationId xmlns:a16="http://schemas.microsoft.com/office/drawing/2014/main" id="{C47DDEB2-9117-453A-BBAA-AF23944F7AF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64" y="0"/>
            <a:ext cx="11909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3A024475-270A-40F0-A275-6B380421A3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64" y="0"/>
            <a:ext cx="11909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ACE5733B-797A-42A1-AD39-D51683BF0F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64" y="0"/>
            <a:ext cx="11909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871AC37F-83EC-47E2-8663-852790847A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64" y="0"/>
            <a:ext cx="11909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5" name="slide5">
            <a:extLst>
              <a:ext uri="{FF2B5EF4-FFF2-40B4-BE49-F238E27FC236}">
                <a16:creationId xmlns:a16="http://schemas.microsoft.com/office/drawing/2014/main" id="{CFBC1C20-EDA7-46F2-9B6E-E28FCE7402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64" y="0"/>
            <a:ext cx="11909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6" name="slide6">
            <a:extLst>
              <a:ext uri="{FF2B5EF4-FFF2-40B4-BE49-F238E27FC236}">
                <a16:creationId xmlns:a16="http://schemas.microsoft.com/office/drawing/2014/main" id="{8E1BEBA2-CB8C-4C57-B097-2C7B5667B0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64" y="0"/>
            <a:ext cx="11909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7" name="slide7">
            <a:extLst>
              <a:ext uri="{FF2B5EF4-FFF2-40B4-BE49-F238E27FC236}">
                <a16:creationId xmlns:a16="http://schemas.microsoft.com/office/drawing/2014/main" id="{C27447DC-3B74-4D64-A365-71BA9669E9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64" y="0"/>
            <a:ext cx="11909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8" name="slide8">
            <a:extLst>
              <a:ext uri="{FF2B5EF4-FFF2-40B4-BE49-F238E27FC236}">
                <a16:creationId xmlns:a16="http://schemas.microsoft.com/office/drawing/2014/main" id="{B2AC1973-15E0-4A89-A1B9-F0B73F9A45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64" y="0"/>
            <a:ext cx="11909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9" name="slide9">
            <a:extLst>
              <a:ext uri="{FF2B5EF4-FFF2-40B4-BE49-F238E27FC236}">
                <a16:creationId xmlns:a16="http://schemas.microsoft.com/office/drawing/2014/main" id="{7C42972B-64EE-44E5-99C7-702943A699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64" y="0"/>
            <a:ext cx="11909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2024-11-16T17:09:36Z</dcterms:created>
  <dcterms:modified xsi:type="dcterms:W3CDTF">2024-11-16T17:09:36Z</dcterms:modified>
</cp:coreProperties>
</file>