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34B4C-9649-49BB-909B-DFD13B6772BE}" v="120" dt="2025-03-15T06:33:07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745C94-48C4-4128-8078-F626B64A521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6031C1-4CDF-45F1-810F-A0BEAE68D28D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baseline="0"/>
            <a:t>-  ETL (извлечение и обработка данных)</a:t>
          </a:r>
          <a:endParaRPr lang="en-US"/>
        </a:p>
      </dgm:t>
    </dgm:pt>
    <dgm:pt modelId="{2584BA6C-6C75-4EBA-83DD-F28BAF31CF64}" type="parTrans" cxnId="{109C1D13-895E-488E-A640-A4A081621C4C}">
      <dgm:prSet/>
      <dgm:spPr/>
      <dgm:t>
        <a:bodyPr/>
        <a:lstStyle/>
        <a:p>
          <a:endParaRPr lang="en-US"/>
        </a:p>
      </dgm:t>
    </dgm:pt>
    <dgm:pt modelId="{B7963B67-D727-45B2-A896-4AF7FF409133}" type="sibTrans" cxnId="{109C1D13-895E-488E-A640-A4A081621C4C}">
      <dgm:prSet/>
      <dgm:spPr/>
      <dgm:t>
        <a:bodyPr/>
        <a:lstStyle/>
        <a:p>
          <a:endParaRPr lang="en-US"/>
        </a:p>
      </dgm:t>
    </dgm:pt>
    <dgm:pt modelId="{D20B03F4-3861-43A8-B6A6-D3FCBE002B8C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baseline="0"/>
            <a:t>-  ML-модуль (анализ и поиск аномалий)</a:t>
          </a:r>
          <a:endParaRPr lang="en-US"/>
        </a:p>
      </dgm:t>
    </dgm:pt>
    <dgm:pt modelId="{33AAACB2-DE6B-4BD9-925D-3B54B651666C}" type="parTrans" cxnId="{A25EA161-3E49-40D6-A650-41C7588DBCD1}">
      <dgm:prSet/>
      <dgm:spPr/>
      <dgm:t>
        <a:bodyPr/>
        <a:lstStyle/>
        <a:p>
          <a:endParaRPr lang="en-US"/>
        </a:p>
      </dgm:t>
    </dgm:pt>
    <dgm:pt modelId="{A05A85BE-BC0D-4F38-80C9-C79AF63BD7DB}" type="sibTrans" cxnId="{A25EA161-3E49-40D6-A650-41C7588DBCD1}">
      <dgm:prSet/>
      <dgm:spPr/>
      <dgm:t>
        <a:bodyPr/>
        <a:lstStyle/>
        <a:p>
          <a:endParaRPr lang="en-US"/>
        </a:p>
      </dgm:t>
    </dgm:pt>
    <dgm:pt modelId="{36760FD4-BEB4-478B-B799-556E16786430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baseline="0"/>
            <a:t>-  Визуализация (дашборды и отчёты)</a:t>
          </a:r>
          <a:endParaRPr lang="en-US"/>
        </a:p>
      </dgm:t>
    </dgm:pt>
    <dgm:pt modelId="{4D013EFD-196E-46EF-B6B0-77B1BD19BA4C}" type="parTrans" cxnId="{2B5793D8-19C2-4F8F-BB00-A1419F0350E6}">
      <dgm:prSet/>
      <dgm:spPr/>
      <dgm:t>
        <a:bodyPr/>
        <a:lstStyle/>
        <a:p>
          <a:endParaRPr lang="en-US"/>
        </a:p>
      </dgm:t>
    </dgm:pt>
    <dgm:pt modelId="{4CA09A35-1B5E-47FB-8270-2CA7051DF421}" type="sibTrans" cxnId="{2B5793D8-19C2-4F8F-BB00-A1419F0350E6}">
      <dgm:prSet/>
      <dgm:spPr/>
      <dgm:t>
        <a:bodyPr/>
        <a:lstStyle/>
        <a:p>
          <a:endParaRPr lang="en-US"/>
        </a:p>
      </dgm:t>
    </dgm:pt>
    <dgm:pt modelId="{79E574A3-B9D8-486D-AB3D-367B888755A6}" type="pres">
      <dgm:prSet presAssocID="{4D745C94-48C4-4128-8078-F626B64A521B}" presName="root" presStyleCnt="0">
        <dgm:presLayoutVars>
          <dgm:dir/>
          <dgm:resizeHandles val="exact"/>
        </dgm:presLayoutVars>
      </dgm:prSet>
      <dgm:spPr/>
    </dgm:pt>
    <dgm:pt modelId="{74F568DB-4D43-4DA8-98AB-8C77C5E6B06E}" type="pres">
      <dgm:prSet presAssocID="{E96031C1-4CDF-45F1-810F-A0BEAE68D28D}" presName="compNode" presStyleCnt="0"/>
      <dgm:spPr/>
    </dgm:pt>
    <dgm:pt modelId="{4740C49E-96E6-4AFE-A6DC-ECB2DBAC85D3}" type="pres">
      <dgm:prSet presAssocID="{E96031C1-4CDF-45F1-810F-A0BEAE68D28D}" presName="bgRect" presStyleLbl="bgShp" presStyleIdx="0" presStyleCnt="3"/>
      <dgm:spPr/>
    </dgm:pt>
    <dgm:pt modelId="{CC2F0216-4CB4-4B66-AB8A-1716327A4697}" type="pres">
      <dgm:prSet presAssocID="{E96031C1-4CDF-45F1-810F-A0BEAE68D28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Фильтр"/>
        </a:ext>
      </dgm:extLst>
    </dgm:pt>
    <dgm:pt modelId="{C1F0E0D7-CC24-4779-8807-E5EDE97A955C}" type="pres">
      <dgm:prSet presAssocID="{E96031C1-4CDF-45F1-810F-A0BEAE68D28D}" presName="spaceRect" presStyleCnt="0"/>
      <dgm:spPr/>
    </dgm:pt>
    <dgm:pt modelId="{F8723C9E-2B9D-4F29-83E9-346558E2971D}" type="pres">
      <dgm:prSet presAssocID="{E96031C1-4CDF-45F1-810F-A0BEAE68D28D}" presName="parTx" presStyleLbl="revTx" presStyleIdx="0" presStyleCnt="3">
        <dgm:presLayoutVars>
          <dgm:chMax val="0"/>
          <dgm:chPref val="0"/>
        </dgm:presLayoutVars>
      </dgm:prSet>
      <dgm:spPr/>
    </dgm:pt>
    <dgm:pt modelId="{B9A2B643-ECA6-4AE1-B8AA-3ADC423C695B}" type="pres">
      <dgm:prSet presAssocID="{B7963B67-D727-45B2-A896-4AF7FF409133}" presName="sibTrans" presStyleCnt="0"/>
      <dgm:spPr/>
    </dgm:pt>
    <dgm:pt modelId="{6E439397-4F0B-4E4D-AAA9-A7E40E84330E}" type="pres">
      <dgm:prSet presAssocID="{D20B03F4-3861-43A8-B6A6-D3FCBE002B8C}" presName="compNode" presStyleCnt="0"/>
      <dgm:spPr/>
    </dgm:pt>
    <dgm:pt modelId="{3A15DE4F-96A7-4770-B9A3-BE299ED0E0D0}" type="pres">
      <dgm:prSet presAssocID="{D20B03F4-3861-43A8-B6A6-D3FCBE002B8C}" presName="bgRect" presStyleLbl="bgShp" presStyleIdx="1" presStyleCnt="3"/>
      <dgm:spPr/>
    </dgm:pt>
    <dgm:pt modelId="{9DFE1ED4-C611-4D74-AAA8-8C8B0F1BB0AC}" type="pres">
      <dgm:prSet presAssocID="{D20B03F4-3861-43A8-B6A6-D3FCBE002B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BD47256-CDCB-4F89-8252-542CBB49C330}" type="pres">
      <dgm:prSet presAssocID="{D20B03F4-3861-43A8-B6A6-D3FCBE002B8C}" presName="spaceRect" presStyleCnt="0"/>
      <dgm:spPr/>
    </dgm:pt>
    <dgm:pt modelId="{391134B6-1E9E-4FCE-8A71-9B5D6AE81DF5}" type="pres">
      <dgm:prSet presAssocID="{D20B03F4-3861-43A8-B6A6-D3FCBE002B8C}" presName="parTx" presStyleLbl="revTx" presStyleIdx="1" presStyleCnt="3">
        <dgm:presLayoutVars>
          <dgm:chMax val="0"/>
          <dgm:chPref val="0"/>
        </dgm:presLayoutVars>
      </dgm:prSet>
      <dgm:spPr/>
    </dgm:pt>
    <dgm:pt modelId="{9B7FBBC2-8D3B-4774-B262-3279909AD9EF}" type="pres">
      <dgm:prSet presAssocID="{A05A85BE-BC0D-4F38-80C9-C79AF63BD7DB}" presName="sibTrans" presStyleCnt="0"/>
      <dgm:spPr/>
    </dgm:pt>
    <dgm:pt modelId="{958B8BB7-4EA6-48B7-AE51-EFC2C5886EC6}" type="pres">
      <dgm:prSet presAssocID="{36760FD4-BEB4-478B-B799-556E16786430}" presName="compNode" presStyleCnt="0"/>
      <dgm:spPr/>
    </dgm:pt>
    <dgm:pt modelId="{A4A44CC7-A1A6-4697-BBCF-144872543FE4}" type="pres">
      <dgm:prSet presAssocID="{36760FD4-BEB4-478B-B799-556E16786430}" presName="bgRect" presStyleLbl="bgShp" presStyleIdx="2" presStyleCnt="3"/>
      <dgm:spPr/>
    </dgm:pt>
    <dgm:pt modelId="{326F101A-C93D-455C-BAF2-25A4E34BB03D}" type="pres">
      <dgm:prSet presAssocID="{36760FD4-BEB4-478B-B799-556E1678643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Планета"/>
        </a:ext>
      </dgm:extLst>
    </dgm:pt>
    <dgm:pt modelId="{00CD142E-ECDB-4B9D-8A45-D0C70D98CDE7}" type="pres">
      <dgm:prSet presAssocID="{36760FD4-BEB4-478B-B799-556E16786430}" presName="spaceRect" presStyleCnt="0"/>
      <dgm:spPr/>
    </dgm:pt>
    <dgm:pt modelId="{B2CB3B0D-93D1-4E92-AAB9-8F9A6C4BBECD}" type="pres">
      <dgm:prSet presAssocID="{36760FD4-BEB4-478B-B799-556E1678643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09C1D13-895E-488E-A640-A4A081621C4C}" srcId="{4D745C94-48C4-4128-8078-F626B64A521B}" destId="{E96031C1-4CDF-45F1-810F-A0BEAE68D28D}" srcOrd="0" destOrd="0" parTransId="{2584BA6C-6C75-4EBA-83DD-F28BAF31CF64}" sibTransId="{B7963B67-D727-45B2-A896-4AF7FF409133}"/>
    <dgm:cxn modelId="{F61C6828-AEE5-4967-BCE7-3CC366642989}" type="presOf" srcId="{D20B03F4-3861-43A8-B6A6-D3FCBE002B8C}" destId="{391134B6-1E9E-4FCE-8A71-9B5D6AE81DF5}" srcOrd="0" destOrd="0" presId="urn:microsoft.com/office/officeart/2018/2/layout/IconVerticalSolidList"/>
    <dgm:cxn modelId="{A25EA161-3E49-40D6-A650-41C7588DBCD1}" srcId="{4D745C94-48C4-4128-8078-F626B64A521B}" destId="{D20B03F4-3861-43A8-B6A6-D3FCBE002B8C}" srcOrd="1" destOrd="0" parTransId="{33AAACB2-DE6B-4BD9-925D-3B54B651666C}" sibTransId="{A05A85BE-BC0D-4F38-80C9-C79AF63BD7DB}"/>
    <dgm:cxn modelId="{ECAA1E7C-5D2C-4FAE-BCAF-3EB1EFB558A4}" type="presOf" srcId="{4D745C94-48C4-4128-8078-F626B64A521B}" destId="{79E574A3-B9D8-486D-AB3D-367B888755A6}" srcOrd="0" destOrd="0" presId="urn:microsoft.com/office/officeart/2018/2/layout/IconVerticalSolidList"/>
    <dgm:cxn modelId="{FC644C7C-799B-425E-8E01-94128EA946A2}" type="presOf" srcId="{E96031C1-4CDF-45F1-810F-A0BEAE68D28D}" destId="{F8723C9E-2B9D-4F29-83E9-346558E2971D}" srcOrd="0" destOrd="0" presId="urn:microsoft.com/office/officeart/2018/2/layout/IconVerticalSolidList"/>
    <dgm:cxn modelId="{18CA64C7-88E8-41E9-817C-97C95DE7205E}" type="presOf" srcId="{36760FD4-BEB4-478B-B799-556E16786430}" destId="{B2CB3B0D-93D1-4E92-AAB9-8F9A6C4BBECD}" srcOrd="0" destOrd="0" presId="urn:microsoft.com/office/officeart/2018/2/layout/IconVerticalSolidList"/>
    <dgm:cxn modelId="{2B5793D8-19C2-4F8F-BB00-A1419F0350E6}" srcId="{4D745C94-48C4-4128-8078-F626B64A521B}" destId="{36760FD4-BEB4-478B-B799-556E16786430}" srcOrd="2" destOrd="0" parTransId="{4D013EFD-196E-46EF-B6B0-77B1BD19BA4C}" sibTransId="{4CA09A35-1B5E-47FB-8270-2CA7051DF421}"/>
    <dgm:cxn modelId="{4ED95ABF-8512-4E2B-8444-FD1D78529ACC}" type="presParOf" srcId="{79E574A3-B9D8-486D-AB3D-367B888755A6}" destId="{74F568DB-4D43-4DA8-98AB-8C77C5E6B06E}" srcOrd="0" destOrd="0" presId="urn:microsoft.com/office/officeart/2018/2/layout/IconVerticalSolidList"/>
    <dgm:cxn modelId="{37191921-B299-43BA-A62E-A8DCD552B5AC}" type="presParOf" srcId="{74F568DB-4D43-4DA8-98AB-8C77C5E6B06E}" destId="{4740C49E-96E6-4AFE-A6DC-ECB2DBAC85D3}" srcOrd="0" destOrd="0" presId="urn:microsoft.com/office/officeart/2018/2/layout/IconVerticalSolidList"/>
    <dgm:cxn modelId="{93CA098E-74A0-4148-9E9A-C8B8D5D5F21D}" type="presParOf" srcId="{74F568DB-4D43-4DA8-98AB-8C77C5E6B06E}" destId="{CC2F0216-4CB4-4B66-AB8A-1716327A4697}" srcOrd="1" destOrd="0" presId="urn:microsoft.com/office/officeart/2018/2/layout/IconVerticalSolidList"/>
    <dgm:cxn modelId="{ABC6655B-2726-4372-ACEC-846092CCD2A5}" type="presParOf" srcId="{74F568DB-4D43-4DA8-98AB-8C77C5E6B06E}" destId="{C1F0E0D7-CC24-4779-8807-E5EDE97A955C}" srcOrd="2" destOrd="0" presId="urn:microsoft.com/office/officeart/2018/2/layout/IconVerticalSolidList"/>
    <dgm:cxn modelId="{83C7F6F8-4FB8-4ED0-B020-39CC0C5F3091}" type="presParOf" srcId="{74F568DB-4D43-4DA8-98AB-8C77C5E6B06E}" destId="{F8723C9E-2B9D-4F29-83E9-346558E2971D}" srcOrd="3" destOrd="0" presId="urn:microsoft.com/office/officeart/2018/2/layout/IconVerticalSolidList"/>
    <dgm:cxn modelId="{5829E36F-53BD-40E2-AA61-77A4B6DE80F0}" type="presParOf" srcId="{79E574A3-B9D8-486D-AB3D-367B888755A6}" destId="{B9A2B643-ECA6-4AE1-B8AA-3ADC423C695B}" srcOrd="1" destOrd="0" presId="urn:microsoft.com/office/officeart/2018/2/layout/IconVerticalSolidList"/>
    <dgm:cxn modelId="{A3863886-E8E4-42CC-A399-81BA9ABFB328}" type="presParOf" srcId="{79E574A3-B9D8-486D-AB3D-367B888755A6}" destId="{6E439397-4F0B-4E4D-AAA9-A7E40E84330E}" srcOrd="2" destOrd="0" presId="urn:microsoft.com/office/officeart/2018/2/layout/IconVerticalSolidList"/>
    <dgm:cxn modelId="{1BBB8C2D-C205-45A1-A83A-9D60282D0E30}" type="presParOf" srcId="{6E439397-4F0B-4E4D-AAA9-A7E40E84330E}" destId="{3A15DE4F-96A7-4770-B9A3-BE299ED0E0D0}" srcOrd="0" destOrd="0" presId="urn:microsoft.com/office/officeart/2018/2/layout/IconVerticalSolidList"/>
    <dgm:cxn modelId="{CE94084A-22B3-4418-844A-AA3D6947E76F}" type="presParOf" srcId="{6E439397-4F0B-4E4D-AAA9-A7E40E84330E}" destId="{9DFE1ED4-C611-4D74-AAA8-8C8B0F1BB0AC}" srcOrd="1" destOrd="0" presId="urn:microsoft.com/office/officeart/2018/2/layout/IconVerticalSolidList"/>
    <dgm:cxn modelId="{ABDD8173-EE30-45A4-9301-0068AABF7B76}" type="presParOf" srcId="{6E439397-4F0B-4E4D-AAA9-A7E40E84330E}" destId="{EBD47256-CDCB-4F89-8252-542CBB49C330}" srcOrd="2" destOrd="0" presId="urn:microsoft.com/office/officeart/2018/2/layout/IconVerticalSolidList"/>
    <dgm:cxn modelId="{6E4D2BA2-5144-4DBD-BB47-29C12D675FD9}" type="presParOf" srcId="{6E439397-4F0B-4E4D-AAA9-A7E40E84330E}" destId="{391134B6-1E9E-4FCE-8A71-9B5D6AE81DF5}" srcOrd="3" destOrd="0" presId="urn:microsoft.com/office/officeart/2018/2/layout/IconVerticalSolidList"/>
    <dgm:cxn modelId="{E1A027E8-AF4D-4050-B5F9-50C27E008B28}" type="presParOf" srcId="{79E574A3-B9D8-486D-AB3D-367B888755A6}" destId="{9B7FBBC2-8D3B-4774-B262-3279909AD9EF}" srcOrd="3" destOrd="0" presId="urn:microsoft.com/office/officeart/2018/2/layout/IconVerticalSolidList"/>
    <dgm:cxn modelId="{43EBF34D-E5A7-4F0A-97EB-05D80150F449}" type="presParOf" srcId="{79E574A3-B9D8-486D-AB3D-367B888755A6}" destId="{958B8BB7-4EA6-48B7-AE51-EFC2C5886EC6}" srcOrd="4" destOrd="0" presId="urn:microsoft.com/office/officeart/2018/2/layout/IconVerticalSolidList"/>
    <dgm:cxn modelId="{A299FAA8-1184-4862-9FF5-C9626379BA11}" type="presParOf" srcId="{958B8BB7-4EA6-48B7-AE51-EFC2C5886EC6}" destId="{A4A44CC7-A1A6-4697-BBCF-144872543FE4}" srcOrd="0" destOrd="0" presId="urn:microsoft.com/office/officeart/2018/2/layout/IconVerticalSolidList"/>
    <dgm:cxn modelId="{59054776-2CD8-4547-8EAD-3F44305D13E6}" type="presParOf" srcId="{958B8BB7-4EA6-48B7-AE51-EFC2C5886EC6}" destId="{326F101A-C93D-455C-BAF2-25A4E34BB03D}" srcOrd="1" destOrd="0" presId="urn:microsoft.com/office/officeart/2018/2/layout/IconVerticalSolidList"/>
    <dgm:cxn modelId="{A3CBFAAC-019E-41CF-9466-B901E564FED3}" type="presParOf" srcId="{958B8BB7-4EA6-48B7-AE51-EFC2C5886EC6}" destId="{00CD142E-ECDB-4B9D-8A45-D0C70D98CDE7}" srcOrd="2" destOrd="0" presId="urn:microsoft.com/office/officeart/2018/2/layout/IconVerticalSolidList"/>
    <dgm:cxn modelId="{776A3FCF-295E-4A62-9CAF-C6C1D7BC65EC}" type="presParOf" srcId="{958B8BB7-4EA6-48B7-AE51-EFC2C5886EC6}" destId="{B2CB3B0D-93D1-4E92-AAB9-8F9A6C4BBE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DB1EA0-260C-4065-886A-021242EFC6B7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8B15606-A0D0-4022-9BE3-FFF5B84A812A}">
      <dgm:prSet/>
      <dgm:spPr/>
      <dgm:t>
        <a:bodyPr/>
        <a:lstStyle/>
        <a:p>
          <a:r>
            <a:rPr lang="ru-RU" baseline="0"/>
            <a:t>-  Извлекает данные о коммитах из GitHub/GitLab</a:t>
          </a:r>
          <a:endParaRPr lang="en-US"/>
        </a:p>
      </dgm:t>
    </dgm:pt>
    <dgm:pt modelId="{4BC344A2-C92D-459C-9931-7D3AE2A89978}" type="parTrans" cxnId="{D99747A3-AEC7-4741-8413-EE0E42D5ED6D}">
      <dgm:prSet/>
      <dgm:spPr/>
      <dgm:t>
        <a:bodyPr/>
        <a:lstStyle/>
        <a:p>
          <a:endParaRPr lang="en-US"/>
        </a:p>
      </dgm:t>
    </dgm:pt>
    <dgm:pt modelId="{1161B8F7-2EFE-42BA-8DEE-B27EC25A06D5}" type="sibTrans" cxnId="{D99747A3-AEC7-4741-8413-EE0E42D5ED6D}">
      <dgm:prSet/>
      <dgm:spPr/>
      <dgm:t>
        <a:bodyPr/>
        <a:lstStyle/>
        <a:p>
          <a:endParaRPr lang="en-US"/>
        </a:p>
      </dgm:t>
    </dgm:pt>
    <dgm:pt modelId="{A4294F67-BBA1-460E-BA05-DB563160FB5F}">
      <dgm:prSet/>
      <dgm:spPr/>
      <dgm:t>
        <a:bodyPr/>
        <a:lstStyle/>
        <a:p>
          <a:r>
            <a:rPr lang="ru-RU" baseline="0"/>
            <a:t>- Очищает и нормализует данные</a:t>
          </a:r>
          <a:endParaRPr lang="en-US"/>
        </a:p>
      </dgm:t>
    </dgm:pt>
    <dgm:pt modelId="{FB1432BD-050A-48B2-BA97-EEFFF18374F2}" type="parTrans" cxnId="{57B5692B-46BB-4B8F-92F4-D3B3B6FD146A}">
      <dgm:prSet/>
      <dgm:spPr/>
      <dgm:t>
        <a:bodyPr/>
        <a:lstStyle/>
        <a:p>
          <a:endParaRPr lang="en-US"/>
        </a:p>
      </dgm:t>
    </dgm:pt>
    <dgm:pt modelId="{D413AEF1-319C-4824-9D17-BE9A5C2ECEC0}" type="sibTrans" cxnId="{57B5692B-46BB-4B8F-92F4-D3B3B6FD146A}">
      <dgm:prSet/>
      <dgm:spPr/>
      <dgm:t>
        <a:bodyPr/>
        <a:lstStyle/>
        <a:p>
          <a:endParaRPr lang="en-US"/>
        </a:p>
      </dgm:t>
    </dgm:pt>
    <dgm:pt modelId="{DBF2D768-8478-4DEF-BC1E-3EEB22325165}">
      <dgm:prSet/>
      <dgm:spPr/>
      <dgm:t>
        <a:bodyPr/>
        <a:lstStyle/>
        <a:p>
          <a:r>
            <a:rPr lang="ru-RU" baseline="0"/>
            <a:t>-  Добавляет параметры: язык, LoC, время активности</a:t>
          </a:r>
          <a:endParaRPr lang="en-US"/>
        </a:p>
      </dgm:t>
    </dgm:pt>
    <dgm:pt modelId="{E0D26B7D-EAB4-4A8B-B467-01C65966DB5D}" type="parTrans" cxnId="{D054D84D-DE36-4997-B636-135857419F67}">
      <dgm:prSet/>
      <dgm:spPr/>
      <dgm:t>
        <a:bodyPr/>
        <a:lstStyle/>
        <a:p>
          <a:endParaRPr lang="en-US"/>
        </a:p>
      </dgm:t>
    </dgm:pt>
    <dgm:pt modelId="{9B268975-5563-432E-A14C-0C2AA1896064}" type="sibTrans" cxnId="{D054D84D-DE36-4997-B636-135857419F67}">
      <dgm:prSet/>
      <dgm:spPr/>
      <dgm:t>
        <a:bodyPr/>
        <a:lstStyle/>
        <a:p>
          <a:endParaRPr lang="en-US"/>
        </a:p>
      </dgm:t>
    </dgm:pt>
    <dgm:pt modelId="{F34B6E1A-0359-49BE-96F4-8F0513945D7D}">
      <dgm:prSet/>
      <dgm:spPr/>
      <dgm:t>
        <a:bodyPr/>
        <a:lstStyle/>
        <a:p>
          <a:r>
            <a:rPr lang="ru-RU" baseline="0"/>
            <a:t>-  Строит хронологию изменений</a:t>
          </a:r>
          <a:endParaRPr lang="en-US"/>
        </a:p>
      </dgm:t>
    </dgm:pt>
    <dgm:pt modelId="{84EF8595-BA71-40A2-AC67-6BC26F05B547}" type="parTrans" cxnId="{0F55F9F4-33B5-4D67-816F-0B4C3583A0A7}">
      <dgm:prSet/>
      <dgm:spPr/>
      <dgm:t>
        <a:bodyPr/>
        <a:lstStyle/>
        <a:p>
          <a:endParaRPr lang="en-US"/>
        </a:p>
      </dgm:t>
    </dgm:pt>
    <dgm:pt modelId="{7A9ACB07-FD5E-46A2-A218-A2EF5FD05F6C}" type="sibTrans" cxnId="{0F55F9F4-33B5-4D67-816F-0B4C3583A0A7}">
      <dgm:prSet/>
      <dgm:spPr/>
      <dgm:t>
        <a:bodyPr/>
        <a:lstStyle/>
        <a:p>
          <a:endParaRPr lang="en-US"/>
        </a:p>
      </dgm:t>
    </dgm:pt>
    <dgm:pt modelId="{FFD37B4B-6E71-46A8-97E1-1AF2C25B9A57}" type="pres">
      <dgm:prSet presAssocID="{97DB1EA0-260C-4065-886A-021242EFC6B7}" presName="outerComposite" presStyleCnt="0">
        <dgm:presLayoutVars>
          <dgm:chMax val="5"/>
          <dgm:dir/>
          <dgm:resizeHandles val="exact"/>
        </dgm:presLayoutVars>
      </dgm:prSet>
      <dgm:spPr/>
    </dgm:pt>
    <dgm:pt modelId="{7C8BE514-3394-4623-9D64-A9BCC02455B5}" type="pres">
      <dgm:prSet presAssocID="{97DB1EA0-260C-4065-886A-021242EFC6B7}" presName="dummyMaxCanvas" presStyleCnt="0">
        <dgm:presLayoutVars/>
      </dgm:prSet>
      <dgm:spPr/>
    </dgm:pt>
    <dgm:pt modelId="{4DC81990-345B-4618-A0F1-FCDEBE968B5C}" type="pres">
      <dgm:prSet presAssocID="{97DB1EA0-260C-4065-886A-021242EFC6B7}" presName="FourNodes_1" presStyleLbl="node1" presStyleIdx="0" presStyleCnt="4">
        <dgm:presLayoutVars>
          <dgm:bulletEnabled val="1"/>
        </dgm:presLayoutVars>
      </dgm:prSet>
      <dgm:spPr/>
    </dgm:pt>
    <dgm:pt modelId="{BF82F567-71F3-4530-B158-2402C25B1F7B}" type="pres">
      <dgm:prSet presAssocID="{97DB1EA0-260C-4065-886A-021242EFC6B7}" presName="FourNodes_2" presStyleLbl="node1" presStyleIdx="1" presStyleCnt="4">
        <dgm:presLayoutVars>
          <dgm:bulletEnabled val="1"/>
        </dgm:presLayoutVars>
      </dgm:prSet>
      <dgm:spPr/>
    </dgm:pt>
    <dgm:pt modelId="{7630A624-AC5A-478D-913F-21E0A38BF695}" type="pres">
      <dgm:prSet presAssocID="{97DB1EA0-260C-4065-886A-021242EFC6B7}" presName="FourNodes_3" presStyleLbl="node1" presStyleIdx="2" presStyleCnt="4">
        <dgm:presLayoutVars>
          <dgm:bulletEnabled val="1"/>
        </dgm:presLayoutVars>
      </dgm:prSet>
      <dgm:spPr/>
    </dgm:pt>
    <dgm:pt modelId="{51DB0B15-9AF3-4DF0-9D0B-0DEAEF6BDC55}" type="pres">
      <dgm:prSet presAssocID="{97DB1EA0-260C-4065-886A-021242EFC6B7}" presName="FourNodes_4" presStyleLbl="node1" presStyleIdx="3" presStyleCnt="4">
        <dgm:presLayoutVars>
          <dgm:bulletEnabled val="1"/>
        </dgm:presLayoutVars>
      </dgm:prSet>
      <dgm:spPr/>
    </dgm:pt>
    <dgm:pt modelId="{8344505A-8CBA-44EE-AA8E-97C32261170A}" type="pres">
      <dgm:prSet presAssocID="{97DB1EA0-260C-4065-886A-021242EFC6B7}" presName="FourConn_1-2" presStyleLbl="fgAccFollowNode1" presStyleIdx="0" presStyleCnt="3">
        <dgm:presLayoutVars>
          <dgm:bulletEnabled val="1"/>
        </dgm:presLayoutVars>
      </dgm:prSet>
      <dgm:spPr/>
    </dgm:pt>
    <dgm:pt modelId="{978E36E4-09F4-4D0B-BA53-47F7BD2B6498}" type="pres">
      <dgm:prSet presAssocID="{97DB1EA0-260C-4065-886A-021242EFC6B7}" presName="FourConn_2-3" presStyleLbl="fgAccFollowNode1" presStyleIdx="1" presStyleCnt="3">
        <dgm:presLayoutVars>
          <dgm:bulletEnabled val="1"/>
        </dgm:presLayoutVars>
      </dgm:prSet>
      <dgm:spPr/>
    </dgm:pt>
    <dgm:pt modelId="{EA2F9AB9-EFC1-44C6-BB3E-EAFE40BBB52E}" type="pres">
      <dgm:prSet presAssocID="{97DB1EA0-260C-4065-886A-021242EFC6B7}" presName="FourConn_3-4" presStyleLbl="fgAccFollowNode1" presStyleIdx="2" presStyleCnt="3">
        <dgm:presLayoutVars>
          <dgm:bulletEnabled val="1"/>
        </dgm:presLayoutVars>
      </dgm:prSet>
      <dgm:spPr/>
    </dgm:pt>
    <dgm:pt modelId="{54889343-869C-4735-88EA-482C722F9A95}" type="pres">
      <dgm:prSet presAssocID="{97DB1EA0-260C-4065-886A-021242EFC6B7}" presName="FourNodes_1_text" presStyleLbl="node1" presStyleIdx="3" presStyleCnt="4">
        <dgm:presLayoutVars>
          <dgm:bulletEnabled val="1"/>
        </dgm:presLayoutVars>
      </dgm:prSet>
      <dgm:spPr/>
    </dgm:pt>
    <dgm:pt modelId="{2867ABCF-CB6C-428B-9404-1633B7E84247}" type="pres">
      <dgm:prSet presAssocID="{97DB1EA0-260C-4065-886A-021242EFC6B7}" presName="FourNodes_2_text" presStyleLbl="node1" presStyleIdx="3" presStyleCnt="4">
        <dgm:presLayoutVars>
          <dgm:bulletEnabled val="1"/>
        </dgm:presLayoutVars>
      </dgm:prSet>
      <dgm:spPr/>
    </dgm:pt>
    <dgm:pt modelId="{75A01467-0D10-4D35-A51E-CC124D1B378E}" type="pres">
      <dgm:prSet presAssocID="{97DB1EA0-260C-4065-886A-021242EFC6B7}" presName="FourNodes_3_text" presStyleLbl="node1" presStyleIdx="3" presStyleCnt="4">
        <dgm:presLayoutVars>
          <dgm:bulletEnabled val="1"/>
        </dgm:presLayoutVars>
      </dgm:prSet>
      <dgm:spPr/>
    </dgm:pt>
    <dgm:pt modelId="{1D070B24-5D50-4115-8A58-2929B3697D36}" type="pres">
      <dgm:prSet presAssocID="{97DB1EA0-260C-4065-886A-021242EFC6B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0E19D16-A059-4E14-B745-62183DE9E42E}" type="presOf" srcId="{A4294F67-BBA1-460E-BA05-DB563160FB5F}" destId="{2867ABCF-CB6C-428B-9404-1633B7E84247}" srcOrd="1" destOrd="0" presId="urn:microsoft.com/office/officeart/2005/8/layout/vProcess5"/>
    <dgm:cxn modelId="{8AD6141D-C92A-434D-B3A4-57CC4F6026D1}" type="presOf" srcId="{DBF2D768-8478-4DEF-BC1E-3EEB22325165}" destId="{75A01467-0D10-4D35-A51E-CC124D1B378E}" srcOrd="1" destOrd="0" presId="urn:microsoft.com/office/officeart/2005/8/layout/vProcess5"/>
    <dgm:cxn modelId="{57B5692B-46BB-4B8F-92F4-D3B3B6FD146A}" srcId="{97DB1EA0-260C-4065-886A-021242EFC6B7}" destId="{A4294F67-BBA1-460E-BA05-DB563160FB5F}" srcOrd="1" destOrd="0" parTransId="{FB1432BD-050A-48B2-BA97-EEFFF18374F2}" sibTransId="{D413AEF1-319C-4824-9D17-BE9A5C2ECEC0}"/>
    <dgm:cxn modelId="{546A912B-2D65-476B-AFF6-268E34910001}" type="presOf" srcId="{D413AEF1-319C-4824-9D17-BE9A5C2ECEC0}" destId="{978E36E4-09F4-4D0B-BA53-47F7BD2B6498}" srcOrd="0" destOrd="0" presId="urn:microsoft.com/office/officeart/2005/8/layout/vProcess5"/>
    <dgm:cxn modelId="{41CA8C62-36BF-47E4-8F96-38016D2F7E06}" type="presOf" srcId="{D8B15606-A0D0-4022-9BE3-FFF5B84A812A}" destId="{54889343-869C-4735-88EA-482C722F9A95}" srcOrd="1" destOrd="0" presId="urn:microsoft.com/office/officeart/2005/8/layout/vProcess5"/>
    <dgm:cxn modelId="{D054D84D-DE36-4997-B636-135857419F67}" srcId="{97DB1EA0-260C-4065-886A-021242EFC6B7}" destId="{DBF2D768-8478-4DEF-BC1E-3EEB22325165}" srcOrd="2" destOrd="0" parTransId="{E0D26B7D-EAB4-4A8B-B467-01C65966DB5D}" sibTransId="{9B268975-5563-432E-A14C-0C2AA1896064}"/>
    <dgm:cxn modelId="{AA3E286F-C177-4E1C-8E11-D06ACB1E816B}" type="presOf" srcId="{A4294F67-BBA1-460E-BA05-DB563160FB5F}" destId="{BF82F567-71F3-4530-B158-2402C25B1F7B}" srcOrd="0" destOrd="0" presId="urn:microsoft.com/office/officeart/2005/8/layout/vProcess5"/>
    <dgm:cxn modelId="{0D476785-8D2B-44F3-9941-185EE393003D}" type="presOf" srcId="{F34B6E1A-0359-49BE-96F4-8F0513945D7D}" destId="{1D070B24-5D50-4115-8A58-2929B3697D36}" srcOrd="1" destOrd="0" presId="urn:microsoft.com/office/officeart/2005/8/layout/vProcess5"/>
    <dgm:cxn modelId="{0A391895-E42D-498B-A8EC-DA89CCB26FDC}" type="presOf" srcId="{97DB1EA0-260C-4065-886A-021242EFC6B7}" destId="{FFD37B4B-6E71-46A8-97E1-1AF2C25B9A57}" srcOrd="0" destOrd="0" presId="urn:microsoft.com/office/officeart/2005/8/layout/vProcess5"/>
    <dgm:cxn modelId="{D99747A3-AEC7-4741-8413-EE0E42D5ED6D}" srcId="{97DB1EA0-260C-4065-886A-021242EFC6B7}" destId="{D8B15606-A0D0-4022-9BE3-FFF5B84A812A}" srcOrd="0" destOrd="0" parTransId="{4BC344A2-C92D-459C-9931-7D3AE2A89978}" sibTransId="{1161B8F7-2EFE-42BA-8DEE-B27EC25A06D5}"/>
    <dgm:cxn modelId="{B19F37B1-1BCA-40EB-AA25-EC76857C6FB7}" type="presOf" srcId="{D8B15606-A0D0-4022-9BE3-FFF5B84A812A}" destId="{4DC81990-345B-4618-A0F1-FCDEBE968B5C}" srcOrd="0" destOrd="0" presId="urn:microsoft.com/office/officeart/2005/8/layout/vProcess5"/>
    <dgm:cxn modelId="{D37F71BA-3675-4599-90DF-0D8793F24D01}" type="presOf" srcId="{9B268975-5563-432E-A14C-0C2AA1896064}" destId="{EA2F9AB9-EFC1-44C6-BB3E-EAFE40BBB52E}" srcOrd="0" destOrd="0" presId="urn:microsoft.com/office/officeart/2005/8/layout/vProcess5"/>
    <dgm:cxn modelId="{10506DD9-8B4D-4815-9553-5BED67902885}" type="presOf" srcId="{DBF2D768-8478-4DEF-BC1E-3EEB22325165}" destId="{7630A624-AC5A-478D-913F-21E0A38BF695}" srcOrd="0" destOrd="0" presId="urn:microsoft.com/office/officeart/2005/8/layout/vProcess5"/>
    <dgm:cxn modelId="{2E762CE7-B6E3-43F3-B140-4E50D403E2B1}" type="presOf" srcId="{1161B8F7-2EFE-42BA-8DEE-B27EC25A06D5}" destId="{8344505A-8CBA-44EE-AA8E-97C32261170A}" srcOrd="0" destOrd="0" presId="urn:microsoft.com/office/officeart/2005/8/layout/vProcess5"/>
    <dgm:cxn modelId="{ED4860F0-83E2-4E30-BB8F-FD8880C858F9}" type="presOf" srcId="{F34B6E1A-0359-49BE-96F4-8F0513945D7D}" destId="{51DB0B15-9AF3-4DF0-9D0B-0DEAEF6BDC55}" srcOrd="0" destOrd="0" presId="urn:microsoft.com/office/officeart/2005/8/layout/vProcess5"/>
    <dgm:cxn modelId="{0F55F9F4-33B5-4D67-816F-0B4C3583A0A7}" srcId="{97DB1EA0-260C-4065-886A-021242EFC6B7}" destId="{F34B6E1A-0359-49BE-96F4-8F0513945D7D}" srcOrd="3" destOrd="0" parTransId="{84EF8595-BA71-40A2-AC67-6BC26F05B547}" sibTransId="{7A9ACB07-FD5E-46A2-A218-A2EF5FD05F6C}"/>
    <dgm:cxn modelId="{B78B09ED-BF75-4F33-AAE6-DD6B67FFF79D}" type="presParOf" srcId="{FFD37B4B-6E71-46A8-97E1-1AF2C25B9A57}" destId="{7C8BE514-3394-4623-9D64-A9BCC02455B5}" srcOrd="0" destOrd="0" presId="urn:microsoft.com/office/officeart/2005/8/layout/vProcess5"/>
    <dgm:cxn modelId="{72A37D25-1E63-42C7-A87C-63CE2F7D5E10}" type="presParOf" srcId="{FFD37B4B-6E71-46A8-97E1-1AF2C25B9A57}" destId="{4DC81990-345B-4618-A0F1-FCDEBE968B5C}" srcOrd="1" destOrd="0" presId="urn:microsoft.com/office/officeart/2005/8/layout/vProcess5"/>
    <dgm:cxn modelId="{D17635EA-EFBC-4CFD-A317-FFA9BCF12CA6}" type="presParOf" srcId="{FFD37B4B-6E71-46A8-97E1-1AF2C25B9A57}" destId="{BF82F567-71F3-4530-B158-2402C25B1F7B}" srcOrd="2" destOrd="0" presId="urn:microsoft.com/office/officeart/2005/8/layout/vProcess5"/>
    <dgm:cxn modelId="{FBE52149-055E-4ADD-A3DE-BCDC5D721094}" type="presParOf" srcId="{FFD37B4B-6E71-46A8-97E1-1AF2C25B9A57}" destId="{7630A624-AC5A-478D-913F-21E0A38BF695}" srcOrd="3" destOrd="0" presId="urn:microsoft.com/office/officeart/2005/8/layout/vProcess5"/>
    <dgm:cxn modelId="{71B48C9A-372A-4462-B102-BD83FEC15ED1}" type="presParOf" srcId="{FFD37B4B-6E71-46A8-97E1-1AF2C25B9A57}" destId="{51DB0B15-9AF3-4DF0-9D0B-0DEAEF6BDC55}" srcOrd="4" destOrd="0" presId="urn:microsoft.com/office/officeart/2005/8/layout/vProcess5"/>
    <dgm:cxn modelId="{959966BF-4127-41F7-93FC-D8B2FB1ACD35}" type="presParOf" srcId="{FFD37B4B-6E71-46A8-97E1-1AF2C25B9A57}" destId="{8344505A-8CBA-44EE-AA8E-97C32261170A}" srcOrd="5" destOrd="0" presId="urn:microsoft.com/office/officeart/2005/8/layout/vProcess5"/>
    <dgm:cxn modelId="{8010A25D-42DC-4CA9-B7E3-A1805228F553}" type="presParOf" srcId="{FFD37B4B-6E71-46A8-97E1-1AF2C25B9A57}" destId="{978E36E4-09F4-4D0B-BA53-47F7BD2B6498}" srcOrd="6" destOrd="0" presId="urn:microsoft.com/office/officeart/2005/8/layout/vProcess5"/>
    <dgm:cxn modelId="{D7F1357C-8F27-4B59-A883-D1F3F1727245}" type="presParOf" srcId="{FFD37B4B-6E71-46A8-97E1-1AF2C25B9A57}" destId="{EA2F9AB9-EFC1-44C6-BB3E-EAFE40BBB52E}" srcOrd="7" destOrd="0" presId="urn:microsoft.com/office/officeart/2005/8/layout/vProcess5"/>
    <dgm:cxn modelId="{6346B250-9516-44C8-A1D4-083294CBC140}" type="presParOf" srcId="{FFD37B4B-6E71-46A8-97E1-1AF2C25B9A57}" destId="{54889343-869C-4735-88EA-482C722F9A95}" srcOrd="8" destOrd="0" presId="urn:microsoft.com/office/officeart/2005/8/layout/vProcess5"/>
    <dgm:cxn modelId="{A8866294-9D9C-4CAB-B5B7-9CF30766042F}" type="presParOf" srcId="{FFD37B4B-6E71-46A8-97E1-1AF2C25B9A57}" destId="{2867ABCF-CB6C-428B-9404-1633B7E84247}" srcOrd="9" destOrd="0" presId="urn:microsoft.com/office/officeart/2005/8/layout/vProcess5"/>
    <dgm:cxn modelId="{47E2F08C-472F-4784-B724-B13338B33186}" type="presParOf" srcId="{FFD37B4B-6E71-46A8-97E1-1AF2C25B9A57}" destId="{75A01467-0D10-4D35-A51E-CC124D1B378E}" srcOrd="10" destOrd="0" presId="urn:microsoft.com/office/officeart/2005/8/layout/vProcess5"/>
    <dgm:cxn modelId="{6B75037F-4C7C-415E-A521-F2EB978152AD}" type="presParOf" srcId="{FFD37B4B-6E71-46A8-97E1-1AF2C25B9A57}" destId="{1D070B24-5D50-4115-8A58-2929B3697D3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0C49E-96E6-4AFE-A6DC-ECB2DBAC85D3}">
      <dsp:nvSpPr>
        <dsp:cNvPr id="0" name=""/>
        <dsp:cNvSpPr/>
      </dsp:nvSpPr>
      <dsp:spPr>
        <a:xfrm>
          <a:off x="0" y="531"/>
          <a:ext cx="9601200" cy="12435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F0216-4CB4-4B66-AB8A-1716327A4697}">
      <dsp:nvSpPr>
        <dsp:cNvPr id="0" name=""/>
        <dsp:cNvSpPr/>
      </dsp:nvSpPr>
      <dsp:spPr>
        <a:xfrm>
          <a:off x="376180" y="280334"/>
          <a:ext cx="683963" cy="6839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23C9E-2B9D-4F29-83E9-346558E2971D}">
      <dsp:nvSpPr>
        <dsp:cNvPr id="0" name=""/>
        <dsp:cNvSpPr/>
      </dsp:nvSpPr>
      <dsp:spPr>
        <a:xfrm>
          <a:off x="1436324" y="531"/>
          <a:ext cx="8164875" cy="1243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611" tIns="131611" rIns="131611" bIns="1316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baseline="0"/>
            <a:t>-  ETL (извлечение и обработка данных)</a:t>
          </a:r>
          <a:endParaRPr lang="en-US" sz="2500" kern="1200"/>
        </a:p>
      </dsp:txBody>
      <dsp:txXfrm>
        <a:off x="1436324" y="531"/>
        <a:ext cx="8164875" cy="1243570"/>
      </dsp:txXfrm>
    </dsp:sp>
    <dsp:sp modelId="{3A15DE4F-96A7-4770-B9A3-BE299ED0E0D0}">
      <dsp:nvSpPr>
        <dsp:cNvPr id="0" name=""/>
        <dsp:cNvSpPr/>
      </dsp:nvSpPr>
      <dsp:spPr>
        <a:xfrm>
          <a:off x="0" y="1554994"/>
          <a:ext cx="9601200" cy="12435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FE1ED4-C611-4D74-AAA8-8C8B0F1BB0AC}">
      <dsp:nvSpPr>
        <dsp:cNvPr id="0" name=""/>
        <dsp:cNvSpPr/>
      </dsp:nvSpPr>
      <dsp:spPr>
        <a:xfrm>
          <a:off x="376180" y="1834798"/>
          <a:ext cx="683963" cy="6839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134B6-1E9E-4FCE-8A71-9B5D6AE81DF5}">
      <dsp:nvSpPr>
        <dsp:cNvPr id="0" name=""/>
        <dsp:cNvSpPr/>
      </dsp:nvSpPr>
      <dsp:spPr>
        <a:xfrm>
          <a:off x="1436324" y="1554994"/>
          <a:ext cx="8164875" cy="1243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611" tIns="131611" rIns="131611" bIns="1316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baseline="0"/>
            <a:t>-  ML-модуль (анализ и поиск аномалий)</a:t>
          </a:r>
          <a:endParaRPr lang="en-US" sz="2500" kern="1200"/>
        </a:p>
      </dsp:txBody>
      <dsp:txXfrm>
        <a:off x="1436324" y="1554994"/>
        <a:ext cx="8164875" cy="1243570"/>
      </dsp:txXfrm>
    </dsp:sp>
    <dsp:sp modelId="{A4A44CC7-A1A6-4697-BBCF-144872543FE4}">
      <dsp:nvSpPr>
        <dsp:cNvPr id="0" name=""/>
        <dsp:cNvSpPr/>
      </dsp:nvSpPr>
      <dsp:spPr>
        <a:xfrm>
          <a:off x="0" y="3109457"/>
          <a:ext cx="9601200" cy="12435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F101A-C93D-455C-BAF2-25A4E34BB03D}">
      <dsp:nvSpPr>
        <dsp:cNvPr id="0" name=""/>
        <dsp:cNvSpPr/>
      </dsp:nvSpPr>
      <dsp:spPr>
        <a:xfrm>
          <a:off x="376180" y="3389261"/>
          <a:ext cx="683963" cy="6839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B3B0D-93D1-4E92-AAB9-8F9A6C4BBECD}">
      <dsp:nvSpPr>
        <dsp:cNvPr id="0" name=""/>
        <dsp:cNvSpPr/>
      </dsp:nvSpPr>
      <dsp:spPr>
        <a:xfrm>
          <a:off x="1436324" y="3109457"/>
          <a:ext cx="8164875" cy="1243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611" tIns="131611" rIns="131611" bIns="1316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baseline="0"/>
            <a:t>-  Визуализация (дашборды и отчёты)</a:t>
          </a:r>
          <a:endParaRPr lang="en-US" sz="2500" kern="1200"/>
        </a:p>
      </dsp:txBody>
      <dsp:txXfrm>
        <a:off x="1436324" y="3109457"/>
        <a:ext cx="8164875" cy="12435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81990-345B-4618-A0F1-FCDEBE968B5C}">
      <dsp:nvSpPr>
        <dsp:cNvPr id="0" name=""/>
        <dsp:cNvSpPr/>
      </dsp:nvSpPr>
      <dsp:spPr>
        <a:xfrm>
          <a:off x="0" y="0"/>
          <a:ext cx="7680960" cy="7879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baseline="0"/>
            <a:t>-  Извлекает данные о коммитах из GitHub/GitLab</a:t>
          </a:r>
          <a:endParaRPr lang="en-US" sz="2200" kern="1200"/>
        </a:p>
      </dsp:txBody>
      <dsp:txXfrm>
        <a:off x="23077" y="23077"/>
        <a:ext cx="6764167" cy="741754"/>
      </dsp:txXfrm>
    </dsp:sp>
    <dsp:sp modelId="{BF82F567-71F3-4530-B158-2402C25B1F7B}">
      <dsp:nvSpPr>
        <dsp:cNvPr id="0" name=""/>
        <dsp:cNvSpPr/>
      </dsp:nvSpPr>
      <dsp:spPr>
        <a:xfrm>
          <a:off x="643280" y="931164"/>
          <a:ext cx="7680960" cy="7879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2944118"/>
                <a:satOff val="9586"/>
                <a:lumOff val="3333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2944118"/>
                <a:satOff val="9586"/>
                <a:lumOff val="3333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2944118"/>
                <a:satOff val="9586"/>
                <a:lumOff val="3333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baseline="0"/>
            <a:t>- Очищает и нормализует данные</a:t>
          </a:r>
          <a:endParaRPr lang="en-US" sz="2200" kern="1200"/>
        </a:p>
      </dsp:txBody>
      <dsp:txXfrm>
        <a:off x="666357" y="954241"/>
        <a:ext cx="6479385" cy="741754"/>
      </dsp:txXfrm>
    </dsp:sp>
    <dsp:sp modelId="{7630A624-AC5A-478D-913F-21E0A38BF695}">
      <dsp:nvSpPr>
        <dsp:cNvPr id="0" name=""/>
        <dsp:cNvSpPr/>
      </dsp:nvSpPr>
      <dsp:spPr>
        <a:xfrm>
          <a:off x="1276959" y="1862328"/>
          <a:ext cx="7680960" cy="7879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5888237"/>
                <a:satOff val="19172"/>
                <a:lumOff val="6667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5888237"/>
                <a:satOff val="19172"/>
                <a:lumOff val="6667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5888237"/>
                <a:satOff val="19172"/>
                <a:lumOff val="6667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baseline="0"/>
            <a:t>-  Добавляет параметры: язык, LoC, время активности</a:t>
          </a:r>
          <a:endParaRPr lang="en-US" sz="2200" kern="1200"/>
        </a:p>
      </dsp:txBody>
      <dsp:txXfrm>
        <a:off x="1300036" y="1885405"/>
        <a:ext cx="6488986" cy="741754"/>
      </dsp:txXfrm>
    </dsp:sp>
    <dsp:sp modelId="{51DB0B15-9AF3-4DF0-9D0B-0DEAEF6BDC55}">
      <dsp:nvSpPr>
        <dsp:cNvPr id="0" name=""/>
        <dsp:cNvSpPr/>
      </dsp:nvSpPr>
      <dsp:spPr>
        <a:xfrm>
          <a:off x="1920239" y="2793491"/>
          <a:ext cx="7680960" cy="7879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8832355"/>
                <a:satOff val="28758"/>
                <a:lumOff val="1000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8832355"/>
                <a:satOff val="28758"/>
                <a:lumOff val="1000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8832355"/>
                <a:satOff val="28758"/>
                <a:lumOff val="1000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baseline="0"/>
            <a:t>-  Строит хронологию изменений</a:t>
          </a:r>
          <a:endParaRPr lang="en-US" sz="2200" kern="1200"/>
        </a:p>
      </dsp:txBody>
      <dsp:txXfrm>
        <a:off x="1943316" y="2816568"/>
        <a:ext cx="6479385" cy="741754"/>
      </dsp:txXfrm>
    </dsp:sp>
    <dsp:sp modelId="{8344505A-8CBA-44EE-AA8E-97C32261170A}">
      <dsp:nvSpPr>
        <dsp:cNvPr id="0" name=""/>
        <dsp:cNvSpPr/>
      </dsp:nvSpPr>
      <dsp:spPr>
        <a:xfrm>
          <a:off x="7168819" y="603465"/>
          <a:ext cx="512140" cy="51214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284051" y="603465"/>
        <a:ext cx="281677" cy="385385"/>
      </dsp:txXfrm>
    </dsp:sp>
    <dsp:sp modelId="{978E36E4-09F4-4D0B-BA53-47F7BD2B6498}">
      <dsp:nvSpPr>
        <dsp:cNvPr id="0" name=""/>
        <dsp:cNvSpPr/>
      </dsp:nvSpPr>
      <dsp:spPr>
        <a:xfrm>
          <a:off x="7812100" y="1534629"/>
          <a:ext cx="512140" cy="51214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4390296"/>
            <a:satOff val="14733"/>
            <a:lumOff val="1507"/>
            <a:alphaOff val="0"/>
          </a:schemeClr>
        </a:solidFill>
        <a:ln w="635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927332" y="1534629"/>
        <a:ext cx="281677" cy="385385"/>
      </dsp:txXfrm>
    </dsp:sp>
    <dsp:sp modelId="{EA2F9AB9-EFC1-44C6-BB3E-EAFE40BBB52E}">
      <dsp:nvSpPr>
        <dsp:cNvPr id="0" name=""/>
        <dsp:cNvSpPr/>
      </dsp:nvSpPr>
      <dsp:spPr>
        <a:xfrm>
          <a:off x="8445779" y="2465793"/>
          <a:ext cx="512140" cy="51214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8780593"/>
            <a:satOff val="29467"/>
            <a:lumOff val="3014"/>
            <a:alphaOff val="0"/>
          </a:schemeClr>
        </a:solidFill>
        <a:ln w="635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561011" y="2465793"/>
        <a:ext cx="281677" cy="385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FC089-7DFD-4625-8F92-65071B866B70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291A0-C36F-49D6-B88E-3C368693B7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8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291A0-C36F-49D6-B88E-3C368693B72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6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8B81D0D-A565-46CE-981F-C2D78A2F39EE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9C7A10-382F-47A6-B529-9600A3CDA653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07323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1D0D-A565-46CE-981F-C2D78A2F39EE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7A10-382F-47A6-B529-9600A3CDA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98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1D0D-A565-46CE-981F-C2D78A2F39EE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7A10-382F-47A6-B529-9600A3CDA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322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C0521-587E-CABD-69CB-0E83AE61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72E9CC-77ED-7461-424E-666DF789C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E19C60-3560-071F-2218-0623CC03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1D0D-A565-46CE-981F-C2D78A2F39EE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F856E3-1AEC-BDFF-1262-34A7B13A4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5D9337-3729-189B-D5AE-4F5CA725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7A10-382F-47A6-B529-9600A3CDA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96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1D0D-A565-46CE-981F-C2D78A2F39EE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7A10-382F-47A6-B529-9600A3CDA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18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B81D0D-A565-46CE-981F-C2D78A2F39EE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9C7A10-382F-47A6-B529-9600A3CDA65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33240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1D0D-A565-46CE-981F-C2D78A2F39EE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7A10-382F-47A6-B529-9600A3CDA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42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1D0D-A565-46CE-981F-C2D78A2F39EE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7A10-382F-47A6-B529-9600A3CDA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78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1D0D-A565-46CE-981F-C2D78A2F39EE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7A10-382F-47A6-B529-9600A3CDA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0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1D0D-A565-46CE-981F-C2D78A2F39EE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7A10-382F-47A6-B529-9600A3CDA6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69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B81D0D-A565-46CE-981F-C2D78A2F39EE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9C7A10-382F-47A6-B529-9600A3CDA65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50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B81D0D-A565-46CE-981F-C2D78A2F39EE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9C7A10-382F-47A6-B529-9600A3CDA65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666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8B81D0D-A565-46CE-981F-C2D78A2F39EE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99C7A10-382F-47A6-B529-9600A3CDA65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073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 descr="Picture background">
            <a:extLst>
              <a:ext uri="{FF2B5EF4-FFF2-40B4-BE49-F238E27FC236}">
                <a16:creationId xmlns:a16="http://schemas.microsoft.com/office/drawing/2014/main" id="{3122D080-B948-C1BB-6B90-652AE1572A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8649BC-7B70-4BAE-CD43-E19D875E3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8010" y="5419246"/>
            <a:ext cx="5268177" cy="531866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700">
                <a:solidFill>
                  <a:srgbClr val="FFFFFF"/>
                </a:solidFill>
              </a:rPr>
              <a:t>Анализ поведения разработчиков в Git-репозиториях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5E08138C-460F-DB94-D34E-2102893E3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5175" y="-202557"/>
            <a:ext cx="1654629" cy="1654629"/>
          </a:xfrm>
          <a:prstGeom prst="rect">
            <a:avLst/>
          </a:prstGeom>
        </p:spPr>
      </p:pic>
      <p:pic>
        <p:nvPicPr>
          <p:cNvPr id="6" name="Рисунок 5" descr="Picture background">
            <a:extLst>
              <a:ext uri="{FF2B5EF4-FFF2-40B4-BE49-F238E27FC236}">
                <a16:creationId xmlns:a16="http://schemas.microsoft.com/office/drawing/2014/main" id="{6E2B8AE9-FD74-80E9-5707-F9809C48B1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3314" y="183424"/>
            <a:ext cx="1676400" cy="8850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E08A60-A361-03C2-44F2-074A760311AC}"/>
              </a:ext>
            </a:extLst>
          </p:cNvPr>
          <p:cNvSpPr txBox="1"/>
          <p:nvPr/>
        </p:nvSpPr>
        <p:spPr>
          <a:xfrm>
            <a:off x="6624577" y="4714754"/>
            <a:ext cx="527998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GitBehaviorAnalyzer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36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A2BA5-DF4D-437C-9273-F945CF857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7948" y="1838152"/>
            <a:ext cx="5607908" cy="37244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754EA86-2D7A-4D51-B5F6-DA6349D5F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087261" y="1405049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5BA7F7-358B-FA78-6F70-E436B48D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959" y="2185352"/>
            <a:ext cx="4891887" cy="10259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/>
              <a:t>Проблематика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300211-887B-741C-86BC-0A6370802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959" y="3211287"/>
            <a:ext cx="4891887" cy="20682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dirty="0"/>
              <a:t> </a:t>
            </a:r>
            <a:r>
              <a:rPr lang="en-US" sz="1900" dirty="0" err="1"/>
              <a:t>Команды</a:t>
            </a:r>
            <a:r>
              <a:rPr lang="en-US" sz="1900" dirty="0"/>
              <a:t> </a:t>
            </a:r>
            <a:r>
              <a:rPr lang="en-US" sz="1900" dirty="0" err="1"/>
              <a:t>разработки</a:t>
            </a:r>
            <a:r>
              <a:rPr lang="en-US" sz="1900" dirty="0"/>
              <a:t> </a:t>
            </a:r>
            <a:r>
              <a:rPr lang="en-US" sz="1900" dirty="0" err="1"/>
              <a:t>не</a:t>
            </a:r>
            <a:r>
              <a:rPr lang="en-US" sz="1900" dirty="0"/>
              <a:t> </a:t>
            </a:r>
            <a:r>
              <a:rPr lang="en-US" sz="1900" dirty="0" err="1"/>
              <a:t>анализируют</a:t>
            </a:r>
            <a:r>
              <a:rPr lang="en-US" sz="1900" dirty="0"/>
              <a:t> </a:t>
            </a:r>
            <a:r>
              <a:rPr lang="en-US" sz="1900" dirty="0" err="1"/>
              <a:t>коммиты</a:t>
            </a:r>
            <a:r>
              <a:rPr lang="en-US" sz="1900" dirty="0"/>
              <a:t> </a:t>
            </a:r>
            <a:r>
              <a:rPr lang="en-US" sz="1900" dirty="0" err="1"/>
              <a:t>на</a:t>
            </a:r>
            <a:r>
              <a:rPr lang="en-US" sz="1900" dirty="0"/>
              <a:t> </a:t>
            </a:r>
            <a:r>
              <a:rPr lang="en-US" sz="1900" dirty="0" err="1"/>
              <a:t>предмет</a:t>
            </a:r>
            <a:r>
              <a:rPr lang="en-US" sz="1900" dirty="0"/>
              <a:t> </a:t>
            </a:r>
            <a:r>
              <a:rPr lang="en-US" sz="1900" dirty="0" err="1"/>
              <a:t>аномалий</a:t>
            </a:r>
          </a:p>
          <a:p>
            <a:r>
              <a:rPr lang="en-US" sz="1900" dirty="0"/>
              <a:t> </a:t>
            </a:r>
            <a:r>
              <a:rPr lang="en-US" sz="1900" dirty="0" err="1"/>
              <a:t>Возможны</a:t>
            </a:r>
            <a:r>
              <a:rPr lang="en-US" sz="1900" dirty="0"/>
              <a:t> </a:t>
            </a:r>
            <a:r>
              <a:rPr lang="en-US" sz="1900" dirty="0" err="1"/>
              <a:t>угрозы</a:t>
            </a:r>
            <a:r>
              <a:rPr lang="en-US" sz="1900" dirty="0"/>
              <a:t> </a:t>
            </a:r>
            <a:r>
              <a:rPr lang="en-US" sz="1900" dirty="0" err="1"/>
              <a:t>безопасности</a:t>
            </a:r>
            <a:r>
              <a:rPr lang="en-US" sz="1900" dirty="0"/>
              <a:t> (</a:t>
            </a:r>
            <a:r>
              <a:rPr lang="en-US" sz="1900" dirty="0" err="1"/>
              <a:t>инсайдеры</a:t>
            </a:r>
            <a:r>
              <a:rPr lang="en-US" sz="1900" dirty="0"/>
              <a:t>, </a:t>
            </a:r>
            <a:r>
              <a:rPr lang="en-US" sz="1900" dirty="0" err="1"/>
              <a:t>саботаж</a:t>
            </a:r>
            <a:r>
              <a:rPr lang="en-US" sz="1900" dirty="0"/>
              <a:t>)</a:t>
            </a:r>
          </a:p>
          <a:p>
            <a:r>
              <a:rPr lang="en-US" sz="1900" dirty="0"/>
              <a:t> </a:t>
            </a:r>
            <a:r>
              <a:rPr lang="en-US" sz="1900" dirty="0" err="1"/>
              <a:t>Отсутствие</a:t>
            </a:r>
            <a:r>
              <a:rPr lang="en-US" sz="1900" dirty="0"/>
              <a:t> </a:t>
            </a:r>
            <a:r>
              <a:rPr lang="en-US" sz="1900" dirty="0" err="1"/>
              <a:t>инструментов</a:t>
            </a:r>
            <a:r>
              <a:rPr lang="en-US" sz="1900" dirty="0"/>
              <a:t> </a:t>
            </a:r>
            <a:r>
              <a:rPr lang="en-US" sz="1900" dirty="0" err="1"/>
              <a:t>для</a:t>
            </a:r>
            <a:r>
              <a:rPr lang="en-US" sz="1900" dirty="0"/>
              <a:t> </a:t>
            </a:r>
            <a:r>
              <a:rPr lang="en-US" sz="1900" dirty="0" err="1"/>
              <a:t>анализа</a:t>
            </a:r>
            <a:r>
              <a:rPr lang="en-US" sz="1900" dirty="0"/>
              <a:t> </a:t>
            </a:r>
            <a:r>
              <a:rPr lang="en-US" sz="1900" dirty="0" err="1"/>
              <a:t>поведения</a:t>
            </a:r>
            <a:r>
              <a:rPr lang="en-US" sz="1900" dirty="0"/>
              <a:t> в </a:t>
            </a:r>
            <a:r>
              <a:rPr lang="en-US" sz="1900" dirty="0" err="1"/>
              <a:t>репозиториях</a:t>
            </a:r>
          </a:p>
        </p:txBody>
      </p:sp>
    </p:spTree>
    <p:extLst>
      <p:ext uri="{BB962C8B-B14F-4D97-AF65-F5344CB8AC3E}">
        <p14:creationId xmlns:p14="http://schemas.microsoft.com/office/powerpoint/2010/main" val="1230009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A2BA5-DF4D-437C-9273-F945CF857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7948" y="1838152"/>
            <a:ext cx="5607908" cy="37244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754EA86-2D7A-4D51-B5F6-DA6349D5F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087261" y="1405049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666BA-1A7B-0510-20C4-65750CED0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959" y="2185352"/>
            <a:ext cx="4891887" cy="10259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/>
              <a:t>Как GitBehaviorAnalyzer решает проблему?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8A39E9-974F-EF5A-3A10-A8973918E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959" y="3211287"/>
            <a:ext cx="4891887" cy="20682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 Автоматический анализ коммитов</a:t>
            </a:r>
          </a:p>
          <a:p>
            <a:r>
              <a:rPr lang="en-US"/>
              <a:t> Выявление аномального поведения разработчиков</a:t>
            </a:r>
          </a:p>
          <a:p>
            <a:r>
              <a:rPr lang="en-US"/>
              <a:t> Визуализация данных и отчёты</a:t>
            </a:r>
          </a:p>
        </p:txBody>
      </p:sp>
    </p:spTree>
    <p:extLst>
      <p:ext uri="{BB962C8B-B14F-4D97-AF65-F5344CB8AC3E}">
        <p14:creationId xmlns:p14="http://schemas.microsoft.com/office/powerpoint/2010/main" val="1813448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2A5D6-C0A5-2FC9-E5A8-16B73CE9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2334" y="541116"/>
            <a:ext cx="9601200" cy="1485900"/>
          </a:xfrm>
        </p:spPr>
        <p:txBody>
          <a:bodyPr/>
          <a:lstStyle/>
          <a:p>
            <a:r>
              <a:rPr lang="ru-RU">
                <a:highlight>
                  <a:srgbClr val="C0C0C0"/>
                </a:highlight>
                <a:latin typeface="Comic Sans MS"/>
              </a:rPr>
              <a:t> Архитектура продукта </a:t>
            </a:r>
            <a:endParaRPr lang="ru-RU" dirty="0">
              <a:highlight>
                <a:srgbClr val="C0C0C0"/>
              </a:highlight>
              <a:latin typeface="Comic Sans MS"/>
            </a:endParaRPr>
          </a:p>
        </p:txBody>
      </p:sp>
      <p:graphicFrame>
        <p:nvGraphicFramePr>
          <p:cNvPr id="6" name="Текст 2">
            <a:extLst>
              <a:ext uri="{FF2B5EF4-FFF2-40B4-BE49-F238E27FC236}">
                <a16:creationId xmlns:a16="http://schemas.microsoft.com/office/drawing/2014/main" id="{4F57E7F1-BE13-6719-2595-01756C32CB24}"/>
              </a:ext>
            </a:extLst>
          </p:cNvPr>
          <p:cNvGraphicFramePr/>
          <p:nvPr/>
        </p:nvGraphicFramePr>
        <p:xfrm>
          <a:off x="1371600" y="1513840"/>
          <a:ext cx="9601200" cy="4353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589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8B556C4-7E49-4C36-845D-FC58F5073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Рисунок 13" descr="Picture background">
            <a:extLst>
              <a:ext uri="{FF2B5EF4-FFF2-40B4-BE49-F238E27FC236}">
                <a16:creationId xmlns:a16="http://schemas.microsoft.com/office/drawing/2014/main" id="{4ED15065-082A-179A-C1C0-CE80AD2E6D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B0F90-0EB4-6254-B70A-AD5E5A6F5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Comic Sans MS"/>
              </a:rPr>
              <a:t>Подсистема</a:t>
            </a:r>
            <a:r>
              <a:rPr lang="en-US" dirty="0">
                <a:latin typeface="Comic Sans MS"/>
              </a:rPr>
              <a:t> ETL</a:t>
            </a:r>
          </a:p>
        </p:txBody>
      </p:sp>
      <p:graphicFrame>
        <p:nvGraphicFramePr>
          <p:cNvPr id="5" name="Текст 2">
            <a:extLst>
              <a:ext uri="{FF2B5EF4-FFF2-40B4-BE49-F238E27FC236}">
                <a16:creationId xmlns:a16="http://schemas.microsoft.com/office/drawing/2014/main" id="{5C73B2FD-A929-1CEB-2CA2-FB95A49165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2083116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6796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849089BB-DF4D-88C6-8EB4-F6025C3E09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CBA2BA5-DF4D-437C-9273-F945CF857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7948" y="1838152"/>
            <a:ext cx="5607908" cy="37244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754EA86-2D7A-4D51-B5F6-DA6349D5F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087261" y="1405049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62F07F-DB2A-55A4-B953-6A11206F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959" y="2185352"/>
            <a:ext cx="4891887" cy="10259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Подсистема ML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AAF274-7752-F4AD-D6D8-B97DF4A67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959" y="3211287"/>
            <a:ext cx="4891887" cy="206828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/>
              <a:t>-  Выявляет аномальное поведение разработчиков</a:t>
            </a:r>
          </a:p>
          <a:p>
            <a:r>
              <a:rPr lang="en-US" sz="1900"/>
              <a:t>-  Строит профиль разработчика (предпочтения, активность)</a:t>
            </a:r>
          </a:p>
          <a:p>
            <a:r>
              <a:rPr lang="en-US" sz="1900"/>
              <a:t>-  Поиск аномалий: Isolation Forest, DBSCAN, PCA</a:t>
            </a:r>
          </a:p>
        </p:txBody>
      </p:sp>
    </p:spTree>
    <p:extLst>
      <p:ext uri="{BB962C8B-B14F-4D97-AF65-F5344CB8AC3E}">
        <p14:creationId xmlns:p14="http://schemas.microsoft.com/office/powerpoint/2010/main" val="2895062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B556C4-7E49-4C36-845D-FC58F5073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97920164-7023-3F21-B98F-1A16894F05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49590-4A12-FAD4-A447-54C2DC93B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omic Sans MS"/>
              </a:rPr>
              <a:t>Подсистема визуализации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D399D9-9BA2-3F68-6266-509CFE00B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>
                <a:latin typeface="Comic Sans MS"/>
              </a:rPr>
              <a:t>Дашборды активности разработчиков</a:t>
            </a:r>
          </a:p>
          <a:p>
            <a:pPr marL="383540" indent="-383540"/>
            <a:r>
              <a:rPr lang="en-US">
                <a:latin typeface="Comic Sans MS"/>
              </a:rPr>
              <a:t>Радар-карты профилей</a:t>
            </a:r>
          </a:p>
          <a:p>
            <a:pPr marL="383540" indent="-383540"/>
            <a:r>
              <a:rPr lang="en-US">
                <a:latin typeface="Comic Sans MS"/>
              </a:rPr>
              <a:t>Тепловые карты временных аномалий</a:t>
            </a:r>
          </a:p>
          <a:p>
            <a:pPr marL="383540" indent="-383540"/>
            <a:r>
              <a:rPr lang="en-US">
                <a:latin typeface="Comic Sans MS"/>
              </a:rPr>
              <a:t>Оценка репозитория</a:t>
            </a:r>
          </a:p>
        </p:txBody>
      </p:sp>
    </p:spTree>
    <p:extLst>
      <p:ext uri="{BB962C8B-B14F-4D97-AF65-F5344CB8AC3E}">
        <p14:creationId xmlns:p14="http://schemas.microsoft.com/office/powerpoint/2010/main" val="2260148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4" descr="Увеличительное стекло, показывающее снижение производительности">
            <a:extLst>
              <a:ext uri="{FF2B5EF4-FFF2-40B4-BE49-F238E27FC236}">
                <a16:creationId xmlns:a16="http://schemas.microsoft.com/office/drawing/2014/main" id="{6B89A4B6-941C-50E9-BA8B-3EEBB1762C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90" r="-8" b="14985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16" name="Rectangle 10">
            <a:extLst>
              <a:ext uri="{FF2B5EF4-FFF2-40B4-BE49-F238E27FC236}">
                <a16:creationId xmlns:a16="http://schemas.microsoft.com/office/drawing/2014/main" id="{2078F889-8780-48D5-8B9E-DF8B13063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B16582-C36C-C32D-CF89-1810FE20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2"/>
                </a:solidFill>
                <a:latin typeface="Comic Sans MS"/>
              </a:rPr>
              <a:t>Почему GitBehaviorAnalyzer?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4CABA2-22A0-44B2-BD92-28FF73FCE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C4BD10-89B6-F5A7-1611-E2DE66578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en-US">
                <a:solidFill>
                  <a:schemeClr val="bg2"/>
                </a:solidFill>
                <a:latin typeface="Comic Sans MS"/>
              </a:rPr>
              <a:t> Автоматический анализ Git-репозиториев</a:t>
            </a:r>
          </a:p>
          <a:p>
            <a:pPr marL="383540" indent="-383540"/>
            <a:r>
              <a:rPr lang="en-US">
                <a:solidFill>
                  <a:schemeClr val="bg2"/>
                </a:solidFill>
                <a:latin typeface="Comic Sans MS"/>
              </a:rPr>
              <a:t> Глубокий анализ поведения разработчиков</a:t>
            </a:r>
          </a:p>
          <a:p>
            <a:pPr marL="383540" indent="-383540"/>
            <a:r>
              <a:rPr lang="en-US">
                <a:solidFill>
                  <a:schemeClr val="bg2"/>
                </a:solidFill>
                <a:latin typeface="Comic Sans MS"/>
              </a:rPr>
              <a:t> Гибкость, кастомизация, API</a:t>
            </a:r>
          </a:p>
          <a:p>
            <a:pPr marL="383540" indent="-383540"/>
            <a:r>
              <a:rPr lang="en-US">
                <a:solidFill>
                  <a:schemeClr val="bg2"/>
                </a:solidFill>
                <a:latin typeface="Comic Sans MS"/>
              </a:rPr>
              <a:t> Усиленная безопасность для </a:t>
            </a:r>
            <a:r>
              <a:rPr lang="en-US" err="1">
                <a:solidFill>
                  <a:schemeClr val="bg2"/>
                </a:solidFill>
                <a:latin typeface="Comic Sans MS"/>
              </a:rPr>
              <a:t>DevSecOps</a:t>
            </a:r>
            <a:endParaRPr lang="en-US">
              <a:solidFill>
                <a:schemeClr val="bg2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268901276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1225</TotalTime>
  <Words>174</Words>
  <Application>Microsoft Office PowerPoint</Application>
  <PresentationFormat>Широкоэкранный</PresentationFormat>
  <Paragraphs>34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Уголки</vt:lpstr>
      <vt:lpstr>Презентация PowerPoint</vt:lpstr>
      <vt:lpstr>Проблематика</vt:lpstr>
      <vt:lpstr>Как GitBehaviorAnalyzer решает проблему?</vt:lpstr>
      <vt:lpstr> Архитектура продукта </vt:lpstr>
      <vt:lpstr>Подсистема ETL</vt:lpstr>
      <vt:lpstr>Подсистема ML</vt:lpstr>
      <vt:lpstr>Подсистема визуализации</vt:lpstr>
      <vt:lpstr>Почему GitBehaviorAnalyzer?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God Future</dc:creator>
  <cp:lastModifiedBy>Alexander Lazerko</cp:lastModifiedBy>
  <cp:revision>70</cp:revision>
  <dcterms:created xsi:type="dcterms:W3CDTF">2025-03-13T18:22:08Z</dcterms:created>
  <dcterms:modified xsi:type="dcterms:W3CDTF">2025-03-15T06:39:06Z</dcterms:modified>
</cp:coreProperties>
</file>