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omfortaa SemiBold"/>
      <p:regular r:id="rId21"/>
      <p:bold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Sora"/>
      <p:regular r:id="rId27"/>
      <p:bold r:id="rId28"/>
    </p:embeddedFont>
    <p:embeddedFont>
      <p:font typeface="Comfortaa Medium"/>
      <p:regular r:id="rId29"/>
      <p:bold r:id="rId30"/>
    </p:embeddedFont>
    <p:embeddedFont>
      <p:font typeface="Sora Medium"/>
      <p:regular r:id="rId31"/>
      <p:bold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mfortaaSemiBold-bold.fntdata"/><Relationship Id="rId21" Type="http://schemas.openxmlformats.org/officeDocument/2006/relationships/font" Target="fonts/ComfortaaSemiBold-regular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Sora-bold.fntdata"/><Relationship Id="rId27" Type="http://schemas.openxmlformats.org/officeDocument/2006/relationships/font" Target="fonts/S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aMedium-regular.fntdata"/><Relationship Id="rId30" Type="http://schemas.openxmlformats.org/officeDocument/2006/relationships/font" Target="fonts/ComfortaaMedium-bold.fntdata"/><Relationship Id="rId11" Type="http://schemas.openxmlformats.org/officeDocument/2006/relationships/slide" Target="slides/slide6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5.xml"/><Relationship Id="rId32" Type="http://schemas.openxmlformats.org/officeDocument/2006/relationships/font" Target="fonts/Sora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omforta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5cd0ccaf8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35cd0ccaf8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cd0ccaf8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cd0ccaf8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5cbc9456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35cbc9456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5cd0ccaf8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5cd0ccaf8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5c6341429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5c6341429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5c6341429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5c6341429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cbc9456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cbc9456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0f41e1924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0f41e1924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cd0cca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cd0cca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cd0ccaf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5cd0ccaf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5cbc94560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5cbc94560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5cbc94560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35cbc94560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flipH="1" rot="-5400000">
              <a:off x="-380550" y="571163"/>
              <a:ext cx="2426100" cy="9030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2" name="Google Shape;102;p11"/>
            <p:cNvCxnSpPr/>
            <p:nvPr/>
          </p:nvCxnSpPr>
          <p:spPr>
            <a:xfrm flipH="1" rot="-5400000">
              <a:off x="-924000" y="1419413"/>
              <a:ext cx="3439500" cy="524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fmla="val 5119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5" name="Google Shape;105;p11"/>
            <p:cNvCxnSpPr/>
            <p:nvPr/>
          </p:nvCxnSpPr>
          <p:spPr>
            <a:xfrm flipH="1" rot="10800000">
              <a:off x="-135425" y="4399725"/>
              <a:ext cx="8882400" cy="25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subTitle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subTitle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5" type="title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6" type="title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8" type="title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3" type="subTitle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5" type="subTitle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fmla="val 3258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9" name="Google Shape;139;p14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flipH="1" rot="10800000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fmla="val 434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7" name="Google Shape;147;p15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fmla="val 4548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flipH="1" rot="-5400000">
              <a:off x="6857075" y="1775500"/>
              <a:ext cx="4097100" cy="18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6" name="Google Shape;166;p17"/>
            <p:cNvCxnSpPr/>
            <p:nvPr/>
          </p:nvCxnSpPr>
          <p:spPr>
            <a:xfrm flipH="1" rot="10800000">
              <a:off x="667900" y="4271400"/>
              <a:ext cx="2765700" cy="96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7" name="Google Shape;167;p17"/>
            <p:cNvCxnSpPr/>
            <p:nvPr/>
          </p:nvCxnSpPr>
          <p:spPr>
            <a:xfrm flipH="1" rot="5400000">
              <a:off x="7318025" y="3907700"/>
              <a:ext cx="3045000" cy="33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8" name="Google Shape;168;p17"/>
            <p:cNvCxnSpPr/>
            <p:nvPr/>
          </p:nvCxnSpPr>
          <p:spPr>
            <a:xfrm flipH="1" rot="5400000">
              <a:off x="7083950" y="4541675"/>
              <a:ext cx="3325500" cy="317400"/>
            </a:xfrm>
            <a:prstGeom prst="bentConnector3">
              <a:avLst>
                <a:gd fmla="val 6457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9" name="Google Shape;169;p17"/>
            <p:cNvCxnSpPr/>
            <p:nvPr/>
          </p:nvCxnSpPr>
          <p:spPr>
            <a:xfrm flipH="1" rot="10800000">
              <a:off x="-320650" y="4087825"/>
              <a:ext cx="5808300" cy="878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fmla="val 81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fmla="val 4694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2" type="subTitle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 rot="-5400000">
              <a:off x="6680600" y="138925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7" name="Google Shape;227;p21"/>
            <p:cNvCxnSpPr/>
            <p:nvPr/>
          </p:nvCxnSpPr>
          <p:spPr>
            <a:xfrm flipH="1" rot="-5400000">
              <a:off x="-1623700" y="-109780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2" type="subTitle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3" type="subTitle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4" type="subTitle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5" type="subTitle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6" type="subTitle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4" type="subTitle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5" type="subTitle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6" type="subTitle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9059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9476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6" type="subTitle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8" type="subTitle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" type="subTitle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2" type="subTitle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3" type="subTitle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4" type="subTitle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5" type="subTitle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6" type="subTitle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7" type="subTitle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8" type="subTitle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9" type="subTitle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13" type="subTitle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14" type="subTitle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5" type="subTitle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fmla="val -366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hasCustomPrompt="1"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/>
          <p:nvPr>
            <p:ph idx="1" type="subTitle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hasCustomPrompt="1" idx="2" type="title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/>
          <p:nvPr>
            <p:ph idx="3" type="subTitle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hasCustomPrompt="1" idx="4" type="title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5" type="subTitle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1" type="subTitle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 flipH="1" rot="-5400000">
            <a:off x="-1741502" y="1903025"/>
            <a:ext cx="4581000" cy="3420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" name="Google Shape;64;p6"/>
            <p:cNvCxnSpPr/>
            <p:nvPr/>
          </p:nvCxnSpPr>
          <p:spPr>
            <a:xfrm flipH="1" rot="-5400000">
              <a:off x="-2079325" y="1859333"/>
              <a:ext cx="4747800" cy="149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fmla="val 519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fmla="val 1429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fmla="val 6414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fmla="val 34437" name="adj1"/>
                <a:gd fmla="val 30563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ctrTitle"/>
          </p:nvPr>
        </p:nvSpPr>
        <p:spPr>
          <a:xfrm>
            <a:off x="4157700" y="958200"/>
            <a:ext cx="4260000" cy="18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GitBevaviorAnalyzer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phase</a:t>
            </a:r>
            <a:endParaRPr sz="1600"/>
          </a:p>
        </p:txBody>
      </p:sp>
      <p:sp>
        <p:nvSpPr>
          <p:cNvPr id="363" name="Google Shape;363;p30"/>
          <p:cNvSpPr txBox="1"/>
          <p:nvPr>
            <p:ph idx="1" type="subTitle"/>
          </p:nvPr>
        </p:nvSpPr>
        <p:spPr>
          <a:xfrm>
            <a:off x="4157700" y="2997200"/>
            <a:ext cx="4260000" cy="4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Анализ поведения разработчиков в Git-репозиториях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364" name="Google Shape;364;p30"/>
          <p:cNvCxnSpPr>
            <a:endCxn id="363" idx="1"/>
          </p:cNvCxnSpPr>
          <p:nvPr/>
        </p:nvCxnSpPr>
        <p:spPr>
          <a:xfrm flipH="1" rot="-5400000">
            <a:off x="1987200" y="1052900"/>
            <a:ext cx="3995700" cy="345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65" name="Google Shape;365;p30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66" name="Google Shape;366;p30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rect b="b" l="l" r="r" t="t"/>
                <a:pathLst>
                  <a:path extrusionOk="0" h="4231" w="4231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rect b="b" l="l" r="r" t="t"/>
                <a:pathLst>
                  <a:path extrusionOk="0" h="4231" w="423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rect b="b" l="l" r="r" t="t"/>
                <a:pathLst>
                  <a:path extrusionOk="0" h="2505" w="2505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rect b="b" l="l" r="r" t="t"/>
                <a:pathLst>
                  <a:path extrusionOk="0" h="2504" w="2504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rect b="b" l="l" r="r" t="t"/>
                <a:pathLst>
                  <a:path extrusionOk="0" h="4231" w="423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rect b="b" l="l" r="r" t="t"/>
                <a:pathLst>
                  <a:path extrusionOk="0" h="8058" w="34075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rect b="b" l="l" r="r" t="t"/>
                <a:pathLst>
                  <a:path extrusionOk="0" h="8887" w="12074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rect b="b" l="l" r="r" t="t"/>
                <a:pathLst>
                  <a:path extrusionOk="0" h="8454" w="11833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rect b="b" l="l" r="r" t="t"/>
                <a:pathLst>
                  <a:path extrusionOk="0" h="25679" w="30761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rect b="b" l="l" r="r" t="t"/>
                <a:pathLst>
                  <a:path extrusionOk="0" h="25639" w="30778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rect b="b" l="l" r="r" t="t"/>
                <a:pathLst>
                  <a:path extrusionOk="0" h="22819" w="30732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rect b="b" l="l" r="r" t="t"/>
                <a:pathLst>
                  <a:path extrusionOk="0" h="19608" w="28401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rect b="b" l="l" r="r" t="t"/>
                <a:pathLst>
                  <a:path extrusionOk="0" h="19384" w="28216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rect b="b" l="l" r="r" t="t"/>
                <a:pathLst>
                  <a:path extrusionOk="0" h="12466" w="15176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rect b="b" l="l" r="r" t="t"/>
                <a:pathLst>
                  <a:path extrusionOk="0" h="11638" w="13531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rect b="b" l="l" r="r" t="t"/>
                <a:pathLst>
                  <a:path extrusionOk="0" h="22393" w="17363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rect b="b" l="l" r="r" t="t"/>
                <a:pathLst>
                  <a:path extrusionOk="0" h="17697" w="12155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rect b="b" l="l" r="r" t="t"/>
                <a:pathLst>
                  <a:path extrusionOk="0" h="4473" w="13237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rect b="b" l="l" r="r" t="t"/>
                <a:pathLst>
                  <a:path extrusionOk="0" h="13737" w="16149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rect b="b" l="l" r="r" t="t"/>
                <a:pathLst>
                  <a:path extrusionOk="0" h="8109" w="13945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rect b="b" l="l" r="r" t="t"/>
                <a:pathLst>
                  <a:path extrusionOk="0" h="4975" w="11884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rect b="b" l="l" r="r" t="t"/>
                <a:pathLst>
                  <a:path extrusionOk="0" h="1966" w="7073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rect b="b" l="l" r="r" t="t"/>
                <a:pathLst>
                  <a:path extrusionOk="0" h="7402" w="13271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rect b="b" l="l" r="r" t="t"/>
                <a:pathLst>
                  <a:path extrusionOk="0" h="8483" w="16961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rect b="b" l="l" r="r" t="t"/>
                <a:pathLst>
                  <a:path extrusionOk="0" h="3718" w="404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rect b="b" l="l" r="r" t="t"/>
                <a:pathLst>
                  <a:path extrusionOk="0" h="3758" w="5105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rect b="b" l="l" r="r" t="t"/>
                <a:pathLst>
                  <a:path extrusionOk="0" h="3995" w="1842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rect b="b" l="l" r="r" t="t"/>
                <a:pathLst>
                  <a:path extrusionOk="0" h="1284" w="1831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rect b="b" l="l" r="r" t="t"/>
                <a:pathLst>
                  <a:path extrusionOk="0" h="5653" w="3506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rect b="b" l="l" r="r" t="t"/>
                <a:pathLst>
                  <a:path extrusionOk="0" h="5779" w="3011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rect b="b" l="l" r="r" t="t"/>
                <a:pathLst>
                  <a:path extrusionOk="0" h="14624" w="12472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rect b="b" l="l" r="r" t="t"/>
                <a:pathLst>
                  <a:path extrusionOk="0" h="2159" w="18704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rect b="b" l="l" r="r" t="t"/>
                <a:pathLst>
                  <a:path extrusionOk="0" h="617" w="547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rect b="b" l="l" r="r" t="t"/>
                <a:pathLst>
                  <a:path extrusionOk="0" h="3793" w="1417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rect b="b" l="l" r="r" t="t"/>
                <a:pathLst>
                  <a:path extrusionOk="0" h="1693" w="1429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rect b="b" l="l" r="r" t="t"/>
                <a:pathLst>
                  <a:path extrusionOk="0" h="2821" w="2004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rect b="b" l="l" r="r" t="t"/>
                <a:pathLst>
                  <a:path extrusionOk="0" h="2545" w="2521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rect b="b" l="l" r="r" t="t"/>
                <a:pathLst>
                  <a:path extrusionOk="0" h="3989" w="4599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rect b="b" l="l" r="r" t="t"/>
                <a:pathLst>
                  <a:path extrusionOk="0" h="5652" w="6936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rect b="b" l="l" r="r" t="t"/>
                <a:pathLst>
                  <a:path extrusionOk="0" h="10832" w="2879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rect b="b" l="l" r="r" t="t"/>
                <a:pathLst>
                  <a:path extrusionOk="0" h="10832" w="2021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rect b="b" l="l" r="r" t="t"/>
                <a:pathLst>
                  <a:path extrusionOk="0" h="10832" w="2901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rect b="b" l="l" r="r" t="t"/>
                <a:pathLst>
                  <a:path extrusionOk="0" h="10832" w="1451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rect b="b" l="l" r="r" t="t"/>
                <a:pathLst>
                  <a:path extrusionOk="0" h="3333" w="669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rect b="b" l="l" r="r" t="t"/>
                <a:pathLst>
                  <a:path extrusionOk="0" h="1123" w="278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rect b="b" l="l" r="r" t="t"/>
                <a:pathLst>
                  <a:path extrusionOk="0" h="1123" w="1141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rect b="b" l="l" r="r" t="t"/>
                <a:pathLst>
                  <a:path extrusionOk="0" h="761" w="1474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rect b="b" l="l" r="r" t="t"/>
                <a:pathLst>
                  <a:path extrusionOk="0" h="4893" w="1693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rect b="b" l="l" r="r" t="t"/>
                <a:pathLst>
                  <a:path extrusionOk="0" h="3851" w="2095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rect b="b" l="l" r="r" t="t"/>
                <a:pathLst>
                  <a:path extrusionOk="0" h="11516" w="1276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30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0" name="Google Shape;420;p30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rect b="b" l="l" r="r" t="t"/>
                  <a:pathLst>
                    <a:path extrusionOk="0" h="427" w="2441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rect b="b" l="l" r="r" t="t"/>
                  <a:pathLst>
                    <a:path extrusionOk="0" h="427" w="3903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rect b="b" l="l" r="r" t="t"/>
                  <a:pathLst>
                    <a:path extrusionOk="0" h="421" w="1428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rect b="b" l="l" r="r" t="t"/>
                  <a:pathLst>
                    <a:path extrusionOk="0" h="421" w="1974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rect b="b" l="l" r="r" t="t"/>
                  <a:pathLst>
                    <a:path extrusionOk="0" h="421" w="2361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rect b="b" l="l" r="r" t="t"/>
                  <a:pathLst>
                    <a:path extrusionOk="0" h="421" w="1946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8" name="Google Shape;428;p30"/>
            <p:cNvSpPr/>
            <p:nvPr/>
          </p:nvSpPr>
          <p:spPr>
            <a:xfrm>
              <a:off x="1049321" y="900579"/>
              <a:ext cx="136492" cy="136492"/>
            </a:xfrm>
            <a:custGeom>
              <a:rect b="b" l="l" r="r" t="t"/>
              <a:pathLst>
                <a:path extrusionOk="0" h="4231" w="4231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9" name="Google Shape;4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100" y="0"/>
            <a:ext cx="543900" cy="5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0"/>
          <p:cNvSpPr txBox="1"/>
          <p:nvPr/>
        </p:nvSpPr>
        <p:spPr>
          <a:xfrm>
            <a:off x="4935600" y="4411300"/>
            <a:ext cx="279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ra Medium"/>
              <a:ea typeface="Sora Medium"/>
              <a:cs typeface="Sora Medium"/>
              <a:sym typeface="Sor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Декомпозиция задачи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1" name="Google Shape;811;p39"/>
          <p:cNvSpPr/>
          <p:nvPr/>
        </p:nvSpPr>
        <p:spPr>
          <a:xfrm>
            <a:off x="101250" y="2522838"/>
            <a:ext cx="3646500" cy="8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Поиск поведенческих аномалий</a:t>
            </a:r>
            <a:endParaRPr b="1" sz="18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12" name="Google Shape;812;p39"/>
          <p:cNvCxnSpPr>
            <a:stCxn id="811" idx="3"/>
            <a:endCxn id="813" idx="1"/>
          </p:cNvCxnSpPr>
          <p:nvPr/>
        </p:nvCxnSpPr>
        <p:spPr>
          <a:xfrm flipH="1" rot="10800000">
            <a:off x="3747750" y="1857588"/>
            <a:ext cx="1187100" cy="10863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14" name="Google Shape;814;p39"/>
          <p:cNvCxnSpPr>
            <a:stCxn id="811" idx="3"/>
            <a:endCxn id="815" idx="1"/>
          </p:cNvCxnSpPr>
          <p:nvPr/>
        </p:nvCxnSpPr>
        <p:spPr>
          <a:xfrm>
            <a:off x="3747750" y="2943888"/>
            <a:ext cx="11871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16" name="Google Shape;816;p39"/>
          <p:cNvCxnSpPr>
            <a:stCxn id="811" idx="3"/>
            <a:endCxn id="817" idx="1"/>
          </p:cNvCxnSpPr>
          <p:nvPr/>
        </p:nvCxnSpPr>
        <p:spPr>
          <a:xfrm>
            <a:off x="3747750" y="2943888"/>
            <a:ext cx="1187100" cy="10863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13" name="Google Shape;813;p39"/>
          <p:cNvSpPr txBox="1"/>
          <p:nvPr/>
        </p:nvSpPr>
        <p:spPr>
          <a:xfrm>
            <a:off x="4934920" y="1581450"/>
            <a:ext cx="3057900" cy="5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Общий анализ</a:t>
            </a:r>
            <a:endParaRPr b="1" sz="18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4934920" y="2667777"/>
            <a:ext cx="3057900" cy="5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Временные аномалии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7" name="Google Shape;817;p39"/>
          <p:cNvSpPr txBox="1"/>
          <p:nvPr/>
        </p:nvSpPr>
        <p:spPr>
          <a:xfrm>
            <a:off x="4934920" y="3754074"/>
            <a:ext cx="3057900" cy="5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Язык разработки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ML-модель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3" name="Google Shape;823;p40"/>
          <p:cNvSpPr txBox="1"/>
          <p:nvPr/>
        </p:nvSpPr>
        <p:spPr>
          <a:xfrm>
            <a:off x="5643550" y="1804025"/>
            <a:ext cx="2738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Isolation forest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4815450" y="2320925"/>
            <a:ext cx="4047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2"/>
                </a:solidFill>
                <a:latin typeface="Comfortaa"/>
                <a:ea typeface="Comfortaa"/>
                <a:cs typeface="Comfortaa"/>
                <a:sym typeface="Comfortaa"/>
              </a:rPr>
              <a:t> это алгоритм обнаружения аномалий данных с использованием бинарных деревьев. Он был разработан Фэй Тони Лю в 2008 году. Он имеет линейную временную сложность и низкое использование памяти, что хорошо работает для больших объемов данных. Он основан на предположении, что поскольку аномалий немного и они отличаются от других данных, их можно изолировать с помощью небольшого количества разделов.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5" name="Google Shape;825;p40"/>
          <p:cNvSpPr/>
          <p:nvPr/>
        </p:nvSpPr>
        <p:spPr>
          <a:xfrm>
            <a:off x="5754193" y="1505801"/>
            <a:ext cx="252300" cy="25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40"/>
          <p:cNvGrpSpPr/>
          <p:nvPr/>
        </p:nvGrpSpPr>
        <p:grpSpPr>
          <a:xfrm>
            <a:off x="1273735" y="1689495"/>
            <a:ext cx="2958083" cy="2716291"/>
            <a:chOff x="-20946600" y="3317850"/>
            <a:chExt cx="304825" cy="304050"/>
          </a:xfrm>
        </p:grpSpPr>
        <p:sp>
          <p:nvSpPr>
            <p:cNvPr id="827" name="Google Shape;827;p40"/>
            <p:cNvSpPr/>
            <p:nvPr/>
          </p:nvSpPr>
          <p:spPr>
            <a:xfrm>
              <a:off x="-20946600" y="3317850"/>
              <a:ext cx="232350" cy="248925"/>
            </a:xfrm>
            <a:custGeom>
              <a:rect b="b" l="l" r="r" t="t"/>
              <a:pathLst>
                <a:path extrusionOk="0" h="9957" w="9294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-20775700" y="3318650"/>
              <a:ext cx="133925" cy="249700"/>
            </a:xfrm>
            <a:custGeom>
              <a:rect b="b" l="l" r="r" t="t"/>
              <a:pathLst>
                <a:path extrusionOk="0" h="9988" w="5357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-20890700" y="3586425"/>
              <a:ext cx="195375" cy="35475"/>
            </a:xfrm>
            <a:custGeom>
              <a:rect b="b" l="l" r="r" t="t"/>
              <a:pathLst>
                <a:path extrusionOk="0" h="1419" w="7815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1"/>
          <p:cNvSpPr txBox="1"/>
          <p:nvPr>
            <p:ph type="title"/>
          </p:nvPr>
        </p:nvSpPr>
        <p:spPr>
          <a:xfrm>
            <a:off x="535900" y="2303250"/>
            <a:ext cx="4291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Визуализация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5" name="Google Shape;835;p41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Отчетность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6" name="Google Shape;836;p41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37" name="Google Shape;837;p41"/>
          <p:cNvGrpSpPr/>
          <p:nvPr/>
        </p:nvGrpSpPr>
        <p:grpSpPr>
          <a:xfrm>
            <a:off x="5504532" y="1402030"/>
            <a:ext cx="3102092" cy="3156274"/>
            <a:chOff x="5504532" y="1402030"/>
            <a:chExt cx="3102092" cy="3156274"/>
          </a:xfrm>
        </p:grpSpPr>
        <p:sp>
          <p:nvSpPr>
            <p:cNvPr id="838" name="Google Shape;838;p41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0" name="Google Shape;840;p41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841" name="Google Shape;841;p41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41"/>
            <p:cNvGrpSpPr/>
            <p:nvPr/>
          </p:nvGrpSpPr>
          <p:grpSpPr>
            <a:xfrm>
              <a:off x="6080934" y="2562938"/>
              <a:ext cx="588467" cy="576350"/>
              <a:chOff x="5194542" y="1480793"/>
              <a:chExt cx="1161418" cy="1137503"/>
            </a:xfrm>
          </p:grpSpPr>
          <p:sp>
            <p:nvSpPr>
              <p:cNvPr id="847" name="Google Shape;847;p41"/>
              <p:cNvSpPr/>
              <p:nvPr/>
            </p:nvSpPr>
            <p:spPr>
              <a:xfrm>
                <a:off x="5194542" y="1480793"/>
                <a:ext cx="1161418" cy="1137503"/>
              </a:xfrm>
              <a:custGeom>
                <a:rect b="b" l="l" r="r" t="t"/>
                <a:pathLst>
                  <a:path extrusionOk="0" h="14745" w="15055">
                    <a:moveTo>
                      <a:pt x="13806" y="14744"/>
                    </a:moveTo>
                    <a:cubicBezTo>
                      <a:pt x="13697" y="14744"/>
                      <a:pt x="13593" y="14733"/>
                      <a:pt x="13495" y="14704"/>
                    </a:cubicBezTo>
                    <a:lnTo>
                      <a:pt x="10451" y="13870"/>
                    </a:lnTo>
                    <a:cubicBezTo>
                      <a:pt x="9473" y="14342"/>
                      <a:pt x="8379" y="14589"/>
                      <a:pt x="7292" y="14589"/>
                    </a:cubicBezTo>
                    <a:cubicBezTo>
                      <a:pt x="3275" y="14589"/>
                      <a:pt x="0" y="11315"/>
                      <a:pt x="0" y="7292"/>
                    </a:cubicBezTo>
                    <a:cubicBezTo>
                      <a:pt x="0" y="3269"/>
                      <a:pt x="3275" y="1"/>
                      <a:pt x="7292" y="1"/>
                    </a:cubicBezTo>
                    <a:cubicBezTo>
                      <a:pt x="11314" y="1"/>
                      <a:pt x="14589" y="3275"/>
                      <a:pt x="14589" y="7292"/>
                    </a:cubicBezTo>
                    <a:cubicBezTo>
                      <a:pt x="14589" y="8437"/>
                      <a:pt x="14313" y="9577"/>
                      <a:pt x="13806" y="10589"/>
                    </a:cubicBezTo>
                    <a:lnTo>
                      <a:pt x="14882" y="13122"/>
                    </a:lnTo>
                    <a:cubicBezTo>
                      <a:pt x="15055" y="13530"/>
                      <a:pt x="14986" y="14014"/>
                      <a:pt x="14687" y="14353"/>
                    </a:cubicBezTo>
                    <a:cubicBezTo>
                      <a:pt x="14456" y="14601"/>
                      <a:pt x="14140" y="14744"/>
                      <a:pt x="13806" y="14744"/>
                    </a:cubicBezTo>
                    <a:close/>
                    <a:moveTo>
                      <a:pt x="10445" y="13749"/>
                    </a:moveTo>
                    <a:lnTo>
                      <a:pt x="13524" y="14595"/>
                    </a:lnTo>
                    <a:cubicBezTo>
                      <a:pt x="13616" y="14624"/>
                      <a:pt x="13708" y="14629"/>
                      <a:pt x="13806" y="14629"/>
                    </a:cubicBezTo>
                    <a:cubicBezTo>
                      <a:pt x="14105" y="14629"/>
                      <a:pt x="14399" y="14503"/>
                      <a:pt x="14600" y="14273"/>
                    </a:cubicBezTo>
                    <a:cubicBezTo>
                      <a:pt x="14871" y="13968"/>
                      <a:pt x="14940" y="13530"/>
                      <a:pt x="14784" y="13156"/>
                    </a:cubicBezTo>
                    <a:lnTo>
                      <a:pt x="13680" y="10572"/>
                    </a:lnTo>
                    <a:lnTo>
                      <a:pt x="13697" y="10555"/>
                    </a:lnTo>
                    <a:cubicBezTo>
                      <a:pt x="14209" y="9548"/>
                      <a:pt x="14479" y="8414"/>
                      <a:pt x="14479" y="7286"/>
                    </a:cubicBezTo>
                    <a:cubicBezTo>
                      <a:pt x="14479" y="3333"/>
                      <a:pt x="11257" y="110"/>
                      <a:pt x="7297" y="110"/>
                    </a:cubicBezTo>
                    <a:cubicBezTo>
                      <a:pt x="3344" y="110"/>
                      <a:pt x="121" y="3333"/>
                      <a:pt x="121" y="7286"/>
                    </a:cubicBezTo>
                    <a:cubicBezTo>
                      <a:pt x="121" y="11245"/>
                      <a:pt x="3344" y="14468"/>
                      <a:pt x="7297" y="14468"/>
                    </a:cubicBezTo>
                    <a:cubicBezTo>
                      <a:pt x="8379" y="14468"/>
                      <a:pt x="9455" y="14215"/>
                      <a:pt x="10428" y="1374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5285576" y="1571827"/>
                <a:ext cx="974110" cy="956752"/>
              </a:xfrm>
              <a:custGeom>
                <a:rect b="b" l="l" r="r" t="t"/>
                <a:pathLst>
                  <a:path extrusionOk="0" h="12402" w="12627">
                    <a:moveTo>
                      <a:pt x="12626" y="12402"/>
                    </a:moveTo>
                    <a:lnTo>
                      <a:pt x="11320" y="9346"/>
                    </a:lnTo>
                    <a:cubicBezTo>
                      <a:pt x="11907" y="8408"/>
                      <a:pt x="12241" y="7303"/>
                      <a:pt x="12241" y="6123"/>
                    </a:cubicBezTo>
                    <a:cubicBezTo>
                      <a:pt x="12241" y="2740"/>
                      <a:pt x="9501" y="0"/>
                      <a:pt x="6123" y="0"/>
                    </a:cubicBezTo>
                    <a:cubicBezTo>
                      <a:pt x="2739" y="0"/>
                      <a:pt x="0" y="2740"/>
                      <a:pt x="0" y="6123"/>
                    </a:cubicBezTo>
                    <a:cubicBezTo>
                      <a:pt x="0" y="9502"/>
                      <a:pt x="2739" y="12241"/>
                      <a:pt x="6123" y="12241"/>
                    </a:cubicBezTo>
                    <a:cubicBezTo>
                      <a:pt x="7222" y="12241"/>
                      <a:pt x="8258" y="11947"/>
                      <a:pt x="9150" y="114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41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850" name="Google Shape;850;p41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41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853" name="Google Shape;853;p41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5" name="Google Shape;855;p41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7" name="Google Shape;857;p41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858" name="Google Shape;858;p41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41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861" name="Google Shape;861;p41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864" name="Google Shape;864;p41"/>
          <p:cNvCxnSpPr>
            <a:stCxn id="835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5" name="Google Shape;865;p41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66" name="Google Shape;866;p41"/>
          <p:cNvSpPr/>
          <p:nvPr/>
        </p:nvSpPr>
        <p:spPr>
          <a:xfrm>
            <a:off x="8374656" y="3145047"/>
            <a:ext cx="412338" cy="411893"/>
          </a:xfrm>
          <a:custGeom>
            <a:rect b="b" l="l" r="r" t="t"/>
            <a:pathLst>
              <a:path extrusionOk="0" fill="none" h="6486" w="6493">
                <a:moveTo>
                  <a:pt x="6486" y="3027"/>
                </a:moveTo>
                <a:cubicBezTo>
                  <a:pt x="6475" y="2929"/>
                  <a:pt x="6417" y="2837"/>
                  <a:pt x="6325" y="2803"/>
                </a:cubicBezTo>
                <a:lnTo>
                  <a:pt x="6084" y="2693"/>
                </a:lnTo>
                <a:cubicBezTo>
                  <a:pt x="6009" y="2665"/>
                  <a:pt x="5951" y="2601"/>
                  <a:pt x="5928" y="2521"/>
                </a:cubicBezTo>
                <a:lnTo>
                  <a:pt x="5928" y="2521"/>
                </a:lnTo>
                <a:cubicBezTo>
                  <a:pt x="5911" y="2446"/>
                  <a:pt x="5922" y="2365"/>
                  <a:pt x="5974" y="2302"/>
                </a:cubicBezTo>
                <a:lnTo>
                  <a:pt x="6130" y="2083"/>
                </a:lnTo>
                <a:cubicBezTo>
                  <a:pt x="6187" y="2009"/>
                  <a:pt x="6204" y="1899"/>
                  <a:pt x="6153" y="1813"/>
                </a:cubicBezTo>
                <a:cubicBezTo>
                  <a:pt x="6089" y="1681"/>
                  <a:pt x="6014" y="1560"/>
                  <a:pt x="5945" y="1445"/>
                </a:cubicBezTo>
                <a:cubicBezTo>
                  <a:pt x="5888" y="1364"/>
                  <a:pt x="5796" y="1312"/>
                  <a:pt x="5692" y="1330"/>
                </a:cubicBezTo>
                <a:lnTo>
                  <a:pt x="5427" y="1358"/>
                </a:lnTo>
                <a:cubicBezTo>
                  <a:pt x="5347" y="1364"/>
                  <a:pt x="5266" y="1335"/>
                  <a:pt x="5209" y="1278"/>
                </a:cubicBezTo>
                <a:lnTo>
                  <a:pt x="5209" y="1278"/>
                </a:lnTo>
                <a:cubicBezTo>
                  <a:pt x="5151" y="1220"/>
                  <a:pt x="5122" y="1145"/>
                  <a:pt x="5134" y="1065"/>
                </a:cubicBezTo>
                <a:lnTo>
                  <a:pt x="5163" y="800"/>
                </a:lnTo>
                <a:cubicBezTo>
                  <a:pt x="5174" y="696"/>
                  <a:pt x="5122" y="604"/>
                  <a:pt x="5048" y="547"/>
                </a:cubicBezTo>
                <a:cubicBezTo>
                  <a:pt x="4927" y="466"/>
                  <a:pt x="4806" y="397"/>
                  <a:pt x="4679" y="340"/>
                </a:cubicBezTo>
                <a:cubicBezTo>
                  <a:pt x="4593" y="294"/>
                  <a:pt x="4484" y="299"/>
                  <a:pt x="4403" y="357"/>
                </a:cubicBezTo>
                <a:lnTo>
                  <a:pt x="4190" y="518"/>
                </a:lnTo>
                <a:cubicBezTo>
                  <a:pt x="4127" y="570"/>
                  <a:pt x="4046" y="581"/>
                  <a:pt x="3966" y="558"/>
                </a:cubicBezTo>
                <a:lnTo>
                  <a:pt x="3966" y="558"/>
                </a:lnTo>
                <a:cubicBezTo>
                  <a:pt x="3885" y="535"/>
                  <a:pt x="3822" y="489"/>
                  <a:pt x="3793" y="409"/>
                </a:cubicBezTo>
                <a:lnTo>
                  <a:pt x="3684" y="167"/>
                </a:lnTo>
                <a:cubicBezTo>
                  <a:pt x="3649" y="81"/>
                  <a:pt x="3563" y="12"/>
                  <a:pt x="3459" y="6"/>
                </a:cubicBezTo>
                <a:cubicBezTo>
                  <a:pt x="3390" y="0"/>
                  <a:pt x="3315" y="0"/>
                  <a:pt x="3246" y="0"/>
                </a:cubicBezTo>
                <a:cubicBezTo>
                  <a:pt x="3172" y="0"/>
                  <a:pt x="3103" y="0"/>
                  <a:pt x="3028" y="6"/>
                </a:cubicBezTo>
                <a:cubicBezTo>
                  <a:pt x="2930" y="12"/>
                  <a:pt x="2849" y="69"/>
                  <a:pt x="2809" y="167"/>
                </a:cubicBezTo>
                <a:lnTo>
                  <a:pt x="2700" y="409"/>
                </a:lnTo>
                <a:cubicBezTo>
                  <a:pt x="2671" y="484"/>
                  <a:pt x="2608" y="541"/>
                  <a:pt x="2527" y="558"/>
                </a:cubicBezTo>
                <a:lnTo>
                  <a:pt x="2527" y="558"/>
                </a:lnTo>
                <a:cubicBezTo>
                  <a:pt x="2446" y="581"/>
                  <a:pt x="2366" y="570"/>
                  <a:pt x="2303" y="518"/>
                </a:cubicBezTo>
                <a:lnTo>
                  <a:pt x="2090" y="357"/>
                </a:lnTo>
                <a:cubicBezTo>
                  <a:pt x="2009" y="299"/>
                  <a:pt x="1900" y="288"/>
                  <a:pt x="1813" y="340"/>
                </a:cubicBezTo>
                <a:cubicBezTo>
                  <a:pt x="1687" y="403"/>
                  <a:pt x="1560" y="472"/>
                  <a:pt x="1445" y="547"/>
                </a:cubicBezTo>
                <a:cubicBezTo>
                  <a:pt x="1370" y="604"/>
                  <a:pt x="1319" y="696"/>
                  <a:pt x="1330" y="800"/>
                </a:cubicBezTo>
                <a:lnTo>
                  <a:pt x="1359" y="1065"/>
                </a:lnTo>
                <a:cubicBezTo>
                  <a:pt x="1370" y="1145"/>
                  <a:pt x="1342" y="1220"/>
                  <a:pt x="1284" y="1278"/>
                </a:cubicBezTo>
                <a:lnTo>
                  <a:pt x="1284" y="1278"/>
                </a:lnTo>
                <a:cubicBezTo>
                  <a:pt x="1226" y="1335"/>
                  <a:pt x="1146" y="1364"/>
                  <a:pt x="1065" y="1358"/>
                </a:cubicBezTo>
                <a:lnTo>
                  <a:pt x="801" y="1330"/>
                </a:lnTo>
                <a:cubicBezTo>
                  <a:pt x="697" y="1318"/>
                  <a:pt x="605" y="1364"/>
                  <a:pt x="547" y="1445"/>
                </a:cubicBezTo>
                <a:cubicBezTo>
                  <a:pt x="467" y="1560"/>
                  <a:pt x="398" y="1681"/>
                  <a:pt x="340" y="1813"/>
                </a:cubicBezTo>
                <a:cubicBezTo>
                  <a:pt x="294" y="1899"/>
                  <a:pt x="306" y="2003"/>
                  <a:pt x="363" y="2083"/>
                </a:cubicBezTo>
                <a:lnTo>
                  <a:pt x="519" y="2302"/>
                </a:lnTo>
                <a:cubicBezTo>
                  <a:pt x="570" y="2365"/>
                  <a:pt x="582" y="2446"/>
                  <a:pt x="565" y="2521"/>
                </a:cubicBezTo>
                <a:lnTo>
                  <a:pt x="565" y="2521"/>
                </a:lnTo>
                <a:cubicBezTo>
                  <a:pt x="542" y="2601"/>
                  <a:pt x="490" y="2665"/>
                  <a:pt x="409" y="2693"/>
                </a:cubicBezTo>
                <a:lnTo>
                  <a:pt x="168" y="2803"/>
                </a:lnTo>
                <a:cubicBezTo>
                  <a:pt x="81" y="2837"/>
                  <a:pt x="18" y="2924"/>
                  <a:pt x="6" y="3027"/>
                </a:cubicBezTo>
                <a:cubicBezTo>
                  <a:pt x="1" y="3102"/>
                  <a:pt x="1" y="3171"/>
                  <a:pt x="1" y="3246"/>
                </a:cubicBezTo>
                <a:cubicBezTo>
                  <a:pt x="1" y="3315"/>
                  <a:pt x="1" y="3390"/>
                  <a:pt x="6" y="3459"/>
                </a:cubicBezTo>
                <a:cubicBezTo>
                  <a:pt x="18" y="3557"/>
                  <a:pt x="75" y="3637"/>
                  <a:pt x="168" y="3683"/>
                </a:cubicBezTo>
                <a:lnTo>
                  <a:pt x="409" y="3793"/>
                </a:lnTo>
                <a:cubicBezTo>
                  <a:pt x="484" y="3821"/>
                  <a:pt x="542" y="3885"/>
                  <a:pt x="565" y="3965"/>
                </a:cubicBezTo>
                <a:lnTo>
                  <a:pt x="565" y="3965"/>
                </a:lnTo>
                <a:cubicBezTo>
                  <a:pt x="582" y="4040"/>
                  <a:pt x="570" y="4121"/>
                  <a:pt x="519" y="4184"/>
                </a:cubicBezTo>
                <a:lnTo>
                  <a:pt x="363" y="4403"/>
                </a:lnTo>
                <a:cubicBezTo>
                  <a:pt x="306" y="4483"/>
                  <a:pt x="288" y="4587"/>
                  <a:pt x="340" y="4673"/>
                </a:cubicBezTo>
                <a:cubicBezTo>
                  <a:pt x="404" y="4805"/>
                  <a:pt x="478" y="4926"/>
                  <a:pt x="547" y="5041"/>
                </a:cubicBezTo>
                <a:cubicBezTo>
                  <a:pt x="605" y="5122"/>
                  <a:pt x="697" y="5174"/>
                  <a:pt x="801" y="5156"/>
                </a:cubicBezTo>
                <a:lnTo>
                  <a:pt x="1065" y="5128"/>
                </a:lnTo>
                <a:cubicBezTo>
                  <a:pt x="1146" y="5122"/>
                  <a:pt x="1226" y="5151"/>
                  <a:pt x="1284" y="5208"/>
                </a:cubicBezTo>
                <a:lnTo>
                  <a:pt x="1284" y="5208"/>
                </a:lnTo>
                <a:cubicBezTo>
                  <a:pt x="1342" y="5266"/>
                  <a:pt x="1370" y="5346"/>
                  <a:pt x="1359" y="5421"/>
                </a:cubicBezTo>
                <a:lnTo>
                  <a:pt x="1330" y="5692"/>
                </a:lnTo>
                <a:cubicBezTo>
                  <a:pt x="1319" y="5789"/>
                  <a:pt x="1370" y="5882"/>
                  <a:pt x="1445" y="5939"/>
                </a:cubicBezTo>
                <a:cubicBezTo>
                  <a:pt x="1560" y="6020"/>
                  <a:pt x="1687" y="6094"/>
                  <a:pt x="1813" y="6152"/>
                </a:cubicBezTo>
                <a:cubicBezTo>
                  <a:pt x="1900" y="6192"/>
                  <a:pt x="2009" y="6187"/>
                  <a:pt x="2090" y="6129"/>
                </a:cubicBezTo>
                <a:lnTo>
                  <a:pt x="2303" y="5968"/>
                </a:lnTo>
                <a:cubicBezTo>
                  <a:pt x="2366" y="5922"/>
                  <a:pt x="2446" y="5905"/>
                  <a:pt x="2527" y="5928"/>
                </a:cubicBezTo>
                <a:lnTo>
                  <a:pt x="2527" y="5928"/>
                </a:lnTo>
                <a:cubicBezTo>
                  <a:pt x="2608" y="5951"/>
                  <a:pt x="2671" y="5997"/>
                  <a:pt x="2700" y="6077"/>
                </a:cubicBezTo>
                <a:lnTo>
                  <a:pt x="2809" y="6325"/>
                </a:lnTo>
                <a:cubicBezTo>
                  <a:pt x="2844" y="6411"/>
                  <a:pt x="2930" y="6474"/>
                  <a:pt x="3028" y="6480"/>
                </a:cubicBezTo>
                <a:cubicBezTo>
                  <a:pt x="3103" y="6486"/>
                  <a:pt x="3172" y="6486"/>
                  <a:pt x="3246" y="6486"/>
                </a:cubicBezTo>
                <a:cubicBezTo>
                  <a:pt x="3315" y="6486"/>
                  <a:pt x="3390" y="6486"/>
                  <a:pt x="3459" y="6480"/>
                </a:cubicBezTo>
                <a:cubicBezTo>
                  <a:pt x="3563" y="6474"/>
                  <a:pt x="3643" y="6417"/>
                  <a:pt x="3684" y="6325"/>
                </a:cubicBezTo>
                <a:lnTo>
                  <a:pt x="3793" y="6077"/>
                </a:lnTo>
                <a:cubicBezTo>
                  <a:pt x="3822" y="6008"/>
                  <a:pt x="3885" y="5951"/>
                  <a:pt x="3966" y="5928"/>
                </a:cubicBezTo>
                <a:lnTo>
                  <a:pt x="3966" y="5928"/>
                </a:lnTo>
                <a:cubicBezTo>
                  <a:pt x="4046" y="5905"/>
                  <a:pt x="4121" y="5922"/>
                  <a:pt x="4190" y="5968"/>
                </a:cubicBezTo>
                <a:lnTo>
                  <a:pt x="4403" y="6129"/>
                </a:lnTo>
                <a:cubicBezTo>
                  <a:pt x="4484" y="6187"/>
                  <a:pt x="4593" y="6198"/>
                  <a:pt x="4679" y="6152"/>
                </a:cubicBezTo>
                <a:cubicBezTo>
                  <a:pt x="4806" y="6083"/>
                  <a:pt x="4927" y="6014"/>
                  <a:pt x="5048" y="5939"/>
                </a:cubicBezTo>
                <a:cubicBezTo>
                  <a:pt x="5122" y="5882"/>
                  <a:pt x="5174" y="5789"/>
                  <a:pt x="5163" y="5692"/>
                </a:cubicBezTo>
                <a:lnTo>
                  <a:pt x="5134" y="5421"/>
                </a:lnTo>
                <a:cubicBezTo>
                  <a:pt x="5122" y="5346"/>
                  <a:pt x="5151" y="5266"/>
                  <a:pt x="5209" y="5208"/>
                </a:cubicBezTo>
                <a:lnTo>
                  <a:pt x="5209" y="5208"/>
                </a:lnTo>
                <a:cubicBezTo>
                  <a:pt x="5266" y="5151"/>
                  <a:pt x="5347" y="5122"/>
                  <a:pt x="5427" y="5128"/>
                </a:cubicBezTo>
                <a:lnTo>
                  <a:pt x="5692" y="5156"/>
                </a:lnTo>
                <a:cubicBezTo>
                  <a:pt x="5796" y="5174"/>
                  <a:pt x="5888" y="5122"/>
                  <a:pt x="5945" y="5041"/>
                </a:cubicBezTo>
                <a:cubicBezTo>
                  <a:pt x="6026" y="4926"/>
                  <a:pt x="6095" y="4805"/>
                  <a:pt x="6153" y="4673"/>
                </a:cubicBezTo>
                <a:cubicBezTo>
                  <a:pt x="6199" y="4587"/>
                  <a:pt x="6187" y="4483"/>
                  <a:pt x="6130" y="4403"/>
                </a:cubicBezTo>
                <a:lnTo>
                  <a:pt x="5974" y="4184"/>
                </a:lnTo>
                <a:cubicBezTo>
                  <a:pt x="5922" y="4121"/>
                  <a:pt x="5911" y="4040"/>
                  <a:pt x="5928" y="3965"/>
                </a:cubicBezTo>
                <a:lnTo>
                  <a:pt x="5928" y="3965"/>
                </a:lnTo>
                <a:cubicBezTo>
                  <a:pt x="5951" y="3885"/>
                  <a:pt x="6003" y="3821"/>
                  <a:pt x="6084" y="3793"/>
                </a:cubicBezTo>
                <a:lnTo>
                  <a:pt x="6325" y="3683"/>
                </a:lnTo>
                <a:cubicBezTo>
                  <a:pt x="6412" y="3649"/>
                  <a:pt x="6475" y="3562"/>
                  <a:pt x="6486" y="3459"/>
                </a:cubicBezTo>
                <a:cubicBezTo>
                  <a:pt x="6492" y="3390"/>
                  <a:pt x="6492" y="3315"/>
                  <a:pt x="6492" y="3246"/>
                </a:cubicBezTo>
                <a:cubicBezTo>
                  <a:pt x="6492" y="3171"/>
                  <a:pt x="6486" y="3102"/>
                  <a:pt x="6486" y="3027"/>
                </a:cubicBezTo>
                <a:close/>
                <a:moveTo>
                  <a:pt x="3246" y="4368"/>
                </a:moveTo>
                <a:cubicBezTo>
                  <a:pt x="2625" y="4368"/>
                  <a:pt x="2124" y="3862"/>
                  <a:pt x="2124" y="3246"/>
                </a:cubicBezTo>
                <a:cubicBezTo>
                  <a:pt x="2124" y="2624"/>
                  <a:pt x="2625" y="2124"/>
                  <a:pt x="3246" y="2124"/>
                </a:cubicBezTo>
                <a:cubicBezTo>
                  <a:pt x="3868" y="2124"/>
                  <a:pt x="4369" y="2624"/>
                  <a:pt x="4369" y="3246"/>
                </a:cubicBezTo>
                <a:cubicBezTo>
                  <a:pt x="4369" y="3862"/>
                  <a:pt x="3868" y="4368"/>
                  <a:pt x="3246" y="4368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 cap="flat" cmpd="sng" w="19050">
            <a:solidFill>
              <a:schemeClr val="lt2"/>
            </a:solidFill>
            <a:prstDash val="solid"/>
            <a:miter lim="57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41"/>
          <p:cNvGrpSpPr/>
          <p:nvPr/>
        </p:nvGrpSpPr>
        <p:grpSpPr>
          <a:xfrm>
            <a:off x="7460095" y="3201925"/>
            <a:ext cx="444605" cy="419659"/>
            <a:chOff x="-1960150" y="3956600"/>
            <a:chExt cx="308775" cy="291450"/>
          </a:xfrm>
        </p:grpSpPr>
        <p:sp>
          <p:nvSpPr>
            <p:cNvPr id="868" name="Google Shape;868;p41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6869642" y="2658447"/>
            <a:ext cx="444598" cy="365708"/>
            <a:chOff x="-47523400" y="3973950"/>
            <a:chExt cx="300100" cy="228425"/>
          </a:xfrm>
        </p:grpSpPr>
        <p:sp>
          <p:nvSpPr>
            <p:cNvPr id="871" name="Google Shape;871;p41"/>
            <p:cNvSpPr/>
            <p:nvPr/>
          </p:nvSpPr>
          <p:spPr>
            <a:xfrm>
              <a:off x="-47417075" y="4061375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-47417875" y="4061375"/>
              <a:ext cx="52800" cy="52775"/>
            </a:xfrm>
            <a:custGeom>
              <a:rect b="b" l="l" r="r" t="t"/>
              <a:pathLst>
                <a:path extrusionOk="0" h="2111" w="2112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-47453300" y="40267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-47506875" y="3973950"/>
              <a:ext cx="264675" cy="174875"/>
            </a:xfrm>
            <a:custGeom>
              <a:rect b="b" l="l" r="r" t="t"/>
              <a:pathLst>
                <a:path extrusionOk="0" h="6995" w="10587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-47523400" y="4166900"/>
              <a:ext cx="300100" cy="35475"/>
            </a:xfrm>
            <a:custGeom>
              <a:rect b="b" l="l" r="r" t="t"/>
              <a:pathLst>
                <a:path extrusionOk="0" h="1419" w="12004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1"/>
          <p:cNvGrpSpPr/>
          <p:nvPr/>
        </p:nvGrpSpPr>
        <p:grpSpPr>
          <a:xfrm>
            <a:off x="6573739" y="3283341"/>
            <a:ext cx="361567" cy="338246"/>
            <a:chOff x="-62151950" y="4111775"/>
            <a:chExt cx="318225" cy="316650"/>
          </a:xfrm>
        </p:grpSpPr>
        <p:sp>
          <p:nvSpPr>
            <p:cNvPr id="877" name="Google Shape;877;p41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41"/>
          <p:cNvGrpSpPr/>
          <p:nvPr/>
        </p:nvGrpSpPr>
        <p:grpSpPr>
          <a:xfrm>
            <a:off x="6237219" y="2671678"/>
            <a:ext cx="278296" cy="339253"/>
            <a:chOff x="3907325" y="2620775"/>
            <a:chExt cx="395250" cy="481825"/>
          </a:xfrm>
        </p:grpSpPr>
        <p:sp>
          <p:nvSpPr>
            <p:cNvPr id="882" name="Google Shape;882;p41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42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812975" y="59775"/>
            <a:ext cx="5045450" cy="24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2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3683350" y="2392825"/>
            <a:ext cx="5045450" cy="26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975" y="2526300"/>
            <a:ext cx="4105600" cy="238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3" name="Google Shape;893;p42"/>
          <p:cNvGrpSpPr/>
          <p:nvPr/>
        </p:nvGrpSpPr>
        <p:grpSpPr>
          <a:xfrm>
            <a:off x="993417" y="2614218"/>
            <a:ext cx="2342420" cy="2204221"/>
            <a:chOff x="5824825" y="1527650"/>
            <a:chExt cx="2854173" cy="2794752"/>
          </a:xfrm>
        </p:grpSpPr>
        <p:sp>
          <p:nvSpPr>
            <p:cNvPr id="894" name="Google Shape;894;p42"/>
            <p:cNvSpPr/>
            <p:nvPr/>
          </p:nvSpPr>
          <p:spPr>
            <a:xfrm>
              <a:off x="6851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477175" y="4122900"/>
              <a:ext cx="1157331" cy="199500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5974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7" name="Google Shape;897;p42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898" name="Google Shape;898;p42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rect b="b" l="l" r="r" t="t"/>
                <a:pathLst>
                  <a:path extrusionOk="0" h="4219" w="4168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2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rect b="b" l="l" r="r" t="t"/>
                <a:pathLst>
                  <a:path extrusionOk="0" h="9634" w="7615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2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rect b="b" l="l" r="r" t="t"/>
                <a:pathLst>
                  <a:path extrusionOk="0" h="13894" w="13893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2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rect b="b" l="l" r="r" t="t"/>
                <a:pathLst>
                  <a:path extrusionOk="0" h="3287" w="3241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2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rect b="b" l="l" r="r" t="t"/>
                <a:pathLst>
                  <a:path extrusionOk="0" h="7517" w="594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2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rect b="b" l="l" r="r" t="t"/>
                <a:pathLst>
                  <a:path extrusionOk="0" h="10826" w="10831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rect b="b" l="l" r="r" t="t"/>
                <a:pathLst>
                  <a:path extrusionOk="0" h="8760" w="9525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rect b="b" l="l" r="r" t="t"/>
                <a:pathLst>
                  <a:path extrusionOk="0" h="364" w="3333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2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rect b="b" l="l" r="r" t="t"/>
                <a:pathLst>
                  <a:path extrusionOk="0" h="364" w="2735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rect b="b" l="l" r="r" t="t"/>
                <a:pathLst>
                  <a:path extrusionOk="0" h="363" w="2153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rect b="b" l="l" r="r" t="t"/>
                <a:pathLst>
                  <a:path extrusionOk="0" h="363" w="2705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rect b="b" l="l" r="r" t="t"/>
                <a:pathLst>
                  <a:path extrusionOk="0" h="363" w="968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rect b="b" l="l" r="r" t="t"/>
                <a:pathLst>
                  <a:path extrusionOk="0" h="364" w="1652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2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rect b="b" l="l" r="r" t="t"/>
                <a:pathLst>
                  <a:path extrusionOk="0" h="364" w="1353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rect b="b" l="l" r="r" t="t"/>
                <a:pathLst>
                  <a:path extrusionOk="0" h="33097" w="15062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rect b="b" l="l" r="r" t="t"/>
                <a:pathLst>
                  <a:path extrusionOk="0" h="34392" w="3972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rect b="b" l="l" r="r" t="t"/>
                <a:pathLst>
                  <a:path extrusionOk="0" h="34806" w="16201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rect b="b" l="l" r="r" t="t"/>
                <a:pathLst>
                  <a:path extrusionOk="0" h="26996" w="1071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rect b="b" l="l" r="r" t="t"/>
                <a:pathLst>
                  <a:path extrusionOk="0" h="13427" w="10215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2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rect b="b" l="l" r="r" t="t"/>
                <a:pathLst>
                  <a:path extrusionOk="0" h="8597" w="5317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2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rect b="b" l="l" r="r" t="t"/>
                <a:pathLst>
                  <a:path extrusionOk="0" h="22617" w="20034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rect b="b" l="l" r="r" t="t"/>
                <a:pathLst>
                  <a:path extrusionOk="0" h="4449" w="9243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rect b="b" l="l" r="r" t="t"/>
                <a:pathLst>
                  <a:path extrusionOk="0" h="2298" w="9237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rect b="b" l="l" r="r" t="t"/>
                <a:pathLst>
                  <a:path extrusionOk="0" h="4979" w="16632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rect b="b" l="l" r="r" t="t"/>
                <a:pathLst>
                  <a:path extrusionOk="0" h="13784" w="1722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rect b="b" l="l" r="r" t="t"/>
                <a:pathLst>
                  <a:path extrusionOk="0" h="9174" w="14187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rect b="b" l="l" r="r" t="t"/>
                <a:pathLst>
                  <a:path extrusionOk="0" h="4047" w="11914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rect b="b" l="l" r="r" t="t"/>
                <a:pathLst>
                  <a:path extrusionOk="0" h="991" w="2769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rect b="b" l="l" r="r" t="t"/>
                <a:pathLst>
                  <a:path extrusionOk="0" h="1232" w="2182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rect b="b" l="l" r="r" t="t"/>
                <a:pathLst>
                  <a:path extrusionOk="0" h="1232" w="2176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rect b="b" l="l" r="r" t="t"/>
                <a:pathLst>
                  <a:path extrusionOk="0" h="6176" w="14693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rect b="b" l="l" r="r" t="t"/>
                <a:pathLst>
                  <a:path extrusionOk="0" h="4622" w="565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rect b="b" l="l" r="r" t="t"/>
                <a:pathLst>
                  <a:path extrusionOk="0" h="7086" w="19004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rect b="b" l="l" r="r" t="t"/>
                <a:pathLst>
                  <a:path extrusionOk="0" h="4915" w="2131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rect b="b" l="l" r="r" t="t"/>
                <a:pathLst>
                  <a:path extrusionOk="0" h="4915" w="213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rect b="b" l="l" r="r" t="t"/>
                <a:pathLst>
                  <a:path extrusionOk="0" h="4886" w="6648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rect b="b" l="l" r="r" t="t"/>
                <a:pathLst>
                  <a:path extrusionOk="0" h="1912" w="2954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rect b="b" l="l" r="r" t="t"/>
                <a:pathLst>
                  <a:path extrusionOk="0" h="11304" w="3735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rect b="b" l="l" r="r" t="t"/>
                <a:pathLst>
                  <a:path extrusionOk="0" h="14371" w="5388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rect b="b" l="l" r="r" t="t"/>
                <a:pathLst>
                  <a:path extrusionOk="0" h="1330" w="2469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rect b="b" l="l" r="r" t="t"/>
                <a:pathLst>
                  <a:path extrusionOk="0" h="4012" w="4697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rect b="b" l="l" r="r" t="t"/>
                <a:pathLst>
                  <a:path extrusionOk="0" h="3627" w="232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rect b="b" l="l" r="r" t="t"/>
                <a:pathLst>
                  <a:path extrusionOk="0" h="2656" w="2608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rect b="b" l="l" r="r" t="t"/>
                <a:pathLst>
                  <a:path extrusionOk="0" h="2815" w="2608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rect b="b" l="l" r="r" t="t"/>
                <a:pathLst>
                  <a:path extrusionOk="0" h="1664" w="1354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rect b="b" l="l" r="r" t="t"/>
                <a:pathLst>
                  <a:path extrusionOk="0" h="1383" w="1169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rect b="b" l="l" r="r" t="t"/>
                <a:pathLst>
                  <a:path extrusionOk="0" h="2838" w="2931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rect b="b" l="l" r="r" t="t"/>
                <a:pathLst>
                  <a:path extrusionOk="0" h="10009" w="3264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rect b="b" l="l" r="r" t="t"/>
                <a:pathLst>
                  <a:path extrusionOk="0" h="9951" w="2516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rect b="b" l="l" r="r" t="t"/>
                <a:pathLst>
                  <a:path extrusionOk="0" h="9721" w="3396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rect b="b" l="l" r="r" t="t"/>
                <a:pathLst>
                  <a:path extrusionOk="0" h="2314" w="3034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rect b="b" l="l" r="r" t="t"/>
                <a:pathLst>
                  <a:path extrusionOk="0" h="7235" w="4207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rect b="b" l="l" r="r" t="t"/>
                <a:pathLst>
                  <a:path extrusionOk="0" h="6372" w="2205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rect b="b" l="l" r="r" t="t"/>
                <a:pathLst>
                  <a:path extrusionOk="0" h="911" w="2326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rect b="b" l="l" r="r" t="t"/>
                <a:pathLst>
                  <a:path extrusionOk="0" h="6176" w="1791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rect b="b" l="l" r="r" t="t"/>
                <a:pathLst>
                  <a:path extrusionOk="0" h="4576" w="1244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rect b="b" l="l" r="r" t="t"/>
                <a:pathLst>
                  <a:path extrusionOk="0" h="2890" w="2648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rect b="b" l="l" r="r" t="t"/>
                <a:pathLst>
                  <a:path extrusionOk="0" h="6176" w="6245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rect b="b" l="l" r="r" t="t"/>
                <a:pathLst>
                  <a:path extrusionOk="0" h="11287" w="14273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rect b="b" l="l" r="r" t="t"/>
                <a:pathLst>
                  <a:path extrusionOk="0" h="20569" w="20575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58" name="Google Shape;9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650" y="170425"/>
            <a:ext cx="4105600" cy="220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9" name="Google Shape;959;p42"/>
          <p:cNvGrpSpPr/>
          <p:nvPr/>
        </p:nvGrpSpPr>
        <p:grpSpPr>
          <a:xfrm>
            <a:off x="6072235" y="468453"/>
            <a:ext cx="1560410" cy="1442641"/>
            <a:chOff x="-5971525" y="3273750"/>
            <a:chExt cx="292250" cy="290650"/>
          </a:xfrm>
        </p:grpSpPr>
        <p:sp>
          <p:nvSpPr>
            <p:cNvPr id="960" name="Google Shape;960;p42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Google Shape;966;p43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2129975" y="356100"/>
            <a:ext cx="5018700" cy="44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275" y="504950"/>
            <a:ext cx="3971976" cy="406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8" name="Google Shape;968;p43"/>
          <p:cNvGrpSpPr/>
          <p:nvPr/>
        </p:nvGrpSpPr>
        <p:grpSpPr>
          <a:xfrm>
            <a:off x="5737364" y="3294693"/>
            <a:ext cx="1990660" cy="1848806"/>
            <a:chOff x="-20946600" y="3317850"/>
            <a:chExt cx="304825" cy="304050"/>
          </a:xfrm>
        </p:grpSpPr>
        <p:sp>
          <p:nvSpPr>
            <p:cNvPr id="969" name="Google Shape;969;p43"/>
            <p:cNvSpPr/>
            <p:nvPr/>
          </p:nvSpPr>
          <p:spPr>
            <a:xfrm>
              <a:off x="-20946600" y="3317850"/>
              <a:ext cx="232350" cy="248925"/>
            </a:xfrm>
            <a:custGeom>
              <a:rect b="b" l="l" r="r" t="t"/>
              <a:pathLst>
                <a:path extrusionOk="0" h="9957" w="9294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-20775700" y="3318650"/>
              <a:ext cx="133925" cy="249700"/>
            </a:xfrm>
            <a:custGeom>
              <a:rect b="b" l="l" r="r" t="t"/>
              <a:pathLst>
                <a:path extrusionOk="0" h="9988" w="5357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-20890700" y="3586425"/>
              <a:ext cx="195375" cy="35475"/>
            </a:xfrm>
            <a:custGeom>
              <a:rect b="b" l="l" r="r" t="t"/>
              <a:pathLst>
                <a:path extrusionOk="0" h="1419" w="7815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44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812975" y="59775"/>
            <a:ext cx="4314625" cy="20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44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4013175" y="2025950"/>
            <a:ext cx="4225350" cy="20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525" y="204225"/>
            <a:ext cx="3378550" cy="178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700" y="2154025"/>
            <a:ext cx="3344201" cy="17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44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882575" y="2932425"/>
            <a:ext cx="3783625" cy="19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3306" y="3058512"/>
            <a:ext cx="2961339" cy="17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Проблематика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6" name="Google Shape;436;p31"/>
          <p:cNvSpPr txBox="1"/>
          <p:nvPr>
            <p:ph idx="1" type="subTitle"/>
          </p:nvPr>
        </p:nvSpPr>
        <p:spPr>
          <a:xfrm>
            <a:off x="2917225" y="1017725"/>
            <a:ext cx="42405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Команды разработки не анализируют коммиты на предмет аномалий</a:t>
            </a:r>
            <a:endParaRPr sz="1800">
              <a:solidFill>
                <a:srgbClr val="21212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37" name="Google Shape;437;p31"/>
          <p:cNvSpPr txBox="1"/>
          <p:nvPr>
            <p:ph idx="2" type="subTitle"/>
          </p:nvPr>
        </p:nvSpPr>
        <p:spPr>
          <a:xfrm>
            <a:off x="2917225" y="2142550"/>
            <a:ext cx="42405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Возможны</a:t>
            </a:r>
            <a:r>
              <a:rPr lang="en" sz="1900">
                <a:solidFill>
                  <a:srgbClr val="EFEDE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угрозы</a:t>
            </a:r>
            <a:r>
              <a:rPr lang="en" sz="1900">
                <a:solidFill>
                  <a:srgbClr val="EFEDE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безопасности (инсайдеры, саботаж)</a:t>
            </a:r>
            <a:endParaRPr sz="1900">
              <a:solidFill>
                <a:srgbClr val="EFED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 txBox="1"/>
          <p:nvPr>
            <p:ph idx="4" type="subTitle"/>
          </p:nvPr>
        </p:nvSpPr>
        <p:spPr>
          <a:xfrm>
            <a:off x="2917225" y="3297925"/>
            <a:ext cx="42405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Отсутствие инструментов для анализа поведения в репозиториях</a:t>
            </a:r>
            <a:endParaRPr sz="1800">
              <a:solidFill>
                <a:srgbClr val="21212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 txBox="1"/>
          <p:nvPr>
            <p:ph idx="5" type="title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0" name="Google Shape;440;p31"/>
          <p:cNvSpPr txBox="1"/>
          <p:nvPr>
            <p:ph idx="7" type="title"/>
          </p:nvPr>
        </p:nvSpPr>
        <p:spPr>
          <a:xfrm>
            <a:off x="1986273" y="2531354"/>
            <a:ext cx="590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1" name="Google Shape;441;p31"/>
          <p:cNvSpPr txBox="1"/>
          <p:nvPr>
            <p:ph idx="6" type="title"/>
          </p:nvPr>
        </p:nvSpPr>
        <p:spPr>
          <a:xfrm>
            <a:off x="1986273" y="3661383"/>
            <a:ext cx="590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42" name="Google Shape;442;p31"/>
          <p:cNvGrpSpPr/>
          <p:nvPr/>
        </p:nvGrpSpPr>
        <p:grpSpPr>
          <a:xfrm>
            <a:off x="7157727" y="1852346"/>
            <a:ext cx="1621728" cy="1617798"/>
            <a:chOff x="1078275" y="2139824"/>
            <a:chExt cx="2474788" cy="2468790"/>
          </a:xfrm>
        </p:grpSpPr>
        <p:sp>
          <p:nvSpPr>
            <p:cNvPr id="443" name="Google Shape;443;p31"/>
            <p:cNvSpPr/>
            <p:nvPr/>
          </p:nvSpPr>
          <p:spPr>
            <a:xfrm>
              <a:off x="1483431" y="2576795"/>
              <a:ext cx="1578449" cy="1578255"/>
            </a:xfrm>
            <a:custGeom>
              <a:rect b="b" l="l" r="r" t="t"/>
              <a:pathLst>
                <a:path extrusionOk="0" h="33983" w="33989">
                  <a:moveTo>
                    <a:pt x="17063" y="1007"/>
                  </a:moveTo>
                  <a:lnTo>
                    <a:pt x="16920" y="1007"/>
                  </a:lnTo>
                  <a:lnTo>
                    <a:pt x="16920" y="0"/>
                  </a:lnTo>
                  <a:lnTo>
                    <a:pt x="17063" y="0"/>
                  </a:lnTo>
                  <a:close/>
                  <a:moveTo>
                    <a:pt x="17063" y="33982"/>
                  </a:moveTo>
                  <a:lnTo>
                    <a:pt x="16920" y="33982"/>
                  </a:lnTo>
                  <a:lnTo>
                    <a:pt x="16920" y="32975"/>
                  </a:lnTo>
                  <a:lnTo>
                    <a:pt x="17063" y="32975"/>
                  </a:lnTo>
                  <a:close/>
                  <a:moveTo>
                    <a:pt x="15677" y="1053"/>
                  </a:moveTo>
                  <a:lnTo>
                    <a:pt x="15533" y="1071"/>
                  </a:lnTo>
                  <a:lnTo>
                    <a:pt x="15446" y="69"/>
                  </a:lnTo>
                  <a:lnTo>
                    <a:pt x="15590" y="52"/>
                  </a:lnTo>
                  <a:close/>
                  <a:moveTo>
                    <a:pt x="18548" y="33908"/>
                  </a:moveTo>
                  <a:lnTo>
                    <a:pt x="18404" y="33925"/>
                  </a:lnTo>
                  <a:lnTo>
                    <a:pt x="18312" y="32924"/>
                  </a:lnTo>
                  <a:lnTo>
                    <a:pt x="18456" y="32906"/>
                  </a:lnTo>
                  <a:close/>
                  <a:moveTo>
                    <a:pt x="14290" y="1238"/>
                  </a:moveTo>
                  <a:lnTo>
                    <a:pt x="14151" y="1255"/>
                  </a:lnTo>
                  <a:lnTo>
                    <a:pt x="13979" y="265"/>
                  </a:lnTo>
                  <a:lnTo>
                    <a:pt x="14117" y="242"/>
                  </a:lnTo>
                  <a:close/>
                  <a:moveTo>
                    <a:pt x="20016" y="33706"/>
                  </a:moveTo>
                  <a:lnTo>
                    <a:pt x="19878" y="33729"/>
                  </a:lnTo>
                  <a:lnTo>
                    <a:pt x="19705" y="32734"/>
                  </a:lnTo>
                  <a:lnTo>
                    <a:pt x="19843" y="32716"/>
                  </a:lnTo>
                  <a:close/>
                  <a:moveTo>
                    <a:pt x="12926" y="1531"/>
                  </a:moveTo>
                  <a:lnTo>
                    <a:pt x="12793" y="1566"/>
                  </a:lnTo>
                  <a:lnTo>
                    <a:pt x="12534" y="593"/>
                  </a:lnTo>
                  <a:lnTo>
                    <a:pt x="12667" y="558"/>
                  </a:lnTo>
                  <a:close/>
                  <a:moveTo>
                    <a:pt x="21460" y="33384"/>
                  </a:moveTo>
                  <a:lnTo>
                    <a:pt x="21322" y="33419"/>
                  </a:lnTo>
                  <a:lnTo>
                    <a:pt x="21063" y="32446"/>
                  </a:lnTo>
                  <a:lnTo>
                    <a:pt x="21201" y="32411"/>
                  </a:lnTo>
                  <a:close/>
                  <a:moveTo>
                    <a:pt x="11596" y="1940"/>
                  </a:moveTo>
                  <a:lnTo>
                    <a:pt x="11458" y="1991"/>
                  </a:lnTo>
                  <a:lnTo>
                    <a:pt x="11113" y="1048"/>
                  </a:lnTo>
                  <a:lnTo>
                    <a:pt x="11251" y="996"/>
                  </a:lnTo>
                  <a:close/>
                  <a:moveTo>
                    <a:pt x="22876" y="32929"/>
                  </a:moveTo>
                  <a:lnTo>
                    <a:pt x="22738" y="32981"/>
                  </a:lnTo>
                  <a:lnTo>
                    <a:pt x="22392" y="32037"/>
                  </a:lnTo>
                  <a:lnTo>
                    <a:pt x="22531" y="31986"/>
                  </a:lnTo>
                  <a:close/>
                  <a:moveTo>
                    <a:pt x="10302" y="2475"/>
                  </a:moveTo>
                  <a:lnTo>
                    <a:pt x="10175" y="2532"/>
                  </a:lnTo>
                  <a:lnTo>
                    <a:pt x="9749" y="1617"/>
                  </a:lnTo>
                  <a:lnTo>
                    <a:pt x="9876" y="1560"/>
                  </a:lnTo>
                  <a:close/>
                  <a:moveTo>
                    <a:pt x="24245" y="32354"/>
                  </a:moveTo>
                  <a:lnTo>
                    <a:pt x="24113" y="32411"/>
                  </a:lnTo>
                  <a:lnTo>
                    <a:pt x="23687" y="31496"/>
                  </a:lnTo>
                  <a:lnTo>
                    <a:pt x="23820" y="31439"/>
                  </a:lnTo>
                  <a:close/>
                  <a:moveTo>
                    <a:pt x="9064" y="3108"/>
                  </a:moveTo>
                  <a:lnTo>
                    <a:pt x="8943" y="3177"/>
                  </a:lnTo>
                  <a:lnTo>
                    <a:pt x="8437" y="2308"/>
                  </a:lnTo>
                  <a:lnTo>
                    <a:pt x="8564" y="2233"/>
                  </a:lnTo>
                  <a:close/>
                  <a:moveTo>
                    <a:pt x="25552" y="31669"/>
                  </a:moveTo>
                  <a:lnTo>
                    <a:pt x="25431" y="31744"/>
                  </a:lnTo>
                  <a:lnTo>
                    <a:pt x="24925" y="30875"/>
                  </a:lnTo>
                  <a:lnTo>
                    <a:pt x="25051" y="30800"/>
                  </a:lnTo>
                  <a:close/>
                  <a:moveTo>
                    <a:pt x="7884" y="3856"/>
                  </a:moveTo>
                  <a:lnTo>
                    <a:pt x="7769" y="3931"/>
                  </a:lnTo>
                  <a:lnTo>
                    <a:pt x="7194" y="3114"/>
                  </a:lnTo>
                  <a:lnTo>
                    <a:pt x="7309" y="3033"/>
                  </a:lnTo>
                  <a:close/>
                  <a:moveTo>
                    <a:pt x="26795" y="30863"/>
                  </a:moveTo>
                  <a:lnTo>
                    <a:pt x="26680" y="30944"/>
                  </a:lnTo>
                  <a:lnTo>
                    <a:pt x="26104" y="30121"/>
                  </a:lnTo>
                  <a:lnTo>
                    <a:pt x="26219" y="30046"/>
                  </a:lnTo>
                  <a:close/>
                  <a:moveTo>
                    <a:pt x="6780" y="4696"/>
                  </a:moveTo>
                  <a:lnTo>
                    <a:pt x="6670" y="4788"/>
                  </a:lnTo>
                  <a:lnTo>
                    <a:pt x="6020" y="4017"/>
                  </a:lnTo>
                  <a:lnTo>
                    <a:pt x="6129" y="3925"/>
                  </a:lnTo>
                  <a:close/>
                  <a:moveTo>
                    <a:pt x="27969" y="29960"/>
                  </a:moveTo>
                  <a:lnTo>
                    <a:pt x="27859" y="30052"/>
                  </a:lnTo>
                  <a:lnTo>
                    <a:pt x="27215" y="29281"/>
                  </a:lnTo>
                  <a:lnTo>
                    <a:pt x="27324" y="29189"/>
                  </a:lnTo>
                  <a:close/>
                  <a:moveTo>
                    <a:pt x="5744" y="5640"/>
                  </a:moveTo>
                  <a:lnTo>
                    <a:pt x="5640" y="5738"/>
                  </a:lnTo>
                  <a:lnTo>
                    <a:pt x="4926" y="5024"/>
                  </a:lnTo>
                  <a:lnTo>
                    <a:pt x="5030" y="4926"/>
                  </a:lnTo>
                  <a:close/>
                  <a:moveTo>
                    <a:pt x="29062" y="28953"/>
                  </a:moveTo>
                  <a:lnTo>
                    <a:pt x="28964" y="29051"/>
                  </a:lnTo>
                  <a:lnTo>
                    <a:pt x="28251" y="28343"/>
                  </a:lnTo>
                  <a:lnTo>
                    <a:pt x="28349" y="28239"/>
                  </a:lnTo>
                  <a:close/>
                  <a:moveTo>
                    <a:pt x="4800" y="6659"/>
                  </a:moveTo>
                  <a:lnTo>
                    <a:pt x="4708" y="6768"/>
                  </a:lnTo>
                  <a:lnTo>
                    <a:pt x="3937" y="6118"/>
                  </a:lnTo>
                  <a:lnTo>
                    <a:pt x="4029" y="6014"/>
                  </a:lnTo>
                  <a:close/>
                  <a:moveTo>
                    <a:pt x="30058" y="27859"/>
                  </a:moveTo>
                  <a:lnTo>
                    <a:pt x="29960" y="27969"/>
                  </a:lnTo>
                  <a:lnTo>
                    <a:pt x="29195" y="27318"/>
                  </a:lnTo>
                  <a:lnTo>
                    <a:pt x="29287" y="27209"/>
                  </a:lnTo>
                  <a:close/>
                  <a:moveTo>
                    <a:pt x="3942" y="7758"/>
                  </a:moveTo>
                  <a:lnTo>
                    <a:pt x="3862" y="7873"/>
                  </a:lnTo>
                  <a:lnTo>
                    <a:pt x="3045" y="7297"/>
                  </a:lnTo>
                  <a:lnTo>
                    <a:pt x="3125" y="7182"/>
                  </a:lnTo>
                  <a:close/>
                  <a:moveTo>
                    <a:pt x="30956" y="26680"/>
                  </a:moveTo>
                  <a:lnTo>
                    <a:pt x="30875" y="26795"/>
                  </a:lnTo>
                  <a:lnTo>
                    <a:pt x="30058" y="26219"/>
                  </a:lnTo>
                  <a:lnTo>
                    <a:pt x="30133" y="26104"/>
                  </a:lnTo>
                  <a:close/>
                  <a:moveTo>
                    <a:pt x="3189" y="8932"/>
                  </a:moveTo>
                  <a:lnTo>
                    <a:pt x="3114" y="9053"/>
                  </a:lnTo>
                  <a:lnTo>
                    <a:pt x="2245" y="8552"/>
                  </a:lnTo>
                  <a:lnTo>
                    <a:pt x="2314" y="8431"/>
                  </a:lnTo>
                  <a:close/>
                  <a:moveTo>
                    <a:pt x="31744" y="25419"/>
                  </a:moveTo>
                  <a:lnTo>
                    <a:pt x="31675" y="25540"/>
                  </a:lnTo>
                  <a:lnTo>
                    <a:pt x="30806" y="25040"/>
                  </a:lnTo>
                  <a:lnTo>
                    <a:pt x="30875" y="24919"/>
                  </a:lnTo>
                  <a:close/>
                  <a:moveTo>
                    <a:pt x="2538" y="10169"/>
                  </a:moveTo>
                  <a:lnTo>
                    <a:pt x="2481" y="10301"/>
                  </a:lnTo>
                  <a:lnTo>
                    <a:pt x="1571" y="9876"/>
                  </a:lnTo>
                  <a:lnTo>
                    <a:pt x="1629" y="9743"/>
                  </a:lnTo>
                  <a:close/>
                  <a:moveTo>
                    <a:pt x="32423" y="24101"/>
                  </a:moveTo>
                  <a:lnTo>
                    <a:pt x="32365" y="24234"/>
                  </a:lnTo>
                  <a:lnTo>
                    <a:pt x="31450" y="23808"/>
                  </a:lnTo>
                  <a:lnTo>
                    <a:pt x="31508" y="23681"/>
                  </a:lnTo>
                  <a:close/>
                  <a:moveTo>
                    <a:pt x="2003" y="11458"/>
                  </a:moveTo>
                  <a:lnTo>
                    <a:pt x="1951" y="11596"/>
                  </a:lnTo>
                  <a:lnTo>
                    <a:pt x="1007" y="11251"/>
                  </a:lnTo>
                  <a:lnTo>
                    <a:pt x="1059" y="11113"/>
                  </a:lnTo>
                  <a:close/>
                  <a:moveTo>
                    <a:pt x="32993" y="22732"/>
                  </a:moveTo>
                  <a:lnTo>
                    <a:pt x="32941" y="22864"/>
                  </a:lnTo>
                  <a:lnTo>
                    <a:pt x="31997" y="22519"/>
                  </a:lnTo>
                  <a:lnTo>
                    <a:pt x="32049" y="22387"/>
                  </a:lnTo>
                  <a:close/>
                  <a:moveTo>
                    <a:pt x="1577" y="12782"/>
                  </a:moveTo>
                  <a:lnTo>
                    <a:pt x="1543" y="12920"/>
                  </a:lnTo>
                  <a:lnTo>
                    <a:pt x="570" y="12661"/>
                  </a:lnTo>
                  <a:lnTo>
                    <a:pt x="605" y="12523"/>
                  </a:lnTo>
                  <a:close/>
                  <a:moveTo>
                    <a:pt x="33430" y="21322"/>
                  </a:moveTo>
                  <a:lnTo>
                    <a:pt x="33396" y="21454"/>
                  </a:lnTo>
                  <a:lnTo>
                    <a:pt x="32423" y="21195"/>
                  </a:lnTo>
                  <a:lnTo>
                    <a:pt x="32458" y="21063"/>
                  </a:lnTo>
                  <a:close/>
                  <a:moveTo>
                    <a:pt x="1266" y="14140"/>
                  </a:moveTo>
                  <a:lnTo>
                    <a:pt x="1243" y="14278"/>
                  </a:lnTo>
                  <a:lnTo>
                    <a:pt x="254" y="14105"/>
                  </a:lnTo>
                  <a:lnTo>
                    <a:pt x="277" y="13967"/>
                  </a:lnTo>
                  <a:close/>
                  <a:moveTo>
                    <a:pt x="33741" y="19866"/>
                  </a:moveTo>
                  <a:lnTo>
                    <a:pt x="33718" y="20004"/>
                  </a:lnTo>
                  <a:lnTo>
                    <a:pt x="32722" y="19831"/>
                  </a:lnTo>
                  <a:lnTo>
                    <a:pt x="32745" y="19693"/>
                  </a:lnTo>
                  <a:close/>
                  <a:moveTo>
                    <a:pt x="1082" y="15521"/>
                  </a:moveTo>
                  <a:lnTo>
                    <a:pt x="1065" y="15665"/>
                  </a:lnTo>
                  <a:lnTo>
                    <a:pt x="64" y="15579"/>
                  </a:lnTo>
                  <a:lnTo>
                    <a:pt x="81" y="15435"/>
                  </a:lnTo>
                  <a:close/>
                  <a:moveTo>
                    <a:pt x="33925" y="18398"/>
                  </a:moveTo>
                  <a:lnTo>
                    <a:pt x="33908" y="18542"/>
                  </a:lnTo>
                  <a:lnTo>
                    <a:pt x="32912" y="18456"/>
                  </a:lnTo>
                  <a:lnTo>
                    <a:pt x="32924" y="18312"/>
                  </a:lnTo>
                  <a:close/>
                  <a:moveTo>
                    <a:pt x="1007" y="16919"/>
                  </a:moveTo>
                  <a:lnTo>
                    <a:pt x="1007" y="17063"/>
                  </a:lnTo>
                  <a:lnTo>
                    <a:pt x="0" y="17063"/>
                  </a:lnTo>
                  <a:lnTo>
                    <a:pt x="0" y="16919"/>
                  </a:lnTo>
                  <a:close/>
                  <a:moveTo>
                    <a:pt x="33988" y="16919"/>
                  </a:moveTo>
                  <a:lnTo>
                    <a:pt x="33988" y="17063"/>
                  </a:lnTo>
                  <a:lnTo>
                    <a:pt x="32981" y="17063"/>
                  </a:lnTo>
                  <a:lnTo>
                    <a:pt x="32981" y="16919"/>
                  </a:lnTo>
                  <a:close/>
                  <a:moveTo>
                    <a:pt x="1065" y="18312"/>
                  </a:moveTo>
                  <a:lnTo>
                    <a:pt x="1082" y="18456"/>
                  </a:lnTo>
                  <a:lnTo>
                    <a:pt x="81" y="18542"/>
                  </a:lnTo>
                  <a:lnTo>
                    <a:pt x="64" y="18398"/>
                  </a:lnTo>
                  <a:close/>
                  <a:moveTo>
                    <a:pt x="33919" y="15435"/>
                  </a:moveTo>
                  <a:lnTo>
                    <a:pt x="33931" y="15579"/>
                  </a:lnTo>
                  <a:lnTo>
                    <a:pt x="32935" y="15665"/>
                  </a:lnTo>
                  <a:lnTo>
                    <a:pt x="32918" y="15521"/>
                  </a:lnTo>
                  <a:close/>
                  <a:moveTo>
                    <a:pt x="1238" y="19693"/>
                  </a:moveTo>
                  <a:lnTo>
                    <a:pt x="1261" y="19831"/>
                  </a:lnTo>
                  <a:lnTo>
                    <a:pt x="265" y="20004"/>
                  </a:lnTo>
                  <a:lnTo>
                    <a:pt x="242" y="19866"/>
                  </a:lnTo>
                  <a:close/>
                  <a:moveTo>
                    <a:pt x="33718" y="13967"/>
                  </a:moveTo>
                  <a:lnTo>
                    <a:pt x="33741" y="14105"/>
                  </a:lnTo>
                  <a:lnTo>
                    <a:pt x="32745" y="14278"/>
                  </a:lnTo>
                  <a:lnTo>
                    <a:pt x="32722" y="14140"/>
                  </a:lnTo>
                  <a:close/>
                  <a:moveTo>
                    <a:pt x="1531" y="21063"/>
                  </a:moveTo>
                  <a:lnTo>
                    <a:pt x="1571" y="21195"/>
                  </a:lnTo>
                  <a:lnTo>
                    <a:pt x="599" y="21454"/>
                  </a:lnTo>
                  <a:lnTo>
                    <a:pt x="564" y="21322"/>
                  </a:lnTo>
                  <a:close/>
                  <a:moveTo>
                    <a:pt x="33396" y="12523"/>
                  </a:moveTo>
                  <a:lnTo>
                    <a:pt x="33430" y="12661"/>
                  </a:lnTo>
                  <a:lnTo>
                    <a:pt x="32458" y="12920"/>
                  </a:lnTo>
                  <a:lnTo>
                    <a:pt x="32423" y="12782"/>
                  </a:lnTo>
                  <a:close/>
                  <a:moveTo>
                    <a:pt x="1951" y="22392"/>
                  </a:moveTo>
                  <a:lnTo>
                    <a:pt x="2003" y="22530"/>
                  </a:lnTo>
                  <a:lnTo>
                    <a:pt x="1059" y="22876"/>
                  </a:lnTo>
                  <a:lnTo>
                    <a:pt x="1007" y="22738"/>
                  </a:lnTo>
                  <a:close/>
                  <a:moveTo>
                    <a:pt x="32941" y="11113"/>
                  </a:moveTo>
                  <a:lnTo>
                    <a:pt x="32993" y="11251"/>
                  </a:lnTo>
                  <a:lnTo>
                    <a:pt x="32049" y="11596"/>
                  </a:lnTo>
                  <a:lnTo>
                    <a:pt x="31997" y="11458"/>
                  </a:lnTo>
                  <a:close/>
                  <a:moveTo>
                    <a:pt x="2475" y="23681"/>
                  </a:moveTo>
                  <a:lnTo>
                    <a:pt x="2532" y="23808"/>
                  </a:lnTo>
                  <a:lnTo>
                    <a:pt x="1617" y="24234"/>
                  </a:lnTo>
                  <a:lnTo>
                    <a:pt x="1560" y="24101"/>
                  </a:lnTo>
                  <a:close/>
                  <a:moveTo>
                    <a:pt x="32365" y="9743"/>
                  </a:moveTo>
                  <a:lnTo>
                    <a:pt x="32423" y="9876"/>
                  </a:lnTo>
                  <a:lnTo>
                    <a:pt x="31508" y="10301"/>
                  </a:lnTo>
                  <a:lnTo>
                    <a:pt x="31450" y="10169"/>
                  </a:lnTo>
                  <a:close/>
                  <a:moveTo>
                    <a:pt x="3114" y="24919"/>
                  </a:moveTo>
                  <a:lnTo>
                    <a:pt x="3189" y="25040"/>
                  </a:lnTo>
                  <a:lnTo>
                    <a:pt x="2314" y="25540"/>
                  </a:lnTo>
                  <a:lnTo>
                    <a:pt x="2245" y="25419"/>
                  </a:lnTo>
                  <a:close/>
                  <a:moveTo>
                    <a:pt x="31675" y="8431"/>
                  </a:moveTo>
                  <a:lnTo>
                    <a:pt x="31744" y="8552"/>
                  </a:lnTo>
                  <a:lnTo>
                    <a:pt x="30875" y="9053"/>
                  </a:lnTo>
                  <a:lnTo>
                    <a:pt x="30806" y="8932"/>
                  </a:lnTo>
                  <a:close/>
                  <a:moveTo>
                    <a:pt x="3862" y="26098"/>
                  </a:moveTo>
                  <a:lnTo>
                    <a:pt x="3942" y="26213"/>
                  </a:lnTo>
                  <a:lnTo>
                    <a:pt x="3125" y="26789"/>
                  </a:lnTo>
                  <a:lnTo>
                    <a:pt x="3045" y="26674"/>
                  </a:lnTo>
                  <a:close/>
                  <a:moveTo>
                    <a:pt x="30875" y="7182"/>
                  </a:moveTo>
                  <a:lnTo>
                    <a:pt x="30956" y="7297"/>
                  </a:lnTo>
                  <a:lnTo>
                    <a:pt x="30133" y="7873"/>
                  </a:lnTo>
                  <a:lnTo>
                    <a:pt x="30058" y="7758"/>
                  </a:lnTo>
                  <a:close/>
                  <a:moveTo>
                    <a:pt x="4708" y="27209"/>
                  </a:moveTo>
                  <a:lnTo>
                    <a:pt x="4800" y="27318"/>
                  </a:lnTo>
                  <a:lnTo>
                    <a:pt x="4029" y="27969"/>
                  </a:lnTo>
                  <a:lnTo>
                    <a:pt x="3937" y="27859"/>
                  </a:lnTo>
                  <a:close/>
                  <a:moveTo>
                    <a:pt x="29971" y="6014"/>
                  </a:moveTo>
                  <a:lnTo>
                    <a:pt x="30064" y="6118"/>
                  </a:lnTo>
                  <a:lnTo>
                    <a:pt x="29292" y="6768"/>
                  </a:lnTo>
                  <a:lnTo>
                    <a:pt x="29200" y="6659"/>
                  </a:lnTo>
                  <a:close/>
                  <a:moveTo>
                    <a:pt x="5640" y="28239"/>
                  </a:moveTo>
                  <a:lnTo>
                    <a:pt x="5744" y="28343"/>
                  </a:lnTo>
                  <a:lnTo>
                    <a:pt x="5030" y="29051"/>
                  </a:lnTo>
                  <a:lnTo>
                    <a:pt x="4926" y="28953"/>
                  </a:lnTo>
                  <a:close/>
                  <a:moveTo>
                    <a:pt x="28964" y="4926"/>
                  </a:moveTo>
                  <a:lnTo>
                    <a:pt x="29062" y="5024"/>
                  </a:lnTo>
                  <a:lnTo>
                    <a:pt x="28349" y="5738"/>
                  </a:lnTo>
                  <a:lnTo>
                    <a:pt x="28251" y="5640"/>
                  </a:lnTo>
                  <a:close/>
                  <a:moveTo>
                    <a:pt x="6670" y="29189"/>
                  </a:moveTo>
                  <a:lnTo>
                    <a:pt x="6780" y="29281"/>
                  </a:lnTo>
                  <a:lnTo>
                    <a:pt x="6129" y="30052"/>
                  </a:lnTo>
                  <a:lnTo>
                    <a:pt x="6020" y="29960"/>
                  </a:lnTo>
                  <a:close/>
                  <a:moveTo>
                    <a:pt x="27859" y="3925"/>
                  </a:moveTo>
                  <a:lnTo>
                    <a:pt x="27969" y="4017"/>
                  </a:lnTo>
                  <a:lnTo>
                    <a:pt x="27324" y="4788"/>
                  </a:lnTo>
                  <a:lnTo>
                    <a:pt x="27215" y="4696"/>
                  </a:lnTo>
                  <a:close/>
                  <a:moveTo>
                    <a:pt x="7769" y="30046"/>
                  </a:moveTo>
                  <a:lnTo>
                    <a:pt x="7884" y="30121"/>
                  </a:lnTo>
                  <a:lnTo>
                    <a:pt x="7309" y="30944"/>
                  </a:lnTo>
                  <a:lnTo>
                    <a:pt x="7194" y="30863"/>
                  </a:lnTo>
                  <a:close/>
                  <a:moveTo>
                    <a:pt x="26680" y="3027"/>
                  </a:moveTo>
                  <a:lnTo>
                    <a:pt x="26795" y="3108"/>
                  </a:lnTo>
                  <a:lnTo>
                    <a:pt x="26219" y="3925"/>
                  </a:lnTo>
                  <a:lnTo>
                    <a:pt x="26104" y="3844"/>
                  </a:lnTo>
                  <a:close/>
                  <a:moveTo>
                    <a:pt x="8943" y="30800"/>
                  </a:moveTo>
                  <a:lnTo>
                    <a:pt x="9064" y="30875"/>
                  </a:lnTo>
                  <a:lnTo>
                    <a:pt x="8564" y="31744"/>
                  </a:lnTo>
                  <a:lnTo>
                    <a:pt x="8437" y="31669"/>
                  </a:lnTo>
                  <a:close/>
                  <a:moveTo>
                    <a:pt x="25431" y="2233"/>
                  </a:moveTo>
                  <a:lnTo>
                    <a:pt x="25552" y="2308"/>
                  </a:lnTo>
                  <a:lnTo>
                    <a:pt x="25051" y="3177"/>
                  </a:lnTo>
                  <a:lnTo>
                    <a:pt x="24925" y="3108"/>
                  </a:lnTo>
                  <a:close/>
                  <a:moveTo>
                    <a:pt x="10175" y="31450"/>
                  </a:moveTo>
                  <a:lnTo>
                    <a:pt x="10302" y="31508"/>
                  </a:lnTo>
                  <a:lnTo>
                    <a:pt x="9876" y="32417"/>
                  </a:lnTo>
                  <a:lnTo>
                    <a:pt x="9749" y="32360"/>
                  </a:lnTo>
                  <a:close/>
                  <a:moveTo>
                    <a:pt x="24113" y="1560"/>
                  </a:moveTo>
                  <a:lnTo>
                    <a:pt x="24240" y="1617"/>
                  </a:lnTo>
                  <a:lnTo>
                    <a:pt x="23820" y="2532"/>
                  </a:lnTo>
                  <a:lnTo>
                    <a:pt x="23687" y="2475"/>
                  </a:lnTo>
                  <a:close/>
                  <a:moveTo>
                    <a:pt x="11458" y="31986"/>
                  </a:moveTo>
                  <a:lnTo>
                    <a:pt x="11596" y="32037"/>
                  </a:lnTo>
                  <a:lnTo>
                    <a:pt x="11251" y="32981"/>
                  </a:lnTo>
                  <a:lnTo>
                    <a:pt x="11113" y="32929"/>
                  </a:lnTo>
                  <a:close/>
                  <a:moveTo>
                    <a:pt x="22738" y="996"/>
                  </a:moveTo>
                  <a:lnTo>
                    <a:pt x="22876" y="1048"/>
                  </a:lnTo>
                  <a:lnTo>
                    <a:pt x="22531" y="1991"/>
                  </a:lnTo>
                  <a:lnTo>
                    <a:pt x="22392" y="1940"/>
                  </a:lnTo>
                  <a:close/>
                  <a:moveTo>
                    <a:pt x="12793" y="32411"/>
                  </a:moveTo>
                  <a:lnTo>
                    <a:pt x="12926" y="32446"/>
                  </a:lnTo>
                  <a:lnTo>
                    <a:pt x="12667" y="33419"/>
                  </a:lnTo>
                  <a:lnTo>
                    <a:pt x="12534" y="33384"/>
                  </a:lnTo>
                  <a:close/>
                  <a:moveTo>
                    <a:pt x="21322" y="558"/>
                  </a:moveTo>
                  <a:lnTo>
                    <a:pt x="21460" y="593"/>
                  </a:lnTo>
                  <a:lnTo>
                    <a:pt x="21201" y="1566"/>
                  </a:lnTo>
                  <a:lnTo>
                    <a:pt x="21063" y="1531"/>
                  </a:lnTo>
                  <a:close/>
                  <a:moveTo>
                    <a:pt x="14151" y="32722"/>
                  </a:moveTo>
                  <a:lnTo>
                    <a:pt x="14284" y="32745"/>
                  </a:lnTo>
                  <a:lnTo>
                    <a:pt x="14117" y="33735"/>
                  </a:lnTo>
                  <a:lnTo>
                    <a:pt x="13979" y="33712"/>
                  </a:lnTo>
                  <a:close/>
                  <a:moveTo>
                    <a:pt x="19878" y="242"/>
                  </a:moveTo>
                  <a:lnTo>
                    <a:pt x="20016" y="265"/>
                  </a:lnTo>
                  <a:lnTo>
                    <a:pt x="19843" y="1255"/>
                  </a:lnTo>
                  <a:lnTo>
                    <a:pt x="19705" y="1238"/>
                  </a:lnTo>
                  <a:close/>
                  <a:moveTo>
                    <a:pt x="15533" y="32906"/>
                  </a:moveTo>
                  <a:lnTo>
                    <a:pt x="15677" y="32924"/>
                  </a:lnTo>
                  <a:lnTo>
                    <a:pt x="15590" y="33925"/>
                  </a:lnTo>
                  <a:lnTo>
                    <a:pt x="15446" y="33908"/>
                  </a:lnTo>
                  <a:close/>
                  <a:moveTo>
                    <a:pt x="18410" y="58"/>
                  </a:moveTo>
                  <a:lnTo>
                    <a:pt x="18554" y="69"/>
                  </a:lnTo>
                  <a:lnTo>
                    <a:pt x="18468" y="1071"/>
                  </a:lnTo>
                  <a:lnTo>
                    <a:pt x="18324" y="105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438244" y="2532165"/>
              <a:ext cx="1668543" cy="1667239"/>
            </a:xfrm>
            <a:custGeom>
              <a:rect b="b" l="l" r="r" t="t"/>
              <a:pathLst>
                <a:path extrusionOk="0" h="35899" w="35929">
                  <a:moveTo>
                    <a:pt x="2297" y="13167"/>
                  </a:moveTo>
                  <a:lnTo>
                    <a:pt x="766" y="12770"/>
                  </a:lnTo>
                  <a:cubicBezTo>
                    <a:pt x="2924" y="5611"/>
                    <a:pt x="9439" y="328"/>
                    <a:pt x="17225" y="0"/>
                  </a:cubicBezTo>
                  <a:lnTo>
                    <a:pt x="17225" y="1583"/>
                  </a:lnTo>
                  <a:cubicBezTo>
                    <a:pt x="10181" y="1899"/>
                    <a:pt x="4282" y="6687"/>
                    <a:pt x="2297" y="13167"/>
                  </a:cubicBezTo>
                  <a:close/>
                  <a:moveTo>
                    <a:pt x="34351" y="17950"/>
                  </a:moveTo>
                  <a:cubicBezTo>
                    <a:pt x="34351" y="20453"/>
                    <a:pt x="33793" y="22830"/>
                    <a:pt x="32775" y="24947"/>
                  </a:cubicBezTo>
                  <a:lnTo>
                    <a:pt x="34173" y="25690"/>
                  </a:lnTo>
                  <a:cubicBezTo>
                    <a:pt x="35295" y="23348"/>
                    <a:pt x="35928" y="20718"/>
                    <a:pt x="35928" y="17950"/>
                  </a:cubicBezTo>
                  <a:cubicBezTo>
                    <a:pt x="35928" y="14376"/>
                    <a:pt x="34875" y="11044"/>
                    <a:pt x="33074" y="8247"/>
                  </a:cubicBezTo>
                  <a:lnTo>
                    <a:pt x="31779" y="9150"/>
                  </a:lnTo>
                  <a:cubicBezTo>
                    <a:pt x="33408" y="11694"/>
                    <a:pt x="34351" y="14715"/>
                    <a:pt x="34351" y="17950"/>
                  </a:cubicBezTo>
                  <a:close/>
                  <a:moveTo>
                    <a:pt x="30927" y="7936"/>
                  </a:moveTo>
                  <a:lnTo>
                    <a:pt x="32222" y="7033"/>
                  </a:lnTo>
                  <a:cubicBezTo>
                    <a:pt x="29080" y="2935"/>
                    <a:pt x="24211" y="230"/>
                    <a:pt x="18715" y="0"/>
                  </a:cubicBezTo>
                  <a:lnTo>
                    <a:pt x="18715" y="1583"/>
                  </a:lnTo>
                  <a:cubicBezTo>
                    <a:pt x="23676" y="1807"/>
                    <a:pt x="28073" y="4247"/>
                    <a:pt x="30927" y="7936"/>
                  </a:cubicBezTo>
                  <a:close/>
                  <a:moveTo>
                    <a:pt x="1583" y="17950"/>
                  </a:moveTo>
                  <a:cubicBezTo>
                    <a:pt x="1583" y="16804"/>
                    <a:pt x="1704" y="15682"/>
                    <a:pt x="1929" y="14606"/>
                  </a:cubicBezTo>
                  <a:lnTo>
                    <a:pt x="398" y="14209"/>
                  </a:lnTo>
                  <a:cubicBezTo>
                    <a:pt x="139" y="15417"/>
                    <a:pt x="1" y="16672"/>
                    <a:pt x="1" y="17950"/>
                  </a:cubicBezTo>
                  <a:cubicBezTo>
                    <a:pt x="1" y="27606"/>
                    <a:pt x="7666" y="35502"/>
                    <a:pt x="17225" y="35899"/>
                  </a:cubicBezTo>
                  <a:lnTo>
                    <a:pt x="17225" y="34316"/>
                  </a:lnTo>
                  <a:cubicBezTo>
                    <a:pt x="8535" y="33925"/>
                    <a:pt x="1583" y="26731"/>
                    <a:pt x="1583" y="17950"/>
                  </a:cubicBezTo>
                  <a:close/>
                  <a:moveTo>
                    <a:pt x="32084" y="26259"/>
                  </a:moveTo>
                  <a:cubicBezTo>
                    <a:pt x="29350" y="30886"/>
                    <a:pt x="24401" y="34057"/>
                    <a:pt x="18715" y="34316"/>
                  </a:cubicBezTo>
                  <a:lnTo>
                    <a:pt x="18715" y="35899"/>
                  </a:lnTo>
                  <a:cubicBezTo>
                    <a:pt x="25006" y="35640"/>
                    <a:pt x="30484" y="32129"/>
                    <a:pt x="33482" y="270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112177" y="2261409"/>
              <a:ext cx="2299802" cy="2296396"/>
            </a:xfrm>
            <a:custGeom>
              <a:rect b="b" l="l" r="r" t="t"/>
              <a:pathLst>
                <a:path extrusionOk="0" h="49446" w="49522">
                  <a:moveTo>
                    <a:pt x="6688" y="34604"/>
                  </a:moveTo>
                  <a:lnTo>
                    <a:pt x="4973" y="35727"/>
                  </a:lnTo>
                  <a:cubicBezTo>
                    <a:pt x="1" y="27388"/>
                    <a:pt x="645" y="16517"/>
                    <a:pt x="7143" y="8782"/>
                  </a:cubicBezTo>
                  <a:lnTo>
                    <a:pt x="8656" y="10164"/>
                  </a:lnTo>
                  <a:cubicBezTo>
                    <a:pt x="2792" y="17190"/>
                    <a:pt x="2217" y="27031"/>
                    <a:pt x="6688" y="34604"/>
                  </a:cubicBezTo>
                  <a:close/>
                  <a:moveTo>
                    <a:pt x="39329" y="8086"/>
                  </a:moveTo>
                  <a:cubicBezTo>
                    <a:pt x="41723" y="10279"/>
                    <a:pt x="43507" y="12891"/>
                    <a:pt x="44658" y="15717"/>
                  </a:cubicBezTo>
                  <a:lnTo>
                    <a:pt x="46586" y="15026"/>
                  </a:lnTo>
                  <a:cubicBezTo>
                    <a:pt x="45332" y="11896"/>
                    <a:pt x="43364" y="8995"/>
                    <a:pt x="40711" y="6573"/>
                  </a:cubicBezTo>
                  <a:cubicBezTo>
                    <a:pt x="37286" y="3442"/>
                    <a:pt x="33172" y="1531"/>
                    <a:pt x="28913" y="812"/>
                  </a:cubicBezTo>
                  <a:lnTo>
                    <a:pt x="28654" y="2849"/>
                  </a:lnTo>
                  <a:cubicBezTo>
                    <a:pt x="32510" y="3511"/>
                    <a:pt x="36228" y="5249"/>
                    <a:pt x="39329" y="8086"/>
                  </a:cubicBezTo>
                  <a:close/>
                  <a:moveTo>
                    <a:pt x="26738" y="2602"/>
                  </a:moveTo>
                  <a:lnTo>
                    <a:pt x="27003" y="565"/>
                  </a:lnTo>
                  <a:cubicBezTo>
                    <a:pt x="20327" y="1"/>
                    <a:pt x="13467" y="2291"/>
                    <a:pt x="8449" y="7355"/>
                  </a:cubicBezTo>
                  <a:lnTo>
                    <a:pt x="9957" y="8736"/>
                  </a:lnTo>
                  <a:cubicBezTo>
                    <a:pt x="14520" y="4184"/>
                    <a:pt x="20707" y="2107"/>
                    <a:pt x="26738" y="2602"/>
                  </a:cubicBezTo>
                  <a:close/>
                  <a:moveTo>
                    <a:pt x="10647" y="39479"/>
                  </a:moveTo>
                  <a:cubicBezTo>
                    <a:pt x="9548" y="38472"/>
                    <a:pt x="8587" y="37378"/>
                    <a:pt x="7741" y="36216"/>
                  </a:cubicBezTo>
                  <a:lnTo>
                    <a:pt x="6032" y="37338"/>
                  </a:lnTo>
                  <a:cubicBezTo>
                    <a:pt x="6964" y="38638"/>
                    <a:pt x="8046" y="39864"/>
                    <a:pt x="9266" y="40992"/>
                  </a:cubicBezTo>
                  <a:cubicBezTo>
                    <a:pt x="18520" y="49446"/>
                    <a:pt x="32792" y="49020"/>
                    <a:pt x="41539" y="40204"/>
                  </a:cubicBezTo>
                  <a:lnTo>
                    <a:pt x="40026" y="38823"/>
                  </a:lnTo>
                  <a:cubicBezTo>
                    <a:pt x="32044" y="46799"/>
                    <a:pt x="19067" y="47167"/>
                    <a:pt x="10647" y="39479"/>
                  </a:cubicBezTo>
                  <a:close/>
                  <a:moveTo>
                    <a:pt x="45309" y="17530"/>
                  </a:moveTo>
                  <a:cubicBezTo>
                    <a:pt x="47352" y="24200"/>
                    <a:pt x="46057" y="31715"/>
                    <a:pt x="41321" y="37390"/>
                  </a:cubicBezTo>
                  <a:lnTo>
                    <a:pt x="42834" y="38771"/>
                  </a:lnTo>
                  <a:cubicBezTo>
                    <a:pt x="48100" y="32515"/>
                    <a:pt x="49521" y="24200"/>
                    <a:pt x="47237" y="168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078275" y="2139824"/>
              <a:ext cx="2474788" cy="2468790"/>
            </a:xfrm>
            <a:custGeom>
              <a:rect b="b" l="l" r="r" t="t"/>
              <a:pathLst>
                <a:path extrusionOk="0" h="53158" w="53290">
                  <a:moveTo>
                    <a:pt x="45751" y="37729"/>
                  </a:moveTo>
                  <a:lnTo>
                    <a:pt x="47731" y="38730"/>
                  </a:lnTo>
                  <a:cubicBezTo>
                    <a:pt x="42592" y="47892"/>
                    <a:pt x="32049" y="53157"/>
                    <a:pt x="21276" y="51230"/>
                  </a:cubicBezTo>
                  <a:lnTo>
                    <a:pt x="21759" y="49066"/>
                  </a:lnTo>
                  <a:cubicBezTo>
                    <a:pt x="31519" y="50775"/>
                    <a:pt x="41066" y="46010"/>
                    <a:pt x="45751" y="37729"/>
                  </a:cubicBezTo>
                  <a:close/>
                  <a:moveTo>
                    <a:pt x="3252" y="21420"/>
                  </a:moveTo>
                  <a:cubicBezTo>
                    <a:pt x="4011" y="17990"/>
                    <a:pt x="5507" y="14905"/>
                    <a:pt x="7533" y="12298"/>
                  </a:cubicBezTo>
                  <a:lnTo>
                    <a:pt x="5841" y="10859"/>
                  </a:lnTo>
                  <a:cubicBezTo>
                    <a:pt x="3591" y="13731"/>
                    <a:pt x="1928" y="17138"/>
                    <a:pt x="1088" y="20936"/>
                  </a:cubicBezTo>
                  <a:cubicBezTo>
                    <a:pt x="0" y="25839"/>
                    <a:pt x="426" y="30731"/>
                    <a:pt x="2049" y="35116"/>
                  </a:cubicBezTo>
                  <a:lnTo>
                    <a:pt x="4097" y="34270"/>
                  </a:lnTo>
                  <a:cubicBezTo>
                    <a:pt x="2647" y="30282"/>
                    <a:pt x="2273" y="25851"/>
                    <a:pt x="3252" y="21420"/>
                  </a:cubicBezTo>
                  <a:close/>
                  <a:moveTo>
                    <a:pt x="4903" y="36186"/>
                  </a:moveTo>
                  <a:lnTo>
                    <a:pt x="2854" y="37038"/>
                  </a:lnTo>
                  <a:cubicBezTo>
                    <a:pt x="5928" y="43604"/>
                    <a:pt x="11774" y="48801"/>
                    <a:pt x="19244" y="50775"/>
                  </a:cubicBezTo>
                  <a:lnTo>
                    <a:pt x="19722" y="48611"/>
                  </a:lnTo>
                  <a:cubicBezTo>
                    <a:pt x="12989" y="46798"/>
                    <a:pt x="7706" y="42114"/>
                    <a:pt x="4903" y="36186"/>
                  </a:cubicBezTo>
                  <a:close/>
                  <a:moveTo>
                    <a:pt x="48191" y="31375"/>
                  </a:moveTo>
                  <a:cubicBezTo>
                    <a:pt x="47846" y="32952"/>
                    <a:pt x="47333" y="34449"/>
                    <a:pt x="46700" y="35864"/>
                  </a:cubicBezTo>
                  <a:lnTo>
                    <a:pt x="48674" y="36866"/>
                  </a:lnTo>
                  <a:cubicBezTo>
                    <a:pt x="49394" y="35289"/>
                    <a:pt x="49963" y="33614"/>
                    <a:pt x="50355" y="31853"/>
                  </a:cubicBezTo>
                  <a:cubicBezTo>
                    <a:pt x="53290" y="18605"/>
                    <a:pt x="45187" y="5450"/>
                    <a:pt x="32198" y="2003"/>
                  </a:cubicBezTo>
                  <a:lnTo>
                    <a:pt x="31715" y="4167"/>
                  </a:lnTo>
                  <a:cubicBezTo>
                    <a:pt x="43512" y="7355"/>
                    <a:pt x="50855" y="19336"/>
                    <a:pt x="48191" y="31375"/>
                  </a:cubicBezTo>
                  <a:close/>
                  <a:moveTo>
                    <a:pt x="8891" y="10710"/>
                  </a:moveTo>
                  <a:cubicBezTo>
                    <a:pt x="14048" y="5191"/>
                    <a:pt x="21794" y="2342"/>
                    <a:pt x="29678" y="3724"/>
                  </a:cubicBezTo>
                  <a:lnTo>
                    <a:pt x="30161" y="1560"/>
                  </a:lnTo>
                  <a:cubicBezTo>
                    <a:pt x="21448" y="0"/>
                    <a:pt x="12885" y="3154"/>
                    <a:pt x="7205" y="92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557459" y="2650266"/>
              <a:ext cx="1430677" cy="1430754"/>
            </a:xfrm>
            <a:custGeom>
              <a:rect b="b" l="l" r="r" t="t"/>
              <a:pathLst>
                <a:path extrusionOk="0" fill="none" h="30807" w="30807">
                  <a:moveTo>
                    <a:pt x="25327" y="5479"/>
                  </a:moveTo>
                  <a:cubicBezTo>
                    <a:pt x="30806" y="10958"/>
                    <a:pt x="30806" y="19849"/>
                    <a:pt x="25327" y="25328"/>
                  </a:cubicBezTo>
                  <a:cubicBezTo>
                    <a:pt x="19849" y="30806"/>
                    <a:pt x="10958" y="30806"/>
                    <a:pt x="5479" y="25328"/>
                  </a:cubicBezTo>
                  <a:cubicBezTo>
                    <a:pt x="0" y="19849"/>
                    <a:pt x="0" y="10958"/>
                    <a:pt x="5479" y="5479"/>
                  </a:cubicBezTo>
                  <a:cubicBezTo>
                    <a:pt x="10958" y="1"/>
                    <a:pt x="19849" y="1"/>
                    <a:pt x="25327" y="547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1621084" y="3202738"/>
              <a:ext cx="1303710" cy="326073"/>
            </a:xfrm>
            <a:custGeom>
              <a:rect b="b" l="l" r="r" t="t"/>
              <a:pathLst>
                <a:path extrusionOk="0" fill="none" h="7021" w="28073">
                  <a:moveTo>
                    <a:pt x="28072" y="3511"/>
                  </a:moveTo>
                  <a:cubicBezTo>
                    <a:pt x="28072" y="5450"/>
                    <a:pt x="21788" y="7021"/>
                    <a:pt x="14036" y="7021"/>
                  </a:cubicBezTo>
                  <a:cubicBezTo>
                    <a:pt x="6284" y="7021"/>
                    <a:pt x="0" y="5450"/>
                    <a:pt x="0" y="3511"/>
                  </a:cubicBezTo>
                  <a:cubicBezTo>
                    <a:pt x="0" y="1571"/>
                    <a:pt x="6284" y="0"/>
                    <a:pt x="14036" y="0"/>
                  </a:cubicBezTo>
                  <a:cubicBezTo>
                    <a:pt x="21788" y="0"/>
                    <a:pt x="28072" y="1571"/>
                    <a:pt x="28072" y="351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2915133" y="347507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1638175" y="3493788"/>
              <a:ext cx="1272688" cy="141928"/>
            </a:xfrm>
            <a:custGeom>
              <a:rect b="b" l="l" r="r" t="t"/>
              <a:pathLst>
                <a:path extrusionOk="0" fill="none" h="3056" w="27405">
                  <a:moveTo>
                    <a:pt x="27405" y="0"/>
                  </a:moveTo>
                  <a:cubicBezTo>
                    <a:pt x="27244" y="351"/>
                    <a:pt x="26875" y="685"/>
                    <a:pt x="26329" y="990"/>
                  </a:cubicBezTo>
                  <a:cubicBezTo>
                    <a:pt x="24182" y="2210"/>
                    <a:pt x="19319" y="3056"/>
                    <a:pt x="13662" y="3056"/>
                  </a:cubicBezTo>
                  <a:cubicBezTo>
                    <a:pt x="6774" y="3056"/>
                    <a:pt x="1071" y="1796"/>
                    <a:pt x="0" y="155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633902" y="349244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663578" y="3423476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1679601" y="3314430"/>
              <a:ext cx="1194390" cy="103753"/>
            </a:xfrm>
            <a:custGeom>
              <a:rect b="b" l="l" r="r" t="t"/>
              <a:pathLst>
                <a:path extrusionOk="0" fill="none" h="2234" w="25719">
                  <a:moveTo>
                    <a:pt x="0" y="2118"/>
                  </a:moveTo>
                  <a:cubicBezTo>
                    <a:pt x="2095" y="875"/>
                    <a:pt x="7021" y="1"/>
                    <a:pt x="12770" y="1"/>
                  </a:cubicBezTo>
                  <a:cubicBezTo>
                    <a:pt x="18686" y="1"/>
                    <a:pt x="23739" y="927"/>
                    <a:pt x="25719" y="2233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881742" y="3423476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1814839" y="3481760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1833555" y="3430674"/>
              <a:ext cx="887840" cy="48718"/>
            </a:xfrm>
            <a:custGeom>
              <a:rect b="b" l="l" r="r" t="t"/>
              <a:pathLst>
                <a:path extrusionOk="0" fill="none" h="1049" w="19118">
                  <a:moveTo>
                    <a:pt x="0" y="991"/>
                  </a:moveTo>
                  <a:cubicBezTo>
                    <a:pt x="2406" y="381"/>
                    <a:pt x="5755" y="1"/>
                    <a:pt x="9461" y="1"/>
                  </a:cubicBezTo>
                  <a:cubicBezTo>
                    <a:pt x="13271" y="1"/>
                    <a:pt x="16706" y="404"/>
                    <a:pt x="19118" y="1048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730481" y="3481760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2874543" y="3614862"/>
              <a:ext cx="46" cy="0"/>
            </a:xfrm>
            <a:custGeom>
              <a:rect b="b" l="l" r="r" t="t"/>
              <a:pathLst>
                <a:path extrusionOk="0" fill="none" h="0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1676118" y="3620714"/>
              <a:ext cx="1184777" cy="116849"/>
            </a:xfrm>
            <a:custGeom>
              <a:rect b="b" l="l" r="r" t="t"/>
              <a:pathLst>
                <a:path extrusionOk="0" fill="none" h="2516" w="25512">
                  <a:moveTo>
                    <a:pt x="25512" y="173"/>
                  </a:moveTo>
                  <a:cubicBezTo>
                    <a:pt x="23866" y="1531"/>
                    <a:pt x="18819" y="2515"/>
                    <a:pt x="12851" y="2515"/>
                  </a:cubicBezTo>
                  <a:cubicBezTo>
                    <a:pt x="6636" y="2515"/>
                    <a:pt x="1422" y="1445"/>
                    <a:pt x="1" y="1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1669430" y="3613237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2814123" y="3729248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735470" y="3732964"/>
              <a:ext cx="1063151" cy="100269"/>
            </a:xfrm>
            <a:custGeom>
              <a:rect b="b" l="l" r="r" t="t"/>
              <a:pathLst>
                <a:path extrusionOk="0" fill="none" h="2159" w="22893">
                  <a:moveTo>
                    <a:pt x="22893" y="179"/>
                  </a:moveTo>
                  <a:cubicBezTo>
                    <a:pt x="21212" y="1336"/>
                    <a:pt x="16770" y="2159"/>
                    <a:pt x="11567" y="2159"/>
                  </a:cubicBezTo>
                  <a:cubicBezTo>
                    <a:pt x="6089" y="2159"/>
                    <a:pt x="1468" y="1244"/>
                    <a:pt x="0" y="1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1728225" y="3726276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2723004" y="3836111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828214" y="3840151"/>
              <a:ext cx="879016" cy="78627"/>
            </a:xfrm>
            <a:custGeom>
              <a:rect b="b" l="l" r="r" t="t"/>
              <a:pathLst>
                <a:path extrusionOk="0" fill="none" h="1693" w="18928">
                  <a:moveTo>
                    <a:pt x="18928" y="150"/>
                  </a:moveTo>
                  <a:cubicBezTo>
                    <a:pt x="17403" y="1059"/>
                    <a:pt x="13789" y="1692"/>
                    <a:pt x="9576" y="1692"/>
                  </a:cubicBezTo>
                  <a:cubicBezTo>
                    <a:pt x="5139" y="1692"/>
                    <a:pt x="1370" y="984"/>
                    <a:pt x="0" y="0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820180" y="383453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2609408" y="392328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945525" y="3929134"/>
              <a:ext cx="646816" cy="52712"/>
            </a:xfrm>
            <a:custGeom>
              <a:rect b="b" l="l" r="r" t="t"/>
              <a:pathLst>
                <a:path extrusionOk="0" fill="none" h="1135" w="13928">
                  <a:moveTo>
                    <a:pt x="13927" y="87"/>
                  </a:moveTo>
                  <a:cubicBezTo>
                    <a:pt x="12644" y="709"/>
                    <a:pt x="10043" y="1134"/>
                    <a:pt x="7044" y="1134"/>
                  </a:cubicBezTo>
                  <a:cubicBezTo>
                    <a:pt x="3914" y="1134"/>
                    <a:pt x="1215" y="668"/>
                    <a:pt x="0" y="1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937259" y="392407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2272939" y="2756107"/>
              <a:ext cx="46" cy="609697"/>
            </a:xfrm>
            <a:custGeom>
              <a:rect b="b" l="l" r="r" t="t"/>
              <a:pathLst>
                <a:path extrusionOk="0" fill="none" h="13128" w="1">
                  <a:moveTo>
                    <a:pt x="0" y="13128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2258774" y="2713891"/>
              <a:ext cx="27818" cy="51644"/>
            </a:xfrm>
            <a:custGeom>
              <a:rect b="b" l="l" r="r" t="t"/>
              <a:pathLst>
                <a:path extrusionOk="0" h="1112" w="599">
                  <a:moveTo>
                    <a:pt x="305" y="0"/>
                  </a:moveTo>
                  <a:lnTo>
                    <a:pt x="0" y="1111"/>
                  </a:lnTo>
                  <a:lnTo>
                    <a:pt x="599" y="1111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2272939" y="3365748"/>
              <a:ext cx="609618" cy="46"/>
            </a:xfrm>
            <a:custGeom>
              <a:rect b="b" l="l" r="r" t="t"/>
              <a:pathLst>
                <a:path extrusionOk="0" fill="none" h="1" w="13127">
                  <a:moveTo>
                    <a:pt x="0" y="1"/>
                  </a:moveTo>
                  <a:lnTo>
                    <a:pt x="13127" y="1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2872918" y="3352141"/>
              <a:ext cx="51920" cy="27262"/>
            </a:xfrm>
            <a:custGeom>
              <a:rect b="b" l="l" r="r" t="t"/>
              <a:pathLst>
                <a:path extrusionOk="0" h="587" w="1118">
                  <a:moveTo>
                    <a:pt x="1" y="0"/>
                  </a:moveTo>
                  <a:lnTo>
                    <a:pt x="1" y="587"/>
                  </a:lnTo>
                  <a:lnTo>
                    <a:pt x="1117" y="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2083689" y="3365748"/>
              <a:ext cx="189289" cy="129389"/>
            </a:xfrm>
            <a:custGeom>
              <a:rect b="b" l="l" r="r" t="t"/>
              <a:pathLst>
                <a:path extrusionOk="0" fill="none" h="2786" w="4076">
                  <a:moveTo>
                    <a:pt x="4075" y="1"/>
                  </a:moveTo>
                  <a:lnTo>
                    <a:pt x="1" y="2786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2048951" y="3478277"/>
              <a:ext cx="50573" cy="40684"/>
            </a:xfrm>
            <a:custGeom>
              <a:rect b="b" l="l" r="r" t="t"/>
              <a:pathLst>
                <a:path extrusionOk="0" h="876" w="1089">
                  <a:moveTo>
                    <a:pt x="749" y="0"/>
                  </a:moveTo>
                  <a:lnTo>
                    <a:pt x="1" y="875"/>
                  </a:lnTo>
                  <a:lnTo>
                    <a:pt x="1" y="875"/>
                  </a:lnTo>
                  <a:lnTo>
                    <a:pt x="1088" y="489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2272939" y="3018317"/>
              <a:ext cx="261922" cy="347483"/>
            </a:xfrm>
            <a:custGeom>
              <a:rect b="b" l="l" r="r" t="t"/>
              <a:pathLst>
                <a:path extrusionOk="0" fill="none" h="7482" w="5640">
                  <a:moveTo>
                    <a:pt x="0" y="7482"/>
                  </a:moveTo>
                  <a:lnTo>
                    <a:pt x="5640" y="0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2275864" y="3366027"/>
              <a:ext cx="247525" cy="127810"/>
            </a:xfrm>
            <a:custGeom>
              <a:rect b="b" l="l" r="r" t="t"/>
              <a:pathLst>
                <a:path extrusionOk="0" fill="none" h="2752" w="5330">
                  <a:moveTo>
                    <a:pt x="0" y="0"/>
                  </a:moveTo>
                  <a:lnTo>
                    <a:pt x="5329" y="2751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2523352" y="3054913"/>
              <a:ext cx="46" cy="2972"/>
            </a:xfrm>
            <a:custGeom>
              <a:rect b="b" l="l" r="r" t="t"/>
              <a:pathLst>
                <a:path extrusionOk="0" fill="none" h="64" w="1">
                  <a:moveTo>
                    <a:pt x="0" y="1"/>
                  </a:moveTo>
                  <a:lnTo>
                    <a:pt x="0" y="64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523352" y="3068800"/>
              <a:ext cx="46" cy="404700"/>
            </a:xfrm>
            <a:custGeom>
              <a:rect b="b" l="l" r="r" t="t"/>
              <a:pathLst>
                <a:path extrusionOk="0" fill="none" h="8714" w="1">
                  <a:moveTo>
                    <a:pt x="0" y="1"/>
                  </a:moveTo>
                  <a:lnTo>
                    <a:pt x="0" y="8714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523352" y="3479066"/>
              <a:ext cx="46" cy="2740"/>
            </a:xfrm>
            <a:custGeom>
              <a:rect b="b" l="l" r="r" t="t"/>
              <a:pathLst>
                <a:path extrusionOk="0" fill="none" h="59" w="1">
                  <a:moveTo>
                    <a:pt x="0" y="1"/>
                  </a:moveTo>
                  <a:lnTo>
                    <a:pt x="0" y="58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2282831" y="3136697"/>
              <a:ext cx="102122" cy="55127"/>
            </a:xfrm>
            <a:custGeom>
              <a:rect b="b" l="l" r="r" t="t"/>
              <a:pathLst>
                <a:path extrusionOk="0" fill="none" h="1187" w="2199">
                  <a:moveTo>
                    <a:pt x="0" y="162"/>
                  </a:moveTo>
                  <a:cubicBezTo>
                    <a:pt x="0" y="162"/>
                    <a:pt x="1433" y="1"/>
                    <a:pt x="2198" y="1186"/>
                  </a:cubicBez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216512" y="3412515"/>
              <a:ext cx="112571" cy="35064"/>
            </a:xfrm>
            <a:custGeom>
              <a:rect b="b" l="l" r="r" t="t"/>
              <a:pathLst>
                <a:path extrusionOk="0" fill="none" h="755" w="2424">
                  <a:moveTo>
                    <a:pt x="2424" y="1"/>
                  </a:moveTo>
                  <a:cubicBezTo>
                    <a:pt x="2424" y="1"/>
                    <a:pt x="1192" y="754"/>
                    <a:pt x="1" y="1"/>
                  </a:cubicBez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/>
          <p:nvPr/>
        </p:nvSpPr>
        <p:spPr>
          <a:xfrm>
            <a:off x="6145775" y="16845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3636825" y="16845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32"/>
          <p:cNvSpPr txBox="1"/>
          <p:nvPr>
            <p:ph type="title"/>
          </p:nvPr>
        </p:nvSpPr>
        <p:spPr>
          <a:xfrm>
            <a:off x="720000" y="502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Решение проблемы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0" name="Google Shape;490;p32"/>
          <p:cNvSpPr txBox="1"/>
          <p:nvPr>
            <p:ph idx="1" type="subTitle"/>
          </p:nvPr>
        </p:nvSpPr>
        <p:spPr>
          <a:xfrm>
            <a:off x="904925" y="25943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Автоматический</a:t>
            </a: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 анализ коммитов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91" name="Google Shape;491;p32"/>
          <p:cNvSpPr txBox="1"/>
          <p:nvPr>
            <p:ph idx="2" type="subTitle"/>
          </p:nvPr>
        </p:nvSpPr>
        <p:spPr>
          <a:xfrm>
            <a:off x="3484500" y="2594375"/>
            <a:ext cx="25467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Выявление аномального поведения разработчиков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92" name="Google Shape;492;p32"/>
          <p:cNvSpPr txBox="1"/>
          <p:nvPr>
            <p:ph idx="3" type="subTitle"/>
          </p:nvPr>
        </p:nvSpPr>
        <p:spPr>
          <a:xfrm>
            <a:off x="6031200" y="25943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Визуализация данных и отчетность</a:t>
            </a:r>
            <a:endParaRPr/>
          </a:p>
        </p:txBody>
      </p:sp>
      <p:grpSp>
        <p:nvGrpSpPr>
          <p:cNvPr id="493" name="Google Shape;493;p32"/>
          <p:cNvGrpSpPr/>
          <p:nvPr/>
        </p:nvGrpSpPr>
        <p:grpSpPr>
          <a:xfrm>
            <a:off x="3744693" y="1792457"/>
            <a:ext cx="500654" cy="500544"/>
            <a:chOff x="719993" y="2099482"/>
            <a:chExt cx="500654" cy="500544"/>
          </a:xfrm>
        </p:grpSpPr>
        <p:sp>
          <p:nvSpPr>
            <p:cNvPr id="494" name="Google Shape;494;p32"/>
            <p:cNvSpPr/>
            <p:nvPr/>
          </p:nvSpPr>
          <p:spPr>
            <a:xfrm>
              <a:off x="719993" y="2099482"/>
              <a:ext cx="500654" cy="500544"/>
            </a:xfrm>
            <a:custGeom>
              <a:rect b="b" l="l" r="r" t="t"/>
              <a:pathLst>
                <a:path extrusionOk="0" h="18340" w="18344">
                  <a:moveTo>
                    <a:pt x="9716" y="2178"/>
                  </a:moveTo>
                  <a:cubicBezTo>
                    <a:pt x="13138" y="2439"/>
                    <a:pt x="15908" y="5212"/>
                    <a:pt x="16170" y="8632"/>
                  </a:cubicBezTo>
                  <a:lnTo>
                    <a:pt x="14010" y="8632"/>
                  </a:lnTo>
                  <a:lnTo>
                    <a:pt x="14010" y="9701"/>
                  </a:lnTo>
                  <a:lnTo>
                    <a:pt x="16170" y="9701"/>
                  </a:lnTo>
                  <a:cubicBezTo>
                    <a:pt x="15905" y="13127"/>
                    <a:pt x="13131" y="15897"/>
                    <a:pt x="9712" y="16162"/>
                  </a:cubicBezTo>
                  <a:lnTo>
                    <a:pt x="9712" y="14002"/>
                  </a:lnTo>
                  <a:lnTo>
                    <a:pt x="8636" y="14002"/>
                  </a:lnTo>
                  <a:lnTo>
                    <a:pt x="8636" y="16162"/>
                  </a:lnTo>
                  <a:cubicBezTo>
                    <a:pt x="5216" y="15897"/>
                    <a:pt x="2446" y="13127"/>
                    <a:pt x="2185" y="9708"/>
                  </a:cubicBezTo>
                  <a:lnTo>
                    <a:pt x="4341" y="9708"/>
                  </a:lnTo>
                  <a:lnTo>
                    <a:pt x="4341" y="8632"/>
                  </a:lnTo>
                  <a:lnTo>
                    <a:pt x="2185" y="8632"/>
                  </a:lnTo>
                  <a:cubicBezTo>
                    <a:pt x="2446" y="5212"/>
                    <a:pt x="5216" y="2442"/>
                    <a:pt x="8639" y="2178"/>
                  </a:cubicBezTo>
                  <a:lnTo>
                    <a:pt x="8639" y="4334"/>
                  </a:lnTo>
                  <a:lnTo>
                    <a:pt x="9716" y="4334"/>
                  </a:lnTo>
                  <a:lnTo>
                    <a:pt x="9716" y="2178"/>
                  </a:lnTo>
                  <a:close/>
                  <a:moveTo>
                    <a:pt x="8636" y="1"/>
                  </a:moveTo>
                  <a:lnTo>
                    <a:pt x="8636" y="1102"/>
                  </a:lnTo>
                  <a:cubicBezTo>
                    <a:pt x="4620" y="1366"/>
                    <a:pt x="1374" y="4616"/>
                    <a:pt x="1105" y="8632"/>
                  </a:cubicBezTo>
                  <a:lnTo>
                    <a:pt x="1" y="8632"/>
                  </a:lnTo>
                  <a:lnTo>
                    <a:pt x="1" y="9708"/>
                  </a:lnTo>
                  <a:lnTo>
                    <a:pt x="1105" y="9708"/>
                  </a:lnTo>
                  <a:cubicBezTo>
                    <a:pt x="1370" y="13720"/>
                    <a:pt x="4620" y="16967"/>
                    <a:pt x="8636" y="17235"/>
                  </a:cubicBezTo>
                  <a:lnTo>
                    <a:pt x="8636" y="18339"/>
                  </a:lnTo>
                  <a:lnTo>
                    <a:pt x="9712" y="18339"/>
                  </a:lnTo>
                  <a:lnTo>
                    <a:pt x="9712" y="17235"/>
                  </a:lnTo>
                  <a:cubicBezTo>
                    <a:pt x="13724" y="16970"/>
                    <a:pt x="16971" y="13720"/>
                    <a:pt x="17239" y="9708"/>
                  </a:cubicBezTo>
                  <a:lnTo>
                    <a:pt x="18343" y="9708"/>
                  </a:lnTo>
                  <a:lnTo>
                    <a:pt x="18343" y="8632"/>
                  </a:lnTo>
                  <a:lnTo>
                    <a:pt x="17239" y="8632"/>
                  </a:lnTo>
                  <a:cubicBezTo>
                    <a:pt x="16974" y="4616"/>
                    <a:pt x="13724" y="1370"/>
                    <a:pt x="9712" y="1102"/>
                  </a:cubicBezTo>
                  <a:lnTo>
                    <a:pt x="9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720212" y="2099482"/>
              <a:ext cx="88919" cy="88919"/>
            </a:xfrm>
            <a:custGeom>
              <a:rect b="b" l="l" r="r" t="t"/>
              <a:pathLst>
                <a:path extrusionOk="0" h="3258" w="3258">
                  <a:moveTo>
                    <a:pt x="0" y="1"/>
                  </a:moveTo>
                  <a:lnTo>
                    <a:pt x="0" y="3258"/>
                  </a:lnTo>
                  <a:lnTo>
                    <a:pt x="1076" y="3258"/>
                  </a:lnTo>
                  <a:lnTo>
                    <a:pt x="1076" y="1077"/>
                  </a:lnTo>
                  <a:lnTo>
                    <a:pt x="3257" y="107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720212" y="2510999"/>
              <a:ext cx="88919" cy="89028"/>
            </a:xfrm>
            <a:custGeom>
              <a:rect b="b" l="l" r="r" t="t"/>
              <a:pathLst>
                <a:path extrusionOk="0" h="3262" w="3258">
                  <a:moveTo>
                    <a:pt x="0" y="1"/>
                  </a:moveTo>
                  <a:lnTo>
                    <a:pt x="0" y="3261"/>
                  </a:lnTo>
                  <a:lnTo>
                    <a:pt x="3257" y="3261"/>
                  </a:lnTo>
                  <a:lnTo>
                    <a:pt x="3257" y="2185"/>
                  </a:lnTo>
                  <a:lnTo>
                    <a:pt x="1076" y="218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32601" y="2099482"/>
              <a:ext cx="88046" cy="88919"/>
            </a:xfrm>
            <a:custGeom>
              <a:rect b="b" l="l" r="r" t="t"/>
              <a:pathLst>
                <a:path extrusionOk="0" h="3258" w="3226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58"/>
                  </a:lnTo>
                  <a:lnTo>
                    <a:pt x="3225" y="3258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13260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5" y="3261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867537" y="2247026"/>
              <a:ext cx="205649" cy="205458"/>
            </a:xfrm>
            <a:custGeom>
              <a:rect b="b" l="l" r="r" t="t"/>
              <a:pathLst>
                <a:path extrusionOk="0" h="7528" w="7535">
                  <a:moveTo>
                    <a:pt x="4310" y="3226"/>
                  </a:moveTo>
                  <a:lnTo>
                    <a:pt x="4310" y="4302"/>
                  </a:lnTo>
                  <a:lnTo>
                    <a:pt x="3233" y="4302"/>
                  </a:lnTo>
                  <a:lnTo>
                    <a:pt x="3233" y="3226"/>
                  </a:lnTo>
                  <a:close/>
                  <a:moveTo>
                    <a:pt x="2153" y="1"/>
                  </a:moveTo>
                  <a:lnTo>
                    <a:pt x="2153" y="1077"/>
                  </a:lnTo>
                  <a:lnTo>
                    <a:pt x="1077" y="1077"/>
                  </a:lnTo>
                  <a:lnTo>
                    <a:pt x="1077" y="2153"/>
                  </a:lnTo>
                  <a:lnTo>
                    <a:pt x="1" y="2153"/>
                  </a:lnTo>
                  <a:lnTo>
                    <a:pt x="1" y="3229"/>
                  </a:lnTo>
                  <a:lnTo>
                    <a:pt x="1077" y="3229"/>
                  </a:lnTo>
                  <a:lnTo>
                    <a:pt x="1077" y="4306"/>
                  </a:lnTo>
                  <a:lnTo>
                    <a:pt x="1" y="4306"/>
                  </a:lnTo>
                  <a:lnTo>
                    <a:pt x="1" y="5375"/>
                  </a:lnTo>
                  <a:lnTo>
                    <a:pt x="1077" y="5375"/>
                  </a:lnTo>
                  <a:lnTo>
                    <a:pt x="1077" y="6451"/>
                  </a:lnTo>
                  <a:lnTo>
                    <a:pt x="2153" y="6451"/>
                  </a:lnTo>
                  <a:lnTo>
                    <a:pt x="2153" y="7527"/>
                  </a:lnTo>
                  <a:lnTo>
                    <a:pt x="3230" y="7527"/>
                  </a:lnTo>
                  <a:lnTo>
                    <a:pt x="3230" y="6451"/>
                  </a:lnTo>
                  <a:lnTo>
                    <a:pt x="4306" y="6451"/>
                  </a:lnTo>
                  <a:lnTo>
                    <a:pt x="4306" y="7527"/>
                  </a:lnTo>
                  <a:lnTo>
                    <a:pt x="5382" y="7527"/>
                  </a:lnTo>
                  <a:lnTo>
                    <a:pt x="5382" y="6451"/>
                  </a:lnTo>
                  <a:lnTo>
                    <a:pt x="6459" y="6451"/>
                  </a:lnTo>
                  <a:lnTo>
                    <a:pt x="6459" y="5375"/>
                  </a:lnTo>
                  <a:lnTo>
                    <a:pt x="7535" y="5375"/>
                  </a:lnTo>
                  <a:lnTo>
                    <a:pt x="7535" y="4299"/>
                  </a:lnTo>
                  <a:lnTo>
                    <a:pt x="6459" y="4299"/>
                  </a:lnTo>
                  <a:lnTo>
                    <a:pt x="6459" y="3222"/>
                  </a:lnTo>
                  <a:lnTo>
                    <a:pt x="7535" y="3222"/>
                  </a:lnTo>
                  <a:lnTo>
                    <a:pt x="7535" y="2153"/>
                  </a:lnTo>
                  <a:lnTo>
                    <a:pt x="6459" y="2153"/>
                  </a:lnTo>
                  <a:lnTo>
                    <a:pt x="6459" y="1077"/>
                  </a:lnTo>
                  <a:lnTo>
                    <a:pt x="5382" y="1077"/>
                  </a:lnTo>
                  <a:lnTo>
                    <a:pt x="5382" y="1"/>
                  </a:lnTo>
                  <a:lnTo>
                    <a:pt x="4306" y="1"/>
                  </a:lnTo>
                  <a:lnTo>
                    <a:pt x="4306" y="1077"/>
                  </a:lnTo>
                  <a:lnTo>
                    <a:pt x="3230" y="1077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2"/>
          <p:cNvSpPr/>
          <p:nvPr/>
        </p:nvSpPr>
        <p:spPr>
          <a:xfrm>
            <a:off x="1090100" y="16845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01" name="Google Shape;501;p32"/>
          <p:cNvGrpSpPr/>
          <p:nvPr/>
        </p:nvGrpSpPr>
        <p:grpSpPr>
          <a:xfrm>
            <a:off x="1198132" y="1792461"/>
            <a:ext cx="500336" cy="500536"/>
            <a:chOff x="-1182750" y="3962900"/>
            <a:chExt cx="294575" cy="291450"/>
          </a:xfrm>
        </p:grpSpPr>
        <p:sp>
          <p:nvSpPr>
            <p:cNvPr id="502" name="Google Shape;502;p32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2"/>
          <p:cNvGrpSpPr/>
          <p:nvPr/>
        </p:nvGrpSpPr>
        <p:grpSpPr>
          <a:xfrm>
            <a:off x="6235101" y="1774226"/>
            <a:ext cx="537738" cy="536999"/>
            <a:chOff x="-44914800" y="3560450"/>
            <a:chExt cx="300900" cy="300100"/>
          </a:xfrm>
        </p:grpSpPr>
        <p:sp>
          <p:nvSpPr>
            <p:cNvPr id="510" name="Google Shape;510;p32"/>
            <p:cNvSpPr/>
            <p:nvPr/>
          </p:nvSpPr>
          <p:spPr>
            <a:xfrm>
              <a:off x="-44914800" y="3560450"/>
              <a:ext cx="300900" cy="300100"/>
            </a:xfrm>
            <a:custGeom>
              <a:rect b="b" l="l" r="r" t="t"/>
              <a:pathLst>
                <a:path extrusionOk="0" h="12004" w="12036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44861250" y="3632100"/>
              <a:ext cx="193800" cy="146525"/>
            </a:xfrm>
            <a:custGeom>
              <a:rect b="b" l="l" r="r" t="t"/>
              <a:pathLst>
                <a:path extrusionOk="0" h="5861" w="7752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-44773800" y="3675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-44750975" y="3741600"/>
              <a:ext cx="70900" cy="48050"/>
            </a:xfrm>
            <a:custGeom>
              <a:rect b="b" l="l" r="r" t="t"/>
              <a:pathLst>
                <a:path extrusionOk="0" h="1922" w="2836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44848625" y="3740025"/>
              <a:ext cx="97675" cy="49625"/>
            </a:xfrm>
            <a:custGeom>
              <a:rect b="b" l="l" r="r" t="t"/>
              <a:pathLst>
                <a:path extrusionOk="0" h="1985" w="3907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2"/>
          <p:cNvGrpSpPr/>
          <p:nvPr/>
        </p:nvGrpSpPr>
        <p:grpSpPr>
          <a:xfrm>
            <a:off x="7389552" y="3456213"/>
            <a:ext cx="1754460" cy="1686913"/>
            <a:chOff x="5824825" y="1527650"/>
            <a:chExt cx="2854173" cy="2794752"/>
          </a:xfrm>
        </p:grpSpPr>
        <p:sp>
          <p:nvSpPr>
            <p:cNvPr id="516" name="Google Shape;516;p32"/>
            <p:cNvSpPr/>
            <p:nvPr/>
          </p:nvSpPr>
          <p:spPr>
            <a:xfrm>
              <a:off x="6851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7477175" y="4122900"/>
              <a:ext cx="1157331" cy="199500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974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9" name="Google Shape;519;p32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20" name="Google Shape;520;p32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rect b="b" l="l" r="r" t="t"/>
                <a:pathLst>
                  <a:path extrusionOk="0" h="4219" w="4168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rect b="b" l="l" r="r" t="t"/>
                <a:pathLst>
                  <a:path extrusionOk="0" h="9634" w="7615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rect b="b" l="l" r="r" t="t"/>
                <a:pathLst>
                  <a:path extrusionOk="0" h="13894" w="13893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rect b="b" l="l" r="r" t="t"/>
                <a:pathLst>
                  <a:path extrusionOk="0" h="3287" w="3241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rect b="b" l="l" r="r" t="t"/>
                <a:pathLst>
                  <a:path extrusionOk="0" h="7517" w="594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rect b="b" l="l" r="r" t="t"/>
                <a:pathLst>
                  <a:path extrusionOk="0" h="10826" w="10831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rect b="b" l="l" r="r" t="t"/>
                <a:pathLst>
                  <a:path extrusionOk="0" h="8760" w="9525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rect b="b" l="l" r="r" t="t"/>
                <a:pathLst>
                  <a:path extrusionOk="0" h="364" w="3333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rect b="b" l="l" r="r" t="t"/>
                <a:pathLst>
                  <a:path extrusionOk="0" h="364" w="2735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rect b="b" l="l" r="r" t="t"/>
                <a:pathLst>
                  <a:path extrusionOk="0" h="363" w="2153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rect b="b" l="l" r="r" t="t"/>
                <a:pathLst>
                  <a:path extrusionOk="0" h="363" w="2705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rect b="b" l="l" r="r" t="t"/>
                <a:pathLst>
                  <a:path extrusionOk="0" h="363" w="968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rect b="b" l="l" r="r" t="t"/>
                <a:pathLst>
                  <a:path extrusionOk="0" h="364" w="1652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rect b="b" l="l" r="r" t="t"/>
                <a:pathLst>
                  <a:path extrusionOk="0" h="364" w="1353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rect b="b" l="l" r="r" t="t"/>
                <a:pathLst>
                  <a:path extrusionOk="0" h="33097" w="15062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rect b="b" l="l" r="r" t="t"/>
                <a:pathLst>
                  <a:path extrusionOk="0" h="34392" w="3972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rect b="b" l="l" r="r" t="t"/>
                <a:pathLst>
                  <a:path extrusionOk="0" h="34806" w="16201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rect b="b" l="l" r="r" t="t"/>
                <a:pathLst>
                  <a:path extrusionOk="0" h="26996" w="1071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rect b="b" l="l" r="r" t="t"/>
                <a:pathLst>
                  <a:path extrusionOk="0" h="13427" w="10215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rect b="b" l="l" r="r" t="t"/>
                <a:pathLst>
                  <a:path extrusionOk="0" h="8597" w="5317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rect b="b" l="l" r="r" t="t"/>
                <a:pathLst>
                  <a:path extrusionOk="0" h="22617" w="20034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rect b="b" l="l" r="r" t="t"/>
                <a:pathLst>
                  <a:path extrusionOk="0" h="4449" w="9243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rect b="b" l="l" r="r" t="t"/>
                <a:pathLst>
                  <a:path extrusionOk="0" h="2298" w="9237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rect b="b" l="l" r="r" t="t"/>
                <a:pathLst>
                  <a:path extrusionOk="0" h="4979" w="16632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rect b="b" l="l" r="r" t="t"/>
                <a:pathLst>
                  <a:path extrusionOk="0" h="13784" w="1722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rect b="b" l="l" r="r" t="t"/>
                <a:pathLst>
                  <a:path extrusionOk="0" h="9174" w="14187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rect b="b" l="l" r="r" t="t"/>
                <a:pathLst>
                  <a:path extrusionOk="0" h="4047" w="11914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rect b="b" l="l" r="r" t="t"/>
                <a:pathLst>
                  <a:path extrusionOk="0" h="991" w="2769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rect b="b" l="l" r="r" t="t"/>
                <a:pathLst>
                  <a:path extrusionOk="0" h="1232" w="2182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rect b="b" l="l" r="r" t="t"/>
                <a:pathLst>
                  <a:path extrusionOk="0" h="1232" w="2176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rect b="b" l="l" r="r" t="t"/>
                <a:pathLst>
                  <a:path extrusionOk="0" h="6176" w="14693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rect b="b" l="l" r="r" t="t"/>
                <a:pathLst>
                  <a:path extrusionOk="0" h="4622" w="565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rect b="b" l="l" r="r" t="t"/>
                <a:pathLst>
                  <a:path extrusionOk="0" h="7086" w="19004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rect b="b" l="l" r="r" t="t"/>
                <a:pathLst>
                  <a:path extrusionOk="0" h="4915" w="2131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rect b="b" l="l" r="r" t="t"/>
                <a:pathLst>
                  <a:path extrusionOk="0" h="4915" w="213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rect b="b" l="l" r="r" t="t"/>
                <a:pathLst>
                  <a:path extrusionOk="0" h="4886" w="6648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rect b="b" l="l" r="r" t="t"/>
                <a:pathLst>
                  <a:path extrusionOk="0" h="1912" w="2954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rect b="b" l="l" r="r" t="t"/>
                <a:pathLst>
                  <a:path extrusionOk="0" h="11304" w="3735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rect b="b" l="l" r="r" t="t"/>
                <a:pathLst>
                  <a:path extrusionOk="0" h="14371" w="5388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rect b="b" l="l" r="r" t="t"/>
                <a:pathLst>
                  <a:path extrusionOk="0" h="1330" w="2469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rect b="b" l="l" r="r" t="t"/>
                <a:pathLst>
                  <a:path extrusionOk="0" h="4012" w="4697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rect b="b" l="l" r="r" t="t"/>
                <a:pathLst>
                  <a:path extrusionOk="0" h="3627" w="232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rect b="b" l="l" r="r" t="t"/>
                <a:pathLst>
                  <a:path extrusionOk="0" h="2656" w="2608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rect b="b" l="l" r="r" t="t"/>
                <a:pathLst>
                  <a:path extrusionOk="0" h="2815" w="2608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rect b="b" l="l" r="r" t="t"/>
                <a:pathLst>
                  <a:path extrusionOk="0" h="1664" w="1354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rect b="b" l="l" r="r" t="t"/>
                <a:pathLst>
                  <a:path extrusionOk="0" h="1383" w="1169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rect b="b" l="l" r="r" t="t"/>
                <a:pathLst>
                  <a:path extrusionOk="0" h="2838" w="2931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rect b="b" l="l" r="r" t="t"/>
                <a:pathLst>
                  <a:path extrusionOk="0" h="10009" w="3264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rect b="b" l="l" r="r" t="t"/>
                <a:pathLst>
                  <a:path extrusionOk="0" h="9951" w="2516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rect b="b" l="l" r="r" t="t"/>
                <a:pathLst>
                  <a:path extrusionOk="0" h="9721" w="3396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rect b="b" l="l" r="r" t="t"/>
                <a:pathLst>
                  <a:path extrusionOk="0" h="2314" w="3034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rect b="b" l="l" r="r" t="t"/>
                <a:pathLst>
                  <a:path extrusionOk="0" h="7235" w="4207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rect b="b" l="l" r="r" t="t"/>
                <a:pathLst>
                  <a:path extrusionOk="0" h="6372" w="2205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rect b="b" l="l" r="r" t="t"/>
                <a:pathLst>
                  <a:path extrusionOk="0" h="911" w="2326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rect b="b" l="l" r="r" t="t"/>
                <a:pathLst>
                  <a:path extrusionOk="0" h="6176" w="1791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rect b="b" l="l" r="r" t="t"/>
                <a:pathLst>
                  <a:path extrusionOk="0" h="4576" w="1244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rect b="b" l="l" r="r" t="t"/>
                <a:pathLst>
                  <a:path extrusionOk="0" h="2890" w="2648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rect b="b" l="l" r="r" t="t"/>
                <a:pathLst>
                  <a:path extrusionOk="0" h="6176" w="6245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rect b="b" l="l" r="r" t="t"/>
                <a:pathLst>
                  <a:path extrusionOk="0" h="11287" w="14273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rect b="b" l="l" r="r" t="t"/>
                <a:pathLst>
                  <a:path extrusionOk="0" h="20569" w="20575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 txBox="1"/>
          <p:nvPr>
            <p:ph idx="1" type="subTitle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Извлечение и обработка данных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5" name="Google Shape;585;p33"/>
          <p:cNvSpPr txBox="1"/>
          <p:nvPr>
            <p:ph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sp>
        <p:nvSpPr>
          <p:cNvPr id="586" name="Google Shape;586;p33"/>
          <p:cNvSpPr txBox="1"/>
          <p:nvPr>
            <p:ph idx="2" type="title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</a:t>
            </a:r>
            <a:endParaRPr/>
          </a:p>
        </p:txBody>
      </p:sp>
      <p:sp>
        <p:nvSpPr>
          <p:cNvPr id="587" name="Google Shape;587;p33"/>
          <p:cNvSpPr txBox="1"/>
          <p:nvPr>
            <p:ph idx="3" type="subTitle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Анализ и поиск аномалий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8" name="Google Shape;588;p33"/>
          <p:cNvSpPr txBox="1"/>
          <p:nvPr>
            <p:ph idx="4" type="title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isualization</a:t>
            </a:r>
            <a:endParaRPr/>
          </a:p>
        </p:txBody>
      </p:sp>
      <p:sp>
        <p:nvSpPr>
          <p:cNvPr id="589" name="Google Shape;589;p33"/>
          <p:cNvSpPr txBox="1"/>
          <p:nvPr>
            <p:ph idx="5" type="subTitle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Дашборды и отчеты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90" name="Google Shape;590;p33"/>
          <p:cNvCxnSpPr>
            <a:endCxn id="585" idx="1"/>
          </p:cNvCxnSpPr>
          <p:nvPr/>
        </p:nvCxnSpPr>
        <p:spPr>
          <a:xfrm>
            <a:off x="381000" y="-190376"/>
            <a:ext cx="1842600" cy="126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1" name="Google Shape;591;p33"/>
          <p:cNvCxnSpPr>
            <a:endCxn id="586" idx="1"/>
          </p:cNvCxnSpPr>
          <p:nvPr/>
        </p:nvCxnSpPr>
        <p:spPr>
          <a:xfrm flipH="1" rot="-5400000">
            <a:off x="171900" y="322529"/>
            <a:ext cx="2413200" cy="16902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2" name="Google Shape;592;p33"/>
          <p:cNvCxnSpPr>
            <a:stCxn id="586" idx="3"/>
          </p:cNvCxnSpPr>
          <p:nvPr/>
        </p:nvCxnSpPr>
        <p:spPr>
          <a:xfrm>
            <a:off x="6920400" y="2374229"/>
            <a:ext cx="1493700" cy="25755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3" name="Google Shape;593;p33"/>
          <p:cNvCxnSpPr>
            <a:stCxn id="585" idx="3"/>
          </p:cNvCxnSpPr>
          <p:nvPr/>
        </p:nvCxnSpPr>
        <p:spPr>
          <a:xfrm>
            <a:off x="6920400" y="1076524"/>
            <a:ext cx="1646100" cy="40266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4" name="Google Shape;594;p33"/>
          <p:cNvCxnSpPr>
            <a:stCxn id="588" idx="3"/>
          </p:cNvCxnSpPr>
          <p:nvPr/>
        </p:nvCxnSpPr>
        <p:spPr>
          <a:xfrm>
            <a:off x="6920400" y="3672833"/>
            <a:ext cx="1344600" cy="10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5" name="Google Shape;595;p33"/>
          <p:cNvCxnSpPr>
            <a:endCxn id="588" idx="1"/>
          </p:cNvCxnSpPr>
          <p:nvPr/>
        </p:nvCxnSpPr>
        <p:spPr>
          <a:xfrm flipH="1" rot="-5400000">
            <a:off x="-497400" y="951833"/>
            <a:ext cx="4150200" cy="1291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96" name="Google Shape;596;p33"/>
          <p:cNvSpPr/>
          <p:nvPr/>
        </p:nvSpPr>
        <p:spPr>
          <a:xfrm>
            <a:off x="533400" y="-38975"/>
            <a:ext cx="770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97" name="Google Shape;597;p33"/>
          <p:cNvGrpSpPr/>
          <p:nvPr/>
        </p:nvGrpSpPr>
        <p:grpSpPr>
          <a:xfrm>
            <a:off x="625642" y="38886"/>
            <a:ext cx="585910" cy="560693"/>
            <a:chOff x="2304569" y="2129723"/>
            <a:chExt cx="500435" cy="352128"/>
          </a:xfrm>
        </p:grpSpPr>
        <p:sp>
          <p:nvSpPr>
            <p:cNvPr id="598" name="Google Shape;598;p33"/>
            <p:cNvSpPr/>
            <p:nvPr/>
          </p:nvSpPr>
          <p:spPr>
            <a:xfrm>
              <a:off x="2304569" y="2129723"/>
              <a:ext cx="500353" cy="176091"/>
            </a:xfrm>
            <a:custGeom>
              <a:rect b="b" l="l" r="r" t="t"/>
              <a:pathLst>
                <a:path extrusionOk="0" h="6452" w="18333">
                  <a:moveTo>
                    <a:pt x="9164" y="1"/>
                  </a:moveTo>
                  <a:lnTo>
                    <a:pt x="0" y="3226"/>
                  </a:lnTo>
                  <a:lnTo>
                    <a:pt x="9164" y="6451"/>
                  </a:lnTo>
                  <a:lnTo>
                    <a:pt x="18332" y="3226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304651" y="2277375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6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8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304651" y="2365393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78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1" name="Google Shape;6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5" y="226124"/>
            <a:ext cx="320718" cy="43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75" y="226112"/>
            <a:ext cx="320718" cy="43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>
            <p:ph type="title"/>
          </p:nvPr>
        </p:nvSpPr>
        <p:spPr>
          <a:xfrm>
            <a:off x="553225" y="2303250"/>
            <a:ext cx="4211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Генерация данных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8" name="Google Shape;608;p34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Синтетические данные</a:t>
            </a:r>
            <a:endParaRPr/>
          </a:p>
        </p:txBody>
      </p:sp>
      <p:sp>
        <p:nvSpPr>
          <p:cNvPr id="609" name="Google Shape;609;p34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grpSp>
        <p:nvGrpSpPr>
          <p:cNvPr id="610" name="Google Shape;610;p34"/>
          <p:cNvGrpSpPr/>
          <p:nvPr/>
        </p:nvGrpSpPr>
        <p:grpSpPr>
          <a:xfrm>
            <a:off x="5507332" y="1400630"/>
            <a:ext cx="3102092" cy="3156274"/>
            <a:chOff x="5504532" y="1402030"/>
            <a:chExt cx="3102092" cy="3156274"/>
          </a:xfrm>
        </p:grpSpPr>
        <p:sp>
          <p:nvSpPr>
            <p:cNvPr id="611" name="Google Shape;611;p34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3" name="Google Shape;613;p34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614" name="Google Shape;614;p34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4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4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4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34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620" name="Google Shape;620;p34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621" name="Google Shape;621;p34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4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3" name="Google Shape;623;p34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34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625" name="Google Shape;625;p34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4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" name="Google Shape;627;p34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628" name="Google Shape;628;p34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4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0" name="Google Shape;630;p34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2" name="Google Shape;632;p34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633" name="Google Shape;633;p34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4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34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39" name="Google Shape;639;p34"/>
          <p:cNvCxnSpPr>
            <a:stCxn id="608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40" name="Google Shape;640;p34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41" name="Google Shape;641;p34"/>
          <p:cNvSpPr/>
          <p:nvPr/>
        </p:nvSpPr>
        <p:spPr>
          <a:xfrm>
            <a:off x="6904087" y="2644726"/>
            <a:ext cx="376813" cy="365699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34"/>
          <p:cNvGrpSpPr/>
          <p:nvPr/>
        </p:nvGrpSpPr>
        <p:grpSpPr>
          <a:xfrm>
            <a:off x="7487193" y="3212744"/>
            <a:ext cx="376926" cy="370324"/>
            <a:chOff x="-40748275" y="3238700"/>
            <a:chExt cx="322600" cy="316950"/>
          </a:xfrm>
        </p:grpSpPr>
        <p:sp>
          <p:nvSpPr>
            <p:cNvPr id="643" name="Google Shape;643;p34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4"/>
          <p:cNvGrpSpPr/>
          <p:nvPr/>
        </p:nvGrpSpPr>
        <p:grpSpPr>
          <a:xfrm>
            <a:off x="6601469" y="3311488"/>
            <a:ext cx="334159" cy="298561"/>
            <a:chOff x="-2671375" y="3597450"/>
            <a:chExt cx="292250" cy="291450"/>
          </a:xfrm>
        </p:grpSpPr>
        <p:sp>
          <p:nvSpPr>
            <p:cNvPr id="650" name="Google Shape;650;p34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4"/>
          <p:cNvSpPr/>
          <p:nvPr/>
        </p:nvSpPr>
        <p:spPr>
          <a:xfrm>
            <a:off x="8368556" y="3356222"/>
            <a:ext cx="412338" cy="411893"/>
          </a:xfrm>
          <a:custGeom>
            <a:rect b="b" l="l" r="r" t="t"/>
            <a:pathLst>
              <a:path extrusionOk="0" fill="none" h="6486" w="6493">
                <a:moveTo>
                  <a:pt x="6486" y="3027"/>
                </a:moveTo>
                <a:cubicBezTo>
                  <a:pt x="6475" y="2929"/>
                  <a:pt x="6417" y="2837"/>
                  <a:pt x="6325" y="2803"/>
                </a:cubicBezTo>
                <a:lnTo>
                  <a:pt x="6084" y="2693"/>
                </a:lnTo>
                <a:cubicBezTo>
                  <a:pt x="6009" y="2665"/>
                  <a:pt x="5951" y="2601"/>
                  <a:pt x="5928" y="2521"/>
                </a:cubicBezTo>
                <a:lnTo>
                  <a:pt x="5928" y="2521"/>
                </a:lnTo>
                <a:cubicBezTo>
                  <a:pt x="5911" y="2446"/>
                  <a:pt x="5922" y="2365"/>
                  <a:pt x="5974" y="2302"/>
                </a:cubicBezTo>
                <a:lnTo>
                  <a:pt x="6130" y="2083"/>
                </a:lnTo>
                <a:cubicBezTo>
                  <a:pt x="6187" y="2009"/>
                  <a:pt x="6204" y="1899"/>
                  <a:pt x="6153" y="1813"/>
                </a:cubicBezTo>
                <a:cubicBezTo>
                  <a:pt x="6089" y="1681"/>
                  <a:pt x="6014" y="1560"/>
                  <a:pt x="5945" y="1445"/>
                </a:cubicBezTo>
                <a:cubicBezTo>
                  <a:pt x="5888" y="1364"/>
                  <a:pt x="5796" y="1312"/>
                  <a:pt x="5692" y="1330"/>
                </a:cubicBezTo>
                <a:lnTo>
                  <a:pt x="5427" y="1358"/>
                </a:lnTo>
                <a:cubicBezTo>
                  <a:pt x="5347" y="1364"/>
                  <a:pt x="5266" y="1335"/>
                  <a:pt x="5209" y="1278"/>
                </a:cubicBezTo>
                <a:lnTo>
                  <a:pt x="5209" y="1278"/>
                </a:lnTo>
                <a:cubicBezTo>
                  <a:pt x="5151" y="1220"/>
                  <a:pt x="5122" y="1145"/>
                  <a:pt x="5134" y="1065"/>
                </a:cubicBezTo>
                <a:lnTo>
                  <a:pt x="5163" y="800"/>
                </a:lnTo>
                <a:cubicBezTo>
                  <a:pt x="5174" y="696"/>
                  <a:pt x="5122" y="604"/>
                  <a:pt x="5048" y="547"/>
                </a:cubicBezTo>
                <a:cubicBezTo>
                  <a:pt x="4927" y="466"/>
                  <a:pt x="4806" y="397"/>
                  <a:pt x="4679" y="340"/>
                </a:cubicBezTo>
                <a:cubicBezTo>
                  <a:pt x="4593" y="294"/>
                  <a:pt x="4484" y="299"/>
                  <a:pt x="4403" y="357"/>
                </a:cubicBezTo>
                <a:lnTo>
                  <a:pt x="4190" y="518"/>
                </a:lnTo>
                <a:cubicBezTo>
                  <a:pt x="4127" y="570"/>
                  <a:pt x="4046" y="581"/>
                  <a:pt x="3966" y="558"/>
                </a:cubicBezTo>
                <a:lnTo>
                  <a:pt x="3966" y="558"/>
                </a:lnTo>
                <a:cubicBezTo>
                  <a:pt x="3885" y="535"/>
                  <a:pt x="3822" y="489"/>
                  <a:pt x="3793" y="409"/>
                </a:cubicBezTo>
                <a:lnTo>
                  <a:pt x="3684" y="167"/>
                </a:lnTo>
                <a:cubicBezTo>
                  <a:pt x="3649" y="81"/>
                  <a:pt x="3563" y="12"/>
                  <a:pt x="3459" y="6"/>
                </a:cubicBezTo>
                <a:cubicBezTo>
                  <a:pt x="3390" y="0"/>
                  <a:pt x="3315" y="0"/>
                  <a:pt x="3246" y="0"/>
                </a:cubicBezTo>
                <a:cubicBezTo>
                  <a:pt x="3172" y="0"/>
                  <a:pt x="3103" y="0"/>
                  <a:pt x="3028" y="6"/>
                </a:cubicBezTo>
                <a:cubicBezTo>
                  <a:pt x="2930" y="12"/>
                  <a:pt x="2849" y="69"/>
                  <a:pt x="2809" y="167"/>
                </a:cubicBezTo>
                <a:lnTo>
                  <a:pt x="2700" y="409"/>
                </a:lnTo>
                <a:cubicBezTo>
                  <a:pt x="2671" y="484"/>
                  <a:pt x="2608" y="541"/>
                  <a:pt x="2527" y="558"/>
                </a:cubicBezTo>
                <a:lnTo>
                  <a:pt x="2527" y="558"/>
                </a:lnTo>
                <a:cubicBezTo>
                  <a:pt x="2446" y="581"/>
                  <a:pt x="2366" y="570"/>
                  <a:pt x="2303" y="518"/>
                </a:cubicBezTo>
                <a:lnTo>
                  <a:pt x="2090" y="357"/>
                </a:lnTo>
                <a:cubicBezTo>
                  <a:pt x="2009" y="299"/>
                  <a:pt x="1900" y="288"/>
                  <a:pt x="1813" y="340"/>
                </a:cubicBezTo>
                <a:cubicBezTo>
                  <a:pt x="1687" y="403"/>
                  <a:pt x="1560" y="472"/>
                  <a:pt x="1445" y="547"/>
                </a:cubicBezTo>
                <a:cubicBezTo>
                  <a:pt x="1370" y="604"/>
                  <a:pt x="1319" y="696"/>
                  <a:pt x="1330" y="800"/>
                </a:cubicBezTo>
                <a:lnTo>
                  <a:pt x="1359" y="1065"/>
                </a:lnTo>
                <a:cubicBezTo>
                  <a:pt x="1370" y="1145"/>
                  <a:pt x="1342" y="1220"/>
                  <a:pt x="1284" y="1278"/>
                </a:cubicBezTo>
                <a:lnTo>
                  <a:pt x="1284" y="1278"/>
                </a:lnTo>
                <a:cubicBezTo>
                  <a:pt x="1226" y="1335"/>
                  <a:pt x="1146" y="1364"/>
                  <a:pt x="1065" y="1358"/>
                </a:cubicBezTo>
                <a:lnTo>
                  <a:pt x="801" y="1330"/>
                </a:lnTo>
                <a:cubicBezTo>
                  <a:pt x="697" y="1318"/>
                  <a:pt x="605" y="1364"/>
                  <a:pt x="547" y="1445"/>
                </a:cubicBezTo>
                <a:cubicBezTo>
                  <a:pt x="467" y="1560"/>
                  <a:pt x="398" y="1681"/>
                  <a:pt x="340" y="1813"/>
                </a:cubicBezTo>
                <a:cubicBezTo>
                  <a:pt x="294" y="1899"/>
                  <a:pt x="306" y="2003"/>
                  <a:pt x="363" y="2083"/>
                </a:cubicBezTo>
                <a:lnTo>
                  <a:pt x="519" y="2302"/>
                </a:lnTo>
                <a:cubicBezTo>
                  <a:pt x="570" y="2365"/>
                  <a:pt x="582" y="2446"/>
                  <a:pt x="565" y="2521"/>
                </a:cubicBezTo>
                <a:lnTo>
                  <a:pt x="565" y="2521"/>
                </a:lnTo>
                <a:cubicBezTo>
                  <a:pt x="542" y="2601"/>
                  <a:pt x="490" y="2665"/>
                  <a:pt x="409" y="2693"/>
                </a:cubicBezTo>
                <a:lnTo>
                  <a:pt x="168" y="2803"/>
                </a:lnTo>
                <a:cubicBezTo>
                  <a:pt x="81" y="2837"/>
                  <a:pt x="18" y="2924"/>
                  <a:pt x="6" y="3027"/>
                </a:cubicBezTo>
                <a:cubicBezTo>
                  <a:pt x="1" y="3102"/>
                  <a:pt x="1" y="3171"/>
                  <a:pt x="1" y="3246"/>
                </a:cubicBezTo>
                <a:cubicBezTo>
                  <a:pt x="1" y="3315"/>
                  <a:pt x="1" y="3390"/>
                  <a:pt x="6" y="3459"/>
                </a:cubicBezTo>
                <a:cubicBezTo>
                  <a:pt x="18" y="3557"/>
                  <a:pt x="75" y="3637"/>
                  <a:pt x="168" y="3683"/>
                </a:cubicBezTo>
                <a:lnTo>
                  <a:pt x="409" y="3793"/>
                </a:lnTo>
                <a:cubicBezTo>
                  <a:pt x="484" y="3821"/>
                  <a:pt x="542" y="3885"/>
                  <a:pt x="565" y="3965"/>
                </a:cubicBezTo>
                <a:lnTo>
                  <a:pt x="565" y="3965"/>
                </a:lnTo>
                <a:cubicBezTo>
                  <a:pt x="582" y="4040"/>
                  <a:pt x="570" y="4121"/>
                  <a:pt x="519" y="4184"/>
                </a:cubicBezTo>
                <a:lnTo>
                  <a:pt x="363" y="4403"/>
                </a:lnTo>
                <a:cubicBezTo>
                  <a:pt x="306" y="4483"/>
                  <a:pt x="288" y="4587"/>
                  <a:pt x="340" y="4673"/>
                </a:cubicBezTo>
                <a:cubicBezTo>
                  <a:pt x="404" y="4805"/>
                  <a:pt x="478" y="4926"/>
                  <a:pt x="547" y="5041"/>
                </a:cubicBezTo>
                <a:cubicBezTo>
                  <a:pt x="605" y="5122"/>
                  <a:pt x="697" y="5174"/>
                  <a:pt x="801" y="5156"/>
                </a:cubicBezTo>
                <a:lnTo>
                  <a:pt x="1065" y="5128"/>
                </a:lnTo>
                <a:cubicBezTo>
                  <a:pt x="1146" y="5122"/>
                  <a:pt x="1226" y="5151"/>
                  <a:pt x="1284" y="5208"/>
                </a:cubicBezTo>
                <a:lnTo>
                  <a:pt x="1284" y="5208"/>
                </a:lnTo>
                <a:cubicBezTo>
                  <a:pt x="1342" y="5266"/>
                  <a:pt x="1370" y="5346"/>
                  <a:pt x="1359" y="5421"/>
                </a:cubicBezTo>
                <a:lnTo>
                  <a:pt x="1330" y="5692"/>
                </a:lnTo>
                <a:cubicBezTo>
                  <a:pt x="1319" y="5789"/>
                  <a:pt x="1370" y="5882"/>
                  <a:pt x="1445" y="5939"/>
                </a:cubicBezTo>
                <a:cubicBezTo>
                  <a:pt x="1560" y="6020"/>
                  <a:pt x="1687" y="6094"/>
                  <a:pt x="1813" y="6152"/>
                </a:cubicBezTo>
                <a:cubicBezTo>
                  <a:pt x="1900" y="6192"/>
                  <a:pt x="2009" y="6187"/>
                  <a:pt x="2090" y="6129"/>
                </a:cubicBezTo>
                <a:lnTo>
                  <a:pt x="2303" y="5968"/>
                </a:lnTo>
                <a:cubicBezTo>
                  <a:pt x="2366" y="5922"/>
                  <a:pt x="2446" y="5905"/>
                  <a:pt x="2527" y="5928"/>
                </a:cubicBezTo>
                <a:lnTo>
                  <a:pt x="2527" y="5928"/>
                </a:lnTo>
                <a:cubicBezTo>
                  <a:pt x="2608" y="5951"/>
                  <a:pt x="2671" y="5997"/>
                  <a:pt x="2700" y="6077"/>
                </a:cubicBezTo>
                <a:lnTo>
                  <a:pt x="2809" y="6325"/>
                </a:lnTo>
                <a:cubicBezTo>
                  <a:pt x="2844" y="6411"/>
                  <a:pt x="2930" y="6474"/>
                  <a:pt x="3028" y="6480"/>
                </a:cubicBezTo>
                <a:cubicBezTo>
                  <a:pt x="3103" y="6486"/>
                  <a:pt x="3172" y="6486"/>
                  <a:pt x="3246" y="6486"/>
                </a:cubicBezTo>
                <a:cubicBezTo>
                  <a:pt x="3315" y="6486"/>
                  <a:pt x="3390" y="6486"/>
                  <a:pt x="3459" y="6480"/>
                </a:cubicBezTo>
                <a:cubicBezTo>
                  <a:pt x="3563" y="6474"/>
                  <a:pt x="3643" y="6417"/>
                  <a:pt x="3684" y="6325"/>
                </a:cubicBezTo>
                <a:lnTo>
                  <a:pt x="3793" y="6077"/>
                </a:lnTo>
                <a:cubicBezTo>
                  <a:pt x="3822" y="6008"/>
                  <a:pt x="3885" y="5951"/>
                  <a:pt x="3966" y="5928"/>
                </a:cubicBezTo>
                <a:lnTo>
                  <a:pt x="3966" y="5928"/>
                </a:lnTo>
                <a:cubicBezTo>
                  <a:pt x="4046" y="5905"/>
                  <a:pt x="4121" y="5922"/>
                  <a:pt x="4190" y="5968"/>
                </a:cubicBezTo>
                <a:lnTo>
                  <a:pt x="4403" y="6129"/>
                </a:lnTo>
                <a:cubicBezTo>
                  <a:pt x="4484" y="6187"/>
                  <a:pt x="4593" y="6198"/>
                  <a:pt x="4679" y="6152"/>
                </a:cubicBezTo>
                <a:cubicBezTo>
                  <a:pt x="4806" y="6083"/>
                  <a:pt x="4927" y="6014"/>
                  <a:pt x="5048" y="5939"/>
                </a:cubicBezTo>
                <a:cubicBezTo>
                  <a:pt x="5122" y="5882"/>
                  <a:pt x="5174" y="5789"/>
                  <a:pt x="5163" y="5692"/>
                </a:cubicBezTo>
                <a:lnTo>
                  <a:pt x="5134" y="5421"/>
                </a:lnTo>
                <a:cubicBezTo>
                  <a:pt x="5122" y="5346"/>
                  <a:pt x="5151" y="5266"/>
                  <a:pt x="5209" y="5208"/>
                </a:cubicBezTo>
                <a:lnTo>
                  <a:pt x="5209" y="5208"/>
                </a:lnTo>
                <a:cubicBezTo>
                  <a:pt x="5266" y="5151"/>
                  <a:pt x="5347" y="5122"/>
                  <a:pt x="5427" y="5128"/>
                </a:cubicBezTo>
                <a:lnTo>
                  <a:pt x="5692" y="5156"/>
                </a:lnTo>
                <a:cubicBezTo>
                  <a:pt x="5796" y="5174"/>
                  <a:pt x="5888" y="5122"/>
                  <a:pt x="5945" y="5041"/>
                </a:cubicBezTo>
                <a:cubicBezTo>
                  <a:pt x="6026" y="4926"/>
                  <a:pt x="6095" y="4805"/>
                  <a:pt x="6153" y="4673"/>
                </a:cubicBezTo>
                <a:cubicBezTo>
                  <a:pt x="6199" y="4587"/>
                  <a:pt x="6187" y="4483"/>
                  <a:pt x="6130" y="4403"/>
                </a:cubicBezTo>
                <a:lnTo>
                  <a:pt x="5974" y="4184"/>
                </a:lnTo>
                <a:cubicBezTo>
                  <a:pt x="5922" y="4121"/>
                  <a:pt x="5911" y="4040"/>
                  <a:pt x="5928" y="3965"/>
                </a:cubicBezTo>
                <a:lnTo>
                  <a:pt x="5928" y="3965"/>
                </a:lnTo>
                <a:cubicBezTo>
                  <a:pt x="5951" y="3885"/>
                  <a:pt x="6003" y="3821"/>
                  <a:pt x="6084" y="3793"/>
                </a:cubicBezTo>
                <a:lnTo>
                  <a:pt x="6325" y="3683"/>
                </a:lnTo>
                <a:cubicBezTo>
                  <a:pt x="6412" y="3649"/>
                  <a:pt x="6475" y="3562"/>
                  <a:pt x="6486" y="3459"/>
                </a:cubicBezTo>
                <a:cubicBezTo>
                  <a:pt x="6492" y="3390"/>
                  <a:pt x="6492" y="3315"/>
                  <a:pt x="6492" y="3246"/>
                </a:cubicBezTo>
                <a:cubicBezTo>
                  <a:pt x="6492" y="3171"/>
                  <a:pt x="6486" y="3102"/>
                  <a:pt x="6486" y="3027"/>
                </a:cubicBezTo>
                <a:close/>
                <a:moveTo>
                  <a:pt x="3246" y="4368"/>
                </a:moveTo>
                <a:cubicBezTo>
                  <a:pt x="2625" y="4368"/>
                  <a:pt x="2124" y="3862"/>
                  <a:pt x="2124" y="3246"/>
                </a:cubicBezTo>
                <a:cubicBezTo>
                  <a:pt x="2124" y="2624"/>
                  <a:pt x="2625" y="2124"/>
                  <a:pt x="3246" y="2124"/>
                </a:cubicBezTo>
                <a:cubicBezTo>
                  <a:pt x="3868" y="2124"/>
                  <a:pt x="4369" y="2624"/>
                  <a:pt x="4369" y="3246"/>
                </a:cubicBezTo>
                <a:cubicBezTo>
                  <a:pt x="4369" y="3862"/>
                  <a:pt x="3868" y="4368"/>
                  <a:pt x="3246" y="4368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 cap="flat" cmpd="sng" w="19050">
            <a:solidFill>
              <a:schemeClr val="lt2"/>
            </a:solidFill>
            <a:prstDash val="solid"/>
            <a:miter lim="57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 SemiBold"/>
                <a:ea typeface="Comfortaa SemiBold"/>
                <a:cs typeface="Comfortaa SemiBold"/>
                <a:sym typeface="Comfortaa SemiBold"/>
              </a:rPr>
              <a:t>Исходные данные</a:t>
            </a:r>
            <a:endParaRPr b="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58" name="Google Shape;658;p35"/>
          <p:cNvSpPr txBox="1"/>
          <p:nvPr>
            <p:ph idx="2" type="subTitle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Для решения проблемы отсутствия набора данных, которые подошли бы под нашу проблематику, было решено создать свой генератор синтетических данных.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59" name="Google Shape;659;p35"/>
          <p:cNvSpPr/>
          <p:nvPr/>
        </p:nvSpPr>
        <p:spPr>
          <a:xfrm>
            <a:off x="6841753" y="2742024"/>
            <a:ext cx="123305" cy="208648"/>
          </a:xfrm>
          <a:custGeom>
            <a:rect b="b" l="l" r="r" t="t"/>
            <a:pathLst>
              <a:path extrusionOk="0" h="7570" w="4104">
                <a:moveTo>
                  <a:pt x="1" y="1"/>
                </a:moveTo>
                <a:lnTo>
                  <a:pt x="1" y="7569"/>
                </a:lnTo>
                <a:lnTo>
                  <a:pt x="4104" y="7569"/>
                </a:lnTo>
                <a:lnTo>
                  <a:pt x="41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6962289" y="2492374"/>
            <a:ext cx="727900" cy="532039"/>
          </a:xfrm>
          <a:custGeom>
            <a:rect b="b" l="l" r="r" t="t"/>
            <a:pathLst>
              <a:path extrusionOk="0" h="19303" w="24227">
                <a:moveTo>
                  <a:pt x="62" y="9059"/>
                </a:moveTo>
                <a:cubicBezTo>
                  <a:pt x="62" y="9059"/>
                  <a:pt x="5746" y="1034"/>
                  <a:pt x="16627" y="1"/>
                </a:cubicBezTo>
                <a:lnTo>
                  <a:pt x="16354" y="9089"/>
                </a:lnTo>
                <a:cubicBezTo>
                  <a:pt x="16323" y="10396"/>
                  <a:pt x="16688" y="11673"/>
                  <a:pt x="17478" y="12676"/>
                </a:cubicBezTo>
                <a:cubicBezTo>
                  <a:pt x="18542" y="13983"/>
                  <a:pt x="20579" y="15168"/>
                  <a:pt x="24226" y="14104"/>
                </a:cubicBezTo>
                <a:cubicBezTo>
                  <a:pt x="24226" y="14104"/>
                  <a:pt x="17843" y="17782"/>
                  <a:pt x="10183" y="18816"/>
                </a:cubicBezTo>
                <a:cubicBezTo>
                  <a:pt x="6657" y="19302"/>
                  <a:pt x="3040" y="18512"/>
                  <a:pt x="1" y="16627"/>
                </a:cubicBezTo>
                <a:lnTo>
                  <a:pt x="1" y="16627"/>
                </a:lnTo>
                <a:lnTo>
                  <a:pt x="1" y="905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7441425" y="2445464"/>
            <a:ext cx="577495" cy="447450"/>
          </a:xfrm>
          <a:custGeom>
            <a:rect b="b" l="l" r="r" t="t"/>
            <a:pathLst>
              <a:path extrusionOk="0" h="16234" w="19221">
                <a:moveTo>
                  <a:pt x="12838" y="1"/>
                </a:moveTo>
                <a:cubicBezTo>
                  <a:pt x="4509" y="548"/>
                  <a:pt x="588" y="4864"/>
                  <a:pt x="588" y="4864"/>
                </a:cubicBezTo>
                <a:lnTo>
                  <a:pt x="436" y="10791"/>
                </a:lnTo>
                <a:cubicBezTo>
                  <a:pt x="0" y="13945"/>
                  <a:pt x="2549" y="16234"/>
                  <a:pt x="5730" y="16234"/>
                </a:cubicBezTo>
                <a:cubicBezTo>
                  <a:pt x="6319" y="16234"/>
                  <a:pt x="6931" y="16155"/>
                  <a:pt x="7549" y="15989"/>
                </a:cubicBezTo>
                <a:lnTo>
                  <a:pt x="13141" y="14530"/>
                </a:lnTo>
                <a:lnTo>
                  <a:pt x="16333" y="11186"/>
                </a:lnTo>
                <a:lnTo>
                  <a:pt x="19221" y="7265"/>
                </a:lnTo>
                <a:lnTo>
                  <a:pt x="17488" y="5776"/>
                </a:lnTo>
                <a:lnTo>
                  <a:pt x="14084" y="7083"/>
                </a:lnTo>
                <a:lnTo>
                  <a:pt x="10953" y="8299"/>
                </a:lnTo>
                <a:lnTo>
                  <a:pt x="6181" y="8299"/>
                </a:lnTo>
                <a:lnTo>
                  <a:pt x="5421" y="6171"/>
                </a:lnTo>
                <a:cubicBezTo>
                  <a:pt x="9737" y="3891"/>
                  <a:pt x="12838" y="3648"/>
                  <a:pt x="12838" y="3648"/>
                </a:cubicBezTo>
                <a:lnTo>
                  <a:pt x="13476" y="2432"/>
                </a:lnTo>
                <a:lnTo>
                  <a:pt x="128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5626276" y="2848410"/>
            <a:ext cx="267611" cy="313358"/>
          </a:xfrm>
          <a:custGeom>
            <a:rect b="b" l="l" r="r" t="t"/>
            <a:pathLst>
              <a:path extrusionOk="0" h="11369" w="8907">
                <a:moveTo>
                  <a:pt x="3740" y="1"/>
                </a:moveTo>
                <a:lnTo>
                  <a:pt x="1" y="5533"/>
                </a:lnTo>
                <a:lnTo>
                  <a:pt x="4712" y="11369"/>
                </a:lnTo>
                <a:lnTo>
                  <a:pt x="8907" y="7843"/>
                </a:lnTo>
                <a:lnTo>
                  <a:pt x="37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5368771" y="3000879"/>
            <a:ext cx="559828" cy="622499"/>
          </a:xfrm>
          <a:custGeom>
            <a:rect b="b" l="l" r="r" t="t"/>
            <a:pathLst>
              <a:path extrusionOk="0" h="22585" w="18633">
                <a:moveTo>
                  <a:pt x="8572" y="1"/>
                </a:moveTo>
                <a:cubicBezTo>
                  <a:pt x="2645" y="1065"/>
                  <a:pt x="426" y="9758"/>
                  <a:pt x="0" y="22190"/>
                </a:cubicBezTo>
                <a:cubicBezTo>
                  <a:pt x="0" y="22190"/>
                  <a:pt x="1824" y="22402"/>
                  <a:pt x="3313" y="21551"/>
                </a:cubicBezTo>
                <a:cubicBezTo>
                  <a:pt x="4013" y="21156"/>
                  <a:pt x="4712" y="20792"/>
                  <a:pt x="5532" y="20670"/>
                </a:cubicBezTo>
                <a:cubicBezTo>
                  <a:pt x="7265" y="20244"/>
                  <a:pt x="10122" y="19971"/>
                  <a:pt x="12311" y="21612"/>
                </a:cubicBezTo>
                <a:cubicBezTo>
                  <a:pt x="12311" y="21612"/>
                  <a:pt x="13283" y="22585"/>
                  <a:pt x="15168" y="21764"/>
                </a:cubicBezTo>
                <a:cubicBezTo>
                  <a:pt x="15168" y="21764"/>
                  <a:pt x="18633" y="9758"/>
                  <a:pt x="14408" y="370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5317637" y="3553208"/>
            <a:ext cx="364416" cy="429562"/>
          </a:xfrm>
          <a:custGeom>
            <a:rect b="b" l="l" r="r" t="t"/>
            <a:pathLst>
              <a:path extrusionOk="0" h="15585" w="12129">
                <a:moveTo>
                  <a:pt x="9279" y="1"/>
                </a:moveTo>
                <a:cubicBezTo>
                  <a:pt x="8415" y="1"/>
                  <a:pt x="7123" y="170"/>
                  <a:pt x="5958" y="995"/>
                </a:cubicBezTo>
                <a:cubicBezTo>
                  <a:pt x="5958" y="995"/>
                  <a:pt x="0" y="8563"/>
                  <a:pt x="4104" y="15585"/>
                </a:cubicBezTo>
                <a:lnTo>
                  <a:pt x="6353" y="14247"/>
                </a:lnTo>
                <a:cubicBezTo>
                  <a:pt x="6353" y="14247"/>
                  <a:pt x="3283" y="8411"/>
                  <a:pt x="7994" y="5098"/>
                </a:cubicBezTo>
                <a:lnTo>
                  <a:pt x="8663" y="4855"/>
                </a:lnTo>
                <a:lnTo>
                  <a:pt x="8663" y="6618"/>
                </a:lnTo>
                <a:lnTo>
                  <a:pt x="8663" y="13791"/>
                </a:lnTo>
                <a:lnTo>
                  <a:pt x="11672" y="13791"/>
                </a:lnTo>
                <a:lnTo>
                  <a:pt x="11672" y="6679"/>
                </a:lnTo>
                <a:lnTo>
                  <a:pt x="12128" y="569"/>
                </a:lnTo>
                <a:cubicBezTo>
                  <a:pt x="11429" y="235"/>
                  <a:pt x="10791" y="113"/>
                  <a:pt x="10274" y="83"/>
                </a:cubicBezTo>
                <a:cubicBezTo>
                  <a:pt x="10274" y="83"/>
                  <a:pt x="9880" y="1"/>
                  <a:pt x="92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5733141" y="2524207"/>
            <a:ext cx="1182661" cy="1566680"/>
          </a:xfrm>
          <a:custGeom>
            <a:rect b="b" l="l" r="r" t="t"/>
            <a:pathLst>
              <a:path extrusionOk="0" h="56841" w="39363">
                <a:moveTo>
                  <a:pt x="39211" y="12463"/>
                </a:moveTo>
                <a:cubicBezTo>
                  <a:pt x="38846" y="20700"/>
                  <a:pt x="37326" y="37904"/>
                  <a:pt x="31551" y="48938"/>
                </a:cubicBezTo>
                <a:cubicBezTo>
                  <a:pt x="28663" y="54470"/>
                  <a:pt x="22888" y="56841"/>
                  <a:pt x="17569" y="56050"/>
                </a:cubicBezTo>
                <a:cubicBezTo>
                  <a:pt x="13496" y="55442"/>
                  <a:pt x="9666" y="53011"/>
                  <a:pt x="7538" y="48695"/>
                </a:cubicBezTo>
                <a:cubicBezTo>
                  <a:pt x="3648" y="40913"/>
                  <a:pt x="1246" y="28785"/>
                  <a:pt x="243" y="12767"/>
                </a:cubicBezTo>
                <a:cubicBezTo>
                  <a:pt x="0" y="9393"/>
                  <a:pt x="1794" y="6262"/>
                  <a:pt x="4712" y="4682"/>
                </a:cubicBezTo>
                <a:cubicBezTo>
                  <a:pt x="5198" y="4408"/>
                  <a:pt x="5745" y="4165"/>
                  <a:pt x="6322" y="3983"/>
                </a:cubicBezTo>
                <a:cubicBezTo>
                  <a:pt x="6930" y="3800"/>
                  <a:pt x="7508" y="3618"/>
                  <a:pt x="8207" y="3436"/>
                </a:cubicBezTo>
                <a:cubicBezTo>
                  <a:pt x="15380" y="1521"/>
                  <a:pt x="25989" y="1"/>
                  <a:pt x="34590" y="4378"/>
                </a:cubicBezTo>
                <a:cubicBezTo>
                  <a:pt x="34682" y="4408"/>
                  <a:pt x="34773" y="4469"/>
                  <a:pt x="34894" y="4530"/>
                </a:cubicBezTo>
                <a:cubicBezTo>
                  <a:pt x="37660" y="6141"/>
                  <a:pt x="39363" y="9180"/>
                  <a:pt x="39211" y="12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5733141" y="2524207"/>
            <a:ext cx="1046588" cy="1544906"/>
          </a:xfrm>
          <a:custGeom>
            <a:rect b="b" l="l" r="r" t="t"/>
            <a:pathLst>
              <a:path extrusionOk="0" h="56051" w="34834">
                <a:moveTo>
                  <a:pt x="34834" y="4560"/>
                </a:moveTo>
                <a:cubicBezTo>
                  <a:pt x="26171" y="1"/>
                  <a:pt x="15472" y="1521"/>
                  <a:pt x="8177" y="3466"/>
                </a:cubicBezTo>
                <a:cubicBezTo>
                  <a:pt x="7508" y="3648"/>
                  <a:pt x="6870" y="3831"/>
                  <a:pt x="6262" y="3983"/>
                </a:cubicBezTo>
                <a:cubicBezTo>
                  <a:pt x="5684" y="4135"/>
                  <a:pt x="5167" y="4378"/>
                  <a:pt x="4681" y="4682"/>
                </a:cubicBezTo>
                <a:cubicBezTo>
                  <a:pt x="1794" y="6232"/>
                  <a:pt x="0" y="9332"/>
                  <a:pt x="183" y="12767"/>
                </a:cubicBezTo>
                <a:cubicBezTo>
                  <a:pt x="1216" y="28785"/>
                  <a:pt x="3617" y="40913"/>
                  <a:pt x="7478" y="48695"/>
                </a:cubicBezTo>
                <a:cubicBezTo>
                  <a:pt x="9605" y="53011"/>
                  <a:pt x="13435" y="55442"/>
                  <a:pt x="17508" y="56050"/>
                </a:cubicBezTo>
                <a:cubicBezTo>
                  <a:pt x="10608" y="42403"/>
                  <a:pt x="7326" y="31673"/>
                  <a:pt x="6140" y="23405"/>
                </a:cubicBezTo>
                <a:cubicBezTo>
                  <a:pt x="5046" y="15685"/>
                  <a:pt x="11095" y="8724"/>
                  <a:pt x="18876" y="8876"/>
                </a:cubicBezTo>
                <a:lnTo>
                  <a:pt x="19666" y="8876"/>
                </a:lnTo>
                <a:cubicBezTo>
                  <a:pt x="27022" y="8876"/>
                  <a:pt x="33131" y="7053"/>
                  <a:pt x="34834" y="4560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5239103" y="1126877"/>
            <a:ext cx="1809130" cy="1615245"/>
          </a:xfrm>
          <a:custGeom>
            <a:rect b="b" l="l" r="r" t="t"/>
            <a:pathLst>
              <a:path extrusionOk="0" h="58603" w="60214">
                <a:moveTo>
                  <a:pt x="60032" y="33982"/>
                </a:moveTo>
                <a:cubicBezTo>
                  <a:pt x="58968" y="49788"/>
                  <a:pt x="41794" y="54347"/>
                  <a:pt x="38451" y="55077"/>
                </a:cubicBezTo>
                <a:cubicBezTo>
                  <a:pt x="37964" y="55168"/>
                  <a:pt x="37508" y="55290"/>
                  <a:pt x="36992" y="55442"/>
                </a:cubicBezTo>
                <a:cubicBezTo>
                  <a:pt x="35533" y="55867"/>
                  <a:pt x="34104" y="56171"/>
                  <a:pt x="32797" y="56445"/>
                </a:cubicBezTo>
                <a:cubicBezTo>
                  <a:pt x="20943" y="58603"/>
                  <a:pt x="13678" y="54834"/>
                  <a:pt x="9332" y="50548"/>
                </a:cubicBezTo>
                <a:cubicBezTo>
                  <a:pt x="5836" y="47052"/>
                  <a:pt x="3708" y="42493"/>
                  <a:pt x="3009" y="37630"/>
                </a:cubicBezTo>
                <a:cubicBezTo>
                  <a:pt x="0" y="16961"/>
                  <a:pt x="10304" y="8480"/>
                  <a:pt x="17690" y="5137"/>
                </a:cubicBezTo>
                <a:cubicBezTo>
                  <a:pt x="21551" y="3404"/>
                  <a:pt x="24590" y="3009"/>
                  <a:pt x="24590" y="3009"/>
                </a:cubicBezTo>
                <a:cubicBezTo>
                  <a:pt x="37083" y="0"/>
                  <a:pt x="45898" y="3100"/>
                  <a:pt x="51946" y="10912"/>
                </a:cubicBezTo>
                <a:cubicBezTo>
                  <a:pt x="55047" y="14894"/>
                  <a:pt x="57418" y="20152"/>
                  <a:pt x="59150" y="26414"/>
                </a:cubicBezTo>
                <a:cubicBezTo>
                  <a:pt x="59880" y="28876"/>
                  <a:pt x="60214" y="31429"/>
                  <a:pt x="60032" y="339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5"/>
          <p:cNvSpPr/>
          <p:nvPr/>
        </p:nvSpPr>
        <p:spPr>
          <a:xfrm>
            <a:off x="5239103" y="1268432"/>
            <a:ext cx="985416" cy="1473684"/>
          </a:xfrm>
          <a:custGeom>
            <a:rect b="b" l="l" r="r" t="t"/>
            <a:pathLst>
              <a:path extrusionOk="0" h="53467" w="32798">
                <a:moveTo>
                  <a:pt x="32797" y="51309"/>
                </a:moveTo>
                <a:cubicBezTo>
                  <a:pt x="20943" y="53467"/>
                  <a:pt x="13678" y="49698"/>
                  <a:pt x="9332" y="45412"/>
                </a:cubicBezTo>
                <a:cubicBezTo>
                  <a:pt x="5836" y="41916"/>
                  <a:pt x="3708" y="37357"/>
                  <a:pt x="3009" y="32494"/>
                </a:cubicBezTo>
                <a:cubicBezTo>
                  <a:pt x="0" y="11825"/>
                  <a:pt x="10304" y="3344"/>
                  <a:pt x="17690" y="1"/>
                </a:cubicBezTo>
                <a:cubicBezTo>
                  <a:pt x="10699" y="12949"/>
                  <a:pt x="122" y="41157"/>
                  <a:pt x="32797" y="51309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5"/>
          <p:cNvSpPr/>
          <p:nvPr/>
        </p:nvSpPr>
        <p:spPr>
          <a:xfrm>
            <a:off x="5694775" y="1394415"/>
            <a:ext cx="1326066" cy="861521"/>
          </a:xfrm>
          <a:custGeom>
            <a:rect b="b" l="l" r="r" t="t"/>
            <a:pathLst>
              <a:path extrusionOk="0" h="31257" w="44136">
                <a:moveTo>
                  <a:pt x="27905" y="1"/>
                </a:moveTo>
                <a:cubicBezTo>
                  <a:pt x="24936" y="1"/>
                  <a:pt x="21964" y="419"/>
                  <a:pt x="19089" y="1296"/>
                </a:cubicBezTo>
                <a:cubicBezTo>
                  <a:pt x="10700" y="3789"/>
                  <a:pt x="5198" y="9290"/>
                  <a:pt x="1551" y="16676"/>
                </a:cubicBezTo>
                <a:cubicBezTo>
                  <a:pt x="335" y="19108"/>
                  <a:pt x="1" y="21874"/>
                  <a:pt x="639" y="24549"/>
                </a:cubicBezTo>
                <a:cubicBezTo>
                  <a:pt x="1437" y="27790"/>
                  <a:pt x="3830" y="31257"/>
                  <a:pt x="10420" y="31257"/>
                </a:cubicBezTo>
                <a:cubicBezTo>
                  <a:pt x="11863" y="31257"/>
                  <a:pt x="13508" y="31091"/>
                  <a:pt x="15381" y="30719"/>
                </a:cubicBezTo>
                <a:cubicBezTo>
                  <a:pt x="15381" y="30719"/>
                  <a:pt x="31764" y="28136"/>
                  <a:pt x="39819" y="23941"/>
                </a:cubicBezTo>
                <a:cubicBezTo>
                  <a:pt x="42494" y="22512"/>
                  <a:pt x="44135" y="19716"/>
                  <a:pt x="44014" y="16707"/>
                </a:cubicBezTo>
                <a:cubicBezTo>
                  <a:pt x="42281" y="10445"/>
                  <a:pt x="39910" y="5187"/>
                  <a:pt x="36779" y="1235"/>
                </a:cubicBezTo>
                <a:cubicBezTo>
                  <a:pt x="33894" y="426"/>
                  <a:pt x="30901" y="1"/>
                  <a:pt x="27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5"/>
          <p:cNvSpPr/>
          <p:nvPr/>
        </p:nvSpPr>
        <p:spPr>
          <a:xfrm>
            <a:off x="6170547" y="1892557"/>
            <a:ext cx="238377" cy="111463"/>
          </a:xfrm>
          <a:custGeom>
            <a:rect b="b" l="l" r="r" t="t"/>
            <a:pathLst>
              <a:path extrusionOk="0" h="4044" w="7934">
                <a:moveTo>
                  <a:pt x="7721" y="2280"/>
                </a:moveTo>
                <a:cubicBezTo>
                  <a:pt x="7721" y="2280"/>
                  <a:pt x="5472" y="1"/>
                  <a:pt x="1581" y="1490"/>
                </a:cubicBezTo>
                <a:cubicBezTo>
                  <a:pt x="1125" y="1672"/>
                  <a:pt x="639" y="1976"/>
                  <a:pt x="335" y="2402"/>
                </a:cubicBezTo>
                <a:cubicBezTo>
                  <a:pt x="31" y="2767"/>
                  <a:pt x="1" y="3435"/>
                  <a:pt x="396" y="3739"/>
                </a:cubicBezTo>
                <a:cubicBezTo>
                  <a:pt x="852" y="4043"/>
                  <a:pt x="1399" y="3830"/>
                  <a:pt x="1824" y="3618"/>
                </a:cubicBezTo>
                <a:cubicBezTo>
                  <a:pt x="2372" y="3314"/>
                  <a:pt x="2919" y="3010"/>
                  <a:pt x="3527" y="2827"/>
                </a:cubicBezTo>
                <a:cubicBezTo>
                  <a:pt x="4864" y="2402"/>
                  <a:pt x="6262" y="2311"/>
                  <a:pt x="7630" y="2615"/>
                </a:cubicBezTo>
                <a:cubicBezTo>
                  <a:pt x="7812" y="2675"/>
                  <a:pt x="7934" y="2311"/>
                  <a:pt x="7721" y="2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5"/>
          <p:cNvSpPr/>
          <p:nvPr/>
        </p:nvSpPr>
        <p:spPr>
          <a:xfrm>
            <a:off x="6829886" y="1740088"/>
            <a:ext cx="108703" cy="111463"/>
          </a:xfrm>
          <a:custGeom>
            <a:rect b="b" l="l" r="r" t="t"/>
            <a:pathLst>
              <a:path extrusionOk="0" h="4044" w="3618">
                <a:moveTo>
                  <a:pt x="2493" y="153"/>
                </a:moveTo>
                <a:cubicBezTo>
                  <a:pt x="1733" y="1"/>
                  <a:pt x="1003" y="365"/>
                  <a:pt x="578" y="973"/>
                </a:cubicBezTo>
                <a:cubicBezTo>
                  <a:pt x="0" y="1764"/>
                  <a:pt x="244" y="4043"/>
                  <a:pt x="244" y="4043"/>
                </a:cubicBezTo>
                <a:cubicBezTo>
                  <a:pt x="244" y="4013"/>
                  <a:pt x="274" y="3982"/>
                  <a:pt x="274" y="3922"/>
                </a:cubicBezTo>
                <a:cubicBezTo>
                  <a:pt x="304" y="3891"/>
                  <a:pt x="335" y="3861"/>
                  <a:pt x="335" y="3770"/>
                </a:cubicBezTo>
                <a:lnTo>
                  <a:pt x="335" y="3739"/>
                </a:lnTo>
                <a:cubicBezTo>
                  <a:pt x="517" y="3526"/>
                  <a:pt x="700" y="3283"/>
                  <a:pt x="912" y="3101"/>
                </a:cubicBezTo>
                <a:cubicBezTo>
                  <a:pt x="1216" y="2888"/>
                  <a:pt x="1551" y="2767"/>
                  <a:pt x="1946" y="2675"/>
                </a:cubicBezTo>
                <a:cubicBezTo>
                  <a:pt x="2584" y="2523"/>
                  <a:pt x="3344" y="2371"/>
                  <a:pt x="3496" y="1612"/>
                </a:cubicBezTo>
                <a:cubicBezTo>
                  <a:pt x="3618" y="973"/>
                  <a:pt x="3131" y="274"/>
                  <a:pt x="2493" y="1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5"/>
          <p:cNvSpPr/>
          <p:nvPr/>
        </p:nvSpPr>
        <p:spPr>
          <a:xfrm>
            <a:off x="6089279" y="2967393"/>
            <a:ext cx="473089" cy="389596"/>
          </a:xfrm>
          <a:custGeom>
            <a:rect b="b" l="l" r="r" t="t"/>
            <a:pathLst>
              <a:path extrusionOk="0" h="14135" w="15746">
                <a:moveTo>
                  <a:pt x="7873" y="0"/>
                </a:moveTo>
                <a:cubicBezTo>
                  <a:pt x="3526" y="0"/>
                  <a:pt x="1" y="3161"/>
                  <a:pt x="1" y="7052"/>
                </a:cubicBezTo>
                <a:cubicBezTo>
                  <a:pt x="1" y="10943"/>
                  <a:pt x="3526" y="14134"/>
                  <a:pt x="7873" y="14134"/>
                </a:cubicBezTo>
                <a:cubicBezTo>
                  <a:pt x="12220" y="14134"/>
                  <a:pt x="15745" y="10943"/>
                  <a:pt x="15745" y="7052"/>
                </a:cubicBezTo>
                <a:cubicBezTo>
                  <a:pt x="15745" y="3161"/>
                  <a:pt x="12220" y="0"/>
                  <a:pt x="7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5"/>
          <p:cNvSpPr/>
          <p:nvPr/>
        </p:nvSpPr>
        <p:spPr>
          <a:xfrm>
            <a:off x="6148645" y="3015983"/>
            <a:ext cx="354351" cy="291556"/>
          </a:xfrm>
          <a:custGeom>
            <a:rect b="b" l="l" r="r" t="t"/>
            <a:pathLst>
              <a:path extrusionOk="0" h="10578" w="11794">
                <a:moveTo>
                  <a:pt x="11794" y="5289"/>
                </a:moveTo>
                <a:cubicBezTo>
                  <a:pt x="11794" y="8207"/>
                  <a:pt x="9149" y="10578"/>
                  <a:pt x="5897" y="10578"/>
                </a:cubicBezTo>
                <a:cubicBezTo>
                  <a:pt x="2645" y="10578"/>
                  <a:pt x="0" y="8207"/>
                  <a:pt x="0" y="5289"/>
                </a:cubicBezTo>
                <a:cubicBezTo>
                  <a:pt x="0" y="2371"/>
                  <a:pt x="2645" y="0"/>
                  <a:pt x="5897" y="0"/>
                </a:cubicBezTo>
                <a:cubicBezTo>
                  <a:pt x="9149" y="0"/>
                  <a:pt x="11794" y="2371"/>
                  <a:pt x="11794" y="5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427124" y="1853393"/>
            <a:ext cx="683133" cy="712766"/>
          </a:xfrm>
          <a:custGeom>
            <a:rect b="b" l="l" r="r" t="t"/>
            <a:pathLst>
              <a:path extrusionOk="0" h="25860" w="22737">
                <a:moveTo>
                  <a:pt x="11095" y="631"/>
                </a:moveTo>
                <a:lnTo>
                  <a:pt x="11095" y="8899"/>
                </a:lnTo>
                <a:lnTo>
                  <a:pt x="1034" y="4309"/>
                </a:lnTo>
                <a:lnTo>
                  <a:pt x="11095" y="631"/>
                </a:lnTo>
                <a:close/>
                <a:moveTo>
                  <a:pt x="11611" y="631"/>
                </a:moveTo>
                <a:lnTo>
                  <a:pt x="21703" y="4279"/>
                </a:lnTo>
                <a:lnTo>
                  <a:pt x="11611" y="8899"/>
                </a:lnTo>
                <a:lnTo>
                  <a:pt x="11611" y="631"/>
                </a:lnTo>
                <a:close/>
                <a:moveTo>
                  <a:pt x="22128" y="4704"/>
                </a:moveTo>
                <a:lnTo>
                  <a:pt x="22159" y="19385"/>
                </a:lnTo>
                <a:lnTo>
                  <a:pt x="11642" y="14431"/>
                </a:lnTo>
                <a:lnTo>
                  <a:pt x="11642" y="9507"/>
                </a:lnTo>
                <a:lnTo>
                  <a:pt x="11611" y="9507"/>
                </a:lnTo>
                <a:lnTo>
                  <a:pt x="22128" y="4704"/>
                </a:lnTo>
                <a:close/>
                <a:moveTo>
                  <a:pt x="578" y="4704"/>
                </a:moveTo>
                <a:lnTo>
                  <a:pt x="11064" y="9507"/>
                </a:lnTo>
                <a:lnTo>
                  <a:pt x="11064" y="14431"/>
                </a:lnTo>
                <a:lnTo>
                  <a:pt x="578" y="19416"/>
                </a:lnTo>
                <a:lnTo>
                  <a:pt x="578" y="4704"/>
                </a:lnTo>
                <a:close/>
                <a:moveTo>
                  <a:pt x="11095" y="15039"/>
                </a:moveTo>
                <a:lnTo>
                  <a:pt x="11095" y="25161"/>
                </a:lnTo>
                <a:lnTo>
                  <a:pt x="912" y="19902"/>
                </a:lnTo>
                <a:lnTo>
                  <a:pt x="11095" y="15039"/>
                </a:lnTo>
                <a:close/>
                <a:moveTo>
                  <a:pt x="11611" y="15039"/>
                </a:moveTo>
                <a:lnTo>
                  <a:pt x="21824" y="19841"/>
                </a:lnTo>
                <a:lnTo>
                  <a:pt x="11611" y="25161"/>
                </a:lnTo>
                <a:lnTo>
                  <a:pt x="11611" y="15039"/>
                </a:lnTo>
                <a:close/>
                <a:moveTo>
                  <a:pt x="11338" y="1"/>
                </a:moveTo>
                <a:cubicBezTo>
                  <a:pt x="11307" y="1"/>
                  <a:pt x="11277" y="8"/>
                  <a:pt x="11247" y="23"/>
                </a:cubicBezTo>
                <a:lnTo>
                  <a:pt x="183" y="4036"/>
                </a:lnTo>
                <a:lnTo>
                  <a:pt x="122" y="4036"/>
                </a:lnTo>
                <a:lnTo>
                  <a:pt x="61" y="4096"/>
                </a:lnTo>
                <a:lnTo>
                  <a:pt x="31" y="4127"/>
                </a:lnTo>
                <a:cubicBezTo>
                  <a:pt x="0" y="4157"/>
                  <a:pt x="0" y="4188"/>
                  <a:pt x="0" y="4248"/>
                </a:cubicBezTo>
                <a:lnTo>
                  <a:pt x="0" y="4279"/>
                </a:lnTo>
                <a:lnTo>
                  <a:pt x="0" y="19841"/>
                </a:lnTo>
                <a:cubicBezTo>
                  <a:pt x="0" y="19902"/>
                  <a:pt x="0" y="19933"/>
                  <a:pt x="31" y="19963"/>
                </a:cubicBezTo>
                <a:cubicBezTo>
                  <a:pt x="31" y="19993"/>
                  <a:pt x="61" y="19993"/>
                  <a:pt x="61" y="20054"/>
                </a:cubicBezTo>
                <a:lnTo>
                  <a:pt x="122" y="20084"/>
                </a:lnTo>
                <a:lnTo>
                  <a:pt x="11155" y="25829"/>
                </a:lnTo>
                <a:cubicBezTo>
                  <a:pt x="11216" y="25860"/>
                  <a:pt x="11247" y="25860"/>
                  <a:pt x="11277" y="25860"/>
                </a:cubicBezTo>
                <a:cubicBezTo>
                  <a:pt x="11307" y="25860"/>
                  <a:pt x="11368" y="25860"/>
                  <a:pt x="11399" y="25829"/>
                </a:cubicBezTo>
                <a:lnTo>
                  <a:pt x="22493" y="19993"/>
                </a:lnTo>
                <a:lnTo>
                  <a:pt x="22523" y="19963"/>
                </a:lnTo>
                <a:cubicBezTo>
                  <a:pt x="22554" y="19933"/>
                  <a:pt x="22554" y="19933"/>
                  <a:pt x="22554" y="19902"/>
                </a:cubicBezTo>
                <a:cubicBezTo>
                  <a:pt x="22736" y="19902"/>
                  <a:pt x="22736" y="19841"/>
                  <a:pt x="22736" y="19811"/>
                </a:cubicBezTo>
                <a:lnTo>
                  <a:pt x="22675" y="4279"/>
                </a:lnTo>
                <a:lnTo>
                  <a:pt x="22675" y="4248"/>
                </a:lnTo>
                <a:cubicBezTo>
                  <a:pt x="22675" y="4188"/>
                  <a:pt x="22675" y="4157"/>
                  <a:pt x="22645" y="4127"/>
                </a:cubicBezTo>
                <a:lnTo>
                  <a:pt x="22615" y="4096"/>
                </a:lnTo>
                <a:lnTo>
                  <a:pt x="22554" y="4036"/>
                </a:lnTo>
                <a:lnTo>
                  <a:pt x="22493" y="4036"/>
                </a:lnTo>
                <a:lnTo>
                  <a:pt x="11429" y="23"/>
                </a:lnTo>
                <a:cubicBezTo>
                  <a:pt x="11399" y="8"/>
                  <a:pt x="11368" y="1"/>
                  <a:pt x="113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ETL-фаза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0" name="Google Shape;680;p36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Извлечение и обработка данных</a:t>
            </a:r>
            <a:endParaRPr/>
          </a:p>
        </p:txBody>
      </p:sp>
      <p:sp>
        <p:nvSpPr>
          <p:cNvPr id="681" name="Google Shape;681;p36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82" name="Google Shape;682;p36"/>
          <p:cNvGrpSpPr/>
          <p:nvPr/>
        </p:nvGrpSpPr>
        <p:grpSpPr>
          <a:xfrm>
            <a:off x="5507332" y="1400630"/>
            <a:ext cx="3102092" cy="3156274"/>
            <a:chOff x="5504532" y="1402030"/>
            <a:chExt cx="3102092" cy="3156274"/>
          </a:xfrm>
        </p:grpSpPr>
        <p:sp>
          <p:nvSpPr>
            <p:cNvPr id="683" name="Google Shape;683;p36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686" name="Google Shape;686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692" name="Google Shape;692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693" name="Google Shape;693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5" name="Google Shape;695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697" name="Google Shape;697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2" name="Google Shape;702;p36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705" name="Google Shape;70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7" name="Google Shape;707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708" name="Google Shape;708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11" name="Google Shape;711;p36"/>
          <p:cNvCxnSpPr>
            <a:stCxn id="680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2" name="Google Shape;712;p36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13" name="Google Shape;713;p36"/>
          <p:cNvSpPr/>
          <p:nvPr/>
        </p:nvSpPr>
        <p:spPr>
          <a:xfrm>
            <a:off x="6904087" y="2644726"/>
            <a:ext cx="376813" cy="365699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36"/>
          <p:cNvGrpSpPr/>
          <p:nvPr/>
        </p:nvGrpSpPr>
        <p:grpSpPr>
          <a:xfrm>
            <a:off x="7487193" y="3212744"/>
            <a:ext cx="376926" cy="370324"/>
            <a:chOff x="-40748275" y="3238700"/>
            <a:chExt cx="322600" cy="316950"/>
          </a:xfrm>
        </p:grpSpPr>
        <p:sp>
          <p:nvSpPr>
            <p:cNvPr id="715" name="Google Shape;715;p36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6601469" y="3311488"/>
            <a:ext cx="334159" cy="298561"/>
            <a:chOff x="-2671375" y="3597450"/>
            <a:chExt cx="292250" cy="291450"/>
          </a:xfrm>
        </p:grpSpPr>
        <p:sp>
          <p:nvSpPr>
            <p:cNvPr id="722" name="Google Shape;722;p36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6"/>
          <p:cNvSpPr/>
          <p:nvPr/>
        </p:nvSpPr>
        <p:spPr>
          <a:xfrm>
            <a:off x="8368556" y="3356222"/>
            <a:ext cx="412338" cy="411893"/>
          </a:xfrm>
          <a:custGeom>
            <a:rect b="b" l="l" r="r" t="t"/>
            <a:pathLst>
              <a:path extrusionOk="0" fill="none" h="6486" w="6493">
                <a:moveTo>
                  <a:pt x="6486" y="3027"/>
                </a:moveTo>
                <a:cubicBezTo>
                  <a:pt x="6475" y="2929"/>
                  <a:pt x="6417" y="2837"/>
                  <a:pt x="6325" y="2803"/>
                </a:cubicBezTo>
                <a:lnTo>
                  <a:pt x="6084" y="2693"/>
                </a:lnTo>
                <a:cubicBezTo>
                  <a:pt x="6009" y="2665"/>
                  <a:pt x="5951" y="2601"/>
                  <a:pt x="5928" y="2521"/>
                </a:cubicBezTo>
                <a:lnTo>
                  <a:pt x="5928" y="2521"/>
                </a:lnTo>
                <a:cubicBezTo>
                  <a:pt x="5911" y="2446"/>
                  <a:pt x="5922" y="2365"/>
                  <a:pt x="5974" y="2302"/>
                </a:cubicBezTo>
                <a:lnTo>
                  <a:pt x="6130" y="2083"/>
                </a:lnTo>
                <a:cubicBezTo>
                  <a:pt x="6187" y="2009"/>
                  <a:pt x="6204" y="1899"/>
                  <a:pt x="6153" y="1813"/>
                </a:cubicBezTo>
                <a:cubicBezTo>
                  <a:pt x="6089" y="1681"/>
                  <a:pt x="6014" y="1560"/>
                  <a:pt x="5945" y="1445"/>
                </a:cubicBezTo>
                <a:cubicBezTo>
                  <a:pt x="5888" y="1364"/>
                  <a:pt x="5796" y="1312"/>
                  <a:pt x="5692" y="1330"/>
                </a:cubicBezTo>
                <a:lnTo>
                  <a:pt x="5427" y="1358"/>
                </a:lnTo>
                <a:cubicBezTo>
                  <a:pt x="5347" y="1364"/>
                  <a:pt x="5266" y="1335"/>
                  <a:pt x="5209" y="1278"/>
                </a:cubicBezTo>
                <a:lnTo>
                  <a:pt x="5209" y="1278"/>
                </a:lnTo>
                <a:cubicBezTo>
                  <a:pt x="5151" y="1220"/>
                  <a:pt x="5122" y="1145"/>
                  <a:pt x="5134" y="1065"/>
                </a:cubicBezTo>
                <a:lnTo>
                  <a:pt x="5163" y="800"/>
                </a:lnTo>
                <a:cubicBezTo>
                  <a:pt x="5174" y="696"/>
                  <a:pt x="5122" y="604"/>
                  <a:pt x="5048" y="547"/>
                </a:cubicBezTo>
                <a:cubicBezTo>
                  <a:pt x="4927" y="466"/>
                  <a:pt x="4806" y="397"/>
                  <a:pt x="4679" y="340"/>
                </a:cubicBezTo>
                <a:cubicBezTo>
                  <a:pt x="4593" y="294"/>
                  <a:pt x="4484" y="299"/>
                  <a:pt x="4403" y="357"/>
                </a:cubicBezTo>
                <a:lnTo>
                  <a:pt x="4190" y="518"/>
                </a:lnTo>
                <a:cubicBezTo>
                  <a:pt x="4127" y="570"/>
                  <a:pt x="4046" y="581"/>
                  <a:pt x="3966" y="558"/>
                </a:cubicBezTo>
                <a:lnTo>
                  <a:pt x="3966" y="558"/>
                </a:lnTo>
                <a:cubicBezTo>
                  <a:pt x="3885" y="535"/>
                  <a:pt x="3822" y="489"/>
                  <a:pt x="3793" y="409"/>
                </a:cubicBezTo>
                <a:lnTo>
                  <a:pt x="3684" y="167"/>
                </a:lnTo>
                <a:cubicBezTo>
                  <a:pt x="3649" y="81"/>
                  <a:pt x="3563" y="12"/>
                  <a:pt x="3459" y="6"/>
                </a:cubicBezTo>
                <a:cubicBezTo>
                  <a:pt x="3390" y="0"/>
                  <a:pt x="3315" y="0"/>
                  <a:pt x="3246" y="0"/>
                </a:cubicBezTo>
                <a:cubicBezTo>
                  <a:pt x="3172" y="0"/>
                  <a:pt x="3103" y="0"/>
                  <a:pt x="3028" y="6"/>
                </a:cubicBezTo>
                <a:cubicBezTo>
                  <a:pt x="2930" y="12"/>
                  <a:pt x="2849" y="69"/>
                  <a:pt x="2809" y="167"/>
                </a:cubicBezTo>
                <a:lnTo>
                  <a:pt x="2700" y="409"/>
                </a:lnTo>
                <a:cubicBezTo>
                  <a:pt x="2671" y="484"/>
                  <a:pt x="2608" y="541"/>
                  <a:pt x="2527" y="558"/>
                </a:cubicBezTo>
                <a:lnTo>
                  <a:pt x="2527" y="558"/>
                </a:lnTo>
                <a:cubicBezTo>
                  <a:pt x="2446" y="581"/>
                  <a:pt x="2366" y="570"/>
                  <a:pt x="2303" y="518"/>
                </a:cubicBezTo>
                <a:lnTo>
                  <a:pt x="2090" y="357"/>
                </a:lnTo>
                <a:cubicBezTo>
                  <a:pt x="2009" y="299"/>
                  <a:pt x="1900" y="288"/>
                  <a:pt x="1813" y="340"/>
                </a:cubicBezTo>
                <a:cubicBezTo>
                  <a:pt x="1687" y="403"/>
                  <a:pt x="1560" y="472"/>
                  <a:pt x="1445" y="547"/>
                </a:cubicBezTo>
                <a:cubicBezTo>
                  <a:pt x="1370" y="604"/>
                  <a:pt x="1319" y="696"/>
                  <a:pt x="1330" y="800"/>
                </a:cubicBezTo>
                <a:lnTo>
                  <a:pt x="1359" y="1065"/>
                </a:lnTo>
                <a:cubicBezTo>
                  <a:pt x="1370" y="1145"/>
                  <a:pt x="1342" y="1220"/>
                  <a:pt x="1284" y="1278"/>
                </a:cubicBezTo>
                <a:lnTo>
                  <a:pt x="1284" y="1278"/>
                </a:lnTo>
                <a:cubicBezTo>
                  <a:pt x="1226" y="1335"/>
                  <a:pt x="1146" y="1364"/>
                  <a:pt x="1065" y="1358"/>
                </a:cubicBezTo>
                <a:lnTo>
                  <a:pt x="801" y="1330"/>
                </a:lnTo>
                <a:cubicBezTo>
                  <a:pt x="697" y="1318"/>
                  <a:pt x="605" y="1364"/>
                  <a:pt x="547" y="1445"/>
                </a:cubicBezTo>
                <a:cubicBezTo>
                  <a:pt x="467" y="1560"/>
                  <a:pt x="398" y="1681"/>
                  <a:pt x="340" y="1813"/>
                </a:cubicBezTo>
                <a:cubicBezTo>
                  <a:pt x="294" y="1899"/>
                  <a:pt x="306" y="2003"/>
                  <a:pt x="363" y="2083"/>
                </a:cubicBezTo>
                <a:lnTo>
                  <a:pt x="519" y="2302"/>
                </a:lnTo>
                <a:cubicBezTo>
                  <a:pt x="570" y="2365"/>
                  <a:pt x="582" y="2446"/>
                  <a:pt x="565" y="2521"/>
                </a:cubicBezTo>
                <a:lnTo>
                  <a:pt x="565" y="2521"/>
                </a:lnTo>
                <a:cubicBezTo>
                  <a:pt x="542" y="2601"/>
                  <a:pt x="490" y="2665"/>
                  <a:pt x="409" y="2693"/>
                </a:cubicBezTo>
                <a:lnTo>
                  <a:pt x="168" y="2803"/>
                </a:lnTo>
                <a:cubicBezTo>
                  <a:pt x="81" y="2837"/>
                  <a:pt x="18" y="2924"/>
                  <a:pt x="6" y="3027"/>
                </a:cubicBezTo>
                <a:cubicBezTo>
                  <a:pt x="1" y="3102"/>
                  <a:pt x="1" y="3171"/>
                  <a:pt x="1" y="3246"/>
                </a:cubicBezTo>
                <a:cubicBezTo>
                  <a:pt x="1" y="3315"/>
                  <a:pt x="1" y="3390"/>
                  <a:pt x="6" y="3459"/>
                </a:cubicBezTo>
                <a:cubicBezTo>
                  <a:pt x="18" y="3557"/>
                  <a:pt x="75" y="3637"/>
                  <a:pt x="168" y="3683"/>
                </a:cubicBezTo>
                <a:lnTo>
                  <a:pt x="409" y="3793"/>
                </a:lnTo>
                <a:cubicBezTo>
                  <a:pt x="484" y="3821"/>
                  <a:pt x="542" y="3885"/>
                  <a:pt x="565" y="3965"/>
                </a:cubicBezTo>
                <a:lnTo>
                  <a:pt x="565" y="3965"/>
                </a:lnTo>
                <a:cubicBezTo>
                  <a:pt x="582" y="4040"/>
                  <a:pt x="570" y="4121"/>
                  <a:pt x="519" y="4184"/>
                </a:cubicBezTo>
                <a:lnTo>
                  <a:pt x="363" y="4403"/>
                </a:lnTo>
                <a:cubicBezTo>
                  <a:pt x="306" y="4483"/>
                  <a:pt x="288" y="4587"/>
                  <a:pt x="340" y="4673"/>
                </a:cubicBezTo>
                <a:cubicBezTo>
                  <a:pt x="404" y="4805"/>
                  <a:pt x="478" y="4926"/>
                  <a:pt x="547" y="5041"/>
                </a:cubicBezTo>
                <a:cubicBezTo>
                  <a:pt x="605" y="5122"/>
                  <a:pt x="697" y="5174"/>
                  <a:pt x="801" y="5156"/>
                </a:cubicBezTo>
                <a:lnTo>
                  <a:pt x="1065" y="5128"/>
                </a:lnTo>
                <a:cubicBezTo>
                  <a:pt x="1146" y="5122"/>
                  <a:pt x="1226" y="5151"/>
                  <a:pt x="1284" y="5208"/>
                </a:cubicBezTo>
                <a:lnTo>
                  <a:pt x="1284" y="5208"/>
                </a:lnTo>
                <a:cubicBezTo>
                  <a:pt x="1342" y="5266"/>
                  <a:pt x="1370" y="5346"/>
                  <a:pt x="1359" y="5421"/>
                </a:cubicBezTo>
                <a:lnTo>
                  <a:pt x="1330" y="5692"/>
                </a:lnTo>
                <a:cubicBezTo>
                  <a:pt x="1319" y="5789"/>
                  <a:pt x="1370" y="5882"/>
                  <a:pt x="1445" y="5939"/>
                </a:cubicBezTo>
                <a:cubicBezTo>
                  <a:pt x="1560" y="6020"/>
                  <a:pt x="1687" y="6094"/>
                  <a:pt x="1813" y="6152"/>
                </a:cubicBezTo>
                <a:cubicBezTo>
                  <a:pt x="1900" y="6192"/>
                  <a:pt x="2009" y="6187"/>
                  <a:pt x="2090" y="6129"/>
                </a:cubicBezTo>
                <a:lnTo>
                  <a:pt x="2303" y="5968"/>
                </a:lnTo>
                <a:cubicBezTo>
                  <a:pt x="2366" y="5922"/>
                  <a:pt x="2446" y="5905"/>
                  <a:pt x="2527" y="5928"/>
                </a:cubicBezTo>
                <a:lnTo>
                  <a:pt x="2527" y="5928"/>
                </a:lnTo>
                <a:cubicBezTo>
                  <a:pt x="2608" y="5951"/>
                  <a:pt x="2671" y="5997"/>
                  <a:pt x="2700" y="6077"/>
                </a:cubicBezTo>
                <a:lnTo>
                  <a:pt x="2809" y="6325"/>
                </a:lnTo>
                <a:cubicBezTo>
                  <a:pt x="2844" y="6411"/>
                  <a:pt x="2930" y="6474"/>
                  <a:pt x="3028" y="6480"/>
                </a:cubicBezTo>
                <a:cubicBezTo>
                  <a:pt x="3103" y="6486"/>
                  <a:pt x="3172" y="6486"/>
                  <a:pt x="3246" y="6486"/>
                </a:cubicBezTo>
                <a:cubicBezTo>
                  <a:pt x="3315" y="6486"/>
                  <a:pt x="3390" y="6486"/>
                  <a:pt x="3459" y="6480"/>
                </a:cubicBezTo>
                <a:cubicBezTo>
                  <a:pt x="3563" y="6474"/>
                  <a:pt x="3643" y="6417"/>
                  <a:pt x="3684" y="6325"/>
                </a:cubicBezTo>
                <a:lnTo>
                  <a:pt x="3793" y="6077"/>
                </a:lnTo>
                <a:cubicBezTo>
                  <a:pt x="3822" y="6008"/>
                  <a:pt x="3885" y="5951"/>
                  <a:pt x="3966" y="5928"/>
                </a:cubicBezTo>
                <a:lnTo>
                  <a:pt x="3966" y="5928"/>
                </a:lnTo>
                <a:cubicBezTo>
                  <a:pt x="4046" y="5905"/>
                  <a:pt x="4121" y="5922"/>
                  <a:pt x="4190" y="5968"/>
                </a:cubicBezTo>
                <a:lnTo>
                  <a:pt x="4403" y="6129"/>
                </a:lnTo>
                <a:cubicBezTo>
                  <a:pt x="4484" y="6187"/>
                  <a:pt x="4593" y="6198"/>
                  <a:pt x="4679" y="6152"/>
                </a:cubicBezTo>
                <a:cubicBezTo>
                  <a:pt x="4806" y="6083"/>
                  <a:pt x="4927" y="6014"/>
                  <a:pt x="5048" y="5939"/>
                </a:cubicBezTo>
                <a:cubicBezTo>
                  <a:pt x="5122" y="5882"/>
                  <a:pt x="5174" y="5789"/>
                  <a:pt x="5163" y="5692"/>
                </a:cubicBezTo>
                <a:lnTo>
                  <a:pt x="5134" y="5421"/>
                </a:lnTo>
                <a:cubicBezTo>
                  <a:pt x="5122" y="5346"/>
                  <a:pt x="5151" y="5266"/>
                  <a:pt x="5209" y="5208"/>
                </a:cubicBezTo>
                <a:lnTo>
                  <a:pt x="5209" y="5208"/>
                </a:lnTo>
                <a:cubicBezTo>
                  <a:pt x="5266" y="5151"/>
                  <a:pt x="5347" y="5122"/>
                  <a:pt x="5427" y="5128"/>
                </a:cubicBezTo>
                <a:lnTo>
                  <a:pt x="5692" y="5156"/>
                </a:lnTo>
                <a:cubicBezTo>
                  <a:pt x="5796" y="5174"/>
                  <a:pt x="5888" y="5122"/>
                  <a:pt x="5945" y="5041"/>
                </a:cubicBezTo>
                <a:cubicBezTo>
                  <a:pt x="6026" y="4926"/>
                  <a:pt x="6095" y="4805"/>
                  <a:pt x="6153" y="4673"/>
                </a:cubicBezTo>
                <a:cubicBezTo>
                  <a:pt x="6199" y="4587"/>
                  <a:pt x="6187" y="4483"/>
                  <a:pt x="6130" y="4403"/>
                </a:cubicBezTo>
                <a:lnTo>
                  <a:pt x="5974" y="4184"/>
                </a:lnTo>
                <a:cubicBezTo>
                  <a:pt x="5922" y="4121"/>
                  <a:pt x="5911" y="4040"/>
                  <a:pt x="5928" y="3965"/>
                </a:cubicBezTo>
                <a:lnTo>
                  <a:pt x="5928" y="3965"/>
                </a:lnTo>
                <a:cubicBezTo>
                  <a:pt x="5951" y="3885"/>
                  <a:pt x="6003" y="3821"/>
                  <a:pt x="6084" y="3793"/>
                </a:cubicBezTo>
                <a:lnTo>
                  <a:pt x="6325" y="3683"/>
                </a:lnTo>
                <a:cubicBezTo>
                  <a:pt x="6412" y="3649"/>
                  <a:pt x="6475" y="3562"/>
                  <a:pt x="6486" y="3459"/>
                </a:cubicBezTo>
                <a:cubicBezTo>
                  <a:pt x="6492" y="3390"/>
                  <a:pt x="6492" y="3315"/>
                  <a:pt x="6492" y="3246"/>
                </a:cubicBezTo>
                <a:cubicBezTo>
                  <a:pt x="6492" y="3171"/>
                  <a:pt x="6486" y="3102"/>
                  <a:pt x="6486" y="3027"/>
                </a:cubicBezTo>
                <a:close/>
                <a:moveTo>
                  <a:pt x="3246" y="4368"/>
                </a:moveTo>
                <a:cubicBezTo>
                  <a:pt x="2625" y="4368"/>
                  <a:pt x="2124" y="3862"/>
                  <a:pt x="2124" y="3246"/>
                </a:cubicBezTo>
                <a:cubicBezTo>
                  <a:pt x="2124" y="2624"/>
                  <a:pt x="2625" y="2124"/>
                  <a:pt x="3246" y="2124"/>
                </a:cubicBezTo>
                <a:cubicBezTo>
                  <a:pt x="3868" y="2124"/>
                  <a:pt x="4369" y="2624"/>
                  <a:pt x="4369" y="3246"/>
                </a:cubicBezTo>
                <a:cubicBezTo>
                  <a:pt x="4369" y="3862"/>
                  <a:pt x="3868" y="4368"/>
                  <a:pt x="3246" y="4368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 cap="flat" cmpd="sng" w="19050">
            <a:solidFill>
              <a:schemeClr val="lt2"/>
            </a:solidFill>
            <a:prstDash val="solid"/>
            <a:miter lim="57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"/>
          <p:cNvSpPr txBox="1"/>
          <p:nvPr/>
        </p:nvSpPr>
        <p:spPr>
          <a:xfrm>
            <a:off x="720000" y="835000"/>
            <a:ext cx="3358200" cy="9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Извлекает данные о коммитах в GitLab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0" name="Google Shape;730;p37"/>
          <p:cNvSpPr txBox="1"/>
          <p:nvPr/>
        </p:nvSpPr>
        <p:spPr>
          <a:xfrm>
            <a:off x="4572000" y="835000"/>
            <a:ext cx="3358200" cy="9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Очищает и нормализует данные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1" name="Google Shape;731;p37"/>
          <p:cNvSpPr txBox="1"/>
          <p:nvPr/>
        </p:nvSpPr>
        <p:spPr>
          <a:xfrm>
            <a:off x="684375" y="2676813"/>
            <a:ext cx="3358200" cy="9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Добавляет параметры </a:t>
            </a: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(язык</a:t>
            </a:r>
            <a:r>
              <a:rPr b="1" lang="en" sz="18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, LoC, время активности)</a:t>
            </a:r>
            <a:endParaRPr b="1" sz="18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2" name="Google Shape;732;p37"/>
          <p:cNvSpPr txBox="1"/>
          <p:nvPr/>
        </p:nvSpPr>
        <p:spPr>
          <a:xfrm>
            <a:off x="4536375" y="2638975"/>
            <a:ext cx="3358200" cy="9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Приводит базовую статистику по полученным данным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33" name="Google Shape;733;p37"/>
          <p:cNvCxnSpPr>
            <a:stCxn id="729" idx="3"/>
            <a:endCxn id="730" idx="1"/>
          </p:cNvCxnSpPr>
          <p:nvPr/>
        </p:nvCxnSpPr>
        <p:spPr>
          <a:xfrm>
            <a:off x="4078200" y="1296100"/>
            <a:ext cx="4938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4" name="Google Shape;734;p37"/>
          <p:cNvCxnSpPr>
            <a:stCxn id="730" idx="3"/>
            <a:endCxn id="731" idx="0"/>
          </p:cNvCxnSpPr>
          <p:nvPr/>
        </p:nvCxnSpPr>
        <p:spPr>
          <a:xfrm flipH="1">
            <a:off x="2363400" y="1296100"/>
            <a:ext cx="5566800" cy="1380600"/>
          </a:xfrm>
          <a:prstGeom prst="bentConnector4">
            <a:avLst>
              <a:gd fmla="val -4305" name="adj1"/>
              <a:gd fmla="val 73928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5" name="Google Shape;735;p37"/>
          <p:cNvCxnSpPr>
            <a:stCxn id="731" idx="3"/>
            <a:endCxn id="732" idx="1"/>
          </p:cNvCxnSpPr>
          <p:nvPr/>
        </p:nvCxnSpPr>
        <p:spPr>
          <a:xfrm flipH="1" rot="10800000">
            <a:off x="4042575" y="3119013"/>
            <a:ext cx="493800" cy="1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36" name="Google Shape;736;p37"/>
          <p:cNvSpPr/>
          <p:nvPr/>
        </p:nvSpPr>
        <p:spPr>
          <a:xfrm>
            <a:off x="8557016" y="4021777"/>
            <a:ext cx="67234" cy="124016"/>
          </a:xfrm>
          <a:custGeom>
            <a:rect b="b" l="l" r="r" t="t"/>
            <a:pathLst>
              <a:path extrusionOk="0" h="7570" w="4104">
                <a:moveTo>
                  <a:pt x="1" y="1"/>
                </a:moveTo>
                <a:lnTo>
                  <a:pt x="1" y="7569"/>
                </a:lnTo>
                <a:lnTo>
                  <a:pt x="4104" y="7569"/>
                </a:lnTo>
                <a:lnTo>
                  <a:pt x="41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8622737" y="3873395"/>
            <a:ext cx="396899" cy="316231"/>
          </a:xfrm>
          <a:custGeom>
            <a:rect b="b" l="l" r="r" t="t"/>
            <a:pathLst>
              <a:path extrusionOk="0" h="19303" w="24227">
                <a:moveTo>
                  <a:pt x="62" y="9059"/>
                </a:moveTo>
                <a:cubicBezTo>
                  <a:pt x="62" y="9059"/>
                  <a:pt x="5746" y="1034"/>
                  <a:pt x="16627" y="1"/>
                </a:cubicBezTo>
                <a:lnTo>
                  <a:pt x="16354" y="9089"/>
                </a:lnTo>
                <a:cubicBezTo>
                  <a:pt x="16323" y="10396"/>
                  <a:pt x="16688" y="11673"/>
                  <a:pt x="17478" y="12676"/>
                </a:cubicBezTo>
                <a:cubicBezTo>
                  <a:pt x="18542" y="13983"/>
                  <a:pt x="20579" y="15168"/>
                  <a:pt x="24226" y="14104"/>
                </a:cubicBezTo>
                <a:cubicBezTo>
                  <a:pt x="24226" y="14104"/>
                  <a:pt x="17843" y="17782"/>
                  <a:pt x="10183" y="18816"/>
                </a:cubicBezTo>
                <a:cubicBezTo>
                  <a:pt x="6657" y="19302"/>
                  <a:pt x="3040" y="18512"/>
                  <a:pt x="1" y="16627"/>
                </a:cubicBezTo>
                <a:lnTo>
                  <a:pt x="1" y="16627"/>
                </a:lnTo>
                <a:lnTo>
                  <a:pt x="1" y="905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8731586" y="3845514"/>
            <a:ext cx="314888" cy="265954"/>
          </a:xfrm>
          <a:custGeom>
            <a:rect b="b" l="l" r="r" t="t"/>
            <a:pathLst>
              <a:path extrusionOk="0" h="16234" w="19221">
                <a:moveTo>
                  <a:pt x="12838" y="1"/>
                </a:moveTo>
                <a:cubicBezTo>
                  <a:pt x="4509" y="548"/>
                  <a:pt x="588" y="4864"/>
                  <a:pt x="588" y="4864"/>
                </a:cubicBezTo>
                <a:lnTo>
                  <a:pt x="436" y="10791"/>
                </a:lnTo>
                <a:cubicBezTo>
                  <a:pt x="0" y="13945"/>
                  <a:pt x="2549" y="16234"/>
                  <a:pt x="5730" y="16234"/>
                </a:cubicBezTo>
                <a:cubicBezTo>
                  <a:pt x="6319" y="16234"/>
                  <a:pt x="6931" y="16155"/>
                  <a:pt x="7549" y="15989"/>
                </a:cubicBezTo>
                <a:lnTo>
                  <a:pt x="13141" y="14530"/>
                </a:lnTo>
                <a:lnTo>
                  <a:pt x="16333" y="11186"/>
                </a:lnTo>
                <a:lnTo>
                  <a:pt x="19221" y="7265"/>
                </a:lnTo>
                <a:lnTo>
                  <a:pt x="17488" y="5776"/>
                </a:lnTo>
                <a:lnTo>
                  <a:pt x="14084" y="7083"/>
                </a:lnTo>
                <a:lnTo>
                  <a:pt x="10953" y="8299"/>
                </a:lnTo>
                <a:lnTo>
                  <a:pt x="6181" y="8299"/>
                </a:lnTo>
                <a:lnTo>
                  <a:pt x="5421" y="6171"/>
                </a:lnTo>
                <a:cubicBezTo>
                  <a:pt x="9737" y="3891"/>
                  <a:pt x="12838" y="3648"/>
                  <a:pt x="12838" y="3648"/>
                </a:cubicBezTo>
                <a:lnTo>
                  <a:pt x="13476" y="2432"/>
                </a:lnTo>
                <a:lnTo>
                  <a:pt x="128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7894277" y="4085009"/>
            <a:ext cx="145919" cy="186253"/>
          </a:xfrm>
          <a:custGeom>
            <a:rect b="b" l="l" r="r" t="t"/>
            <a:pathLst>
              <a:path extrusionOk="0" h="11369" w="8907">
                <a:moveTo>
                  <a:pt x="3740" y="1"/>
                </a:moveTo>
                <a:lnTo>
                  <a:pt x="1" y="5533"/>
                </a:lnTo>
                <a:lnTo>
                  <a:pt x="4712" y="11369"/>
                </a:lnTo>
                <a:lnTo>
                  <a:pt x="8907" y="7843"/>
                </a:lnTo>
                <a:lnTo>
                  <a:pt x="37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7753873" y="4175631"/>
            <a:ext cx="305255" cy="369999"/>
          </a:xfrm>
          <a:custGeom>
            <a:rect b="b" l="l" r="r" t="t"/>
            <a:pathLst>
              <a:path extrusionOk="0" h="22585" w="18633">
                <a:moveTo>
                  <a:pt x="8572" y="1"/>
                </a:moveTo>
                <a:cubicBezTo>
                  <a:pt x="2645" y="1065"/>
                  <a:pt x="426" y="9758"/>
                  <a:pt x="0" y="22190"/>
                </a:cubicBezTo>
                <a:cubicBezTo>
                  <a:pt x="0" y="22190"/>
                  <a:pt x="1824" y="22402"/>
                  <a:pt x="3313" y="21551"/>
                </a:cubicBezTo>
                <a:cubicBezTo>
                  <a:pt x="4013" y="21156"/>
                  <a:pt x="4712" y="20792"/>
                  <a:pt x="5532" y="20670"/>
                </a:cubicBezTo>
                <a:cubicBezTo>
                  <a:pt x="7265" y="20244"/>
                  <a:pt x="10122" y="19971"/>
                  <a:pt x="12311" y="21612"/>
                </a:cubicBezTo>
                <a:cubicBezTo>
                  <a:pt x="12311" y="21612"/>
                  <a:pt x="13283" y="22585"/>
                  <a:pt x="15168" y="21764"/>
                </a:cubicBezTo>
                <a:cubicBezTo>
                  <a:pt x="15168" y="21764"/>
                  <a:pt x="18633" y="9758"/>
                  <a:pt x="14408" y="370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7725992" y="4503913"/>
            <a:ext cx="198703" cy="255321"/>
          </a:xfrm>
          <a:custGeom>
            <a:rect b="b" l="l" r="r" t="t"/>
            <a:pathLst>
              <a:path extrusionOk="0" h="15585" w="12129">
                <a:moveTo>
                  <a:pt x="9279" y="1"/>
                </a:moveTo>
                <a:cubicBezTo>
                  <a:pt x="8415" y="1"/>
                  <a:pt x="7123" y="170"/>
                  <a:pt x="5958" y="995"/>
                </a:cubicBezTo>
                <a:cubicBezTo>
                  <a:pt x="5958" y="995"/>
                  <a:pt x="0" y="8563"/>
                  <a:pt x="4104" y="15585"/>
                </a:cubicBezTo>
                <a:lnTo>
                  <a:pt x="6353" y="14247"/>
                </a:lnTo>
                <a:cubicBezTo>
                  <a:pt x="6353" y="14247"/>
                  <a:pt x="3283" y="8411"/>
                  <a:pt x="7994" y="5098"/>
                </a:cubicBezTo>
                <a:lnTo>
                  <a:pt x="8663" y="4855"/>
                </a:lnTo>
                <a:lnTo>
                  <a:pt x="8663" y="6618"/>
                </a:lnTo>
                <a:lnTo>
                  <a:pt x="8663" y="13791"/>
                </a:lnTo>
                <a:lnTo>
                  <a:pt x="11672" y="13791"/>
                </a:lnTo>
                <a:lnTo>
                  <a:pt x="11672" y="6679"/>
                </a:lnTo>
                <a:lnTo>
                  <a:pt x="12128" y="569"/>
                </a:lnTo>
                <a:cubicBezTo>
                  <a:pt x="11429" y="235"/>
                  <a:pt x="10791" y="113"/>
                  <a:pt x="10274" y="83"/>
                </a:cubicBezTo>
                <a:cubicBezTo>
                  <a:pt x="10274" y="83"/>
                  <a:pt x="9880" y="1"/>
                  <a:pt x="92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7952546" y="3892315"/>
            <a:ext cx="644864" cy="931198"/>
          </a:xfrm>
          <a:custGeom>
            <a:rect b="b" l="l" r="r" t="t"/>
            <a:pathLst>
              <a:path extrusionOk="0" h="56841" w="39363">
                <a:moveTo>
                  <a:pt x="39211" y="12463"/>
                </a:moveTo>
                <a:cubicBezTo>
                  <a:pt x="38846" y="20700"/>
                  <a:pt x="37326" y="37904"/>
                  <a:pt x="31551" y="48938"/>
                </a:cubicBezTo>
                <a:cubicBezTo>
                  <a:pt x="28663" y="54470"/>
                  <a:pt x="22888" y="56841"/>
                  <a:pt x="17569" y="56050"/>
                </a:cubicBezTo>
                <a:cubicBezTo>
                  <a:pt x="13496" y="55442"/>
                  <a:pt x="9666" y="53011"/>
                  <a:pt x="7538" y="48695"/>
                </a:cubicBezTo>
                <a:cubicBezTo>
                  <a:pt x="3648" y="40913"/>
                  <a:pt x="1246" y="28785"/>
                  <a:pt x="243" y="12767"/>
                </a:cubicBezTo>
                <a:cubicBezTo>
                  <a:pt x="0" y="9393"/>
                  <a:pt x="1794" y="6262"/>
                  <a:pt x="4712" y="4682"/>
                </a:cubicBezTo>
                <a:cubicBezTo>
                  <a:pt x="5198" y="4408"/>
                  <a:pt x="5745" y="4165"/>
                  <a:pt x="6322" y="3983"/>
                </a:cubicBezTo>
                <a:cubicBezTo>
                  <a:pt x="6930" y="3800"/>
                  <a:pt x="7508" y="3618"/>
                  <a:pt x="8207" y="3436"/>
                </a:cubicBezTo>
                <a:cubicBezTo>
                  <a:pt x="15380" y="1521"/>
                  <a:pt x="25989" y="1"/>
                  <a:pt x="34590" y="4378"/>
                </a:cubicBezTo>
                <a:cubicBezTo>
                  <a:pt x="34682" y="4408"/>
                  <a:pt x="34773" y="4469"/>
                  <a:pt x="34894" y="4530"/>
                </a:cubicBezTo>
                <a:cubicBezTo>
                  <a:pt x="37660" y="6141"/>
                  <a:pt x="39363" y="9180"/>
                  <a:pt x="39211" y="12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7952546" y="3892315"/>
            <a:ext cx="570668" cy="918256"/>
          </a:xfrm>
          <a:custGeom>
            <a:rect b="b" l="l" r="r" t="t"/>
            <a:pathLst>
              <a:path extrusionOk="0" h="56051" w="34834">
                <a:moveTo>
                  <a:pt x="34834" y="4560"/>
                </a:moveTo>
                <a:cubicBezTo>
                  <a:pt x="26171" y="1"/>
                  <a:pt x="15472" y="1521"/>
                  <a:pt x="8177" y="3466"/>
                </a:cubicBezTo>
                <a:cubicBezTo>
                  <a:pt x="7508" y="3648"/>
                  <a:pt x="6870" y="3831"/>
                  <a:pt x="6262" y="3983"/>
                </a:cubicBezTo>
                <a:cubicBezTo>
                  <a:pt x="5684" y="4135"/>
                  <a:pt x="5167" y="4378"/>
                  <a:pt x="4681" y="4682"/>
                </a:cubicBezTo>
                <a:cubicBezTo>
                  <a:pt x="1794" y="6232"/>
                  <a:pt x="0" y="9332"/>
                  <a:pt x="183" y="12767"/>
                </a:cubicBezTo>
                <a:cubicBezTo>
                  <a:pt x="1216" y="28785"/>
                  <a:pt x="3617" y="40913"/>
                  <a:pt x="7478" y="48695"/>
                </a:cubicBezTo>
                <a:cubicBezTo>
                  <a:pt x="9605" y="53011"/>
                  <a:pt x="13435" y="55442"/>
                  <a:pt x="17508" y="56050"/>
                </a:cubicBezTo>
                <a:cubicBezTo>
                  <a:pt x="10608" y="42403"/>
                  <a:pt x="7326" y="31673"/>
                  <a:pt x="6140" y="23405"/>
                </a:cubicBezTo>
                <a:cubicBezTo>
                  <a:pt x="5046" y="15685"/>
                  <a:pt x="11095" y="8724"/>
                  <a:pt x="18876" y="8876"/>
                </a:cubicBezTo>
                <a:lnTo>
                  <a:pt x="19666" y="8876"/>
                </a:lnTo>
                <a:cubicBezTo>
                  <a:pt x="27022" y="8876"/>
                  <a:pt x="33131" y="7053"/>
                  <a:pt x="34834" y="4560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7683172" y="3061797"/>
            <a:ext cx="986456" cy="960064"/>
          </a:xfrm>
          <a:custGeom>
            <a:rect b="b" l="l" r="r" t="t"/>
            <a:pathLst>
              <a:path extrusionOk="0" h="58603" w="60214">
                <a:moveTo>
                  <a:pt x="60032" y="33982"/>
                </a:moveTo>
                <a:cubicBezTo>
                  <a:pt x="58968" y="49788"/>
                  <a:pt x="41794" y="54347"/>
                  <a:pt x="38451" y="55077"/>
                </a:cubicBezTo>
                <a:cubicBezTo>
                  <a:pt x="37964" y="55168"/>
                  <a:pt x="37508" y="55290"/>
                  <a:pt x="36992" y="55442"/>
                </a:cubicBezTo>
                <a:cubicBezTo>
                  <a:pt x="35533" y="55867"/>
                  <a:pt x="34104" y="56171"/>
                  <a:pt x="32797" y="56445"/>
                </a:cubicBezTo>
                <a:cubicBezTo>
                  <a:pt x="20943" y="58603"/>
                  <a:pt x="13678" y="54834"/>
                  <a:pt x="9332" y="50548"/>
                </a:cubicBezTo>
                <a:cubicBezTo>
                  <a:pt x="5836" y="47052"/>
                  <a:pt x="3708" y="42493"/>
                  <a:pt x="3009" y="37630"/>
                </a:cubicBezTo>
                <a:cubicBezTo>
                  <a:pt x="0" y="16961"/>
                  <a:pt x="10304" y="8480"/>
                  <a:pt x="17690" y="5137"/>
                </a:cubicBezTo>
                <a:cubicBezTo>
                  <a:pt x="21551" y="3404"/>
                  <a:pt x="24590" y="3009"/>
                  <a:pt x="24590" y="3009"/>
                </a:cubicBezTo>
                <a:cubicBezTo>
                  <a:pt x="37083" y="0"/>
                  <a:pt x="45898" y="3100"/>
                  <a:pt x="51946" y="10912"/>
                </a:cubicBezTo>
                <a:cubicBezTo>
                  <a:pt x="55047" y="14894"/>
                  <a:pt x="57418" y="20152"/>
                  <a:pt x="59150" y="26414"/>
                </a:cubicBezTo>
                <a:cubicBezTo>
                  <a:pt x="59880" y="28876"/>
                  <a:pt x="60214" y="31429"/>
                  <a:pt x="60032" y="339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7683172" y="3145931"/>
            <a:ext cx="537313" cy="875923"/>
          </a:xfrm>
          <a:custGeom>
            <a:rect b="b" l="l" r="r" t="t"/>
            <a:pathLst>
              <a:path extrusionOk="0" h="53467" w="32798">
                <a:moveTo>
                  <a:pt x="32797" y="51309"/>
                </a:moveTo>
                <a:cubicBezTo>
                  <a:pt x="20943" y="53467"/>
                  <a:pt x="13678" y="49698"/>
                  <a:pt x="9332" y="45412"/>
                </a:cubicBezTo>
                <a:cubicBezTo>
                  <a:pt x="5836" y="41916"/>
                  <a:pt x="3708" y="37357"/>
                  <a:pt x="3009" y="32494"/>
                </a:cubicBezTo>
                <a:cubicBezTo>
                  <a:pt x="0" y="11825"/>
                  <a:pt x="10304" y="3344"/>
                  <a:pt x="17690" y="1"/>
                </a:cubicBezTo>
                <a:cubicBezTo>
                  <a:pt x="10699" y="12949"/>
                  <a:pt x="122" y="41157"/>
                  <a:pt x="32797" y="51309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7855427" y="3220810"/>
            <a:ext cx="723058" cy="512068"/>
          </a:xfrm>
          <a:custGeom>
            <a:rect b="b" l="l" r="r" t="t"/>
            <a:pathLst>
              <a:path extrusionOk="0" h="31257" w="44136">
                <a:moveTo>
                  <a:pt x="27905" y="1"/>
                </a:moveTo>
                <a:cubicBezTo>
                  <a:pt x="24936" y="1"/>
                  <a:pt x="21964" y="419"/>
                  <a:pt x="19089" y="1296"/>
                </a:cubicBezTo>
                <a:cubicBezTo>
                  <a:pt x="10700" y="3789"/>
                  <a:pt x="5198" y="9290"/>
                  <a:pt x="1551" y="16676"/>
                </a:cubicBezTo>
                <a:cubicBezTo>
                  <a:pt x="335" y="19108"/>
                  <a:pt x="1" y="21874"/>
                  <a:pt x="639" y="24549"/>
                </a:cubicBezTo>
                <a:cubicBezTo>
                  <a:pt x="1437" y="27790"/>
                  <a:pt x="3830" y="31257"/>
                  <a:pt x="10420" y="31257"/>
                </a:cubicBezTo>
                <a:cubicBezTo>
                  <a:pt x="11863" y="31257"/>
                  <a:pt x="13508" y="31091"/>
                  <a:pt x="15381" y="30719"/>
                </a:cubicBezTo>
                <a:cubicBezTo>
                  <a:pt x="15381" y="30719"/>
                  <a:pt x="31764" y="28136"/>
                  <a:pt x="39819" y="23941"/>
                </a:cubicBezTo>
                <a:cubicBezTo>
                  <a:pt x="42494" y="22512"/>
                  <a:pt x="44135" y="19716"/>
                  <a:pt x="44014" y="16707"/>
                </a:cubicBezTo>
                <a:cubicBezTo>
                  <a:pt x="42281" y="10445"/>
                  <a:pt x="39910" y="5187"/>
                  <a:pt x="36779" y="1235"/>
                </a:cubicBezTo>
                <a:cubicBezTo>
                  <a:pt x="33894" y="426"/>
                  <a:pt x="30901" y="1"/>
                  <a:pt x="27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8038641" y="3516887"/>
            <a:ext cx="129979" cy="66251"/>
          </a:xfrm>
          <a:custGeom>
            <a:rect b="b" l="l" r="r" t="t"/>
            <a:pathLst>
              <a:path extrusionOk="0" h="4044" w="7934">
                <a:moveTo>
                  <a:pt x="7721" y="2280"/>
                </a:moveTo>
                <a:cubicBezTo>
                  <a:pt x="7721" y="2280"/>
                  <a:pt x="5472" y="1"/>
                  <a:pt x="1581" y="1490"/>
                </a:cubicBezTo>
                <a:cubicBezTo>
                  <a:pt x="1125" y="1672"/>
                  <a:pt x="639" y="1976"/>
                  <a:pt x="335" y="2402"/>
                </a:cubicBezTo>
                <a:cubicBezTo>
                  <a:pt x="31" y="2767"/>
                  <a:pt x="1" y="3435"/>
                  <a:pt x="396" y="3739"/>
                </a:cubicBezTo>
                <a:cubicBezTo>
                  <a:pt x="852" y="4043"/>
                  <a:pt x="1399" y="3830"/>
                  <a:pt x="1824" y="3618"/>
                </a:cubicBezTo>
                <a:cubicBezTo>
                  <a:pt x="2372" y="3314"/>
                  <a:pt x="2919" y="3010"/>
                  <a:pt x="3527" y="2827"/>
                </a:cubicBezTo>
                <a:cubicBezTo>
                  <a:pt x="4864" y="2402"/>
                  <a:pt x="6262" y="2311"/>
                  <a:pt x="7630" y="2615"/>
                </a:cubicBezTo>
                <a:cubicBezTo>
                  <a:pt x="7812" y="2675"/>
                  <a:pt x="7934" y="2311"/>
                  <a:pt x="7721" y="2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8398145" y="3426265"/>
            <a:ext cx="59272" cy="66251"/>
          </a:xfrm>
          <a:custGeom>
            <a:rect b="b" l="l" r="r" t="t"/>
            <a:pathLst>
              <a:path extrusionOk="0" h="4044" w="3618">
                <a:moveTo>
                  <a:pt x="2493" y="153"/>
                </a:moveTo>
                <a:cubicBezTo>
                  <a:pt x="1733" y="1"/>
                  <a:pt x="1003" y="365"/>
                  <a:pt x="578" y="973"/>
                </a:cubicBezTo>
                <a:cubicBezTo>
                  <a:pt x="0" y="1764"/>
                  <a:pt x="244" y="4043"/>
                  <a:pt x="244" y="4043"/>
                </a:cubicBezTo>
                <a:cubicBezTo>
                  <a:pt x="244" y="4013"/>
                  <a:pt x="274" y="3982"/>
                  <a:pt x="274" y="3922"/>
                </a:cubicBezTo>
                <a:cubicBezTo>
                  <a:pt x="304" y="3891"/>
                  <a:pt x="335" y="3861"/>
                  <a:pt x="335" y="3770"/>
                </a:cubicBezTo>
                <a:lnTo>
                  <a:pt x="335" y="3739"/>
                </a:lnTo>
                <a:cubicBezTo>
                  <a:pt x="517" y="3526"/>
                  <a:pt x="700" y="3283"/>
                  <a:pt x="912" y="3101"/>
                </a:cubicBezTo>
                <a:cubicBezTo>
                  <a:pt x="1216" y="2888"/>
                  <a:pt x="1551" y="2767"/>
                  <a:pt x="1946" y="2675"/>
                </a:cubicBezTo>
                <a:cubicBezTo>
                  <a:pt x="2584" y="2523"/>
                  <a:pt x="3344" y="2371"/>
                  <a:pt x="3496" y="1612"/>
                </a:cubicBezTo>
                <a:cubicBezTo>
                  <a:pt x="3618" y="973"/>
                  <a:pt x="3131" y="274"/>
                  <a:pt x="2493" y="1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8146730" y="4155727"/>
            <a:ext cx="257959" cy="231567"/>
          </a:xfrm>
          <a:custGeom>
            <a:rect b="b" l="l" r="r" t="t"/>
            <a:pathLst>
              <a:path extrusionOk="0" h="14135" w="15746">
                <a:moveTo>
                  <a:pt x="7873" y="0"/>
                </a:moveTo>
                <a:cubicBezTo>
                  <a:pt x="3526" y="0"/>
                  <a:pt x="1" y="3161"/>
                  <a:pt x="1" y="7052"/>
                </a:cubicBezTo>
                <a:cubicBezTo>
                  <a:pt x="1" y="10943"/>
                  <a:pt x="3526" y="14134"/>
                  <a:pt x="7873" y="14134"/>
                </a:cubicBezTo>
                <a:cubicBezTo>
                  <a:pt x="12220" y="14134"/>
                  <a:pt x="15745" y="10943"/>
                  <a:pt x="15745" y="7052"/>
                </a:cubicBezTo>
                <a:cubicBezTo>
                  <a:pt x="15745" y="3161"/>
                  <a:pt x="12220" y="0"/>
                  <a:pt x="7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8179099" y="4184608"/>
            <a:ext cx="193215" cy="173294"/>
          </a:xfrm>
          <a:custGeom>
            <a:rect b="b" l="l" r="r" t="t"/>
            <a:pathLst>
              <a:path extrusionOk="0" h="10578" w="11794">
                <a:moveTo>
                  <a:pt x="11794" y="5289"/>
                </a:moveTo>
                <a:cubicBezTo>
                  <a:pt x="11794" y="8207"/>
                  <a:pt x="9149" y="10578"/>
                  <a:pt x="5897" y="10578"/>
                </a:cubicBezTo>
                <a:cubicBezTo>
                  <a:pt x="2645" y="10578"/>
                  <a:pt x="0" y="8207"/>
                  <a:pt x="0" y="5289"/>
                </a:cubicBezTo>
                <a:cubicBezTo>
                  <a:pt x="0" y="2371"/>
                  <a:pt x="2645" y="0"/>
                  <a:pt x="5897" y="0"/>
                </a:cubicBezTo>
                <a:cubicBezTo>
                  <a:pt x="9149" y="0"/>
                  <a:pt x="11794" y="2371"/>
                  <a:pt x="11794" y="5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8723789" y="3493609"/>
            <a:ext cx="372489" cy="423651"/>
          </a:xfrm>
          <a:custGeom>
            <a:rect b="b" l="l" r="r" t="t"/>
            <a:pathLst>
              <a:path extrusionOk="0" h="25860" w="22737">
                <a:moveTo>
                  <a:pt x="11095" y="631"/>
                </a:moveTo>
                <a:lnTo>
                  <a:pt x="11095" y="8899"/>
                </a:lnTo>
                <a:lnTo>
                  <a:pt x="1034" y="4309"/>
                </a:lnTo>
                <a:lnTo>
                  <a:pt x="11095" y="631"/>
                </a:lnTo>
                <a:close/>
                <a:moveTo>
                  <a:pt x="11611" y="631"/>
                </a:moveTo>
                <a:lnTo>
                  <a:pt x="21703" y="4279"/>
                </a:lnTo>
                <a:lnTo>
                  <a:pt x="11611" y="8899"/>
                </a:lnTo>
                <a:lnTo>
                  <a:pt x="11611" y="631"/>
                </a:lnTo>
                <a:close/>
                <a:moveTo>
                  <a:pt x="22128" y="4704"/>
                </a:moveTo>
                <a:lnTo>
                  <a:pt x="22159" y="19385"/>
                </a:lnTo>
                <a:lnTo>
                  <a:pt x="11642" y="14431"/>
                </a:lnTo>
                <a:lnTo>
                  <a:pt x="11642" y="9507"/>
                </a:lnTo>
                <a:lnTo>
                  <a:pt x="11611" y="9507"/>
                </a:lnTo>
                <a:lnTo>
                  <a:pt x="22128" y="4704"/>
                </a:lnTo>
                <a:close/>
                <a:moveTo>
                  <a:pt x="578" y="4704"/>
                </a:moveTo>
                <a:lnTo>
                  <a:pt x="11064" y="9507"/>
                </a:lnTo>
                <a:lnTo>
                  <a:pt x="11064" y="14431"/>
                </a:lnTo>
                <a:lnTo>
                  <a:pt x="578" y="19416"/>
                </a:lnTo>
                <a:lnTo>
                  <a:pt x="578" y="4704"/>
                </a:lnTo>
                <a:close/>
                <a:moveTo>
                  <a:pt x="11095" y="15039"/>
                </a:moveTo>
                <a:lnTo>
                  <a:pt x="11095" y="25161"/>
                </a:lnTo>
                <a:lnTo>
                  <a:pt x="912" y="19902"/>
                </a:lnTo>
                <a:lnTo>
                  <a:pt x="11095" y="15039"/>
                </a:lnTo>
                <a:close/>
                <a:moveTo>
                  <a:pt x="11611" y="15039"/>
                </a:moveTo>
                <a:lnTo>
                  <a:pt x="21824" y="19841"/>
                </a:lnTo>
                <a:lnTo>
                  <a:pt x="11611" y="25161"/>
                </a:lnTo>
                <a:lnTo>
                  <a:pt x="11611" y="15039"/>
                </a:lnTo>
                <a:close/>
                <a:moveTo>
                  <a:pt x="11338" y="1"/>
                </a:moveTo>
                <a:cubicBezTo>
                  <a:pt x="11307" y="1"/>
                  <a:pt x="11277" y="8"/>
                  <a:pt x="11247" y="23"/>
                </a:cubicBezTo>
                <a:lnTo>
                  <a:pt x="183" y="4036"/>
                </a:lnTo>
                <a:lnTo>
                  <a:pt x="122" y="4036"/>
                </a:lnTo>
                <a:lnTo>
                  <a:pt x="61" y="4096"/>
                </a:lnTo>
                <a:lnTo>
                  <a:pt x="31" y="4127"/>
                </a:lnTo>
                <a:cubicBezTo>
                  <a:pt x="0" y="4157"/>
                  <a:pt x="0" y="4188"/>
                  <a:pt x="0" y="4248"/>
                </a:cubicBezTo>
                <a:lnTo>
                  <a:pt x="0" y="4279"/>
                </a:lnTo>
                <a:lnTo>
                  <a:pt x="0" y="19841"/>
                </a:lnTo>
                <a:cubicBezTo>
                  <a:pt x="0" y="19902"/>
                  <a:pt x="0" y="19933"/>
                  <a:pt x="31" y="19963"/>
                </a:cubicBezTo>
                <a:cubicBezTo>
                  <a:pt x="31" y="19993"/>
                  <a:pt x="61" y="19993"/>
                  <a:pt x="61" y="20054"/>
                </a:cubicBezTo>
                <a:lnTo>
                  <a:pt x="122" y="20084"/>
                </a:lnTo>
                <a:lnTo>
                  <a:pt x="11155" y="25829"/>
                </a:lnTo>
                <a:cubicBezTo>
                  <a:pt x="11216" y="25860"/>
                  <a:pt x="11247" y="25860"/>
                  <a:pt x="11277" y="25860"/>
                </a:cubicBezTo>
                <a:cubicBezTo>
                  <a:pt x="11307" y="25860"/>
                  <a:pt x="11368" y="25860"/>
                  <a:pt x="11399" y="25829"/>
                </a:cubicBezTo>
                <a:lnTo>
                  <a:pt x="22493" y="19993"/>
                </a:lnTo>
                <a:lnTo>
                  <a:pt x="22523" y="19963"/>
                </a:lnTo>
                <a:cubicBezTo>
                  <a:pt x="22554" y="19933"/>
                  <a:pt x="22554" y="19933"/>
                  <a:pt x="22554" y="19902"/>
                </a:cubicBezTo>
                <a:cubicBezTo>
                  <a:pt x="22736" y="19902"/>
                  <a:pt x="22736" y="19841"/>
                  <a:pt x="22736" y="19811"/>
                </a:cubicBezTo>
                <a:lnTo>
                  <a:pt x="22675" y="4279"/>
                </a:lnTo>
                <a:lnTo>
                  <a:pt x="22675" y="4248"/>
                </a:lnTo>
                <a:cubicBezTo>
                  <a:pt x="22675" y="4188"/>
                  <a:pt x="22675" y="4157"/>
                  <a:pt x="22645" y="4127"/>
                </a:cubicBezTo>
                <a:lnTo>
                  <a:pt x="22615" y="4096"/>
                </a:lnTo>
                <a:lnTo>
                  <a:pt x="22554" y="4036"/>
                </a:lnTo>
                <a:lnTo>
                  <a:pt x="22493" y="4036"/>
                </a:lnTo>
                <a:lnTo>
                  <a:pt x="11429" y="23"/>
                </a:lnTo>
                <a:cubicBezTo>
                  <a:pt x="11399" y="8"/>
                  <a:pt x="11368" y="1"/>
                  <a:pt x="113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8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L-фаза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38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Анализ и поиск аномалий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8" name="Google Shape;758;p38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59" name="Google Shape;759;p38"/>
          <p:cNvCxnSpPr>
            <a:stCxn id="757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0" name="Google Shape;760;p38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61" name="Google Shape;761;p38"/>
          <p:cNvSpPr/>
          <p:nvPr/>
        </p:nvSpPr>
        <p:spPr>
          <a:xfrm>
            <a:off x="8365731" y="3311510"/>
            <a:ext cx="412338" cy="411893"/>
          </a:xfrm>
          <a:custGeom>
            <a:rect b="b" l="l" r="r" t="t"/>
            <a:pathLst>
              <a:path extrusionOk="0" fill="none" h="6486" w="6493">
                <a:moveTo>
                  <a:pt x="6486" y="3027"/>
                </a:moveTo>
                <a:cubicBezTo>
                  <a:pt x="6475" y="2929"/>
                  <a:pt x="6417" y="2837"/>
                  <a:pt x="6325" y="2803"/>
                </a:cubicBezTo>
                <a:lnTo>
                  <a:pt x="6084" y="2693"/>
                </a:lnTo>
                <a:cubicBezTo>
                  <a:pt x="6009" y="2665"/>
                  <a:pt x="5951" y="2601"/>
                  <a:pt x="5928" y="2521"/>
                </a:cubicBezTo>
                <a:lnTo>
                  <a:pt x="5928" y="2521"/>
                </a:lnTo>
                <a:cubicBezTo>
                  <a:pt x="5911" y="2446"/>
                  <a:pt x="5922" y="2365"/>
                  <a:pt x="5974" y="2302"/>
                </a:cubicBezTo>
                <a:lnTo>
                  <a:pt x="6130" y="2083"/>
                </a:lnTo>
                <a:cubicBezTo>
                  <a:pt x="6187" y="2009"/>
                  <a:pt x="6204" y="1899"/>
                  <a:pt x="6153" y="1813"/>
                </a:cubicBezTo>
                <a:cubicBezTo>
                  <a:pt x="6089" y="1681"/>
                  <a:pt x="6014" y="1560"/>
                  <a:pt x="5945" y="1445"/>
                </a:cubicBezTo>
                <a:cubicBezTo>
                  <a:pt x="5888" y="1364"/>
                  <a:pt x="5796" y="1312"/>
                  <a:pt x="5692" y="1330"/>
                </a:cubicBezTo>
                <a:lnTo>
                  <a:pt x="5427" y="1358"/>
                </a:lnTo>
                <a:cubicBezTo>
                  <a:pt x="5347" y="1364"/>
                  <a:pt x="5266" y="1335"/>
                  <a:pt x="5209" y="1278"/>
                </a:cubicBezTo>
                <a:lnTo>
                  <a:pt x="5209" y="1278"/>
                </a:lnTo>
                <a:cubicBezTo>
                  <a:pt x="5151" y="1220"/>
                  <a:pt x="5122" y="1145"/>
                  <a:pt x="5134" y="1065"/>
                </a:cubicBezTo>
                <a:lnTo>
                  <a:pt x="5163" y="800"/>
                </a:lnTo>
                <a:cubicBezTo>
                  <a:pt x="5174" y="696"/>
                  <a:pt x="5122" y="604"/>
                  <a:pt x="5048" y="547"/>
                </a:cubicBezTo>
                <a:cubicBezTo>
                  <a:pt x="4927" y="466"/>
                  <a:pt x="4806" y="397"/>
                  <a:pt x="4679" y="340"/>
                </a:cubicBezTo>
                <a:cubicBezTo>
                  <a:pt x="4593" y="294"/>
                  <a:pt x="4484" y="299"/>
                  <a:pt x="4403" y="357"/>
                </a:cubicBezTo>
                <a:lnTo>
                  <a:pt x="4190" y="518"/>
                </a:lnTo>
                <a:cubicBezTo>
                  <a:pt x="4127" y="570"/>
                  <a:pt x="4046" y="581"/>
                  <a:pt x="3966" y="558"/>
                </a:cubicBezTo>
                <a:lnTo>
                  <a:pt x="3966" y="558"/>
                </a:lnTo>
                <a:cubicBezTo>
                  <a:pt x="3885" y="535"/>
                  <a:pt x="3822" y="489"/>
                  <a:pt x="3793" y="409"/>
                </a:cubicBezTo>
                <a:lnTo>
                  <a:pt x="3684" y="167"/>
                </a:lnTo>
                <a:cubicBezTo>
                  <a:pt x="3649" y="81"/>
                  <a:pt x="3563" y="12"/>
                  <a:pt x="3459" y="6"/>
                </a:cubicBezTo>
                <a:cubicBezTo>
                  <a:pt x="3390" y="0"/>
                  <a:pt x="3315" y="0"/>
                  <a:pt x="3246" y="0"/>
                </a:cubicBezTo>
                <a:cubicBezTo>
                  <a:pt x="3172" y="0"/>
                  <a:pt x="3103" y="0"/>
                  <a:pt x="3028" y="6"/>
                </a:cubicBezTo>
                <a:cubicBezTo>
                  <a:pt x="2930" y="12"/>
                  <a:pt x="2849" y="69"/>
                  <a:pt x="2809" y="167"/>
                </a:cubicBezTo>
                <a:lnTo>
                  <a:pt x="2700" y="409"/>
                </a:lnTo>
                <a:cubicBezTo>
                  <a:pt x="2671" y="484"/>
                  <a:pt x="2608" y="541"/>
                  <a:pt x="2527" y="558"/>
                </a:cubicBezTo>
                <a:lnTo>
                  <a:pt x="2527" y="558"/>
                </a:lnTo>
                <a:cubicBezTo>
                  <a:pt x="2446" y="581"/>
                  <a:pt x="2366" y="570"/>
                  <a:pt x="2303" y="518"/>
                </a:cubicBezTo>
                <a:lnTo>
                  <a:pt x="2090" y="357"/>
                </a:lnTo>
                <a:cubicBezTo>
                  <a:pt x="2009" y="299"/>
                  <a:pt x="1900" y="288"/>
                  <a:pt x="1813" y="340"/>
                </a:cubicBezTo>
                <a:cubicBezTo>
                  <a:pt x="1687" y="403"/>
                  <a:pt x="1560" y="472"/>
                  <a:pt x="1445" y="547"/>
                </a:cubicBezTo>
                <a:cubicBezTo>
                  <a:pt x="1370" y="604"/>
                  <a:pt x="1319" y="696"/>
                  <a:pt x="1330" y="800"/>
                </a:cubicBezTo>
                <a:lnTo>
                  <a:pt x="1359" y="1065"/>
                </a:lnTo>
                <a:cubicBezTo>
                  <a:pt x="1370" y="1145"/>
                  <a:pt x="1342" y="1220"/>
                  <a:pt x="1284" y="1278"/>
                </a:cubicBezTo>
                <a:lnTo>
                  <a:pt x="1284" y="1278"/>
                </a:lnTo>
                <a:cubicBezTo>
                  <a:pt x="1226" y="1335"/>
                  <a:pt x="1146" y="1364"/>
                  <a:pt x="1065" y="1358"/>
                </a:cubicBezTo>
                <a:lnTo>
                  <a:pt x="801" y="1330"/>
                </a:lnTo>
                <a:cubicBezTo>
                  <a:pt x="697" y="1318"/>
                  <a:pt x="605" y="1364"/>
                  <a:pt x="547" y="1445"/>
                </a:cubicBezTo>
                <a:cubicBezTo>
                  <a:pt x="467" y="1560"/>
                  <a:pt x="398" y="1681"/>
                  <a:pt x="340" y="1813"/>
                </a:cubicBezTo>
                <a:cubicBezTo>
                  <a:pt x="294" y="1899"/>
                  <a:pt x="306" y="2003"/>
                  <a:pt x="363" y="2083"/>
                </a:cubicBezTo>
                <a:lnTo>
                  <a:pt x="519" y="2302"/>
                </a:lnTo>
                <a:cubicBezTo>
                  <a:pt x="570" y="2365"/>
                  <a:pt x="582" y="2446"/>
                  <a:pt x="565" y="2521"/>
                </a:cubicBezTo>
                <a:lnTo>
                  <a:pt x="565" y="2521"/>
                </a:lnTo>
                <a:cubicBezTo>
                  <a:pt x="542" y="2601"/>
                  <a:pt x="490" y="2665"/>
                  <a:pt x="409" y="2693"/>
                </a:cubicBezTo>
                <a:lnTo>
                  <a:pt x="168" y="2803"/>
                </a:lnTo>
                <a:cubicBezTo>
                  <a:pt x="81" y="2837"/>
                  <a:pt x="18" y="2924"/>
                  <a:pt x="6" y="3027"/>
                </a:cubicBezTo>
                <a:cubicBezTo>
                  <a:pt x="1" y="3102"/>
                  <a:pt x="1" y="3171"/>
                  <a:pt x="1" y="3246"/>
                </a:cubicBezTo>
                <a:cubicBezTo>
                  <a:pt x="1" y="3315"/>
                  <a:pt x="1" y="3390"/>
                  <a:pt x="6" y="3459"/>
                </a:cubicBezTo>
                <a:cubicBezTo>
                  <a:pt x="18" y="3557"/>
                  <a:pt x="75" y="3637"/>
                  <a:pt x="168" y="3683"/>
                </a:cubicBezTo>
                <a:lnTo>
                  <a:pt x="409" y="3793"/>
                </a:lnTo>
                <a:cubicBezTo>
                  <a:pt x="484" y="3821"/>
                  <a:pt x="542" y="3885"/>
                  <a:pt x="565" y="3965"/>
                </a:cubicBezTo>
                <a:lnTo>
                  <a:pt x="565" y="3965"/>
                </a:lnTo>
                <a:cubicBezTo>
                  <a:pt x="582" y="4040"/>
                  <a:pt x="570" y="4121"/>
                  <a:pt x="519" y="4184"/>
                </a:cubicBezTo>
                <a:lnTo>
                  <a:pt x="363" y="4403"/>
                </a:lnTo>
                <a:cubicBezTo>
                  <a:pt x="306" y="4483"/>
                  <a:pt x="288" y="4587"/>
                  <a:pt x="340" y="4673"/>
                </a:cubicBezTo>
                <a:cubicBezTo>
                  <a:pt x="404" y="4805"/>
                  <a:pt x="478" y="4926"/>
                  <a:pt x="547" y="5041"/>
                </a:cubicBezTo>
                <a:cubicBezTo>
                  <a:pt x="605" y="5122"/>
                  <a:pt x="697" y="5174"/>
                  <a:pt x="801" y="5156"/>
                </a:cubicBezTo>
                <a:lnTo>
                  <a:pt x="1065" y="5128"/>
                </a:lnTo>
                <a:cubicBezTo>
                  <a:pt x="1146" y="5122"/>
                  <a:pt x="1226" y="5151"/>
                  <a:pt x="1284" y="5208"/>
                </a:cubicBezTo>
                <a:lnTo>
                  <a:pt x="1284" y="5208"/>
                </a:lnTo>
                <a:cubicBezTo>
                  <a:pt x="1342" y="5266"/>
                  <a:pt x="1370" y="5346"/>
                  <a:pt x="1359" y="5421"/>
                </a:cubicBezTo>
                <a:lnTo>
                  <a:pt x="1330" y="5692"/>
                </a:lnTo>
                <a:cubicBezTo>
                  <a:pt x="1319" y="5789"/>
                  <a:pt x="1370" y="5882"/>
                  <a:pt x="1445" y="5939"/>
                </a:cubicBezTo>
                <a:cubicBezTo>
                  <a:pt x="1560" y="6020"/>
                  <a:pt x="1687" y="6094"/>
                  <a:pt x="1813" y="6152"/>
                </a:cubicBezTo>
                <a:cubicBezTo>
                  <a:pt x="1900" y="6192"/>
                  <a:pt x="2009" y="6187"/>
                  <a:pt x="2090" y="6129"/>
                </a:cubicBezTo>
                <a:lnTo>
                  <a:pt x="2303" y="5968"/>
                </a:lnTo>
                <a:cubicBezTo>
                  <a:pt x="2366" y="5922"/>
                  <a:pt x="2446" y="5905"/>
                  <a:pt x="2527" y="5928"/>
                </a:cubicBezTo>
                <a:lnTo>
                  <a:pt x="2527" y="5928"/>
                </a:lnTo>
                <a:cubicBezTo>
                  <a:pt x="2608" y="5951"/>
                  <a:pt x="2671" y="5997"/>
                  <a:pt x="2700" y="6077"/>
                </a:cubicBezTo>
                <a:lnTo>
                  <a:pt x="2809" y="6325"/>
                </a:lnTo>
                <a:cubicBezTo>
                  <a:pt x="2844" y="6411"/>
                  <a:pt x="2930" y="6474"/>
                  <a:pt x="3028" y="6480"/>
                </a:cubicBezTo>
                <a:cubicBezTo>
                  <a:pt x="3103" y="6486"/>
                  <a:pt x="3172" y="6486"/>
                  <a:pt x="3246" y="6486"/>
                </a:cubicBezTo>
                <a:cubicBezTo>
                  <a:pt x="3315" y="6486"/>
                  <a:pt x="3390" y="6486"/>
                  <a:pt x="3459" y="6480"/>
                </a:cubicBezTo>
                <a:cubicBezTo>
                  <a:pt x="3563" y="6474"/>
                  <a:pt x="3643" y="6417"/>
                  <a:pt x="3684" y="6325"/>
                </a:cubicBezTo>
                <a:lnTo>
                  <a:pt x="3793" y="6077"/>
                </a:lnTo>
                <a:cubicBezTo>
                  <a:pt x="3822" y="6008"/>
                  <a:pt x="3885" y="5951"/>
                  <a:pt x="3966" y="5928"/>
                </a:cubicBezTo>
                <a:lnTo>
                  <a:pt x="3966" y="5928"/>
                </a:lnTo>
                <a:cubicBezTo>
                  <a:pt x="4046" y="5905"/>
                  <a:pt x="4121" y="5922"/>
                  <a:pt x="4190" y="5968"/>
                </a:cubicBezTo>
                <a:lnTo>
                  <a:pt x="4403" y="6129"/>
                </a:lnTo>
                <a:cubicBezTo>
                  <a:pt x="4484" y="6187"/>
                  <a:pt x="4593" y="6198"/>
                  <a:pt x="4679" y="6152"/>
                </a:cubicBezTo>
                <a:cubicBezTo>
                  <a:pt x="4806" y="6083"/>
                  <a:pt x="4927" y="6014"/>
                  <a:pt x="5048" y="5939"/>
                </a:cubicBezTo>
                <a:cubicBezTo>
                  <a:pt x="5122" y="5882"/>
                  <a:pt x="5174" y="5789"/>
                  <a:pt x="5163" y="5692"/>
                </a:cubicBezTo>
                <a:lnTo>
                  <a:pt x="5134" y="5421"/>
                </a:lnTo>
                <a:cubicBezTo>
                  <a:pt x="5122" y="5346"/>
                  <a:pt x="5151" y="5266"/>
                  <a:pt x="5209" y="5208"/>
                </a:cubicBezTo>
                <a:lnTo>
                  <a:pt x="5209" y="5208"/>
                </a:lnTo>
                <a:cubicBezTo>
                  <a:pt x="5266" y="5151"/>
                  <a:pt x="5347" y="5122"/>
                  <a:pt x="5427" y="5128"/>
                </a:cubicBezTo>
                <a:lnTo>
                  <a:pt x="5692" y="5156"/>
                </a:lnTo>
                <a:cubicBezTo>
                  <a:pt x="5796" y="5174"/>
                  <a:pt x="5888" y="5122"/>
                  <a:pt x="5945" y="5041"/>
                </a:cubicBezTo>
                <a:cubicBezTo>
                  <a:pt x="6026" y="4926"/>
                  <a:pt x="6095" y="4805"/>
                  <a:pt x="6153" y="4673"/>
                </a:cubicBezTo>
                <a:cubicBezTo>
                  <a:pt x="6199" y="4587"/>
                  <a:pt x="6187" y="4483"/>
                  <a:pt x="6130" y="4403"/>
                </a:cubicBezTo>
                <a:lnTo>
                  <a:pt x="5974" y="4184"/>
                </a:lnTo>
                <a:cubicBezTo>
                  <a:pt x="5922" y="4121"/>
                  <a:pt x="5911" y="4040"/>
                  <a:pt x="5928" y="3965"/>
                </a:cubicBezTo>
                <a:lnTo>
                  <a:pt x="5928" y="3965"/>
                </a:lnTo>
                <a:cubicBezTo>
                  <a:pt x="5951" y="3885"/>
                  <a:pt x="6003" y="3821"/>
                  <a:pt x="6084" y="3793"/>
                </a:cubicBezTo>
                <a:lnTo>
                  <a:pt x="6325" y="3683"/>
                </a:lnTo>
                <a:cubicBezTo>
                  <a:pt x="6412" y="3649"/>
                  <a:pt x="6475" y="3562"/>
                  <a:pt x="6486" y="3459"/>
                </a:cubicBezTo>
                <a:cubicBezTo>
                  <a:pt x="6492" y="3390"/>
                  <a:pt x="6492" y="3315"/>
                  <a:pt x="6492" y="3246"/>
                </a:cubicBezTo>
                <a:cubicBezTo>
                  <a:pt x="6492" y="3171"/>
                  <a:pt x="6486" y="3102"/>
                  <a:pt x="6486" y="3027"/>
                </a:cubicBezTo>
                <a:close/>
                <a:moveTo>
                  <a:pt x="3246" y="4368"/>
                </a:moveTo>
                <a:cubicBezTo>
                  <a:pt x="2625" y="4368"/>
                  <a:pt x="2124" y="3862"/>
                  <a:pt x="2124" y="3246"/>
                </a:cubicBezTo>
                <a:cubicBezTo>
                  <a:pt x="2124" y="2624"/>
                  <a:pt x="2625" y="2124"/>
                  <a:pt x="3246" y="2124"/>
                </a:cubicBezTo>
                <a:cubicBezTo>
                  <a:pt x="3868" y="2124"/>
                  <a:pt x="4369" y="2624"/>
                  <a:pt x="4369" y="3246"/>
                </a:cubicBezTo>
                <a:cubicBezTo>
                  <a:pt x="4369" y="3862"/>
                  <a:pt x="3868" y="4368"/>
                  <a:pt x="3246" y="4368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 cap="flat" cmpd="sng" w="19050">
            <a:solidFill>
              <a:schemeClr val="lt2"/>
            </a:solidFill>
            <a:prstDash val="solid"/>
            <a:miter lim="57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38"/>
          <p:cNvGrpSpPr/>
          <p:nvPr/>
        </p:nvGrpSpPr>
        <p:grpSpPr>
          <a:xfrm>
            <a:off x="5504532" y="1402030"/>
            <a:ext cx="3102092" cy="3156274"/>
            <a:chOff x="5504532" y="1402030"/>
            <a:chExt cx="3102092" cy="3156274"/>
          </a:xfrm>
        </p:grpSpPr>
        <p:sp>
          <p:nvSpPr>
            <p:cNvPr id="763" name="Google Shape;763;p38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5" name="Google Shape;765;p38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8"/>
            <p:cNvGrpSpPr/>
            <p:nvPr/>
          </p:nvGrpSpPr>
          <p:grpSpPr>
            <a:xfrm>
              <a:off x="6080934" y="2562938"/>
              <a:ext cx="588467" cy="576350"/>
              <a:chOff x="5194542" y="1480793"/>
              <a:chExt cx="1161418" cy="1137503"/>
            </a:xfrm>
          </p:grpSpPr>
          <p:sp>
            <p:nvSpPr>
              <p:cNvPr id="772" name="Google Shape;772;p38"/>
              <p:cNvSpPr/>
              <p:nvPr/>
            </p:nvSpPr>
            <p:spPr>
              <a:xfrm>
                <a:off x="5194542" y="1480793"/>
                <a:ext cx="1161418" cy="1137503"/>
              </a:xfrm>
              <a:custGeom>
                <a:rect b="b" l="l" r="r" t="t"/>
                <a:pathLst>
                  <a:path extrusionOk="0" h="14745" w="15055">
                    <a:moveTo>
                      <a:pt x="13806" y="14744"/>
                    </a:moveTo>
                    <a:cubicBezTo>
                      <a:pt x="13697" y="14744"/>
                      <a:pt x="13593" y="14733"/>
                      <a:pt x="13495" y="14704"/>
                    </a:cubicBezTo>
                    <a:lnTo>
                      <a:pt x="10451" y="13870"/>
                    </a:lnTo>
                    <a:cubicBezTo>
                      <a:pt x="9473" y="14342"/>
                      <a:pt x="8379" y="14589"/>
                      <a:pt x="7292" y="14589"/>
                    </a:cubicBezTo>
                    <a:cubicBezTo>
                      <a:pt x="3275" y="14589"/>
                      <a:pt x="0" y="11315"/>
                      <a:pt x="0" y="7292"/>
                    </a:cubicBezTo>
                    <a:cubicBezTo>
                      <a:pt x="0" y="3269"/>
                      <a:pt x="3275" y="1"/>
                      <a:pt x="7292" y="1"/>
                    </a:cubicBezTo>
                    <a:cubicBezTo>
                      <a:pt x="11314" y="1"/>
                      <a:pt x="14589" y="3275"/>
                      <a:pt x="14589" y="7292"/>
                    </a:cubicBezTo>
                    <a:cubicBezTo>
                      <a:pt x="14589" y="8437"/>
                      <a:pt x="14313" y="9577"/>
                      <a:pt x="13806" y="10589"/>
                    </a:cubicBezTo>
                    <a:lnTo>
                      <a:pt x="14882" y="13122"/>
                    </a:lnTo>
                    <a:cubicBezTo>
                      <a:pt x="15055" y="13530"/>
                      <a:pt x="14986" y="14014"/>
                      <a:pt x="14687" y="14353"/>
                    </a:cubicBezTo>
                    <a:cubicBezTo>
                      <a:pt x="14456" y="14601"/>
                      <a:pt x="14140" y="14744"/>
                      <a:pt x="13806" y="14744"/>
                    </a:cubicBezTo>
                    <a:close/>
                    <a:moveTo>
                      <a:pt x="10445" y="13749"/>
                    </a:moveTo>
                    <a:lnTo>
                      <a:pt x="13524" y="14595"/>
                    </a:lnTo>
                    <a:cubicBezTo>
                      <a:pt x="13616" y="14624"/>
                      <a:pt x="13708" y="14629"/>
                      <a:pt x="13806" y="14629"/>
                    </a:cubicBezTo>
                    <a:cubicBezTo>
                      <a:pt x="14105" y="14629"/>
                      <a:pt x="14399" y="14503"/>
                      <a:pt x="14600" y="14273"/>
                    </a:cubicBezTo>
                    <a:cubicBezTo>
                      <a:pt x="14871" y="13968"/>
                      <a:pt x="14940" y="13530"/>
                      <a:pt x="14784" y="13156"/>
                    </a:cubicBezTo>
                    <a:lnTo>
                      <a:pt x="13680" y="10572"/>
                    </a:lnTo>
                    <a:lnTo>
                      <a:pt x="13697" y="10555"/>
                    </a:lnTo>
                    <a:cubicBezTo>
                      <a:pt x="14209" y="9548"/>
                      <a:pt x="14479" y="8414"/>
                      <a:pt x="14479" y="7286"/>
                    </a:cubicBezTo>
                    <a:cubicBezTo>
                      <a:pt x="14479" y="3333"/>
                      <a:pt x="11257" y="110"/>
                      <a:pt x="7297" y="110"/>
                    </a:cubicBezTo>
                    <a:cubicBezTo>
                      <a:pt x="3344" y="110"/>
                      <a:pt x="121" y="3333"/>
                      <a:pt x="121" y="7286"/>
                    </a:cubicBezTo>
                    <a:cubicBezTo>
                      <a:pt x="121" y="11245"/>
                      <a:pt x="3344" y="14468"/>
                      <a:pt x="7297" y="14468"/>
                    </a:cubicBezTo>
                    <a:cubicBezTo>
                      <a:pt x="8379" y="14468"/>
                      <a:pt x="9455" y="14215"/>
                      <a:pt x="10428" y="1374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5285576" y="1571827"/>
                <a:ext cx="974110" cy="956752"/>
              </a:xfrm>
              <a:custGeom>
                <a:rect b="b" l="l" r="r" t="t"/>
                <a:pathLst>
                  <a:path extrusionOk="0" h="12402" w="12627">
                    <a:moveTo>
                      <a:pt x="12626" y="12402"/>
                    </a:moveTo>
                    <a:lnTo>
                      <a:pt x="11320" y="9346"/>
                    </a:lnTo>
                    <a:cubicBezTo>
                      <a:pt x="11907" y="8408"/>
                      <a:pt x="12241" y="7303"/>
                      <a:pt x="12241" y="6123"/>
                    </a:cubicBezTo>
                    <a:cubicBezTo>
                      <a:pt x="12241" y="2740"/>
                      <a:pt x="9501" y="0"/>
                      <a:pt x="6123" y="0"/>
                    </a:cubicBezTo>
                    <a:cubicBezTo>
                      <a:pt x="2739" y="0"/>
                      <a:pt x="0" y="2740"/>
                      <a:pt x="0" y="6123"/>
                    </a:cubicBezTo>
                    <a:cubicBezTo>
                      <a:pt x="0" y="9502"/>
                      <a:pt x="2739" y="12241"/>
                      <a:pt x="6123" y="12241"/>
                    </a:cubicBezTo>
                    <a:cubicBezTo>
                      <a:pt x="7222" y="12241"/>
                      <a:pt x="8258" y="11947"/>
                      <a:pt x="9150" y="114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8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775" name="Google Shape;775;p38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8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778" name="Google Shape;778;p38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38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38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784" name="Google Shape;784;p38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6" name="Google Shape;786;p38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787" name="Google Shape;787;p38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0" name="Google Shape;790;p38"/>
          <p:cNvGrpSpPr/>
          <p:nvPr/>
        </p:nvGrpSpPr>
        <p:grpSpPr>
          <a:xfrm>
            <a:off x="6592349" y="3330398"/>
            <a:ext cx="336581" cy="327906"/>
            <a:chOff x="-1182750" y="3962878"/>
            <a:chExt cx="294575" cy="291472"/>
          </a:xfrm>
        </p:grpSpPr>
        <p:sp>
          <p:nvSpPr>
            <p:cNvPr id="791" name="Google Shape;791;p38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-1180400" y="3962878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6249028" y="2676217"/>
            <a:ext cx="240909" cy="327895"/>
            <a:chOff x="-48233050" y="3569725"/>
            <a:chExt cx="252050" cy="299475"/>
          </a:xfrm>
        </p:grpSpPr>
        <p:sp>
          <p:nvSpPr>
            <p:cNvPr id="799" name="Google Shape;799;p38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8"/>
          <p:cNvGrpSpPr/>
          <p:nvPr/>
        </p:nvGrpSpPr>
        <p:grpSpPr>
          <a:xfrm>
            <a:off x="7476916" y="3197320"/>
            <a:ext cx="412337" cy="411902"/>
            <a:chOff x="-48630025" y="3199700"/>
            <a:chExt cx="300100" cy="300900"/>
          </a:xfrm>
        </p:grpSpPr>
        <p:sp>
          <p:nvSpPr>
            <p:cNvPr id="803" name="Google Shape;803;p38"/>
            <p:cNvSpPr/>
            <p:nvPr/>
          </p:nvSpPr>
          <p:spPr>
            <a:xfrm>
              <a:off x="-48630025" y="3199700"/>
              <a:ext cx="300100" cy="300900"/>
            </a:xfrm>
            <a:custGeom>
              <a:rect b="b" l="l" r="r" t="t"/>
              <a:pathLst>
                <a:path extrusionOk="0" h="12036" w="12004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-48524475" y="3306025"/>
              <a:ext cx="88225" cy="89050"/>
            </a:xfrm>
            <a:custGeom>
              <a:rect b="b" l="l" r="r" t="t"/>
              <a:pathLst>
                <a:path extrusionOk="0" h="3562" w="3529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-48489025" y="33414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