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Comfortaa SemiBold"/>
      <p:regular r:id="rId21"/>
      <p:bold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Sora"/>
      <p:regular r:id="rId27"/>
      <p:bold r:id="rId28"/>
    </p:embeddedFont>
    <p:embeddedFont>
      <p:font typeface="Comfortaa Medium"/>
      <p:regular r:id="rId29"/>
      <p:bold r:id="rId30"/>
    </p:embeddedFont>
    <p:embeddedFont>
      <p:font typeface="Sora Medium"/>
      <p:regular r:id="rId31"/>
      <p:bold r:id="rId32"/>
    </p:embeddedFont>
    <p:embeddedFont>
      <p:font typeface="Comforta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mfortaaSemiBold-bold.fntdata"/><Relationship Id="rId21" Type="http://schemas.openxmlformats.org/officeDocument/2006/relationships/font" Target="fonts/ComfortaaSemiBold-regular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Sora-bold.fntdata"/><Relationship Id="rId27" Type="http://schemas.openxmlformats.org/officeDocument/2006/relationships/font" Target="fonts/Sor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raMedium-regular.fntdata"/><Relationship Id="rId30" Type="http://schemas.openxmlformats.org/officeDocument/2006/relationships/font" Target="fonts/ComfortaaMedium-bold.fntdata"/><Relationship Id="rId11" Type="http://schemas.openxmlformats.org/officeDocument/2006/relationships/slide" Target="slides/slide6.xml"/><Relationship Id="rId33" Type="http://schemas.openxmlformats.org/officeDocument/2006/relationships/font" Target="fonts/Comfortaa-regular.fntdata"/><Relationship Id="rId10" Type="http://schemas.openxmlformats.org/officeDocument/2006/relationships/slide" Target="slides/slide5.xml"/><Relationship Id="rId32" Type="http://schemas.openxmlformats.org/officeDocument/2006/relationships/font" Target="fonts/Sora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Comforta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35cd0ccaf8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35cd0ccaf8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cd0ccaf8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cd0ccaf8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35cbc94560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35cbc94560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5cd0ccaf84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5cd0ccaf84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35c6341429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35c6341429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35c6341429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35c6341429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1bf8d60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1bf8d60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cbc9456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cbc9456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0f41e1924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0f41e1924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cd0ccaf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cd0ccaf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5cd0ccaf8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5cd0ccaf8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0f41e192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0f41e19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5cbc945606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35cbc945606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35cbc94560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35cbc94560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13" name="Google Shape;13;p2"/>
              <p:cNvCxnSpPr/>
              <p:nvPr/>
            </p:nvCxnSpPr>
            <p:spPr>
              <a:xfrm flipH="1" rot="5400000">
                <a:off x="-1093800" y="3815900"/>
                <a:ext cx="3045000" cy="3318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flipH="1" rot="5400000">
                <a:off x="-1327875" y="4449875"/>
                <a:ext cx="3325500" cy="317400"/>
              </a:xfrm>
              <a:prstGeom prst="bentConnector3">
                <a:avLst>
                  <a:gd fmla="val 64575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" name="Google Shape;15;p2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16" name="Google Shape;16;p2"/>
              <p:cNvCxnSpPr/>
              <p:nvPr/>
            </p:nvCxnSpPr>
            <p:spPr>
              <a:xfrm flipH="1" rot="10800000">
                <a:off x="-709225" y="4185350"/>
                <a:ext cx="7895400" cy="1147500"/>
              </a:xfrm>
              <a:prstGeom prst="bentConnector3">
                <a:avLst>
                  <a:gd fmla="val 71221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 rot="10800000">
                <a:off x="2953025" y="4367125"/>
                <a:ext cx="3567000" cy="1794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8" name="Google Shape;18;p2"/>
            <p:cNvGrpSpPr/>
            <p:nvPr/>
          </p:nvGrpSpPr>
          <p:grpSpPr>
            <a:xfrm>
              <a:off x="8417700" y="2020450"/>
              <a:ext cx="1277000" cy="2568900"/>
              <a:chOff x="8417700" y="2020450"/>
              <a:chExt cx="1277000" cy="2568900"/>
            </a:xfrm>
          </p:grpSpPr>
          <p:cxnSp>
            <p:nvCxnSpPr>
              <p:cNvPr id="19" name="Google Shape;19;p2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fmla="val 4494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417700" y="3180050"/>
                <a:ext cx="359700" cy="1051800"/>
              </a:xfrm>
              <a:prstGeom prst="bentConnector2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22" name="Google Shape;22;p2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23" name="Google Shape;23;p2"/>
            <p:cNvSpPr/>
            <p:nvPr/>
          </p:nvSpPr>
          <p:spPr>
            <a:xfrm>
              <a:off x="84278" y="22408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77403" y="48146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hasCustomPrompt="1" type="title"/>
          </p:nvPr>
        </p:nvSpPr>
        <p:spPr>
          <a:xfrm>
            <a:off x="1284000" y="1555613"/>
            <a:ext cx="6576000" cy="1360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/>
          <p:nvPr>
            <p:ph idx="1" type="subTitle"/>
          </p:nvPr>
        </p:nvSpPr>
        <p:spPr>
          <a:xfrm>
            <a:off x="1284000" y="3090788"/>
            <a:ext cx="65760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0" name="Google Shape;100;p11"/>
          <p:cNvGrpSpPr/>
          <p:nvPr/>
        </p:nvGrpSpPr>
        <p:grpSpPr>
          <a:xfrm>
            <a:off x="-135425" y="-190387"/>
            <a:ext cx="9421725" cy="5232813"/>
            <a:chOff x="-135425" y="-190387"/>
            <a:chExt cx="9421725" cy="5232813"/>
          </a:xfrm>
        </p:grpSpPr>
        <p:cxnSp>
          <p:nvCxnSpPr>
            <p:cNvPr id="101" name="Google Shape;101;p11"/>
            <p:cNvCxnSpPr/>
            <p:nvPr/>
          </p:nvCxnSpPr>
          <p:spPr>
            <a:xfrm flipH="1" rot="-5400000">
              <a:off x="-380550" y="571163"/>
              <a:ext cx="2426100" cy="903000"/>
            </a:xfrm>
            <a:prstGeom prst="bentConnector2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2" name="Google Shape;102;p11"/>
            <p:cNvCxnSpPr/>
            <p:nvPr/>
          </p:nvCxnSpPr>
          <p:spPr>
            <a:xfrm flipH="1" rot="-5400000">
              <a:off x="-924000" y="1419413"/>
              <a:ext cx="3439500" cy="524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3" name="Google Shape;103;p11"/>
            <p:cNvCxnSpPr/>
            <p:nvPr/>
          </p:nvCxnSpPr>
          <p:spPr>
            <a:xfrm rot="5400000">
              <a:off x="7914850" y="2156275"/>
              <a:ext cx="1491900" cy="12510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4" name="Google Shape;104;p11"/>
            <p:cNvCxnSpPr/>
            <p:nvPr/>
          </p:nvCxnSpPr>
          <p:spPr>
            <a:xfrm>
              <a:off x="-123950" y="4755625"/>
              <a:ext cx="9146400" cy="286800"/>
            </a:xfrm>
            <a:prstGeom prst="bentConnector3">
              <a:avLst>
                <a:gd fmla="val 51191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5" name="Google Shape;105;p11"/>
            <p:cNvCxnSpPr/>
            <p:nvPr/>
          </p:nvCxnSpPr>
          <p:spPr>
            <a:xfrm flipH="1" rot="10800000">
              <a:off x="-135425" y="4399725"/>
              <a:ext cx="8882400" cy="252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06" name="Google Shape;106;p11"/>
          <p:cNvGrpSpPr/>
          <p:nvPr/>
        </p:nvGrpSpPr>
        <p:grpSpPr>
          <a:xfrm rot="-5400000">
            <a:off x="8438575" y="4204225"/>
            <a:ext cx="882599" cy="403555"/>
            <a:chOff x="7884075" y="238975"/>
            <a:chExt cx="882599" cy="403555"/>
          </a:xfrm>
        </p:grpSpPr>
        <p:sp>
          <p:nvSpPr>
            <p:cNvPr id="107" name="Google Shape;107;p11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2917223" y="1661100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2" type="subTitle"/>
          </p:nvPr>
        </p:nvSpPr>
        <p:spPr>
          <a:xfrm>
            <a:off x="2917223" y="2479450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3" type="subTitle"/>
          </p:nvPr>
        </p:nvSpPr>
        <p:spPr>
          <a:xfrm>
            <a:off x="2917223" y="3297775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4" type="subTitle"/>
          </p:nvPr>
        </p:nvSpPr>
        <p:spPr>
          <a:xfrm>
            <a:off x="2917223" y="4116100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5" type="title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hasCustomPrompt="1" idx="6" type="title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hasCustomPrompt="1" idx="7" type="title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hasCustomPrompt="1" idx="8" type="title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/>
          <p:nvPr>
            <p:ph idx="9" type="subTitle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3" type="subTitle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4" type="subTitle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15" type="subTitle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25" name="Google Shape;125;p13"/>
          <p:cNvGrpSpPr/>
          <p:nvPr/>
        </p:nvGrpSpPr>
        <p:grpSpPr>
          <a:xfrm>
            <a:off x="8113600" y="227500"/>
            <a:ext cx="882599" cy="403555"/>
            <a:chOff x="7884075" y="238975"/>
            <a:chExt cx="882599" cy="403555"/>
          </a:xfrm>
        </p:grpSpPr>
        <p:sp>
          <p:nvSpPr>
            <p:cNvPr id="126" name="Google Shape;126;p13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13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130" name="Google Shape;130;p13"/>
            <p:cNvCxnSpPr/>
            <p:nvPr/>
          </p:nvCxnSpPr>
          <p:spPr>
            <a:xfrm>
              <a:off x="378100" y="-216500"/>
              <a:ext cx="7978800" cy="5086800"/>
            </a:xfrm>
            <a:prstGeom prst="bentConnector3">
              <a:avLst>
                <a:gd fmla="val -97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31" name="Google Shape;131;p13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fmla="val -97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4" name="Google Shape;134;p14"/>
          <p:cNvGrpSpPr/>
          <p:nvPr/>
        </p:nvGrpSpPr>
        <p:grpSpPr>
          <a:xfrm>
            <a:off x="199188" y="123990"/>
            <a:ext cx="422946" cy="368845"/>
            <a:chOff x="8576588" y="4496315"/>
            <a:chExt cx="422946" cy="368845"/>
          </a:xfrm>
        </p:grpSpPr>
        <p:sp>
          <p:nvSpPr>
            <p:cNvPr id="135" name="Google Shape;135;p14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4"/>
          <p:cNvGrpSpPr/>
          <p:nvPr/>
        </p:nvGrpSpPr>
        <p:grpSpPr>
          <a:xfrm rot="10800000">
            <a:off x="25225" y="282300"/>
            <a:ext cx="9157800" cy="5003500"/>
            <a:chOff x="-116175" y="-984534"/>
            <a:chExt cx="9157800" cy="5003500"/>
          </a:xfrm>
        </p:grpSpPr>
        <p:cxnSp>
          <p:nvCxnSpPr>
            <p:cNvPr id="138" name="Google Shape;138;p14"/>
            <p:cNvCxnSpPr/>
            <p:nvPr/>
          </p:nvCxnSpPr>
          <p:spPr>
            <a:xfrm>
              <a:off x="-116175" y="-605834"/>
              <a:ext cx="9157800" cy="4624800"/>
            </a:xfrm>
            <a:prstGeom prst="bentConnector3">
              <a:avLst>
                <a:gd fmla="val 3258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39" name="Google Shape;139;p14"/>
            <p:cNvCxnSpPr/>
            <p:nvPr/>
          </p:nvCxnSpPr>
          <p:spPr>
            <a:xfrm flipH="1" rot="-5400000">
              <a:off x="-2164550" y="1408116"/>
              <a:ext cx="4877100" cy="91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2" name="Google Shape;142;p15"/>
          <p:cNvGrpSpPr/>
          <p:nvPr/>
        </p:nvGrpSpPr>
        <p:grpSpPr>
          <a:xfrm>
            <a:off x="8430763" y="-10"/>
            <a:ext cx="422946" cy="368845"/>
            <a:chOff x="8576588" y="4496315"/>
            <a:chExt cx="422946" cy="368845"/>
          </a:xfrm>
        </p:grpSpPr>
        <p:sp>
          <p:nvSpPr>
            <p:cNvPr id="143" name="Google Shape;143;p15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 flipH="1" rot="10800000">
            <a:off x="25325" y="282383"/>
            <a:ext cx="8974200" cy="5003417"/>
            <a:chOff x="67325" y="-984534"/>
            <a:chExt cx="8974200" cy="5003417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67325" y="-592117"/>
              <a:ext cx="8974200" cy="4611000"/>
            </a:xfrm>
            <a:prstGeom prst="bentConnector3">
              <a:avLst>
                <a:gd fmla="val 434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47" name="Google Shape;147;p15"/>
            <p:cNvCxnSpPr/>
            <p:nvPr/>
          </p:nvCxnSpPr>
          <p:spPr>
            <a:xfrm flipH="1" rot="-5400000">
              <a:off x="-2164550" y="1408116"/>
              <a:ext cx="4877100" cy="91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1851163" y="3797875"/>
            <a:ext cx="32331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713225" y="945625"/>
            <a:ext cx="4371300" cy="27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51" name="Google Shape;151;p16"/>
          <p:cNvGrpSpPr/>
          <p:nvPr/>
        </p:nvGrpSpPr>
        <p:grpSpPr>
          <a:xfrm>
            <a:off x="259568" y="1973966"/>
            <a:ext cx="6622142" cy="3013471"/>
            <a:chOff x="7553711" y="-2334286"/>
            <a:chExt cx="7534579" cy="3428684"/>
          </a:xfrm>
        </p:grpSpPr>
        <p:sp>
          <p:nvSpPr>
            <p:cNvPr id="152" name="Google Shape;152;p16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4882235" y="888343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458900" y="-674125"/>
            <a:ext cx="10001150" cy="5624875"/>
            <a:chOff x="458900" y="-674125"/>
            <a:chExt cx="10001150" cy="5624875"/>
          </a:xfrm>
        </p:grpSpPr>
        <p:cxnSp>
          <p:nvCxnSpPr>
            <p:cNvPr id="156" name="Google Shape;156;p16"/>
            <p:cNvCxnSpPr/>
            <p:nvPr/>
          </p:nvCxnSpPr>
          <p:spPr>
            <a:xfrm rot="5400000">
              <a:off x="-510550" y="295325"/>
              <a:ext cx="2648100" cy="709200"/>
            </a:xfrm>
            <a:prstGeom prst="bentConnector3">
              <a:avLst>
                <a:gd fmla="val 40711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7" name="Google Shape;157;p16"/>
            <p:cNvCxnSpPr/>
            <p:nvPr/>
          </p:nvCxnSpPr>
          <p:spPr>
            <a:xfrm rot="5400000">
              <a:off x="-358150" y="447725"/>
              <a:ext cx="2648100" cy="709200"/>
            </a:xfrm>
            <a:prstGeom prst="bentConnector3">
              <a:avLst>
                <a:gd fmla="val 40711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8" name="Google Shape;158;p16"/>
            <p:cNvCxnSpPr/>
            <p:nvPr/>
          </p:nvCxnSpPr>
          <p:spPr>
            <a:xfrm flipH="1">
              <a:off x="6956600" y="3734250"/>
              <a:ext cx="3431400" cy="987000"/>
            </a:xfrm>
            <a:prstGeom prst="bentConnector3">
              <a:avLst>
                <a:gd fmla="val 4548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9" name="Google Shape;159;p16"/>
            <p:cNvCxnSpPr/>
            <p:nvPr/>
          </p:nvCxnSpPr>
          <p:spPr>
            <a:xfrm flipH="1">
              <a:off x="7656850" y="3932550"/>
              <a:ext cx="2803200" cy="10182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4827974" y="1602925"/>
            <a:ext cx="33186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997425" y="1602925"/>
            <a:ext cx="33186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4" name="Google Shape;164;p17"/>
          <p:cNvGrpSpPr/>
          <p:nvPr/>
        </p:nvGrpSpPr>
        <p:grpSpPr>
          <a:xfrm>
            <a:off x="-320650" y="-762725"/>
            <a:ext cx="9327075" cy="7125850"/>
            <a:chOff x="-320650" y="-762725"/>
            <a:chExt cx="9327075" cy="7125850"/>
          </a:xfrm>
        </p:grpSpPr>
        <p:cxnSp>
          <p:nvCxnSpPr>
            <p:cNvPr id="165" name="Google Shape;165;p17"/>
            <p:cNvCxnSpPr/>
            <p:nvPr/>
          </p:nvCxnSpPr>
          <p:spPr>
            <a:xfrm flipH="1" rot="-5400000">
              <a:off x="6857075" y="1775500"/>
              <a:ext cx="4097100" cy="187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6" name="Google Shape;166;p17"/>
            <p:cNvCxnSpPr/>
            <p:nvPr/>
          </p:nvCxnSpPr>
          <p:spPr>
            <a:xfrm flipH="1" rot="10800000">
              <a:off x="667900" y="4271400"/>
              <a:ext cx="2765700" cy="9639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7" name="Google Shape;167;p17"/>
            <p:cNvCxnSpPr/>
            <p:nvPr/>
          </p:nvCxnSpPr>
          <p:spPr>
            <a:xfrm flipH="1" rot="5400000">
              <a:off x="7318025" y="3907700"/>
              <a:ext cx="3045000" cy="331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8" name="Google Shape;168;p17"/>
            <p:cNvCxnSpPr/>
            <p:nvPr/>
          </p:nvCxnSpPr>
          <p:spPr>
            <a:xfrm flipH="1" rot="5400000">
              <a:off x="7083950" y="4541675"/>
              <a:ext cx="3325500" cy="317400"/>
            </a:xfrm>
            <a:prstGeom prst="bentConnector3">
              <a:avLst>
                <a:gd fmla="val 6457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9" name="Google Shape;169;p17"/>
            <p:cNvCxnSpPr/>
            <p:nvPr/>
          </p:nvCxnSpPr>
          <p:spPr>
            <a:xfrm flipH="1" rot="10800000">
              <a:off x="-320650" y="4087825"/>
              <a:ext cx="5808300" cy="878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70" name="Google Shape;170;p1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71" name="Google Shape;171;p1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72" name="Google Shape;172;p1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173" name="Google Shape;173;p17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720000" y="1784150"/>
            <a:ext cx="3597900" cy="6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1" type="subTitle"/>
          </p:nvPr>
        </p:nvSpPr>
        <p:spPr>
          <a:xfrm>
            <a:off x="720000" y="2449450"/>
            <a:ext cx="35979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9" name="Google Shape;179;p18"/>
          <p:cNvGrpSpPr/>
          <p:nvPr/>
        </p:nvGrpSpPr>
        <p:grpSpPr>
          <a:xfrm>
            <a:off x="-313975" y="-235500"/>
            <a:ext cx="8764375" cy="5229850"/>
            <a:chOff x="-313975" y="-235500"/>
            <a:chExt cx="8764375" cy="5229850"/>
          </a:xfrm>
        </p:grpSpPr>
        <p:cxnSp>
          <p:nvCxnSpPr>
            <p:cNvPr id="180" name="Google Shape;180;p1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81" name="Google Shape;181;p1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82" name="Google Shape;182;p18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183" name="Google Shape;183;p18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19"/>
          <p:cNvSpPr txBox="1"/>
          <p:nvPr>
            <p:ph idx="1" type="subTitle"/>
          </p:nvPr>
        </p:nvSpPr>
        <p:spPr>
          <a:xfrm>
            <a:off x="720000" y="1268825"/>
            <a:ext cx="7704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8" name="Google Shape;188;p19"/>
          <p:cNvGrpSpPr/>
          <p:nvPr/>
        </p:nvGrpSpPr>
        <p:grpSpPr>
          <a:xfrm>
            <a:off x="8217450" y="-781975"/>
            <a:ext cx="1124700" cy="6431700"/>
            <a:chOff x="8217450" y="-781975"/>
            <a:chExt cx="1124700" cy="6431700"/>
          </a:xfrm>
        </p:grpSpPr>
        <p:cxnSp>
          <p:nvCxnSpPr>
            <p:cNvPr id="189" name="Google Shape;189;p19"/>
            <p:cNvCxnSpPr/>
            <p:nvPr/>
          </p:nvCxnSpPr>
          <p:spPr>
            <a:xfrm rot="5400000">
              <a:off x="7864150" y="-1056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0" name="Google Shape;190;p19"/>
            <p:cNvCxnSpPr/>
            <p:nvPr/>
          </p:nvCxnSpPr>
          <p:spPr>
            <a:xfrm rot="5400000">
              <a:off x="8105550" y="-441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1" name="Google Shape;191;p19"/>
            <p:cNvCxnSpPr/>
            <p:nvPr/>
          </p:nvCxnSpPr>
          <p:spPr>
            <a:xfrm rot="-5400000">
              <a:off x="7613150" y="424377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2" name="Google Shape;192;p19"/>
            <p:cNvCxnSpPr/>
            <p:nvPr/>
          </p:nvCxnSpPr>
          <p:spPr>
            <a:xfrm rot="-5400000">
              <a:off x="7587450" y="430527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93" name="Google Shape;193;p19"/>
          <p:cNvGrpSpPr/>
          <p:nvPr/>
        </p:nvGrpSpPr>
        <p:grpSpPr>
          <a:xfrm>
            <a:off x="8618643" y="1192466"/>
            <a:ext cx="400449" cy="2933146"/>
            <a:chOff x="7553711" y="-2334286"/>
            <a:chExt cx="455625" cy="3337292"/>
          </a:xfrm>
        </p:grpSpPr>
        <p:sp>
          <p:nvSpPr>
            <p:cNvPr id="194" name="Google Shape;194;p19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1" type="subTitle"/>
          </p:nvPr>
        </p:nvSpPr>
        <p:spPr>
          <a:xfrm>
            <a:off x="2185575" y="2009825"/>
            <a:ext cx="52491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0" name="Google Shape;200;p20"/>
          <p:cNvSpPr txBox="1"/>
          <p:nvPr>
            <p:ph idx="2" type="subTitle"/>
          </p:nvPr>
        </p:nvSpPr>
        <p:spPr>
          <a:xfrm>
            <a:off x="2185575" y="3459225"/>
            <a:ext cx="52491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1" name="Google Shape;201;p20"/>
          <p:cNvSpPr txBox="1"/>
          <p:nvPr>
            <p:ph idx="3" type="subTitle"/>
          </p:nvPr>
        </p:nvSpPr>
        <p:spPr>
          <a:xfrm>
            <a:off x="2185575" y="1636925"/>
            <a:ext cx="5249100" cy="3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idx="4" type="subTitle"/>
          </p:nvPr>
        </p:nvSpPr>
        <p:spPr>
          <a:xfrm>
            <a:off x="2185575" y="3089325"/>
            <a:ext cx="5249100" cy="3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03" name="Google Shape;203;p20"/>
          <p:cNvGrpSpPr/>
          <p:nvPr/>
        </p:nvGrpSpPr>
        <p:grpSpPr>
          <a:xfrm>
            <a:off x="-215750" y="-592117"/>
            <a:ext cx="9367675" cy="5637900"/>
            <a:chOff x="-215750" y="-592117"/>
            <a:chExt cx="9367675" cy="5637900"/>
          </a:xfrm>
        </p:grpSpPr>
        <p:grpSp>
          <p:nvGrpSpPr>
            <p:cNvPr id="204" name="Google Shape;204;p20"/>
            <p:cNvGrpSpPr/>
            <p:nvPr/>
          </p:nvGrpSpPr>
          <p:grpSpPr>
            <a:xfrm>
              <a:off x="-215750" y="-592117"/>
              <a:ext cx="9215275" cy="5485500"/>
              <a:chOff x="-215750" y="-592117"/>
              <a:chExt cx="9215275" cy="5485500"/>
            </a:xfrm>
          </p:grpSpPr>
          <p:cxnSp>
            <p:nvCxnSpPr>
              <p:cNvPr id="205" name="Google Shape;205;p20"/>
              <p:cNvCxnSpPr/>
              <p:nvPr/>
            </p:nvCxnSpPr>
            <p:spPr>
              <a:xfrm>
                <a:off x="67325" y="-592117"/>
                <a:ext cx="8932200" cy="5485500"/>
              </a:xfrm>
              <a:prstGeom prst="bentConnector3">
                <a:avLst>
                  <a:gd fmla="val 814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06" name="Google Shape;206;p20"/>
              <p:cNvCxnSpPr/>
              <p:nvPr/>
            </p:nvCxnSpPr>
            <p:spPr>
              <a:xfrm>
                <a:off x="-215750" y="165250"/>
                <a:ext cx="9111900" cy="1260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cxnSp>
          <p:nvCxnSpPr>
            <p:cNvPr id="207" name="Google Shape;207;p20"/>
            <p:cNvCxnSpPr/>
            <p:nvPr/>
          </p:nvCxnSpPr>
          <p:spPr>
            <a:xfrm>
              <a:off x="-63350" y="317650"/>
              <a:ext cx="9111900" cy="126000"/>
            </a:xfrm>
            <a:prstGeom prst="bentConnector3">
              <a:avLst>
                <a:gd fmla="val 46942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08" name="Google Shape;208;p20"/>
            <p:cNvCxnSpPr/>
            <p:nvPr/>
          </p:nvCxnSpPr>
          <p:spPr>
            <a:xfrm>
              <a:off x="219725" y="-439717"/>
              <a:ext cx="8932200" cy="5485500"/>
            </a:xfrm>
            <a:prstGeom prst="bentConnector3">
              <a:avLst>
                <a:gd fmla="val 81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09" name="Google Shape;209;p20"/>
          <p:cNvGrpSpPr/>
          <p:nvPr/>
        </p:nvGrpSpPr>
        <p:grpSpPr>
          <a:xfrm>
            <a:off x="8430781" y="-10172"/>
            <a:ext cx="568753" cy="4875332"/>
            <a:chOff x="8430781" y="-10172"/>
            <a:chExt cx="568753" cy="4875332"/>
          </a:xfrm>
        </p:grpSpPr>
        <p:grpSp>
          <p:nvGrpSpPr>
            <p:cNvPr id="210" name="Google Shape;210;p20"/>
            <p:cNvGrpSpPr/>
            <p:nvPr/>
          </p:nvGrpSpPr>
          <p:grpSpPr>
            <a:xfrm>
              <a:off x="8576588" y="4496315"/>
              <a:ext cx="422946" cy="368845"/>
              <a:chOff x="8576588" y="4496315"/>
              <a:chExt cx="422946" cy="368845"/>
            </a:xfrm>
          </p:grpSpPr>
          <p:sp>
            <p:nvSpPr>
              <p:cNvPr id="211" name="Google Shape;211;p20"/>
              <p:cNvSpPr/>
              <p:nvPr/>
            </p:nvSpPr>
            <p:spPr>
              <a:xfrm rot="-5400000">
                <a:off x="8576580" y="4720848"/>
                <a:ext cx="144320" cy="144304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 rot="-5400000">
                <a:off x="8775019" y="4496328"/>
                <a:ext cx="224528" cy="224503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" name="Google Shape;213;p20"/>
            <p:cNvGrpSpPr/>
            <p:nvPr/>
          </p:nvGrpSpPr>
          <p:grpSpPr>
            <a:xfrm>
              <a:off x="8430781" y="-10172"/>
              <a:ext cx="290111" cy="925970"/>
              <a:chOff x="8430781" y="3939190"/>
              <a:chExt cx="290111" cy="925970"/>
            </a:xfrm>
          </p:grpSpPr>
          <p:sp>
            <p:nvSpPr>
              <p:cNvPr id="214" name="Google Shape;214;p20"/>
              <p:cNvSpPr/>
              <p:nvPr/>
            </p:nvSpPr>
            <p:spPr>
              <a:xfrm rot="-5400000">
                <a:off x="8576580" y="4720848"/>
                <a:ext cx="144320" cy="144304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 rot="-5400000">
                <a:off x="8430769" y="3939203"/>
                <a:ext cx="224528" cy="224503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" name="Google Shape;29;p3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0" name="Google Shape;30;p3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1" name="Google Shape;31;p3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2" name="Google Shape;32;p3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1"/>
          <p:cNvSpPr txBox="1"/>
          <p:nvPr>
            <p:ph idx="1" type="subTitle"/>
          </p:nvPr>
        </p:nvSpPr>
        <p:spPr>
          <a:xfrm>
            <a:off x="946900" y="1391225"/>
            <a:ext cx="36558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idx="2" type="subTitle"/>
          </p:nvPr>
        </p:nvSpPr>
        <p:spPr>
          <a:xfrm>
            <a:off x="4768200" y="1391225"/>
            <a:ext cx="36558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21"/>
          <p:cNvGrpSpPr/>
          <p:nvPr/>
        </p:nvGrpSpPr>
        <p:grpSpPr>
          <a:xfrm>
            <a:off x="151350" y="-3269025"/>
            <a:ext cx="9343200" cy="7939700"/>
            <a:chOff x="151350" y="-3269025"/>
            <a:chExt cx="9343200" cy="7939700"/>
          </a:xfrm>
        </p:grpSpPr>
        <p:cxnSp>
          <p:nvCxnSpPr>
            <p:cNvPr id="221" name="Google Shape;221;p21"/>
            <p:cNvCxnSpPr/>
            <p:nvPr/>
          </p:nvCxnSpPr>
          <p:spPr>
            <a:xfrm rot="5400000">
              <a:off x="7864150" y="-1056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2" name="Google Shape;222;p21"/>
            <p:cNvCxnSpPr/>
            <p:nvPr/>
          </p:nvCxnSpPr>
          <p:spPr>
            <a:xfrm rot="5400000">
              <a:off x="8105550" y="-441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3" name="Google Shape;223;p21"/>
            <p:cNvCxnSpPr/>
            <p:nvPr/>
          </p:nvCxnSpPr>
          <p:spPr>
            <a:xfrm flipH="1" rot="-5400000">
              <a:off x="6680600" y="1389250"/>
              <a:ext cx="3956400" cy="30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4" name="Google Shape;224;p21"/>
            <p:cNvCxnSpPr/>
            <p:nvPr/>
          </p:nvCxnSpPr>
          <p:spPr>
            <a:xfrm rot="5400000">
              <a:off x="6559050" y="1735175"/>
              <a:ext cx="5192400" cy="678600"/>
            </a:xfrm>
            <a:prstGeom prst="bentConnector3">
              <a:avLst>
                <a:gd fmla="val 3546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5" name="Google Shape;225;p21"/>
            <p:cNvCxnSpPr/>
            <p:nvPr/>
          </p:nvCxnSpPr>
          <p:spPr>
            <a:xfrm rot="5400000">
              <a:off x="-1267400" y="-1712325"/>
              <a:ext cx="3789900" cy="676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6" name="Google Shape;226;p21"/>
            <p:cNvCxnSpPr/>
            <p:nvPr/>
          </p:nvCxnSpPr>
          <p:spPr>
            <a:xfrm rot="5400000">
              <a:off x="-1476000" y="-1533825"/>
              <a:ext cx="4141200" cy="886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7" name="Google Shape;227;p21"/>
            <p:cNvCxnSpPr/>
            <p:nvPr/>
          </p:nvCxnSpPr>
          <p:spPr>
            <a:xfrm flipH="1" rot="-5400000">
              <a:off x="-1623700" y="-1097800"/>
              <a:ext cx="3956400" cy="30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8" name="Google Shape;228;p21"/>
            <p:cNvCxnSpPr/>
            <p:nvPr/>
          </p:nvCxnSpPr>
          <p:spPr>
            <a:xfrm rot="5400000">
              <a:off x="-1745250" y="-751875"/>
              <a:ext cx="5192400" cy="678600"/>
            </a:xfrm>
            <a:prstGeom prst="bentConnector3">
              <a:avLst>
                <a:gd fmla="val 3546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29" name="Google Shape;229;p21"/>
          <p:cNvGrpSpPr/>
          <p:nvPr/>
        </p:nvGrpSpPr>
        <p:grpSpPr>
          <a:xfrm>
            <a:off x="151475" y="1703025"/>
            <a:ext cx="8644525" cy="3344075"/>
            <a:chOff x="151475" y="1703025"/>
            <a:chExt cx="8644525" cy="3344075"/>
          </a:xfrm>
        </p:grpSpPr>
        <p:sp>
          <p:nvSpPr>
            <p:cNvPr id="230" name="Google Shape;230;p21"/>
            <p:cNvSpPr/>
            <p:nvPr/>
          </p:nvSpPr>
          <p:spPr>
            <a:xfrm>
              <a:off x="151475" y="17030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335075" y="2612825"/>
              <a:ext cx="83400" cy="8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235000" y="2880000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335075" y="3371175"/>
              <a:ext cx="83400" cy="8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8612400" y="4863500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idx="1" type="subTitle"/>
          </p:nvPr>
        </p:nvSpPr>
        <p:spPr>
          <a:xfrm>
            <a:off x="937700" y="31387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2"/>
          <p:cNvSpPr txBox="1"/>
          <p:nvPr>
            <p:ph idx="2" type="subTitle"/>
          </p:nvPr>
        </p:nvSpPr>
        <p:spPr>
          <a:xfrm>
            <a:off x="3484422" y="31387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2"/>
          <p:cNvSpPr txBox="1"/>
          <p:nvPr>
            <p:ph idx="3" type="subTitle"/>
          </p:nvPr>
        </p:nvSpPr>
        <p:spPr>
          <a:xfrm>
            <a:off x="6031150" y="31387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4" type="subTitle"/>
          </p:nvPr>
        </p:nvSpPr>
        <p:spPr>
          <a:xfrm>
            <a:off x="937700" y="2828225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5" type="subTitle"/>
          </p:nvPr>
        </p:nvSpPr>
        <p:spPr>
          <a:xfrm>
            <a:off x="3484422" y="2828225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2" name="Google Shape;242;p22"/>
          <p:cNvSpPr txBox="1"/>
          <p:nvPr>
            <p:ph idx="6" type="subTitle"/>
          </p:nvPr>
        </p:nvSpPr>
        <p:spPr>
          <a:xfrm>
            <a:off x="6031150" y="2828225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43" name="Google Shape;243;p22"/>
          <p:cNvGrpSpPr/>
          <p:nvPr/>
        </p:nvGrpSpPr>
        <p:grpSpPr>
          <a:xfrm>
            <a:off x="4047014" y="42573"/>
            <a:ext cx="4967892" cy="427565"/>
            <a:chOff x="4047014" y="42573"/>
            <a:chExt cx="4967892" cy="427565"/>
          </a:xfrm>
        </p:grpSpPr>
        <p:sp>
          <p:nvSpPr>
            <p:cNvPr id="244" name="Google Shape;244;p22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rot="-5400000">
              <a:off x="5047357" y="42573"/>
              <a:ext cx="181108" cy="181108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 rot="-5400000">
              <a:off x="8881913" y="280415"/>
              <a:ext cx="132993" cy="132993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22"/>
          <p:cNvGrpSpPr/>
          <p:nvPr/>
        </p:nvGrpSpPr>
        <p:grpSpPr>
          <a:xfrm>
            <a:off x="-491175" y="145189"/>
            <a:ext cx="10284997" cy="4769636"/>
            <a:chOff x="-491175" y="145189"/>
            <a:chExt cx="10284997" cy="4769636"/>
          </a:xfrm>
        </p:grpSpPr>
        <p:cxnSp>
          <p:nvCxnSpPr>
            <p:cNvPr id="248" name="Google Shape;248;p22"/>
            <p:cNvCxnSpPr/>
            <p:nvPr/>
          </p:nvCxnSpPr>
          <p:spPr>
            <a:xfrm rot="10800000">
              <a:off x="4978547" y="271239"/>
              <a:ext cx="4686900" cy="546300"/>
            </a:xfrm>
            <a:prstGeom prst="bentConnector3">
              <a:avLst>
                <a:gd fmla="val 18882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49" name="Google Shape;249;p22"/>
            <p:cNvCxnSpPr/>
            <p:nvPr/>
          </p:nvCxnSpPr>
          <p:spPr>
            <a:xfrm rot="10800000">
              <a:off x="5653822" y="145189"/>
              <a:ext cx="4140000" cy="606600"/>
            </a:xfrm>
            <a:prstGeom prst="bentConnector3">
              <a:avLst>
                <a:gd fmla="val 32793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50" name="Google Shape;250;p22"/>
            <p:cNvCxnSpPr/>
            <p:nvPr/>
          </p:nvCxnSpPr>
          <p:spPr>
            <a:xfrm>
              <a:off x="-491175" y="4640850"/>
              <a:ext cx="8531100" cy="2139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51" name="Google Shape;251;p22"/>
            <p:cNvCxnSpPr/>
            <p:nvPr/>
          </p:nvCxnSpPr>
          <p:spPr>
            <a:xfrm>
              <a:off x="-399350" y="4560525"/>
              <a:ext cx="6630600" cy="354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937700" y="3701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>
            <p:ph idx="2" type="subTitle"/>
          </p:nvPr>
        </p:nvSpPr>
        <p:spPr>
          <a:xfrm>
            <a:off x="3484422" y="3701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3" type="subTitle"/>
          </p:nvPr>
        </p:nvSpPr>
        <p:spPr>
          <a:xfrm>
            <a:off x="6031150" y="3701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4" type="subTitle"/>
          </p:nvPr>
        </p:nvSpPr>
        <p:spPr>
          <a:xfrm>
            <a:off x="937700" y="33908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5" type="subTitle"/>
          </p:nvPr>
        </p:nvSpPr>
        <p:spPr>
          <a:xfrm>
            <a:off x="3484422" y="33908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6" type="subTitle"/>
          </p:nvPr>
        </p:nvSpPr>
        <p:spPr>
          <a:xfrm>
            <a:off x="6031150" y="33908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60" name="Google Shape;260;p23"/>
          <p:cNvGrpSpPr/>
          <p:nvPr/>
        </p:nvGrpSpPr>
        <p:grpSpPr>
          <a:xfrm>
            <a:off x="8577868" y="74717"/>
            <a:ext cx="605875" cy="4412242"/>
            <a:chOff x="8577868" y="74717"/>
            <a:chExt cx="605875" cy="4412242"/>
          </a:xfrm>
        </p:grpSpPr>
        <p:sp>
          <p:nvSpPr>
            <p:cNvPr id="261" name="Google Shape;261;p23"/>
            <p:cNvSpPr/>
            <p:nvPr/>
          </p:nvSpPr>
          <p:spPr>
            <a:xfrm>
              <a:off x="8937302" y="74717"/>
              <a:ext cx="246441" cy="246441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8577884" y="2792122"/>
              <a:ext cx="181108" cy="181108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8577868" y="4353966"/>
              <a:ext cx="132993" cy="132993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23"/>
          <p:cNvGrpSpPr/>
          <p:nvPr/>
        </p:nvGrpSpPr>
        <p:grpSpPr>
          <a:xfrm>
            <a:off x="8264950" y="539225"/>
            <a:ext cx="672350" cy="4815275"/>
            <a:chOff x="8264950" y="539225"/>
            <a:chExt cx="672350" cy="4815275"/>
          </a:xfrm>
        </p:grpSpPr>
        <p:cxnSp>
          <p:nvCxnSpPr>
            <p:cNvPr id="265" name="Google Shape;265;p23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fmla="val 9059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66" name="Google Shape;266;p23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fmla="val 9476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9" name="Google Shape;269;p24"/>
          <p:cNvSpPr txBox="1"/>
          <p:nvPr>
            <p:ph idx="1" type="subTitle"/>
          </p:nvPr>
        </p:nvSpPr>
        <p:spPr>
          <a:xfrm>
            <a:off x="1967648" y="20846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idx="2" type="subTitle"/>
          </p:nvPr>
        </p:nvSpPr>
        <p:spPr>
          <a:xfrm>
            <a:off x="5198152" y="20846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4"/>
          <p:cNvSpPr txBox="1"/>
          <p:nvPr>
            <p:ph idx="3" type="subTitle"/>
          </p:nvPr>
        </p:nvSpPr>
        <p:spPr>
          <a:xfrm>
            <a:off x="1967648" y="35180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4"/>
          <p:cNvSpPr txBox="1"/>
          <p:nvPr>
            <p:ph idx="4" type="subTitle"/>
          </p:nvPr>
        </p:nvSpPr>
        <p:spPr>
          <a:xfrm>
            <a:off x="5198152" y="35180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4"/>
          <p:cNvSpPr txBox="1"/>
          <p:nvPr>
            <p:ph idx="5" type="subTitle"/>
          </p:nvPr>
        </p:nvSpPr>
        <p:spPr>
          <a:xfrm>
            <a:off x="1967648" y="177872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4" name="Google Shape;274;p24"/>
          <p:cNvSpPr txBox="1"/>
          <p:nvPr>
            <p:ph idx="6" type="subTitle"/>
          </p:nvPr>
        </p:nvSpPr>
        <p:spPr>
          <a:xfrm>
            <a:off x="5198150" y="177872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5" name="Google Shape;275;p24"/>
          <p:cNvSpPr txBox="1"/>
          <p:nvPr>
            <p:ph idx="7" type="subTitle"/>
          </p:nvPr>
        </p:nvSpPr>
        <p:spPr>
          <a:xfrm>
            <a:off x="1967648" y="321217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6" name="Google Shape;276;p24"/>
          <p:cNvSpPr txBox="1"/>
          <p:nvPr>
            <p:ph idx="8" type="subTitle"/>
          </p:nvPr>
        </p:nvSpPr>
        <p:spPr>
          <a:xfrm>
            <a:off x="5198150" y="321217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77" name="Google Shape;277;p24"/>
          <p:cNvGrpSpPr/>
          <p:nvPr/>
        </p:nvGrpSpPr>
        <p:grpSpPr>
          <a:xfrm>
            <a:off x="184960" y="-914261"/>
            <a:ext cx="8511650" cy="5875100"/>
            <a:chOff x="184960" y="-914261"/>
            <a:chExt cx="8511650" cy="5875100"/>
          </a:xfrm>
        </p:grpSpPr>
        <p:cxnSp>
          <p:nvCxnSpPr>
            <p:cNvPr id="278" name="Google Shape;278;p24"/>
            <p:cNvCxnSpPr/>
            <p:nvPr/>
          </p:nvCxnSpPr>
          <p:spPr>
            <a:xfrm rot="5400000">
              <a:off x="-1759290" y="1284414"/>
              <a:ext cx="4686900" cy="546300"/>
            </a:xfrm>
            <a:prstGeom prst="bentConnector3">
              <a:avLst>
                <a:gd fmla="val 18882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79" name="Google Shape;279;p24"/>
            <p:cNvCxnSpPr/>
            <p:nvPr/>
          </p:nvCxnSpPr>
          <p:spPr>
            <a:xfrm rot="5400000">
              <a:off x="-1581740" y="852439"/>
              <a:ext cx="4140000" cy="606600"/>
            </a:xfrm>
            <a:prstGeom prst="bentConnector3">
              <a:avLst>
                <a:gd fmla="val 32793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80" name="Google Shape;280;p24"/>
            <p:cNvCxnSpPr/>
            <p:nvPr/>
          </p:nvCxnSpPr>
          <p:spPr>
            <a:xfrm rot="5400000">
              <a:off x="5885760" y="2149989"/>
              <a:ext cx="5112900" cy="508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81" name="Google Shape;281;p24"/>
            <p:cNvCxnSpPr/>
            <p:nvPr/>
          </p:nvCxnSpPr>
          <p:spPr>
            <a:xfrm rot="5400000">
              <a:off x="5659460" y="1671214"/>
              <a:ext cx="5112900" cy="508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82" name="Google Shape;282;p24"/>
          <p:cNvGrpSpPr/>
          <p:nvPr/>
        </p:nvGrpSpPr>
        <p:grpSpPr>
          <a:xfrm>
            <a:off x="4047014" y="27379"/>
            <a:ext cx="4845881" cy="3896497"/>
            <a:chOff x="4047014" y="27379"/>
            <a:chExt cx="4845881" cy="3896497"/>
          </a:xfrm>
        </p:grpSpPr>
        <p:sp>
          <p:nvSpPr>
            <p:cNvPr id="283" name="Google Shape;283;p24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5400000">
              <a:off x="8470281" y="3727561"/>
              <a:ext cx="196332" cy="196299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5400000">
              <a:off x="8641534" y="2927466"/>
              <a:ext cx="251378" cy="25134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5400000">
              <a:off x="4391516" y="27388"/>
              <a:ext cx="156245" cy="156228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5400000">
              <a:off x="8470291" y="2624037"/>
              <a:ext cx="161895" cy="161879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1" type="subTitle"/>
          </p:nvPr>
        </p:nvSpPr>
        <p:spPr>
          <a:xfrm>
            <a:off x="974900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5"/>
          <p:cNvSpPr txBox="1"/>
          <p:nvPr>
            <p:ph idx="2" type="subTitle"/>
          </p:nvPr>
        </p:nvSpPr>
        <p:spPr>
          <a:xfrm>
            <a:off x="3578947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3" type="subTitle"/>
          </p:nvPr>
        </p:nvSpPr>
        <p:spPr>
          <a:xfrm>
            <a:off x="974900" y="3931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5"/>
          <p:cNvSpPr txBox="1"/>
          <p:nvPr>
            <p:ph idx="4" type="subTitle"/>
          </p:nvPr>
        </p:nvSpPr>
        <p:spPr>
          <a:xfrm>
            <a:off x="3578947" y="3931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 txBox="1"/>
          <p:nvPr>
            <p:ph idx="5" type="subTitle"/>
          </p:nvPr>
        </p:nvSpPr>
        <p:spPr>
          <a:xfrm>
            <a:off x="6183000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5"/>
          <p:cNvSpPr txBox="1"/>
          <p:nvPr>
            <p:ph idx="6" type="subTitle"/>
          </p:nvPr>
        </p:nvSpPr>
        <p:spPr>
          <a:xfrm>
            <a:off x="6183000" y="3931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5"/>
          <p:cNvSpPr txBox="1"/>
          <p:nvPr>
            <p:ph idx="7" type="subTitle"/>
          </p:nvPr>
        </p:nvSpPr>
        <p:spPr>
          <a:xfrm>
            <a:off x="974900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7" name="Google Shape;297;p25"/>
          <p:cNvSpPr txBox="1"/>
          <p:nvPr>
            <p:ph idx="8" type="subTitle"/>
          </p:nvPr>
        </p:nvSpPr>
        <p:spPr>
          <a:xfrm>
            <a:off x="3578947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8" name="Google Shape;298;p25"/>
          <p:cNvSpPr txBox="1"/>
          <p:nvPr>
            <p:ph idx="9" type="subTitle"/>
          </p:nvPr>
        </p:nvSpPr>
        <p:spPr>
          <a:xfrm>
            <a:off x="974900" y="3722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9" name="Google Shape;299;p25"/>
          <p:cNvSpPr txBox="1"/>
          <p:nvPr>
            <p:ph idx="13" type="subTitle"/>
          </p:nvPr>
        </p:nvSpPr>
        <p:spPr>
          <a:xfrm>
            <a:off x="3578947" y="3722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0" name="Google Shape;300;p25"/>
          <p:cNvSpPr txBox="1"/>
          <p:nvPr>
            <p:ph idx="14" type="subTitle"/>
          </p:nvPr>
        </p:nvSpPr>
        <p:spPr>
          <a:xfrm>
            <a:off x="6183000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1" name="Google Shape;301;p25"/>
          <p:cNvSpPr txBox="1"/>
          <p:nvPr>
            <p:ph idx="15" type="subTitle"/>
          </p:nvPr>
        </p:nvSpPr>
        <p:spPr>
          <a:xfrm>
            <a:off x="6183000" y="3722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02" name="Google Shape;302;p25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378100" y="-216500"/>
              <a:ext cx="5878500" cy="5155800"/>
            </a:xfrm>
            <a:prstGeom prst="bentConnector3">
              <a:avLst>
                <a:gd fmla="val -366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fmla="val -97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05" name="Google Shape;305;p25"/>
          <p:cNvGrpSpPr/>
          <p:nvPr/>
        </p:nvGrpSpPr>
        <p:grpSpPr>
          <a:xfrm rot="-5400000">
            <a:off x="8411975" y="4406800"/>
            <a:ext cx="882599" cy="403555"/>
            <a:chOff x="7884075" y="238975"/>
            <a:chExt cx="882599" cy="403555"/>
          </a:xfrm>
        </p:grpSpPr>
        <p:sp>
          <p:nvSpPr>
            <p:cNvPr id="306" name="Google Shape;306;p25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hasCustomPrompt="1" type="title"/>
          </p:nvPr>
        </p:nvSpPr>
        <p:spPr>
          <a:xfrm>
            <a:off x="2223600" y="748174"/>
            <a:ext cx="4696800" cy="656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26"/>
          <p:cNvSpPr txBox="1"/>
          <p:nvPr>
            <p:ph idx="1" type="subTitle"/>
          </p:nvPr>
        </p:nvSpPr>
        <p:spPr>
          <a:xfrm>
            <a:off x="2223600" y="1441695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26"/>
          <p:cNvSpPr txBox="1"/>
          <p:nvPr>
            <p:ph hasCustomPrompt="1" idx="2" type="title"/>
          </p:nvPr>
        </p:nvSpPr>
        <p:spPr>
          <a:xfrm>
            <a:off x="2223600" y="2044979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6"/>
          <p:cNvSpPr txBox="1"/>
          <p:nvPr>
            <p:ph idx="3" type="subTitle"/>
          </p:nvPr>
        </p:nvSpPr>
        <p:spPr>
          <a:xfrm>
            <a:off x="2223600" y="2740391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4" name="Google Shape;314;p26"/>
          <p:cNvSpPr txBox="1"/>
          <p:nvPr>
            <p:ph hasCustomPrompt="1" idx="4" type="title"/>
          </p:nvPr>
        </p:nvSpPr>
        <p:spPr>
          <a:xfrm>
            <a:off x="2223600" y="3343583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6"/>
          <p:cNvSpPr txBox="1"/>
          <p:nvPr>
            <p:ph idx="5" type="subTitle"/>
          </p:nvPr>
        </p:nvSpPr>
        <p:spPr>
          <a:xfrm>
            <a:off x="2223600" y="4039087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16" name="Google Shape;316;p26"/>
          <p:cNvGrpSpPr/>
          <p:nvPr/>
        </p:nvGrpSpPr>
        <p:grpSpPr>
          <a:xfrm>
            <a:off x="269722" y="1778"/>
            <a:ext cx="8607902" cy="5090199"/>
            <a:chOff x="269722" y="1778"/>
            <a:chExt cx="8607902" cy="5090199"/>
          </a:xfrm>
        </p:grpSpPr>
        <p:grpSp>
          <p:nvGrpSpPr>
            <p:cNvPr id="317" name="Google Shape;317;p26"/>
            <p:cNvGrpSpPr/>
            <p:nvPr/>
          </p:nvGrpSpPr>
          <p:grpSpPr>
            <a:xfrm rot="-5400000">
              <a:off x="8120892" y="4335245"/>
              <a:ext cx="595437" cy="918027"/>
              <a:chOff x="7884075" y="238975"/>
              <a:chExt cx="595437" cy="918027"/>
            </a:xfrm>
          </p:grpSpPr>
          <p:sp>
            <p:nvSpPr>
              <p:cNvPr id="318" name="Google Shape;318;p26"/>
              <p:cNvSpPr/>
              <p:nvPr/>
            </p:nvSpPr>
            <p:spPr>
              <a:xfrm>
                <a:off x="7884075" y="238975"/>
                <a:ext cx="139874" cy="13987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8255441" y="918206"/>
                <a:ext cx="224071" cy="2387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" name="Google Shape;320;p26"/>
            <p:cNvGrpSpPr/>
            <p:nvPr/>
          </p:nvGrpSpPr>
          <p:grpSpPr>
            <a:xfrm rot="-5400000">
              <a:off x="816778" y="-545278"/>
              <a:ext cx="511237" cy="1605349"/>
              <a:chOff x="8255437" y="378850"/>
              <a:chExt cx="511237" cy="1605349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8255437" y="436475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8288525" y="1844325"/>
                <a:ext cx="139874" cy="13987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8626800" y="378850"/>
                <a:ext cx="139874" cy="13987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/>
          <p:nvPr>
            <p:ph type="title"/>
          </p:nvPr>
        </p:nvSpPr>
        <p:spPr>
          <a:xfrm>
            <a:off x="713264" y="685100"/>
            <a:ext cx="46293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6" name="Google Shape;326;p27"/>
          <p:cNvSpPr txBox="1"/>
          <p:nvPr>
            <p:ph idx="1" type="subTitle"/>
          </p:nvPr>
        </p:nvSpPr>
        <p:spPr>
          <a:xfrm>
            <a:off x="713225" y="1722730"/>
            <a:ext cx="46293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7"/>
          <p:cNvSpPr txBox="1"/>
          <p:nvPr/>
        </p:nvSpPr>
        <p:spPr>
          <a:xfrm>
            <a:off x="713277" y="3611950"/>
            <a:ext cx="4629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includes icons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2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28" name="Google Shape;328;p2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329" name="Google Shape;329;p27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7"/>
          <p:cNvGrpSpPr/>
          <p:nvPr/>
        </p:nvGrpSpPr>
        <p:grpSpPr>
          <a:xfrm>
            <a:off x="312250" y="-762725"/>
            <a:ext cx="855850" cy="2170900"/>
            <a:chOff x="312250" y="-762725"/>
            <a:chExt cx="855850" cy="2170900"/>
          </a:xfrm>
        </p:grpSpPr>
        <p:cxnSp>
          <p:nvCxnSpPr>
            <p:cNvPr id="333" name="Google Shape;333;p2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34" name="Google Shape;334;p2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8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337" name="Google Shape;337;p28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338" name="Google Shape;338;p28"/>
              <p:cNvCxnSpPr/>
              <p:nvPr/>
            </p:nvCxnSpPr>
            <p:spPr>
              <a:xfrm flipH="1" rot="5400000">
                <a:off x="-1093800" y="3815900"/>
                <a:ext cx="3045000" cy="3318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39" name="Google Shape;339;p28"/>
              <p:cNvCxnSpPr/>
              <p:nvPr/>
            </p:nvCxnSpPr>
            <p:spPr>
              <a:xfrm flipH="1" rot="5400000">
                <a:off x="-1327875" y="4449875"/>
                <a:ext cx="3325500" cy="317400"/>
              </a:xfrm>
              <a:prstGeom prst="bentConnector3">
                <a:avLst>
                  <a:gd fmla="val 64575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40" name="Google Shape;340;p28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341" name="Google Shape;341;p28"/>
              <p:cNvCxnSpPr/>
              <p:nvPr/>
            </p:nvCxnSpPr>
            <p:spPr>
              <a:xfrm flipH="1" rot="10800000">
                <a:off x="-709225" y="4185350"/>
                <a:ext cx="7895400" cy="1147500"/>
              </a:xfrm>
              <a:prstGeom prst="bentConnector3">
                <a:avLst>
                  <a:gd fmla="val 71221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42" name="Google Shape;342;p28"/>
              <p:cNvCxnSpPr/>
              <p:nvPr/>
            </p:nvCxnSpPr>
            <p:spPr>
              <a:xfrm flipH="1" rot="10800000">
                <a:off x="2953025" y="4367125"/>
                <a:ext cx="3567000" cy="1794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43" name="Google Shape;343;p28"/>
            <p:cNvGrpSpPr/>
            <p:nvPr/>
          </p:nvGrpSpPr>
          <p:grpSpPr>
            <a:xfrm>
              <a:off x="8878450" y="2020450"/>
              <a:ext cx="816250" cy="2568900"/>
              <a:chOff x="8878450" y="2020450"/>
              <a:chExt cx="816250" cy="2568900"/>
            </a:xfrm>
          </p:grpSpPr>
          <p:cxnSp>
            <p:nvCxnSpPr>
              <p:cNvPr id="344" name="Google Shape;344;p28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fmla="val 4494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45" name="Google Shape;345;p28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346" name="Google Shape;346;p28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347" name="Google Shape;347;p28"/>
            <p:cNvSpPr/>
            <p:nvPr/>
          </p:nvSpPr>
          <p:spPr>
            <a:xfrm>
              <a:off x="84278" y="22408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8777403" y="48146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9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51" name="Google Shape;351;p29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52" name="Google Shape;352;p29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53" name="Google Shape;353;p29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54" name="Google Shape;354;p29"/>
          <p:cNvGrpSpPr/>
          <p:nvPr/>
        </p:nvGrpSpPr>
        <p:grpSpPr>
          <a:xfrm>
            <a:off x="64493" y="394791"/>
            <a:ext cx="400449" cy="2933146"/>
            <a:chOff x="7553711" y="-2334286"/>
            <a:chExt cx="455625" cy="3337292"/>
          </a:xfrm>
        </p:grpSpPr>
        <p:sp>
          <p:nvSpPr>
            <p:cNvPr id="355" name="Google Shape;355;p29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1"/>
            <a:ext cx="77040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9pPr>
          </a:lstStyle>
          <a:p/>
        </p:txBody>
      </p:sp>
      <p:cxnSp>
        <p:nvCxnSpPr>
          <p:cNvPr id="36" name="Google Shape;36;p4"/>
          <p:cNvCxnSpPr/>
          <p:nvPr/>
        </p:nvCxnSpPr>
        <p:spPr>
          <a:xfrm flipH="1" rot="-5400000">
            <a:off x="-1741502" y="1903025"/>
            <a:ext cx="4581000" cy="3420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37" name="Google Shape;37;p4"/>
          <p:cNvGrpSpPr/>
          <p:nvPr/>
        </p:nvGrpSpPr>
        <p:grpSpPr>
          <a:xfrm>
            <a:off x="378000" y="4579925"/>
            <a:ext cx="7970450" cy="273800"/>
            <a:chOff x="378000" y="4579925"/>
            <a:chExt cx="7970450" cy="273800"/>
          </a:xfrm>
        </p:grpSpPr>
        <p:sp>
          <p:nvSpPr>
            <p:cNvPr id="38" name="Google Shape;38;p4"/>
            <p:cNvSpPr/>
            <p:nvPr/>
          </p:nvSpPr>
          <p:spPr>
            <a:xfrm>
              <a:off x="378000" y="45799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164850" y="46701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6756550" y="4670125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5040058" y="3057025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1543450" y="3057025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5040058" y="2662226"/>
            <a:ext cx="25605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1543450" y="2662226"/>
            <a:ext cx="25605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65750" y="123192"/>
            <a:ext cx="9078236" cy="5947020"/>
            <a:chOff x="65750" y="123192"/>
            <a:chExt cx="9078236" cy="5947020"/>
          </a:xfrm>
        </p:grpSpPr>
        <p:cxnSp>
          <p:nvCxnSpPr>
            <p:cNvPr id="48" name="Google Shape;48;p5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9" name="Google Shape;49;p5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50" name="Google Shape;50;p5"/>
            <p:cNvCxnSpPr/>
            <p:nvPr/>
          </p:nvCxnSpPr>
          <p:spPr>
            <a:xfrm rot="-5400000">
              <a:off x="-2013300" y="3409838"/>
              <a:ext cx="4697700" cy="366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-5400000">
              <a:off x="-1700950" y="3696913"/>
              <a:ext cx="41400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244996" y="123192"/>
              <a:ext cx="8898990" cy="3904742"/>
              <a:chOff x="244996" y="123192"/>
              <a:chExt cx="8898990" cy="3904742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8307552" y="123192"/>
                <a:ext cx="246441" cy="246441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8554009" y="836635"/>
                <a:ext cx="181108" cy="181108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9010993" y="3894941"/>
                <a:ext cx="132993" cy="132993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244996" y="1750985"/>
                <a:ext cx="181108" cy="181108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9" name="Google Shape;59;p6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6"/>
          <p:cNvGrpSpPr/>
          <p:nvPr/>
        </p:nvGrpSpPr>
        <p:grpSpPr>
          <a:xfrm>
            <a:off x="67325" y="-592117"/>
            <a:ext cx="8932200" cy="5485500"/>
            <a:chOff x="67325" y="-592117"/>
            <a:chExt cx="8932200" cy="5485500"/>
          </a:xfrm>
        </p:grpSpPr>
        <p:cxnSp>
          <p:nvCxnSpPr>
            <p:cNvPr id="63" name="Google Shape;63;p6"/>
            <p:cNvCxnSpPr/>
            <p:nvPr/>
          </p:nvCxnSpPr>
          <p:spPr>
            <a:xfrm>
              <a:off x="67325" y="-592117"/>
              <a:ext cx="8932200" cy="5485500"/>
            </a:xfrm>
            <a:prstGeom prst="bentConnector3">
              <a:avLst>
                <a:gd fmla="val 81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64" name="Google Shape;64;p6"/>
            <p:cNvCxnSpPr/>
            <p:nvPr/>
          </p:nvCxnSpPr>
          <p:spPr>
            <a:xfrm flipH="1" rot="-5400000">
              <a:off x="-2079325" y="1859333"/>
              <a:ext cx="4747800" cy="149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idx="1" type="subTitle"/>
          </p:nvPr>
        </p:nvSpPr>
        <p:spPr>
          <a:xfrm>
            <a:off x="2375775" y="2379467"/>
            <a:ext cx="32475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alphaLcPeriod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romanLcPeriod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arabicPeriod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alphaLcPeriod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romanLcPeriod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AutoNum type="arabicPeriod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AutoNum type="alphaLcPeriod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AutoNum type="romanLcPeriod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8" name="Google Shape;68;p7"/>
          <p:cNvGrpSpPr/>
          <p:nvPr/>
        </p:nvGrpSpPr>
        <p:grpSpPr>
          <a:xfrm>
            <a:off x="144288" y="147077"/>
            <a:ext cx="454046" cy="1101386"/>
            <a:chOff x="144288" y="147077"/>
            <a:chExt cx="454046" cy="1101386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144280" y="147085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193389" y="1068025"/>
              <a:ext cx="180450" cy="180425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 rot="-5400000">
              <a:off x="211443" y="746585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 rot="-5400000">
              <a:off x="373819" y="291403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7"/>
          <p:cNvGrpSpPr/>
          <p:nvPr/>
        </p:nvGrpSpPr>
        <p:grpSpPr>
          <a:xfrm>
            <a:off x="569675" y="183250"/>
            <a:ext cx="8764375" cy="5229850"/>
            <a:chOff x="569675" y="183250"/>
            <a:chExt cx="8764375" cy="5229850"/>
          </a:xfrm>
        </p:grpSpPr>
        <p:cxnSp>
          <p:nvCxnSpPr>
            <p:cNvPr id="74" name="Google Shape;74;p7"/>
            <p:cNvCxnSpPr/>
            <p:nvPr/>
          </p:nvCxnSpPr>
          <p:spPr>
            <a:xfrm rot="10800000">
              <a:off x="569675" y="18325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75" name="Google Shape;75;p7"/>
            <p:cNvCxnSpPr/>
            <p:nvPr/>
          </p:nvCxnSpPr>
          <p:spPr>
            <a:xfrm rot="10800000">
              <a:off x="761550" y="29480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838650" y="1518450"/>
            <a:ext cx="4151400" cy="21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8" name="Google Shape;78;p8"/>
          <p:cNvGrpSpPr/>
          <p:nvPr/>
        </p:nvGrpSpPr>
        <p:grpSpPr>
          <a:xfrm>
            <a:off x="-950200" y="-235500"/>
            <a:ext cx="9904500" cy="5229850"/>
            <a:chOff x="-950200" y="-235500"/>
            <a:chExt cx="9904500" cy="5229850"/>
          </a:xfrm>
        </p:grpSpPr>
        <p:cxnSp>
          <p:nvCxnSpPr>
            <p:cNvPr id="79" name="Google Shape;79;p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-766600" y="2793225"/>
              <a:ext cx="9720900" cy="1699500"/>
            </a:xfrm>
            <a:prstGeom prst="bentConnector3">
              <a:avLst>
                <a:gd fmla="val 519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-950200" y="2976850"/>
              <a:ext cx="9712500" cy="1404300"/>
            </a:xfrm>
            <a:prstGeom prst="bentConnector3">
              <a:avLst>
                <a:gd fmla="val 1429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type="title"/>
          </p:nvPr>
        </p:nvSpPr>
        <p:spPr>
          <a:xfrm>
            <a:off x="4906675" y="1132975"/>
            <a:ext cx="35241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" type="subTitle"/>
          </p:nvPr>
        </p:nvSpPr>
        <p:spPr>
          <a:xfrm>
            <a:off x="4906675" y="2724350"/>
            <a:ext cx="35241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86" name="Google Shape;86;p9"/>
          <p:cNvSpPr/>
          <p:nvPr>
            <p:ph idx="2" type="pic"/>
          </p:nvPr>
        </p:nvSpPr>
        <p:spPr>
          <a:xfrm>
            <a:off x="202954" y="388500"/>
            <a:ext cx="4379700" cy="43797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87" name="Google Shape;87;p9"/>
          <p:cNvGrpSpPr/>
          <p:nvPr/>
        </p:nvGrpSpPr>
        <p:grpSpPr>
          <a:xfrm rot="-1395165">
            <a:off x="172631" y="490168"/>
            <a:ext cx="882626" cy="403567"/>
            <a:chOff x="7884075" y="238975"/>
            <a:chExt cx="882599" cy="403555"/>
          </a:xfrm>
        </p:grpSpPr>
        <p:sp>
          <p:nvSpPr>
            <p:cNvPr id="88" name="Google Shape;88;p9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9"/>
          <p:cNvGrpSpPr/>
          <p:nvPr/>
        </p:nvGrpSpPr>
        <p:grpSpPr>
          <a:xfrm>
            <a:off x="2422725" y="4313625"/>
            <a:ext cx="7035600" cy="513300"/>
            <a:chOff x="2422725" y="4313625"/>
            <a:chExt cx="7035600" cy="513300"/>
          </a:xfrm>
        </p:grpSpPr>
        <p:cxnSp>
          <p:nvCxnSpPr>
            <p:cNvPr id="92" name="Google Shape;92;p9"/>
            <p:cNvCxnSpPr/>
            <p:nvPr/>
          </p:nvCxnSpPr>
          <p:spPr>
            <a:xfrm rot="10800000">
              <a:off x="3750275" y="4313625"/>
              <a:ext cx="5590200" cy="513300"/>
            </a:xfrm>
            <a:prstGeom prst="bentConnector3">
              <a:avLst>
                <a:gd fmla="val 6414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93" name="Google Shape;93;p9"/>
            <p:cNvCxnSpPr/>
            <p:nvPr/>
          </p:nvCxnSpPr>
          <p:spPr>
            <a:xfrm flipH="1">
              <a:off x="2422725" y="4652400"/>
              <a:ext cx="7035600" cy="115800"/>
            </a:xfrm>
            <a:prstGeom prst="bentConnector4">
              <a:avLst>
                <a:gd fmla="val 34437" name="adj1"/>
                <a:gd fmla="val 305635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0"/>
          <p:cNvSpPr txBox="1"/>
          <p:nvPr>
            <p:ph type="title"/>
          </p:nvPr>
        </p:nvSpPr>
        <p:spPr>
          <a:xfrm>
            <a:off x="5403175" y="3859175"/>
            <a:ext cx="3027600" cy="749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ctrTitle"/>
          </p:nvPr>
        </p:nvSpPr>
        <p:spPr>
          <a:xfrm>
            <a:off x="4157700" y="958200"/>
            <a:ext cx="4260000" cy="18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GitBevaviorAnalyzer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Final phase</a:t>
            </a:r>
            <a:endParaRPr sz="1600"/>
          </a:p>
        </p:txBody>
      </p:sp>
      <p:sp>
        <p:nvSpPr>
          <p:cNvPr id="363" name="Google Shape;363;p30"/>
          <p:cNvSpPr txBox="1"/>
          <p:nvPr>
            <p:ph idx="1" type="subTitle"/>
          </p:nvPr>
        </p:nvSpPr>
        <p:spPr>
          <a:xfrm>
            <a:off x="4157700" y="2997200"/>
            <a:ext cx="4260000" cy="4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 Medium"/>
                <a:ea typeface="Comfortaa Medium"/>
                <a:cs typeface="Comfortaa Medium"/>
                <a:sym typeface="Comfortaa Medium"/>
              </a:rPr>
              <a:t>Анализ поведения разработчиков в Git-репозиториях</a:t>
            </a:r>
            <a:endParaRPr sz="14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cxnSp>
        <p:nvCxnSpPr>
          <p:cNvPr id="364" name="Google Shape;364;p30"/>
          <p:cNvCxnSpPr>
            <a:endCxn id="363" idx="1"/>
          </p:cNvCxnSpPr>
          <p:nvPr/>
        </p:nvCxnSpPr>
        <p:spPr>
          <a:xfrm flipH="1" rot="-5400000">
            <a:off x="1987200" y="1052900"/>
            <a:ext cx="3995700" cy="345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365" name="Google Shape;365;p30"/>
          <p:cNvGrpSpPr/>
          <p:nvPr/>
        </p:nvGrpSpPr>
        <p:grpSpPr>
          <a:xfrm>
            <a:off x="713228" y="756273"/>
            <a:ext cx="2795593" cy="3610859"/>
            <a:chOff x="713228" y="756273"/>
            <a:chExt cx="2795593" cy="3610859"/>
          </a:xfrm>
        </p:grpSpPr>
        <p:grpSp>
          <p:nvGrpSpPr>
            <p:cNvPr id="366" name="Google Shape;366;p30"/>
            <p:cNvGrpSpPr/>
            <p:nvPr/>
          </p:nvGrpSpPr>
          <p:grpSpPr>
            <a:xfrm>
              <a:off x="713228" y="756273"/>
              <a:ext cx="2795593" cy="3610859"/>
              <a:chOff x="293087" y="273641"/>
              <a:chExt cx="3511170" cy="4535116"/>
            </a:xfrm>
          </p:grpSpPr>
          <p:sp>
            <p:nvSpPr>
              <p:cNvPr id="367" name="Google Shape;367;p30"/>
              <p:cNvSpPr/>
              <p:nvPr/>
            </p:nvSpPr>
            <p:spPr>
              <a:xfrm>
                <a:off x="2601618" y="4214808"/>
                <a:ext cx="324803" cy="324793"/>
              </a:xfrm>
              <a:custGeom>
                <a:rect b="b" l="l" r="r" t="t"/>
                <a:pathLst>
                  <a:path extrusionOk="0" h="4231" w="4231">
                    <a:moveTo>
                      <a:pt x="4230" y="2118"/>
                    </a:moveTo>
                    <a:cubicBezTo>
                      <a:pt x="4230" y="3280"/>
                      <a:pt x="3281" y="4230"/>
                      <a:pt x="2113" y="4230"/>
                    </a:cubicBezTo>
                    <a:cubicBezTo>
                      <a:pt x="944" y="4230"/>
                      <a:pt x="1" y="3280"/>
                      <a:pt x="1" y="2118"/>
                    </a:cubicBezTo>
                    <a:cubicBezTo>
                      <a:pt x="1" y="950"/>
                      <a:pt x="944" y="0"/>
                      <a:pt x="2113" y="0"/>
                    </a:cubicBezTo>
                    <a:cubicBezTo>
                      <a:pt x="3281" y="0"/>
                      <a:pt x="4230" y="950"/>
                      <a:pt x="4230" y="21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3332150" y="2479887"/>
                <a:ext cx="187378" cy="187402"/>
              </a:xfrm>
              <a:custGeom>
                <a:rect b="b" l="l" r="r" t="t"/>
                <a:pathLst>
                  <a:path extrusionOk="0" h="4231" w="4230">
                    <a:moveTo>
                      <a:pt x="4230" y="2119"/>
                    </a:moveTo>
                    <a:cubicBezTo>
                      <a:pt x="4230" y="3287"/>
                      <a:pt x="3280" y="4231"/>
                      <a:pt x="2112" y="4231"/>
                    </a:cubicBezTo>
                    <a:cubicBezTo>
                      <a:pt x="944" y="4231"/>
                      <a:pt x="0" y="3287"/>
                      <a:pt x="0" y="2119"/>
                    </a:cubicBezTo>
                    <a:cubicBezTo>
                      <a:pt x="0" y="950"/>
                      <a:pt x="944" y="1"/>
                      <a:pt x="2112" y="1"/>
                    </a:cubicBezTo>
                    <a:cubicBezTo>
                      <a:pt x="3280" y="1"/>
                      <a:pt x="4230" y="950"/>
                      <a:pt x="4230" y="21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293087" y="273641"/>
                <a:ext cx="181266" cy="181242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1038559" y="4453324"/>
                <a:ext cx="192303" cy="192296"/>
              </a:xfrm>
              <a:custGeom>
                <a:rect b="b" l="l" r="r" t="t"/>
                <a:pathLst>
                  <a:path extrusionOk="0" h="2505" w="2505">
                    <a:moveTo>
                      <a:pt x="2504" y="1255"/>
                    </a:moveTo>
                    <a:cubicBezTo>
                      <a:pt x="2504" y="1946"/>
                      <a:pt x="1946" y="2504"/>
                      <a:pt x="1256" y="2504"/>
                    </a:cubicBezTo>
                    <a:cubicBezTo>
                      <a:pt x="559" y="2504"/>
                      <a:pt x="1" y="1946"/>
                      <a:pt x="1" y="1255"/>
                    </a:cubicBezTo>
                    <a:cubicBezTo>
                      <a:pt x="1" y="559"/>
                      <a:pt x="559" y="1"/>
                      <a:pt x="1256" y="1"/>
                    </a:cubicBezTo>
                    <a:cubicBezTo>
                      <a:pt x="1946" y="1"/>
                      <a:pt x="2504" y="559"/>
                      <a:pt x="2504" y="12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434250" y="2832705"/>
                <a:ext cx="192226" cy="192220"/>
              </a:xfrm>
              <a:custGeom>
                <a:rect b="b" l="l" r="r" t="t"/>
                <a:pathLst>
                  <a:path extrusionOk="0" h="2504" w="2504">
                    <a:moveTo>
                      <a:pt x="2504" y="1249"/>
                    </a:moveTo>
                    <a:cubicBezTo>
                      <a:pt x="2504" y="1940"/>
                      <a:pt x="1945" y="2504"/>
                      <a:pt x="1255" y="2504"/>
                    </a:cubicBezTo>
                    <a:cubicBezTo>
                      <a:pt x="564" y="2504"/>
                      <a:pt x="0" y="1940"/>
                      <a:pt x="0" y="1249"/>
                    </a:cubicBezTo>
                    <a:cubicBezTo>
                      <a:pt x="0" y="558"/>
                      <a:pt x="564" y="0"/>
                      <a:pt x="1255" y="0"/>
                    </a:cubicBezTo>
                    <a:cubicBezTo>
                      <a:pt x="1945" y="0"/>
                      <a:pt x="2504" y="558"/>
                      <a:pt x="2504" y="1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1464919" y="461450"/>
                <a:ext cx="510350" cy="51033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627777" y="1786738"/>
                <a:ext cx="324727" cy="324793"/>
              </a:xfrm>
              <a:custGeom>
                <a:rect b="b" l="l" r="r" t="t"/>
                <a:pathLst>
                  <a:path extrusionOk="0" h="4231" w="4230">
                    <a:moveTo>
                      <a:pt x="4230" y="2113"/>
                    </a:moveTo>
                    <a:cubicBezTo>
                      <a:pt x="4230" y="3281"/>
                      <a:pt x="3280" y="4231"/>
                      <a:pt x="2112" y="4231"/>
                    </a:cubicBezTo>
                    <a:cubicBezTo>
                      <a:pt x="950" y="4231"/>
                      <a:pt x="0" y="3281"/>
                      <a:pt x="0" y="2113"/>
                    </a:cubicBezTo>
                    <a:cubicBezTo>
                      <a:pt x="0" y="945"/>
                      <a:pt x="950" y="1"/>
                      <a:pt x="2112" y="1"/>
                    </a:cubicBezTo>
                    <a:cubicBezTo>
                      <a:pt x="3280" y="1"/>
                      <a:pt x="4230" y="945"/>
                      <a:pt x="4230" y="2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782300" y="4555574"/>
                <a:ext cx="2362761" cy="253182"/>
              </a:xfrm>
              <a:custGeom>
                <a:rect b="b" l="l" r="r" t="t"/>
                <a:pathLst>
                  <a:path extrusionOk="0" h="8058" w="34075">
                    <a:moveTo>
                      <a:pt x="34075" y="4029"/>
                    </a:moveTo>
                    <a:cubicBezTo>
                      <a:pt x="34075" y="6256"/>
                      <a:pt x="26444" y="8057"/>
                      <a:pt x="17041" y="8057"/>
                    </a:cubicBezTo>
                    <a:cubicBezTo>
                      <a:pt x="7632" y="8057"/>
                      <a:pt x="1" y="6256"/>
                      <a:pt x="1" y="4029"/>
                    </a:cubicBezTo>
                    <a:cubicBezTo>
                      <a:pt x="1" y="1807"/>
                      <a:pt x="7632" y="0"/>
                      <a:pt x="17041" y="0"/>
                    </a:cubicBezTo>
                    <a:cubicBezTo>
                      <a:pt x="26444" y="0"/>
                      <a:pt x="34075" y="1807"/>
                      <a:pt x="34075" y="4029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1535627" y="4051294"/>
                <a:ext cx="926891" cy="682211"/>
              </a:xfrm>
              <a:custGeom>
                <a:rect b="b" l="l" r="r" t="t"/>
                <a:pathLst>
                  <a:path extrusionOk="0" h="8887" w="12074">
                    <a:moveTo>
                      <a:pt x="5151" y="8881"/>
                    </a:moveTo>
                    <a:cubicBezTo>
                      <a:pt x="5013" y="8869"/>
                      <a:pt x="4886" y="8840"/>
                      <a:pt x="4754" y="8800"/>
                    </a:cubicBezTo>
                    <a:lnTo>
                      <a:pt x="1600" y="7707"/>
                    </a:lnTo>
                    <a:cubicBezTo>
                      <a:pt x="599" y="7361"/>
                      <a:pt x="0" y="6435"/>
                      <a:pt x="190" y="5549"/>
                    </a:cubicBezTo>
                    <a:lnTo>
                      <a:pt x="1180" y="858"/>
                    </a:lnTo>
                    <a:cubicBezTo>
                      <a:pt x="1197" y="778"/>
                      <a:pt x="1266" y="720"/>
                      <a:pt x="1358" y="715"/>
                    </a:cubicBezTo>
                    <a:lnTo>
                      <a:pt x="8621" y="7"/>
                    </a:lnTo>
                    <a:cubicBezTo>
                      <a:pt x="8696" y="1"/>
                      <a:pt x="8776" y="30"/>
                      <a:pt x="8828" y="82"/>
                    </a:cubicBezTo>
                    <a:cubicBezTo>
                      <a:pt x="8880" y="133"/>
                      <a:pt x="8897" y="202"/>
                      <a:pt x="8886" y="260"/>
                    </a:cubicBezTo>
                    <a:lnTo>
                      <a:pt x="7591" y="4634"/>
                    </a:lnTo>
                    <a:lnTo>
                      <a:pt x="7591" y="4634"/>
                    </a:lnTo>
                    <a:cubicBezTo>
                      <a:pt x="7366" y="5399"/>
                      <a:pt x="7890" y="6210"/>
                      <a:pt x="8799" y="6498"/>
                    </a:cubicBezTo>
                    <a:lnTo>
                      <a:pt x="11803" y="7448"/>
                    </a:lnTo>
                    <a:cubicBezTo>
                      <a:pt x="11964" y="7499"/>
                      <a:pt x="12074" y="7626"/>
                      <a:pt x="12062" y="7764"/>
                    </a:cubicBezTo>
                    <a:cubicBezTo>
                      <a:pt x="12057" y="7902"/>
                      <a:pt x="11947" y="8006"/>
                      <a:pt x="11786" y="8029"/>
                    </a:cubicBezTo>
                    <a:lnTo>
                      <a:pt x="5438" y="8881"/>
                    </a:lnTo>
                    <a:cubicBezTo>
                      <a:pt x="5352" y="8886"/>
                      <a:pt x="5254" y="8886"/>
                      <a:pt x="5151" y="8881"/>
                    </a:cubicBezTo>
                    <a:close/>
                    <a:moveTo>
                      <a:pt x="1583" y="1071"/>
                    </a:moveTo>
                    <a:lnTo>
                      <a:pt x="610" y="5641"/>
                    </a:lnTo>
                    <a:cubicBezTo>
                      <a:pt x="461" y="6349"/>
                      <a:pt x="944" y="7079"/>
                      <a:pt x="1732" y="7356"/>
                    </a:cubicBezTo>
                    <a:lnTo>
                      <a:pt x="4892" y="8438"/>
                    </a:lnTo>
                    <a:cubicBezTo>
                      <a:pt x="5036" y="8489"/>
                      <a:pt x="5197" y="8507"/>
                      <a:pt x="5346" y="8484"/>
                    </a:cubicBezTo>
                    <a:lnTo>
                      <a:pt x="11257" y="7684"/>
                    </a:lnTo>
                    <a:lnTo>
                      <a:pt x="8667" y="6855"/>
                    </a:lnTo>
                    <a:cubicBezTo>
                      <a:pt x="7533" y="6492"/>
                      <a:pt x="6866" y="5462"/>
                      <a:pt x="7153" y="4507"/>
                    </a:cubicBezTo>
                    <a:lnTo>
                      <a:pt x="8350" y="427"/>
                    </a:lnTo>
                    <a:close/>
                    <a:moveTo>
                      <a:pt x="7366" y="4570"/>
                    </a:move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1553284" y="4069027"/>
                <a:ext cx="908390" cy="648971"/>
              </a:xfrm>
              <a:custGeom>
                <a:rect b="b" l="l" r="r" t="t"/>
                <a:pathLst>
                  <a:path extrusionOk="0" h="8454" w="11833">
                    <a:moveTo>
                      <a:pt x="11585" y="7153"/>
                    </a:moveTo>
                    <a:lnTo>
                      <a:pt x="8564" y="6233"/>
                    </a:lnTo>
                    <a:cubicBezTo>
                      <a:pt x="7689" y="5956"/>
                      <a:pt x="7188" y="5174"/>
                      <a:pt x="7401" y="4437"/>
                    </a:cubicBezTo>
                    <a:lnTo>
                      <a:pt x="8638" y="248"/>
                    </a:lnTo>
                    <a:cubicBezTo>
                      <a:pt x="8661" y="190"/>
                      <a:pt x="8638" y="115"/>
                      <a:pt x="8592" y="75"/>
                    </a:cubicBezTo>
                    <a:cubicBezTo>
                      <a:pt x="8541" y="23"/>
                      <a:pt x="8466" y="0"/>
                      <a:pt x="8391" y="6"/>
                    </a:cubicBezTo>
                    <a:lnTo>
                      <a:pt x="1307" y="581"/>
                    </a:lnTo>
                    <a:cubicBezTo>
                      <a:pt x="1226" y="587"/>
                      <a:pt x="1151" y="650"/>
                      <a:pt x="1134" y="725"/>
                    </a:cubicBezTo>
                    <a:lnTo>
                      <a:pt x="179" y="5237"/>
                    </a:lnTo>
                    <a:cubicBezTo>
                      <a:pt x="0" y="6095"/>
                      <a:pt x="576" y="6987"/>
                      <a:pt x="1537" y="7315"/>
                    </a:cubicBezTo>
                    <a:lnTo>
                      <a:pt x="4575" y="8368"/>
                    </a:lnTo>
                    <a:cubicBezTo>
                      <a:pt x="4696" y="8408"/>
                      <a:pt x="4829" y="8437"/>
                      <a:pt x="4955" y="8448"/>
                    </a:cubicBezTo>
                    <a:cubicBezTo>
                      <a:pt x="5047" y="8454"/>
                      <a:pt x="5145" y="8448"/>
                      <a:pt x="5237" y="8437"/>
                    </a:cubicBezTo>
                    <a:lnTo>
                      <a:pt x="11568" y="7597"/>
                    </a:lnTo>
                    <a:cubicBezTo>
                      <a:pt x="11723" y="7573"/>
                      <a:pt x="11832" y="7516"/>
                      <a:pt x="11832" y="7412"/>
                    </a:cubicBezTo>
                    <a:cubicBezTo>
                      <a:pt x="11832" y="7326"/>
                      <a:pt x="11740" y="7194"/>
                      <a:pt x="11585" y="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700629" y="2436189"/>
                <a:ext cx="2361445" cy="1971248"/>
              </a:xfrm>
              <a:custGeom>
                <a:rect b="b" l="l" r="r" t="t"/>
                <a:pathLst>
                  <a:path extrusionOk="0" h="25679" w="30761">
                    <a:moveTo>
                      <a:pt x="29931" y="23601"/>
                    </a:moveTo>
                    <a:lnTo>
                      <a:pt x="1474" y="25638"/>
                    </a:lnTo>
                    <a:cubicBezTo>
                      <a:pt x="881" y="25678"/>
                      <a:pt x="375" y="25178"/>
                      <a:pt x="369" y="24516"/>
                    </a:cubicBezTo>
                    <a:lnTo>
                      <a:pt x="6" y="1215"/>
                    </a:lnTo>
                    <a:cubicBezTo>
                      <a:pt x="1" y="559"/>
                      <a:pt x="570" y="12"/>
                      <a:pt x="1635" y="0"/>
                    </a:cubicBezTo>
                    <a:lnTo>
                      <a:pt x="29373" y="1059"/>
                    </a:lnTo>
                    <a:cubicBezTo>
                      <a:pt x="29834" y="1071"/>
                      <a:pt x="30219" y="1548"/>
                      <a:pt x="30236" y="2124"/>
                    </a:cubicBezTo>
                    <a:lnTo>
                      <a:pt x="30754" y="22496"/>
                    </a:lnTo>
                    <a:cubicBezTo>
                      <a:pt x="30760" y="23071"/>
                      <a:pt x="30403" y="23566"/>
                      <a:pt x="29931" y="236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754981" y="2433963"/>
                <a:ext cx="2362750" cy="1968178"/>
              </a:xfrm>
              <a:custGeom>
                <a:rect b="b" l="l" r="r" t="t"/>
                <a:pathLst>
                  <a:path extrusionOk="0" h="25639" w="30778">
                    <a:moveTo>
                      <a:pt x="29954" y="23572"/>
                    </a:moveTo>
                    <a:lnTo>
                      <a:pt x="1479" y="25592"/>
                    </a:lnTo>
                    <a:cubicBezTo>
                      <a:pt x="875" y="25638"/>
                      <a:pt x="380" y="25132"/>
                      <a:pt x="369" y="24470"/>
                    </a:cubicBezTo>
                    <a:lnTo>
                      <a:pt x="6" y="1163"/>
                    </a:lnTo>
                    <a:cubicBezTo>
                      <a:pt x="0" y="513"/>
                      <a:pt x="472" y="1"/>
                      <a:pt x="1071" y="18"/>
                    </a:cubicBezTo>
                    <a:lnTo>
                      <a:pt x="29385" y="1019"/>
                    </a:lnTo>
                    <a:cubicBezTo>
                      <a:pt x="29845" y="1036"/>
                      <a:pt x="30230" y="1520"/>
                      <a:pt x="30248" y="2084"/>
                    </a:cubicBezTo>
                    <a:lnTo>
                      <a:pt x="30766" y="22462"/>
                    </a:lnTo>
                    <a:cubicBezTo>
                      <a:pt x="30777" y="23049"/>
                      <a:pt x="30415" y="23544"/>
                      <a:pt x="29954" y="235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754059" y="2433963"/>
                <a:ext cx="2359219" cy="1751701"/>
              </a:xfrm>
              <a:custGeom>
                <a:rect b="b" l="l" r="r" t="t"/>
                <a:pathLst>
                  <a:path extrusionOk="0" h="22819" w="30732">
                    <a:moveTo>
                      <a:pt x="30732" y="21017"/>
                    </a:moveTo>
                    <a:lnTo>
                      <a:pt x="30254" y="2084"/>
                    </a:lnTo>
                    <a:cubicBezTo>
                      <a:pt x="30237" y="1508"/>
                      <a:pt x="29851" y="1036"/>
                      <a:pt x="29391" y="1019"/>
                    </a:cubicBezTo>
                    <a:lnTo>
                      <a:pt x="1077" y="18"/>
                    </a:lnTo>
                    <a:cubicBezTo>
                      <a:pt x="479" y="1"/>
                      <a:pt x="1" y="507"/>
                      <a:pt x="12" y="1163"/>
                    </a:cubicBezTo>
                    <a:lnTo>
                      <a:pt x="346" y="228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854394" y="2555025"/>
                <a:ext cx="2180274" cy="1505208"/>
              </a:xfrm>
              <a:custGeom>
                <a:rect b="b" l="l" r="r" t="t"/>
                <a:pathLst>
                  <a:path extrusionOk="0" h="19608" w="28401">
                    <a:moveTo>
                      <a:pt x="28400" y="18128"/>
                    </a:moveTo>
                    <a:lnTo>
                      <a:pt x="317" y="19607"/>
                    </a:lnTo>
                    <a:lnTo>
                      <a:pt x="0" y="0"/>
                    </a:lnTo>
                    <a:lnTo>
                      <a:pt x="27957" y="806"/>
                    </a:ln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861917" y="2562932"/>
                <a:ext cx="2166072" cy="1488013"/>
              </a:xfrm>
              <a:custGeom>
                <a:rect b="b" l="l" r="r" t="t"/>
                <a:pathLst>
                  <a:path extrusionOk="0" h="19384" w="28216">
                    <a:moveTo>
                      <a:pt x="317" y="19383"/>
                    </a:moveTo>
                    <a:lnTo>
                      <a:pt x="0" y="1"/>
                    </a:lnTo>
                    <a:lnTo>
                      <a:pt x="27784" y="795"/>
                    </a:lnTo>
                    <a:lnTo>
                      <a:pt x="28216" y="179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946285" y="2963656"/>
                <a:ext cx="1165024" cy="956952"/>
              </a:xfrm>
              <a:custGeom>
                <a:rect b="b" l="l" r="r" t="t"/>
                <a:pathLst>
                  <a:path extrusionOk="0" h="12466" w="15176">
                    <a:moveTo>
                      <a:pt x="4621" y="6308"/>
                    </a:moveTo>
                    <a:cubicBezTo>
                      <a:pt x="4621" y="6308"/>
                      <a:pt x="6123" y="12466"/>
                      <a:pt x="10647" y="12132"/>
                    </a:cubicBezTo>
                    <a:cubicBezTo>
                      <a:pt x="15176" y="11804"/>
                      <a:pt x="14698" y="478"/>
                      <a:pt x="14698" y="478"/>
                    </a:cubicBezTo>
                    <a:lnTo>
                      <a:pt x="4829" y="1"/>
                    </a:lnTo>
                    <a:cubicBezTo>
                      <a:pt x="4829" y="1"/>
                      <a:pt x="0" y="5853"/>
                      <a:pt x="892" y="7465"/>
                    </a:cubicBezTo>
                    <a:cubicBezTo>
                      <a:pt x="1784" y="9076"/>
                      <a:pt x="4621" y="6308"/>
                      <a:pt x="4621" y="630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2297236" y="2111003"/>
                <a:ext cx="1038741" cy="893391"/>
              </a:xfrm>
              <a:custGeom>
                <a:rect b="b" l="l" r="r" t="t"/>
                <a:pathLst>
                  <a:path extrusionOk="0" h="11638" w="13531">
                    <a:moveTo>
                      <a:pt x="0" y="7137"/>
                    </a:moveTo>
                    <a:cubicBezTo>
                      <a:pt x="0" y="6055"/>
                      <a:pt x="547" y="5048"/>
                      <a:pt x="1445" y="4467"/>
                    </a:cubicBezTo>
                    <a:cubicBezTo>
                      <a:pt x="3827" y="2936"/>
                      <a:pt x="8834" y="1"/>
                      <a:pt x="10848" y="1042"/>
                    </a:cubicBezTo>
                    <a:cubicBezTo>
                      <a:pt x="13530" y="2435"/>
                      <a:pt x="2855" y="11637"/>
                      <a:pt x="1134" y="10348"/>
                    </a:cubicBezTo>
                    <a:cubicBezTo>
                      <a:pt x="225" y="9669"/>
                      <a:pt x="6" y="8276"/>
                      <a:pt x="0" y="71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0"/>
              <p:cNvSpPr/>
              <p:nvPr/>
            </p:nvSpPr>
            <p:spPr>
              <a:xfrm>
                <a:off x="1290433" y="2270065"/>
                <a:ext cx="1332914" cy="1718999"/>
              </a:xfrm>
              <a:custGeom>
                <a:rect b="b" l="l" r="r" t="t"/>
                <a:pathLst>
                  <a:path extrusionOk="0" h="22393" w="17363">
                    <a:moveTo>
                      <a:pt x="7890" y="21149"/>
                    </a:moveTo>
                    <a:cubicBezTo>
                      <a:pt x="2331" y="22393"/>
                      <a:pt x="0" y="12563"/>
                      <a:pt x="1577" y="5019"/>
                    </a:cubicBezTo>
                    <a:cubicBezTo>
                      <a:pt x="2049" y="2740"/>
                      <a:pt x="4080" y="1"/>
                      <a:pt x="6647" y="127"/>
                    </a:cubicBezTo>
                    <a:lnTo>
                      <a:pt x="15343" y="1140"/>
                    </a:lnTo>
                    <a:cubicBezTo>
                      <a:pt x="17322" y="2348"/>
                      <a:pt x="17363" y="5353"/>
                      <a:pt x="16747" y="8546"/>
                    </a:cubicBezTo>
                    <a:cubicBezTo>
                      <a:pt x="15768" y="13657"/>
                      <a:pt x="12695" y="20068"/>
                      <a:pt x="7890" y="21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0"/>
              <p:cNvSpPr/>
              <p:nvPr/>
            </p:nvSpPr>
            <p:spPr>
              <a:xfrm>
                <a:off x="1638956" y="2397268"/>
                <a:ext cx="933109" cy="1358510"/>
              </a:xfrm>
              <a:custGeom>
                <a:rect b="b" l="l" r="r" t="t"/>
                <a:pathLst>
                  <a:path extrusionOk="0" h="17697" w="12155">
                    <a:moveTo>
                      <a:pt x="10354" y="628"/>
                    </a:moveTo>
                    <a:cubicBezTo>
                      <a:pt x="9358" y="1313"/>
                      <a:pt x="3005" y="2602"/>
                      <a:pt x="156" y="881"/>
                    </a:cubicBezTo>
                    <a:cubicBezTo>
                      <a:pt x="1" y="2199"/>
                      <a:pt x="1261" y="5198"/>
                      <a:pt x="1854" y="8052"/>
                    </a:cubicBezTo>
                    <a:cubicBezTo>
                      <a:pt x="2775" y="12426"/>
                      <a:pt x="4864" y="17697"/>
                      <a:pt x="6630" y="16114"/>
                    </a:cubicBezTo>
                    <a:cubicBezTo>
                      <a:pt x="10072" y="13036"/>
                      <a:pt x="11608" y="7770"/>
                      <a:pt x="11908" y="4616"/>
                    </a:cubicBezTo>
                    <a:cubicBezTo>
                      <a:pt x="12155" y="1923"/>
                      <a:pt x="11263" y="1"/>
                      <a:pt x="10354" y="62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0"/>
              <p:cNvSpPr/>
              <p:nvPr/>
            </p:nvSpPr>
            <p:spPr>
              <a:xfrm>
                <a:off x="1597121" y="2215241"/>
                <a:ext cx="891876" cy="343381"/>
              </a:xfrm>
              <a:custGeom>
                <a:rect b="b" l="l" r="r" t="t"/>
                <a:pathLst>
                  <a:path extrusionOk="0" h="4473" w="13237">
                    <a:moveTo>
                      <a:pt x="13237" y="2539"/>
                    </a:moveTo>
                    <a:cubicBezTo>
                      <a:pt x="13237" y="3609"/>
                      <a:pt x="10676" y="4472"/>
                      <a:pt x="7229" y="4467"/>
                    </a:cubicBezTo>
                    <a:cubicBezTo>
                      <a:pt x="3407" y="4461"/>
                      <a:pt x="1" y="3408"/>
                      <a:pt x="1" y="2124"/>
                    </a:cubicBezTo>
                    <a:cubicBezTo>
                      <a:pt x="1" y="835"/>
                      <a:pt x="3407" y="1"/>
                      <a:pt x="7229" y="231"/>
                    </a:cubicBezTo>
                    <a:cubicBezTo>
                      <a:pt x="10676" y="438"/>
                      <a:pt x="13237" y="1468"/>
                      <a:pt x="13237" y="25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0"/>
              <p:cNvSpPr/>
              <p:nvPr/>
            </p:nvSpPr>
            <p:spPr>
              <a:xfrm>
                <a:off x="1464925" y="1398911"/>
                <a:ext cx="1239718" cy="1054521"/>
              </a:xfrm>
              <a:custGeom>
                <a:rect b="b" l="l" r="r" t="t"/>
                <a:pathLst>
                  <a:path extrusionOk="0" h="13737" w="16149">
                    <a:moveTo>
                      <a:pt x="16148" y="8074"/>
                    </a:moveTo>
                    <a:cubicBezTo>
                      <a:pt x="16148" y="11233"/>
                      <a:pt x="13127" y="13737"/>
                      <a:pt x="8978" y="13656"/>
                    </a:cubicBezTo>
                    <a:cubicBezTo>
                      <a:pt x="4282" y="13570"/>
                      <a:pt x="0" y="10272"/>
                      <a:pt x="0" y="6319"/>
                    </a:cubicBezTo>
                    <a:cubicBezTo>
                      <a:pt x="0" y="2359"/>
                      <a:pt x="4288" y="0"/>
                      <a:pt x="8978" y="927"/>
                    </a:cubicBezTo>
                    <a:cubicBezTo>
                      <a:pt x="13121" y="1755"/>
                      <a:pt x="16148" y="4915"/>
                      <a:pt x="16148" y="80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0"/>
              <p:cNvSpPr/>
              <p:nvPr/>
            </p:nvSpPr>
            <p:spPr>
              <a:xfrm>
                <a:off x="1566948" y="1676347"/>
                <a:ext cx="1070523" cy="622487"/>
              </a:xfrm>
              <a:custGeom>
                <a:rect b="b" l="l" r="r" t="t"/>
                <a:pathLst>
                  <a:path extrusionOk="0" h="8109" w="13945">
                    <a:moveTo>
                      <a:pt x="12241" y="1634"/>
                    </a:moveTo>
                    <a:lnTo>
                      <a:pt x="2372" y="184"/>
                    </a:lnTo>
                    <a:cubicBezTo>
                      <a:pt x="1083" y="0"/>
                      <a:pt x="1" y="875"/>
                      <a:pt x="1" y="2158"/>
                    </a:cubicBezTo>
                    <a:lnTo>
                      <a:pt x="1" y="3205"/>
                    </a:lnTo>
                    <a:cubicBezTo>
                      <a:pt x="1" y="4489"/>
                      <a:pt x="1083" y="5611"/>
                      <a:pt x="2372" y="5703"/>
                    </a:cubicBezTo>
                    <a:lnTo>
                      <a:pt x="2832" y="5738"/>
                    </a:lnTo>
                    <a:cubicBezTo>
                      <a:pt x="3644" y="5795"/>
                      <a:pt x="4392" y="6209"/>
                      <a:pt x="4875" y="6825"/>
                    </a:cubicBezTo>
                    <a:cubicBezTo>
                      <a:pt x="5405" y="7510"/>
                      <a:pt x="6463" y="8005"/>
                      <a:pt x="7643" y="8057"/>
                    </a:cubicBezTo>
                    <a:cubicBezTo>
                      <a:pt x="8788" y="8109"/>
                      <a:pt x="9744" y="7740"/>
                      <a:pt x="10210" y="7159"/>
                    </a:cubicBezTo>
                    <a:cubicBezTo>
                      <a:pt x="10618" y="6641"/>
                      <a:pt x="11240" y="6365"/>
                      <a:pt x="11879" y="6417"/>
                    </a:cubicBezTo>
                    <a:lnTo>
                      <a:pt x="12230" y="6445"/>
                    </a:lnTo>
                    <a:cubicBezTo>
                      <a:pt x="13179" y="6514"/>
                      <a:pt x="13927" y="5720"/>
                      <a:pt x="13927" y="4661"/>
                    </a:cubicBezTo>
                    <a:lnTo>
                      <a:pt x="13927" y="3798"/>
                    </a:lnTo>
                    <a:cubicBezTo>
                      <a:pt x="13945" y="2739"/>
                      <a:pt x="13191" y="1767"/>
                      <a:pt x="12241" y="1634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0"/>
              <p:cNvSpPr/>
              <p:nvPr/>
            </p:nvSpPr>
            <p:spPr>
              <a:xfrm>
                <a:off x="1659760" y="1744209"/>
                <a:ext cx="912305" cy="381906"/>
              </a:xfrm>
              <a:custGeom>
                <a:rect b="b" l="l" r="r" t="t"/>
                <a:pathLst>
                  <a:path extrusionOk="0" h="4975" w="11884">
                    <a:moveTo>
                      <a:pt x="1663" y="1"/>
                    </a:moveTo>
                    <a:cubicBezTo>
                      <a:pt x="732" y="1"/>
                      <a:pt x="0" y="655"/>
                      <a:pt x="0" y="1568"/>
                    </a:cubicBezTo>
                    <a:lnTo>
                      <a:pt x="0" y="2298"/>
                    </a:lnTo>
                    <a:cubicBezTo>
                      <a:pt x="0" y="3300"/>
                      <a:pt x="881" y="4186"/>
                      <a:pt x="1940" y="4272"/>
                    </a:cubicBezTo>
                    <a:lnTo>
                      <a:pt x="10428" y="4969"/>
                    </a:lnTo>
                    <a:cubicBezTo>
                      <a:pt x="10471" y="4973"/>
                      <a:pt x="10514" y="4975"/>
                      <a:pt x="10557" y="4975"/>
                    </a:cubicBezTo>
                    <a:cubicBezTo>
                      <a:pt x="11306" y="4975"/>
                      <a:pt x="11884" y="4359"/>
                      <a:pt x="11878" y="3553"/>
                    </a:cubicBezTo>
                    <a:lnTo>
                      <a:pt x="11878" y="2931"/>
                    </a:lnTo>
                    <a:cubicBezTo>
                      <a:pt x="11878" y="2091"/>
                      <a:pt x="11239" y="1314"/>
                      <a:pt x="10428" y="1199"/>
                    </a:cubicBezTo>
                    <a:lnTo>
                      <a:pt x="1940" y="20"/>
                    </a:lnTo>
                    <a:cubicBezTo>
                      <a:pt x="1846" y="7"/>
                      <a:pt x="1753" y="1"/>
                      <a:pt x="1663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0"/>
              <p:cNvSpPr/>
              <p:nvPr/>
            </p:nvSpPr>
            <p:spPr>
              <a:xfrm>
                <a:off x="1869181" y="1868649"/>
                <a:ext cx="542977" cy="150920"/>
              </a:xfrm>
              <a:custGeom>
                <a:rect b="b" l="l" r="r" t="t"/>
                <a:pathLst>
                  <a:path extrusionOk="0" h="1966" w="7073">
                    <a:moveTo>
                      <a:pt x="816" y="1"/>
                    </a:moveTo>
                    <a:cubicBezTo>
                      <a:pt x="355" y="1"/>
                      <a:pt x="0" y="251"/>
                      <a:pt x="0" y="608"/>
                    </a:cubicBezTo>
                    <a:cubicBezTo>
                      <a:pt x="0" y="1005"/>
                      <a:pt x="437" y="1368"/>
                      <a:pt x="973" y="1420"/>
                    </a:cubicBezTo>
                    <a:cubicBezTo>
                      <a:pt x="1020" y="1425"/>
                      <a:pt x="1067" y="1428"/>
                      <a:pt x="1112" y="1428"/>
                    </a:cubicBezTo>
                    <a:cubicBezTo>
                      <a:pt x="1570" y="1428"/>
                      <a:pt x="1922" y="1173"/>
                      <a:pt x="1922" y="827"/>
                    </a:cubicBezTo>
                    <a:cubicBezTo>
                      <a:pt x="1922" y="442"/>
                      <a:pt x="1502" y="85"/>
                      <a:pt x="973" y="10"/>
                    </a:cubicBezTo>
                    <a:cubicBezTo>
                      <a:pt x="919" y="4"/>
                      <a:pt x="867" y="1"/>
                      <a:pt x="816" y="1"/>
                    </a:cubicBezTo>
                    <a:close/>
                    <a:moveTo>
                      <a:pt x="6129" y="642"/>
                    </a:moveTo>
                    <a:cubicBezTo>
                      <a:pt x="5726" y="642"/>
                      <a:pt x="5415" y="877"/>
                      <a:pt x="5415" y="1213"/>
                    </a:cubicBezTo>
                    <a:cubicBezTo>
                      <a:pt x="5415" y="1581"/>
                      <a:pt x="5789" y="1909"/>
                      <a:pt x="6250" y="1961"/>
                    </a:cubicBezTo>
                    <a:cubicBezTo>
                      <a:pt x="6282" y="1964"/>
                      <a:pt x="6314" y="1965"/>
                      <a:pt x="6346" y="1965"/>
                    </a:cubicBezTo>
                    <a:cubicBezTo>
                      <a:pt x="6755" y="1965"/>
                      <a:pt x="7073" y="1728"/>
                      <a:pt x="7073" y="1403"/>
                    </a:cubicBezTo>
                    <a:cubicBezTo>
                      <a:pt x="7067" y="1040"/>
                      <a:pt x="6704" y="712"/>
                      <a:pt x="6250" y="649"/>
                    </a:cubicBezTo>
                    <a:cubicBezTo>
                      <a:pt x="6209" y="644"/>
                      <a:pt x="6169" y="642"/>
                      <a:pt x="6129" y="6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0"/>
              <p:cNvSpPr/>
              <p:nvPr/>
            </p:nvSpPr>
            <p:spPr>
              <a:xfrm>
                <a:off x="1638572" y="1464239"/>
                <a:ext cx="1018781" cy="568215"/>
              </a:xfrm>
              <a:custGeom>
                <a:rect b="b" l="l" r="r" t="t"/>
                <a:pathLst>
                  <a:path extrusionOk="0" h="7402" w="13271">
                    <a:moveTo>
                      <a:pt x="6768" y="524"/>
                    </a:moveTo>
                    <a:cubicBezTo>
                      <a:pt x="4028" y="1"/>
                      <a:pt x="1456" y="732"/>
                      <a:pt x="0" y="2337"/>
                    </a:cubicBezTo>
                    <a:cubicBezTo>
                      <a:pt x="414" y="3655"/>
                      <a:pt x="2503" y="5497"/>
                      <a:pt x="5812" y="6486"/>
                    </a:cubicBezTo>
                    <a:cubicBezTo>
                      <a:pt x="8839" y="7401"/>
                      <a:pt x="10934" y="7355"/>
                      <a:pt x="13271" y="6964"/>
                    </a:cubicBezTo>
                    <a:cubicBezTo>
                      <a:pt x="13271" y="4092"/>
                      <a:pt x="10514" y="1244"/>
                      <a:pt x="6768" y="524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0"/>
              <p:cNvSpPr/>
              <p:nvPr/>
            </p:nvSpPr>
            <p:spPr>
              <a:xfrm>
                <a:off x="1435753" y="1242075"/>
                <a:ext cx="1302054" cy="651197"/>
              </a:xfrm>
              <a:custGeom>
                <a:rect b="b" l="l" r="r" t="t"/>
                <a:pathLst>
                  <a:path extrusionOk="0" h="8483" w="16961">
                    <a:moveTo>
                      <a:pt x="16960" y="8483"/>
                    </a:moveTo>
                    <a:lnTo>
                      <a:pt x="16442" y="8414"/>
                    </a:lnTo>
                    <a:cubicBezTo>
                      <a:pt x="16442" y="5594"/>
                      <a:pt x="13501" y="2659"/>
                      <a:pt x="9496" y="1778"/>
                    </a:cubicBezTo>
                    <a:cubicBezTo>
                      <a:pt x="4961" y="788"/>
                      <a:pt x="818" y="2745"/>
                      <a:pt x="818" y="6267"/>
                    </a:cubicBezTo>
                    <a:lnTo>
                      <a:pt x="1" y="6152"/>
                    </a:lnTo>
                    <a:cubicBezTo>
                      <a:pt x="1" y="2187"/>
                      <a:pt x="4558" y="0"/>
                      <a:pt x="9496" y="1122"/>
                    </a:cubicBezTo>
                    <a:cubicBezTo>
                      <a:pt x="13818" y="2118"/>
                      <a:pt x="16960" y="5369"/>
                      <a:pt x="1696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0"/>
              <p:cNvSpPr/>
              <p:nvPr/>
            </p:nvSpPr>
            <p:spPr>
              <a:xfrm>
                <a:off x="2731048" y="1636121"/>
                <a:ext cx="31014" cy="285412"/>
              </a:xfrm>
              <a:custGeom>
                <a:rect b="b" l="l" r="r" t="t"/>
                <a:pathLst>
                  <a:path extrusionOk="0" h="3718" w="404">
                    <a:moveTo>
                      <a:pt x="202" y="3701"/>
                    </a:moveTo>
                    <a:lnTo>
                      <a:pt x="202" y="3701"/>
                    </a:lnTo>
                    <a:cubicBezTo>
                      <a:pt x="99" y="3689"/>
                      <a:pt x="1" y="3580"/>
                      <a:pt x="1" y="3453"/>
                    </a:cubicBezTo>
                    <a:lnTo>
                      <a:pt x="1" y="208"/>
                    </a:lnTo>
                    <a:cubicBezTo>
                      <a:pt x="1" y="87"/>
                      <a:pt x="87" y="0"/>
                      <a:pt x="202" y="18"/>
                    </a:cubicBezTo>
                    <a:lnTo>
                      <a:pt x="202" y="18"/>
                    </a:lnTo>
                    <a:cubicBezTo>
                      <a:pt x="311" y="41"/>
                      <a:pt x="404" y="156"/>
                      <a:pt x="404" y="277"/>
                    </a:cubicBezTo>
                    <a:lnTo>
                      <a:pt x="404" y="3511"/>
                    </a:lnTo>
                    <a:cubicBezTo>
                      <a:pt x="404" y="3626"/>
                      <a:pt x="311" y="3718"/>
                      <a:pt x="202" y="37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0"/>
              <p:cNvSpPr/>
              <p:nvPr/>
            </p:nvSpPr>
            <p:spPr>
              <a:xfrm>
                <a:off x="2356884" y="2088971"/>
                <a:ext cx="391898" cy="288483"/>
              </a:xfrm>
              <a:custGeom>
                <a:rect b="b" l="l" r="r" t="t"/>
                <a:pathLst>
                  <a:path extrusionOk="0" h="3758" w="5105">
                    <a:moveTo>
                      <a:pt x="259" y="3758"/>
                    </a:moveTo>
                    <a:cubicBezTo>
                      <a:pt x="127" y="3752"/>
                      <a:pt x="12" y="3643"/>
                      <a:pt x="6" y="3499"/>
                    </a:cubicBezTo>
                    <a:cubicBezTo>
                      <a:pt x="0" y="3355"/>
                      <a:pt x="110" y="3234"/>
                      <a:pt x="242" y="3234"/>
                    </a:cubicBezTo>
                    <a:cubicBezTo>
                      <a:pt x="4155" y="3177"/>
                      <a:pt x="4633" y="328"/>
                      <a:pt x="4656" y="207"/>
                    </a:cubicBezTo>
                    <a:cubicBezTo>
                      <a:pt x="4673" y="75"/>
                      <a:pt x="4783" y="0"/>
                      <a:pt x="4903" y="29"/>
                    </a:cubicBezTo>
                    <a:cubicBezTo>
                      <a:pt x="5019" y="63"/>
                      <a:pt x="5105" y="190"/>
                      <a:pt x="5088" y="322"/>
                    </a:cubicBezTo>
                    <a:cubicBezTo>
                      <a:pt x="5076" y="357"/>
                      <a:pt x="4547" y="3660"/>
                      <a:pt x="271" y="3752"/>
                    </a:cubicBezTo>
                    <a:cubicBezTo>
                      <a:pt x="265" y="3758"/>
                      <a:pt x="265" y="3758"/>
                      <a:pt x="259" y="37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0"/>
              <p:cNvSpPr/>
              <p:nvPr/>
            </p:nvSpPr>
            <p:spPr>
              <a:xfrm>
                <a:off x="2671016" y="1833566"/>
                <a:ext cx="141406" cy="306676"/>
              </a:xfrm>
              <a:custGeom>
                <a:rect b="b" l="l" r="r" t="t"/>
                <a:pathLst>
                  <a:path extrusionOk="0" h="3995" w="1842">
                    <a:moveTo>
                      <a:pt x="1209" y="3972"/>
                    </a:moveTo>
                    <a:lnTo>
                      <a:pt x="345" y="3903"/>
                    </a:lnTo>
                    <a:cubicBezTo>
                      <a:pt x="161" y="3885"/>
                      <a:pt x="259" y="3822"/>
                      <a:pt x="259" y="3621"/>
                    </a:cubicBezTo>
                    <a:cubicBezTo>
                      <a:pt x="259" y="3621"/>
                      <a:pt x="691" y="1837"/>
                      <a:pt x="0" y="306"/>
                    </a:cubicBezTo>
                    <a:cubicBezTo>
                      <a:pt x="0" y="133"/>
                      <a:pt x="52" y="35"/>
                      <a:pt x="150" y="1"/>
                    </a:cubicBezTo>
                    <a:lnTo>
                      <a:pt x="1209" y="81"/>
                    </a:lnTo>
                    <a:cubicBezTo>
                      <a:pt x="1387" y="110"/>
                      <a:pt x="1491" y="294"/>
                      <a:pt x="1531" y="490"/>
                    </a:cubicBezTo>
                    <a:cubicBezTo>
                      <a:pt x="1813" y="1693"/>
                      <a:pt x="1842" y="2809"/>
                      <a:pt x="1531" y="3644"/>
                    </a:cubicBezTo>
                    <a:cubicBezTo>
                      <a:pt x="1462" y="3828"/>
                      <a:pt x="1387" y="3995"/>
                      <a:pt x="1209" y="39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0"/>
              <p:cNvSpPr/>
              <p:nvPr/>
            </p:nvSpPr>
            <p:spPr>
              <a:xfrm>
                <a:off x="2282650" y="2306759"/>
                <a:ext cx="140561" cy="98566"/>
              </a:xfrm>
              <a:custGeom>
                <a:rect b="b" l="l" r="r" t="t"/>
                <a:pathLst>
                  <a:path extrusionOk="0" h="1284" w="1831">
                    <a:moveTo>
                      <a:pt x="1" y="616"/>
                    </a:moveTo>
                    <a:lnTo>
                      <a:pt x="1" y="616"/>
                    </a:lnTo>
                    <a:cubicBezTo>
                      <a:pt x="1" y="271"/>
                      <a:pt x="277" y="0"/>
                      <a:pt x="605" y="23"/>
                    </a:cubicBezTo>
                    <a:lnTo>
                      <a:pt x="1249" y="52"/>
                    </a:lnTo>
                    <a:cubicBezTo>
                      <a:pt x="1572" y="69"/>
                      <a:pt x="1831" y="345"/>
                      <a:pt x="1831" y="685"/>
                    </a:cubicBezTo>
                    <a:lnTo>
                      <a:pt x="1831" y="685"/>
                    </a:lnTo>
                    <a:cubicBezTo>
                      <a:pt x="1831" y="1019"/>
                      <a:pt x="1572" y="1283"/>
                      <a:pt x="1249" y="1278"/>
                    </a:cubicBezTo>
                    <a:lnTo>
                      <a:pt x="605" y="1260"/>
                    </a:lnTo>
                    <a:cubicBezTo>
                      <a:pt x="271" y="1249"/>
                      <a:pt x="1" y="961"/>
                      <a:pt x="1" y="6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0"/>
              <p:cNvSpPr/>
              <p:nvPr/>
            </p:nvSpPr>
            <p:spPr>
              <a:xfrm>
                <a:off x="1327972" y="1655083"/>
                <a:ext cx="269147" cy="433953"/>
              </a:xfrm>
              <a:custGeom>
                <a:rect b="b" l="l" r="r" t="t"/>
                <a:pathLst>
                  <a:path extrusionOk="0" h="5653" w="3506">
                    <a:moveTo>
                      <a:pt x="3355" y="3080"/>
                    </a:moveTo>
                    <a:cubicBezTo>
                      <a:pt x="3212" y="4570"/>
                      <a:pt x="2492" y="5652"/>
                      <a:pt x="1733" y="5635"/>
                    </a:cubicBezTo>
                    <a:cubicBezTo>
                      <a:pt x="1232" y="5629"/>
                      <a:pt x="426" y="5635"/>
                      <a:pt x="426" y="5635"/>
                    </a:cubicBezTo>
                    <a:cubicBezTo>
                      <a:pt x="0" y="5169"/>
                      <a:pt x="541" y="3903"/>
                      <a:pt x="651" y="2815"/>
                    </a:cubicBezTo>
                    <a:cubicBezTo>
                      <a:pt x="754" y="1739"/>
                      <a:pt x="162" y="335"/>
                      <a:pt x="979" y="1"/>
                    </a:cubicBezTo>
                    <a:cubicBezTo>
                      <a:pt x="979" y="1"/>
                      <a:pt x="1876" y="139"/>
                      <a:pt x="2268" y="260"/>
                    </a:cubicBezTo>
                    <a:cubicBezTo>
                      <a:pt x="2987" y="473"/>
                      <a:pt x="3505" y="1595"/>
                      <a:pt x="3355" y="30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0"/>
              <p:cNvSpPr/>
              <p:nvPr/>
            </p:nvSpPr>
            <p:spPr>
              <a:xfrm>
                <a:off x="1266558" y="1649786"/>
                <a:ext cx="231147" cy="443625"/>
              </a:xfrm>
              <a:custGeom>
                <a:rect b="b" l="l" r="r" t="t"/>
                <a:pathLst>
                  <a:path extrusionOk="0" h="5779" w="3011">
                    <a:moveTo>
                      <a:pt x="2861" y="3022"/>
                    </a:moveTo>
                    <a:cubicBezTo>
                      <a:pt x="2705" y="4576"/>
                      <a:pt x="1974" y="5779"/>
                      <a:pt x="1232" y="5704"/>
                    </a:cubicBezTo>
                    <a:cubicBezTo>
                      <a:pt x="484" y="5635"/>
                      <a:pt x="0" y="4311"/>
                      <a:pt x="162" y="2757"/>
                    </a:cubicBezTo>
                    <a:cubicBezTo>
                      <a:pt x="311" y="1204"/>
                      <a:pt x="1048" y="1"/>
                      <a:pt x="1784" y="70"/>
                    </a:cubicBezTo>
                    <a:cubicBezTo>
                      <a:pt x="2527" y="145"/>
                      <a:pt x="3010" y="1462"/>
                      <a:pt x="2861" y="30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0"/>
              <p:cNvSpPr/>
              <p:nvPr/>
            </p:nvSpPr>
            <p:spPr>
              <a:xfrm>
                <a:off x="936535" y="2478564"/>
                <a:ext cx="957444" cy="1122611"/>
              </a:xfrm>
              <a:custGeom>
                <a:rect b="b" l="l" r="r" t="t"/>
                <a:pathLst>
                  <a:path extrusionOk="0" h="14624" w="12472">
                    <a:moveTo>
                      <a:pt x="7908" y="47"/>
                    </a:moveTo>
                    <a:cubicBezTo>
                      <a:pt x="6774" y="1"/>
                      <a:pt x="5698" y="565"/>
                      <a:pt x="5042" y="1520"/>
                    </a:cubicBezTo>
                    <a:cubicBezTo>
                      <a:pt x="3321" y="4052"/>
                      <a:pt x="1" y="9404"/>
                      <a:pt x="990" y="11643"/>
                    </a:cubicBezTo>
                    <a:cubicBezTo>
                      <a:pt x="2314" y="14624"/>
                      <a:pt x="12471" y="3333"/>
                      <a:pt x="11211" y="1405"/>
                    </a:cubicBezTo>
                    <a:cubicBezTo>
                      <a:pt x="10543" y="381"/>
                      <a:pt x="9105" y="93"/>
                      <a:pt x="7908" y="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0"/>
              <p:cNvSpPr/>
              <p:nvPr/>
            </p:nvSpPr>
            <p:spPr>
              <a:xfrm>
                <a:off x="2974297" y="4595200"/>
                <a:ext cx="715241" cy="165725"/>
              </a:xfrm>
              <a:custGeom>
                <a:rect b="b" l="l" r="r" t="t"/>
                <a:pathLst>
                  <a:path extrusionOk="0" h="2159" w="18704">
                    <a:moveTo>
                      <a:pt x="18704" y="1082"/>
                    </a:moveTo>
                    <a:cubicBezTo>
                      <a:pt x="18704" y="1675"/>
                      <a:pt x="14520" y="2158"/>
                      <a:pt x="9352" y="2158"/>
                    </a:cubicBezTo>
                    <a:cubicBezTo>
                      <a:pt x="4190" y="2158"/>
                      <a:pt x="1" y="1675"/>
                      <a:pt x="1" y="1082"/>
                    </a:cubicBezTo>
                    <a:cubicBezTo>
                      <a:pt x="1" y="484"/>
                      <a:pt x="4190" y="0"/>
                      <a:pt x="9352" y="0"/>
                    </a:cubicBezTo>
                    <a:cubicBezTo>
                      <a:pt x="14520" y="0"/>
                      <a:pt x="18704" y="484"/>
                      <a:pt x="18704" y="1082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0"/>
              <p:cNvSpPr/>
              <p:nvPr/>
            </p:nvSpPr>
            <p:spPr>
              <a:xfrm>
                <a:off x="3386257" y="3189429"/>
                <a:ext cx="41992" cy="47364"/>
              </a:xfrm>
              <a:custGeom>
                <a:rect b="b" l="l" r="r" t="t"/>
                <a:pathLst>
                  <a:path extrusionOk="0" h="617" w="547">
                    <a:moveTo>
                      <a:pt x="0" y="311"/>
                    </a:moveTo>
                    <a:cubicBezTo>
                      <a:pt x="0" y="484"/>
                      <a:pt x="121" y="616"/>
                      <a:pt x="271" y="616"/>
                    </a:cubicBezTo>
                    <a:cubicBezTo>
                      <a:pt x="426" y="616"/>
                      <a:pt x="547" y="484"/>
                      <a:pt x="547" y="311"/>
                    </a:cubicBezTo>
                    <a:cubicBezTo>
                      <a:pt x="547" y="138"/>
                      <a:pt x="426" y="0"/>
                      <a:pt x="271" y="0"/>
                    </a:cubicBezTo>
                    <a:cubicBezTo>
                      <a:pt x="121" y="0"/>
                      <a:pt x="0" y="138"/>
                      <a:pt x="0" y="31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0"/>
              <p:cNvSpPr/>
              <p:nvPr/>
            </p:nvSpPr>
            <p:spPr>
              <a:xfrm>
                <a:off x="3298282" y="3187203"/>
                <a:ext cx="108780" cy="291170"/>
              </a:xfrm>
              <a:custGeom>
                <a:rect b="b" l="l" r="r" t="t"/>
                <a:pathLst>
                  <a:path extrusionOk="0" h="3793" w="1417">
                    <a:moveTo>
                      <a:pt x="1" y="1951"/>
                    </a:moveTo>
                    <a:cubicBezTo>
                      <a:pt x="1" y="1951"/>
                      <a:pt x="122" y="3684"/>
                      <a:pt x="496" y="3718"/>
                    </a:cubicBezTo>
                    <a:cubicBezTo>
                      <a:pt x="1215" y="3793"/>
                      <a:pt x="1417" y="1951"/>
                      <a:pt x="1417" y="1951"/>
                    </a:cubicBezTo>
                    <a:lnTo>
                      <a:pt x="1417" y="1"/>
                    </a:lnTo>
                    <a:lnTo>
                      <a:pt x="1" y="1"/>
                    </a:lnTo>
                    <a:lnTo>
                      <a:pt x="1" y="1951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3298282" y="3185897"/>
                <a:ext cx="109701" cy="129963"/>
              </a:xfrm>
              <a:custGeom>
                <a:rect b="b" l="l" r="r" t="t"/>
                <a:pathLst>
                  <a:path extrusionOk="0" h="1693" w="1429">
                    <a:moveTo>
                      <a:pt x="398" y="1692"/>
                    </a:moveTo>
                    <a:lnTo>
                      <a:pt x="398" y="1692"/>
                    </a:lnTo>
                    <a:cubicBezTo>
                      <a:pt x="254" y="1692"/>
                      <a:pt x="122" y="1663"/>
                      <a:pt x="1" y="1606"/>
                    </a:cubicBezTo>
                    <a:lnTo>
                      <a:pt x="1" y="0"/>
                    </a:lnTo>
                    <a:lnTo>
                      <a:pt x="1417" y="0"/>
                    </a:lnTo>
                    <a:lnTo>
                      <a:pt x="1417" y="645"/>
                    </a:lnTo>
                    <a:cubicBezTo>
                      <a:pt x="1428" y="1226"/>
                      <a:pt x="956" y="1692"/>
                      <a:pt x="398" y="1692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3254140" y="3084258"/>
                <a:ext cx="153842" cy="216554"/>
              </a:xfrm>
              <a:custGeom>
                <a:rect b="b" l="l" r="r" t="t"/>
                <a:pathLst>
                  <a:path extrusionOk="0" h="2821" w="2004">
                    <a:moveTo>
                      <a:pt x="973" y="2821"/>
                    </a:moveTo>
                    <a:lnTo>
                      <a:pt x="973" y="2821"/>
                    </a:lnTo>
                    <a:cubicBezTo>
                      <a:pt x="1531" y="2821"/>
                      <a:pt x="2003" y="2349"/>
                      <a:pt x="2003" y="1779"/>
                    </a:cubicBezTo>
                    <a:lnTo>
                      <a:pt x="2003" y="944"/>
                    </a:lnTo>
                    <a:cubicBezTo>
                      <a:pt x="2003" y="403"/>
                      <a:pt x="1560" y="1"/>
                      <a:pt x="1031" y="29"/>
                    </a:cubicBezTo>
                    <a:lnTo>
                      <a:pt x="1031" y="29"/>
                    </a:lnTo>
                    <a:cubicBezTo>
                      <a:pt x="513" y="58"/>
                      <a:pt x="81" y="490"/>
                      <a:pt x="58" y="1008"/>
                    </a:cubicBezTo>
                    <a:lnTo>
                      <a:pt x="23" y="1813"/>
                    </a:lnTo>
                    <a:cubicBezTo>
                      <a:pt x="0" y="2372"/>
                      <a:pt x="421" y="2821"/>
                      <a:pt x="973" y="282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3247538" y="3022844"/>
                <a:ext cx="193531" cy="195367"/>
              </a:xfrm>
              <a:custGeom>
                <a:rect b="b" l="l" r="r" t="t"/>
                <a:pathLst>
                  <a:path extrusionOk="0" h="2545" w="2521">
                    <a:moveTo>
                      <a:pt x="1473" y="1405"/>
                    </a:moveTo>
                    <a:cubicBezTo>
                      <a:pt x="1560" y="1319"/>
                      <a:pt x="1801" y="1911"/>
                      <a:pt x="1893" y="2055"/>
                    </a:cubicBezTo>
                    <a:cubicBezTo>
                      <a:pt x="1986" y="2199"/>
                      <a:pt x="1957" y="2544"/>
                      <a:pt x="1957" y="2544"/>
                    </a:cubicBezTo>
                    <a:lnTo>
                      <a:pt x="2089" y="2544"/>
                    </a:lnTo>
                    <a:lnTo>
                      <a:pt x="2089" y="2170"/>
                    </a:lnTo>
                    <a:cubicBezTo>
                      <a:pt x="2089" y="2170"/>
                      <a:pt x="2181" y="2147"/>
                      <a:pt x="2250" y="2228"/>
                    </a:cubicBezTo>
                    <a:cubicBezTo>
                      <a:pt x="2250" y="2228"/>
                      <a:pt x="2521" y="1652"/>
                      <a:pt x="2452" y="1336"/>
                    </a:cubicBezTo>
                    <a:cubicBezTo>
                      <a:pt x="2377" y="904"/>
                      <a:pt x="2262" y="893"/>
                      <a:pt x="2106" y="617"/>
                    </a:cubicBezTo>
                    <a:cubicBezTo>
                      <a:pt x="1784" y="24"/>
                      <a:pt x="6" y="1"/>
                      <a:pt x="6" y="1687"/>
                    </a:cubicBezTo>
                    <a:cubicBezTo>
                      <a:pt x="0" y="1693"/>
                      <a:pt x="1042" y="1854"/>
                      <a:pt x="1473" y="14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2855641" y="3298515"/>
                <a:ext cx="353054" cy="306216"/>
              </a:xfrm>
              <a:custGeom>
                <a:rect b="b" l="l" r="r" t="t"/>
                <a:pathLst>
                  <a:path extrusionOk="0" h="3989" w="4599">
                    <a:moveTo>
                      <a:pt x="449" y="329"/>
                    </a:moveTo>
                    <a:cubicBezTo>
                      <a:pt x="996" y="709"/>
                      <a:pt x="1399" y="588"/>
                      <a:pt x="1399" y="588"/>
                    </a:cubicBezTo>
                    <a:cubicBezTo>
                      <a:pt x="1399" y="588"/>
                      <a:pt x="1341" y="444"/>
                      <a:pt x="1313" y="231"/>
                    </a:cubicBezTo>
                    <a:cubicBezTo>
                      <a:pt x="1284" y="1"/>
                      <a:pt x="1577" y="133"/>
                      <a:pt x="1641" y="519"/>
                    </a:cubicBezTo>
                    <a:cubicBezTo>
                      <a:pt x="1681" y="789"/>
                      <a:pt x="2492" y="2360"/>
                      <a:pt x="3125" y="2763"/>
                    </a:cubicBezTo>
                    <a:lnTo>
                      <a:pt x="3586" y="2130"/>
                    </a:lnTo>
                    <a:lnTo>
                      <a:pt x="4599" y="2636"/>
                    </a:lnTo>
                    <a:cubicBezTo>
                      <a:pt x="4599" y="2636"/>
                      <a:pt x="3730" y="3989"/>
                      <a:pt x="3223" y="3960"/>
                    </a:cubicBezTo>
                    <a:cubicBezTo>
                      <a:pt x="2458" y="3914"/>
                      <a:pt x="1324" y="1439"/>
                      <a:pt x="1324" y="1439"/>
                    </a:cubicBezTo>
                    <a:cubicBezTo>
                      <a:pt x="939" y="916"/>
                      <a:pt x="214" y="916"/>
                      <a:pt x="104" y="801"/>
                    </a:cubicBezTo>
                    <a:cubicBezTo>
                      <a:pt x="1" y="674"/>
                      <a:pt x="208" y="156"/>
                      <a:pt x="449" y="329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0"/>
              <p:cNvSpPr/>
              <p:nvPr/>
            </p:nvSpPr>
            <p:spPr>
              <a:xfrm>
                <a:off x="3091087" y="3331678"/>
                <a:ext cx="532459" cy="433876"/>
              </a:xfrm>
              <a:custGeom>
                <a:rect b="b" l="l" r="r" t="t"/>
                <a:pathLst>
                  <a:path extrusionOk="0" h="5652" w="6936">
                    <a:moveTo>
                      <a:pt x="6935" y="2492"/>
                    </a:moveTo>
                    <a:lnTo>
                      <a:pt x="5756" y="472"/>
                    </a:lnTo>
                    <a:cubicBezTo>
                      <a:pt x="5727" y="415"/>
                      <a:pt x="5687" y="357"/>
                      <a:pt x="5641" y="305"/>
                    </a:cubicBezTo>
                    <a:cubicBezTo>
                      <a:pt x="5635" y="300"/>
                      <a:pt x="5629" y="288"/>
                      <a:pt x="5629" y="282"/>
                    </a:cubicBezTo>
                    <a:lnTo>
                      <a:pt x="5595" y="248"/>
                    </a:lnTo>
                    <a:lnTo>
                      <a:pt x="5554" y="213"/>
                    </a:lnTo>
                    <a:lnTo>
                      <a:pt x="5543" y="196"/>
                    </a:lnTo>
                    <a:cubicBezTo>
                      <a:pt x="5428" y="104"/>
                      <a:pt x="5249" y="0"/>
                      <a:pt x="4996" y="0"/>
                    </a:cubicBezTo>
                    <a:lnTo>
                      <a:pt x="4087" y="0"/>
                    </a:lnTo>
                    <a:cubicBezTo>
                      <a:pt x="4087" y="0"/>
                      <a:pt x="3972" y="950"/>
                      <a:pt x="3091" y="731"/>
                    </a:cubicBezTo>
                    <a:cubicBezTo>
                      <a:pt x="2671" y="622"/>
                      <a:pt x="2706" y="0"/>
                      <a:pt x="2706" y="0"/>
                    </a:cubicBezTo>
                    <a:lnTo>
                      <a:pt x="2096" y="0"/>
                    </a:lnTo>
                    <a:cubicBezTo>
                      <a:pt x="1796" y="0"/>
                      <a:pt x="1526" y="161"/>
                      <a:pt x="1371" y="392"/>
                    </a:cubicBezTo>
                    <a:lnTo>
                      <a:pt x="53" y="1899"/>
                    </a:lnTo>
                    <a:cubicBezTo>
                      <a:pt x="1" y="2009"/>
                      <a:pt x="904" y="3189"/>
                      <a:pt x="1140" y="2930"/>
                    </a:cubicBezTo>
                    <a:lnTo>
                      <a:pt x="1227" y="2814"/>
                    </a:lnTo>
                    <a:lnTo>
                      <a:pt x="1227" y="5652"/>
                    </a:lnTo>
                    <a:lnTo>
                      <a:pt x="5859" y="5652"/>
                    </a:lnTo>
                    <a:lnTo>
                      <a:pt x="5859" y="3096"/>
                    </a:lnTo>
                    <a:lnTo>
                      <a:pt x="5859" y="3327"/>
                    </a:lnTo>
                    <a:cubicBezTo>
                      <a:pt x="6182" y="3235"/>
                      <a:pt x="6792" y="2907"/>
                      <a:pt x="6935" y="24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0"/>
              <p:cNvSpPr/>
              <p:nvPr/>
            </p:nvSpPr>
            <p:spPr>
              <a:xfrm>
                <a:off x="3170618" y="3763724"/>
                <a:ext cx="221014" cy="831518"/>
              </a:xfrm>
              <a:custGeom>
                <a:rect b="b" l="l" r="r" t="t"/>
                <a:pathLst>
                  <a:path extrusionOk="0" h="10832" w="2879">
                    <a:moveTo>
                      <a:pt x="1" y="10831"/>
                    </a:moveTo>
                    <a:lnTo>
                      <a:pt x="1324" y="10831"/>
                    </a:lnTo>
                    <a:lnTo>
                      <a:pt x="2878" y="1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0"/>
              <p:cNvSpPr/>
              <p:nvPr/>
            </p:nvSpPr>
            <p:spPr>
              <a:xfrm>
                <a:off x="3236484" y="3763724"/>
                <a:ext cx="155147" cy="831518"/>
              </a:xfrm>
              <a:custGeom>
                <a:rect b="b" l="l" r="r" t="t"/>
                <a:pathLst>
                  <a:path extrusionOk="0" h="10832" w="2021">
                    <a:moveTo>
                      <a:pt x="1554" y="1"/>
                    </a:moveTo>
                    <a:lnTo>
                      <a:pt x="0" y="10831"/>
                    </a:lnTo>
                    <a:lnTo>
                      <a:pt x="466" y="10831"/>
                    </a:lnTo>
                    <a:lnTo>
                      <a:pt x="2020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0"/>
              <p:cNvSpPr/>
              <p:nvPr/>
            </p:nvSpPr>
            <p:spPr>
              <a:xfrm>
                <a:off x="3316015" y="3763724"/>
                <a:ext cx="222703" cy="831518"/>
              </a:xfrm>
              <a:custGeom>
                <a:rect b="b" l="l" r="r" t="t"/>
                <a:pathLst>
                  <a:path extrusionOk="0" h="10832" w="2901">
                    <a:moveTo>
                      <a:pt x="1600" y="10831"/>
                    </a:moveTo>
                    <a:lnTo>
                      <a:pt x="2901" y="10831"/>
                    </a:lnTo>
                    <a:lnTo>
                      <a:pt x="2849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0"/>
              <p:cNvSpPr/>
              <p:nvPr/>
            </p:nvSpPr>
            <p:spPr>
              <a:xfrm>
                <a:off x="3427328" y="3763724"/>
                <a:ext cx="111390" cy="831518"/>
              </a:xfrm>
              <a:custGeom>
                <a:rect b="b" l="l" r="r" t="t"/>
                <a:pathLst>
                  <a:path extrusionOk="0" h="10832" w="1451">
                    <a:moveTo>
                      <a:pt x="0" y="1"/>
                    </a:moveTo>
                    <a:cubicBezTo>
                      <a:pt x="0" y="1100"/>
                      <a:pt x="829" y="1129"/>
                      <a:pt x="818" y="2210"/>
                    </a:cubicBezTo>
                    <a:cubicBezTo>
                      <a:pt x="766" y="5531"/>
                      <a:pt x="818" y="10831"/>
                      <a:pt x="818" y="10831"/>
                    </a:cubicBezTo>
                    <a:lnTo>
                      <a:pt x="1451" y="10831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0"/>
              <p:cNvSpPr/>
              <p:nvPr/>
            </p:nvSpPr>
            <p:spPr>
              <a:xfrm>
                <a:off x="3185203" y="3415201"/>
                <a:ext cx="51357" cy="255858"/>
              </a:xfrm>
              <a:custGeom>
                <a:rect b="b" l="l" r="r" t="t"/>
                <a:pathLst>
                  <a:path extrusionOk="0" h="3333" w="669">
                    <a:moveTo>
                      <a:pt x="668" y="0"/>
                    </a:moveTo>
                    <a:lnTo>
                      <a:pt x="668" y="0"/>
                    </a:lnTo>
                    <a:cubicBezTo>
                      <a:pt x="404" y="46"/>
                      <a:pt x="317" y="512"/>
                      <a:pt x="1" y="806"/>
                    </a:cubicBezTo>
                    <a:lnTo>
                      <a:pt x="1" y="3332"/>
                    </a:lnTo>
                    <a:cubicBezTo>
                      <a:pt x="58" y="3102"/>
                      <a:pt x="317" y="1514"/>
                      <a:pt x="668" y="0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0"/>
              <p:cNvSpPr/>
              <p:nvPr/>
            </p:nvSpPr>
            <p:spPr>
              <a:xfrm>
                <a:off x="3450742" y="4594729"/>
                <a:ext cx="213414" cy="86207"/>
              </a:xfrm>
              <a:custGeom>
                <a:rect b="b" l="l" r="r" t="t"/>
                <a:pathLst>
                  <a:path extrusionOk="0" h="1123" w="2780">
                    <a:moveTo>
                      <a:pt x="0" y="6"/>
                    </a:moveTo>
                    <a:lnTo>
                      <a:pt x="0" y="1123"/>
                    </a:lnTo>
                    <a:lnTo>
                      <a:pt x="2671" y="1123"/>
                    </a:lnTo>
                    <a:cubicBezTo>
                      <a:pt x="2671" y="1123"/>
                      <a:pt x="2780" y="564"/>
                      <a:pt x="1802" y="518"/>
                    </a:cubicBezTo>
                    <a:cubicBezTo>
                      <a:pt x="1088" y="490"/>
                      <a:pt x="1007" y="0"/>
                      <a:pt x="100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3170618" y="4595190"/>
                <a:ext cx="87592" cy="86207"/>
              </a:xfrm>
              <a:custGeom>
                <a:rect b="b" l="l" r="r" t="t"/>
                <a:pathLst>
                  <a:path extrusionOk="0" h="1123" w="1141">
                    <a:moveTo>
                      <a:pt x="1" y="1122"/>
                    </a:moveTo>
                    <a:lnTo>
                      <a:pt x="1140" y="1122"/>
                    </a:lnTo>
                    <a:lnTo>
                      <a:pt x="1140" y="0"/>
                    </a:lnTo>
                    <a:lnTo>
                      <a:pt x="3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3132234" y="4622979"/>
                <a:ext cx="113155" cy="58418"/>
              </a:xfrm>
              <a:custGeom>
                <a:rect b="b" l="l" r="r" t="t"/>
                <a:pathLst>
                  <a:path extrusionOk="0" h="761" w="1474">
                    <a:moveTo>
                      <a:pt x="0" y="760"/>
                    </a:moveTo>
                    <a:lnTo>
                      <a:pt x="1473" y="760"/>
                    </a:lnTo>
                    <a:lnTo>
                      <a:pt x="1473" y="398"/>
                    </a:lnTo>
                    <a:cubicBezTo>
                      <a:pt x="1473" y="173"/>
                      <a:pt x="1295" y="1"/>
                      <a:pt x="1076" y="1"/>
                    </a:cubicBezTo>
                    <a:lnTo>
                      <a:pt x="397" y="1"/>
                    </a:lnTo>
                    <a:cubicBezTo>
                      <a:pt x="173" y="1"/>
                      <a:pt x="0" y="179"/>
                      <a:pt x="0" y="3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3408750" y="3388179"/>
                <a:ext cx="129967" cy="375611"/>
              </a:xfrm>
              <a:custGeom>
                <a:rect b="b" l="l" r="r" t="t"/>
                <a:pathLst>
                  <a:path extrusionOk="0" h="4893" w="1693">
                    <a:moveTo>
                      <a:pt x="1290" y="1"/>
                    </a:moveTo>
                    <a:lnTo>
                      <a:pt x="1290" y="1"/>
                    </a:lnTo>
                    <a:cubicBezTo>
                      <a:pt x="1272" y="864"/>
                      <a:pt x="1301" y="2424"/>
                      <a:pt x="1226" y="2907"/>
                    </a:cubicBezTo>
                    <a:cubicBezTo>
                      <a:pt x="985" y="4415"/>
                      <a:pt x="1" y="4893"/>
                      <a:pt x="1" y="4893"/>
                    </a:cubicBezTo>
                    <a:lnTo>
                      <a:pt x="1693" y="4893"/>
                    </a:lnTo>
                    <a:lnTo>
                      <a:pt x="1693" y="1969"/>
                    </a:lnTo>
                    <a:cubicBezTo>
                      <a:pt x="1693" y="1497"/>
                      <a:pt x="1503" y="519"/>
                      <a:pt x="1290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>
                <a:off x="3481679" y="3541099"/>
                <a:ext cx="160828" cy="295622"/>
              </a:xfrm>
              <a:custGeom>
                <a:rect b="b" l="l" r="r" t="t"/>
                <a:pathLst>
                  <a:path extrusionOk="0" h="3851" w="2095">
                    <a:moveTo>
                      <a:pt x="1715" y="0"/>
                    </a:moveTo>
                    <a:cubicBezTo>
                      <a:pt x="1715" y="0"/>
                      <a:pt x="1324" y="409"/>
                      <a:pt x="823" y="593"/>
                    </a:cubicBezTo>
                    <a:cubicBezTo>
                      <a:pt x="863" y="639"/>
                      <a:pt x="984" y="863"/>
                      <a:pt x="1042" y="1024"/>
                    </a:cubicBezTo>
                    <a:lnTo>
                      <a:pt x="363" y="2935"/>
                    </a:lnTo>
                    <a:cubicBezTo>
                      <a:pt x="363" y="2935"/>
                      <a:pt x="104" y="2941"/>
                      <a:pt x="0" y="3079"/>
                    </a:cubicBezTo>
                    <a:lnTo>
                      <a:pt x="484" y="3850"/>
                    </a:lnTo>
                    <a:lnTo>
                      <a:pt x="806" y="3229"/>
                    </a:lnTo>
                    <a:lnTo>
                      <a:pt x="1980" y="1347"/>
                    </a:lnTo>
                    <a:cubicBezTo>
                      <a:pt x="2072" y="1157"/>
                      <a:pt x="2095" y="909"/>
                      <a:pt x="1715" y="0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0"/>
              <p:cNvSpPr/>
              <p:nvPr/>
            </p:nvSpPr>
            <p:spPr>
              <a:xfrm>
                <a:off x="2824704" y="1073725"/>
                <a:ext cx="979553" cy="884026"/>
              </a:xfrm>
              <a:custGeom>
                <a:rect b="b" l="l" r="r" t="t"/>
                <a:pathLst>
                  <a:path extrusionOk="0" h="11516" w="12760">
                    <a:moveTo>
                      <a:pt x="6377" y="0"/>
                    </a:moveTo>
                    <a:cubicBezTo>
                      <a:pt x="2855" y="0"/>
                      <a:pt x="1" y="2274"/>
                      <a:pt x="1" y="5076"/>
                    </a:cubicBezTo>
                    <a:cubicBezTo>
                      <a:pt x="1" y="6877"/>
                      <a:pt x="1169" y="8460"/>
                      <a:pt x="2947" y="9358"/>
                    </a:cubicBezTo>
                    <a:cubicBezTo>
                      <a:pt x="2717" y="9847"/>
                      <a:pt x="2303" y="10474"/>
                      <a:pt x="1601" y="10739"/>
                    </a:cubicBezTo>
                    <a:cubicBezTo>
                      <a:pt x="852" y="11027"/>
                      <a:pt x="3828" y="11516"/>
                      <a:pt x="5387" y="10094"/>
                    </a:cubicBezTo>
                    <a:cubicBezTo>
                      <a:pt x="5710" y="10135"/>
                      <a:pt x="6043" y="10158"/>
                      <a:pt x="6377" y="10158"/>
                    </a:cubicBezTo>
                    <a:cubicBezTo>
                      <a:pt x="9905" y="10158"/>
                      <a:pt x="12759" y="7885"/>
                      <a:pt x="12759" y="5082"/>
                    </a:cubicBezTo>
                    <a:cubicBezTo>
                      <a:pt x="12759" y="2274"/>
                      <a:pt x="9905" y="0"/>
                      <a:pt x="6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9" name="Google Shape;419;p30"/>
              <p:cNvGrpSpPr/>
              <p:nvPr/>
            </p:nvGrpSpPr>
            <p:grpSpPr>
              <a:xfrm>
                <a:off x="3050673" y="1341842"/>
                <a:ext cx="527533" cy="273512"/>
                <a:chOff x="7999109" y="908965"/>
                <a:chExt cx="502460" cy="260513"/>
              </a:xfrm>
            </p:grpSpPr>
            <p:sp>
              <p:nvSpPr>
                <p:cNvPr id="420" name="Google Shape;420;p30"/>
                <p:cNvSpPr/>
                <p:nvPr/>
              </p:nvSpPr>
              <p:spPr>
                <a:xfrm>
                  <a:off x="7999109" y="908965"/>
                  <a:ext cx="178480" cy="31220"/>
                </a:xfrm>
                <a:custGeom>
                  <a:rect b="b" l="l" r="r" t="t"/>
                  <a:pathLst>
                    <a:path extrusionOk="0" h="427" w="2441">
                      <a:moveTo>
                        <a:pt x="0" y="1"/>
                      </a:moveTo>
                      <a:lnTo>
                        <a:pt x="2440" y="1"/>
                      </a:lnTo>
                      <a:lnTo>
                        <a:pt x="2440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30"/>
                <p:cNvSpPr/>
                <p:nvPr/>
              </p:nvSpPr>
              <p:spPr>
                <a:xfrm>
                  <a:off x="7999109" y="1061705"/>
                  <a:ext cx="234853" cy="31220"/>
                </a:xfrm>
                <a:custGeom>
                  <a:rect b="b" l="l" r="r" t="t"/>
                  <a:pathLst>
                    <a:path extrusionOk="0" h="427" w="3212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30"/>
                <p:cNvSpPr/>
                <p:nvPr/>
              </p:nvSpPr>
              <p:spPr>
                <a:xfrm>
                  <a:off x="8266715" y="1061705"/>
                  <a:ext cx="234853" cy="31220"/>
                </a:xfrm>
                <a:custGeom>
                  <a:rect b="b" l="l" r="r" t="t"/>
                  <a:pathLst>
                    <a:path extrusionOk="0" h="427" w="3212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</a:t>
                  </a:r>
                  <a:endParaRPr/>
                </a:p>
              </p:txBody>
            </p:sp>
            <p:sp>
              <p:nvSpPr>
                <p:cNvPr id="423" name="Google Shape;423;p30"/>
                <p:cNvSpPr/>
                <p:nvPr/>
              </p:nvSpPr>
              <p:spPr>
                <a:xfrm>
                  <a:off x="8216192" y="908965"/>
                  <a:ext cx="285378" cy="31220"/>
                </a:xfrm>
                <a:custGeom>
                  <a:rect b="b" l="l" r="r" t="t"/>
                  <a:pathLst>
                    <a:path extrusionOk="0" h="427" w="3903">
                      <a:moveTo>
                        <a:pt x="1" y="1"/>
                      </a:moveTo>
                      <a:lnTo>
                        <a:pt x="3902" y="1"/>
                      </a:lnTo>
                      <a:lnTo>
                        <a:pt x="3902" y="426"/>
                      </a:lnTo>
                      <a:lnTo>
                        <a:pt x="1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30"/>
                <p:cNvSpPr/>
                <p:nvPr/>
              </p:nvSpPr>
              <p:spPr>
                <a:xfrm>
                  <a:off x="7999109" y="985591"/>
                  <a:ext cx="104412" cy="30781"/>
                </a:xfrm>
                <a:custGeom>
                  <a:rect b="b" l="l" r="r" t="t"/>
                  <a:pathLst>
                    <a:path extrusionOk="0" h="421" w="1428">
                      <a:moveTo>
                        <a:pt x="0" y="0"/>
                      </a:moveTo>
                      <a:lnTo>
                        <a:pt x="1427" y="0"/>
                      </a:lnTo>
                      <a:lnTo>
                        <a:pt x="1427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30"/>
                <p:cNvSpPr/>
                <p:nvPr/>
              </p:nvSpPr>
              <p:spPr>
                <a:xfrm>
                  <a:off x="8141759" y="985591"/>
                  <a:ext cx="144334" cy="30781"/>
                </a:xfrm>
                <a:custGeom>
                  <a:rect b="b" l="l" r="r" t="t"/>
                  <a:pathLst>
                    <a:path extrusionOk="0" h="421" w="1974">
                      <a:moveTo>
                        <a:pt x="0" y="0"/>
                      </a:moveTo>
                      <a:lnTo>
                        <a:pt x="1974" y="0"/>
                      </a:lnTo>
                      <a:lnTo>
                        <a:pt x="1974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30"/>
                <p:cNvSpPr/>
                <p:nvPr/>
              </p:nvSpPr>
              <p:spPr>
                <a:xfrm>
                  <a:off x="8328937" y="985591"/>
                  <a:ext cx="172630" cy="30781"/>
                </a:xfrm>
                <a:custGeom>
                  <a:rect b="b" l="l" r="r" t="t"/>
                  <a:pathLst>
                    <a:path extrusionOk="0" h="421" w="2361">
                      <a:moveTo>
                        <a:pt x="1" y="0"/>
                      </a:moveTo>
                      <a:lnTo>
                        <a:pt x="2360" y="0"/>
                      </a:lnTo>
                      <a:lnTo>
                        <a:pt x="2360" y="420"/>
                      </a:lnTo>
                      <a:lnTo>
                        <a:pt x="1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30"/>
                <p:cNvSpPr/>
                <p:nvPr/>
              </p:nvSpPr>
              <p:spPr>
                <a:xfrm>
                  <a:off x="7999109" y="1138696"/>
                  <a:ext cx="142287" cy="30781"/>
                </a:xfrm>
                <a:custGeom>
                  <a:rect b="b" l="l" r="r" t="t"/>
                  <a:pathLst>
                    <a:path extrusionOk="0" h="421" w="1946">
                      <a:moveTo>
                        <a:pt x="0" y="1"/>
                      </a:moveTo>
                      <a:lnTo>
                        <a:pt x="1945" y="1"/>
                      </a:lnTo>
                      <a:lnTo>
                        <a:pt x="1945" y="421"/>
                      </a:lnTo>
                      <a:lnTo>
                        <a:pt x="0" y="42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28" name="Google Shape;428;p30"/>
            <p:cNvSpPr/>
            <p:nvPr/>
          </p:nvSpPr>
          <p:spPr>
            <a:xfrm>
              <a:off x="1049321" y="900579"/>
              <a:ext cx="136492" cy="136492"/>
            </a:xfrm>
            <a:custGeom>
              <a:rect b="b" l="l" r="r" t="t"/>
              <a:pathLst>
                <a:path extrusionOk="0" h="4231" w="4231">
                  <a:moveTo>
                    <a:pt x="4231" y="2118"/>
                  </a:moveTo>
                  <a:cubicBezTo>
                    <a:pt x="4231" y="3287"/>
                    <a:pt x="3287" y="4230"/>
                    <a:pt x="2119" y="4230"/>
                  </a:cubicBezTo>
                  <a:cubicBezTo>
                    <a:pt x="950" y="4230"/>
                    <a:pt x="1" y="3287"/>
                    <a:pt x="1" y="2118"/>
                  </a:cubicBezTo>
                  <a:cubicBezTo>
                    <a:pt x="1" y="950"/>
                    <a:pt x="950" y="1"/>
                    <a:pt x="2119" y="1"/>
                  </a:cubicBezTo>
                  <a:cubicBezTo>
                    <a:pt x="3287" y="1"/>
                    <a:pt x="4231" y="950"/>
                    <a:pt x="4231" y="2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9" name="Google Shape;4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0100" y="0"/>
            <a:ext cx="543900" cy="5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0"/>
          <p:cNvSpPr txBox="1"/>
          <p:nvPr/>
        </p:nvSpPr>
        <p:spPr>
          <a:xfrm>
            <a:off x="4935600" y="4411300"/>
            <a:ext cx="279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ra Medium"/>
              <a:ea typeface="Sora Medium"/>
              <a:cs typeface="Sora Medium"/>
              <a:sym typeface="Sora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Декомпозиция задачи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1" name="Google Shape;811;p39"/>
          <p:cNvSpPr/>
          <p:nvPr/>
        </p:nvSpPr>
        <p:spPr>
          <a:xfrm>
            <a:off x="101250" y="2522838"/>
            <a:ext cx="3646500" cy="84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Поиск поведенческих аномалий</a:t>
            </a:r>
            <a:endParaRPr b="1" sz="18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812" name="Google Shape;812;p39"/>
          <p:cNvCxnSpPr>
            <a:stCxn id="811" idx="3"/>
            <a:endCxn id="813" idx="1"/>
          </p:cNvCxnSpPr>
          <p:nvPr/>
        </p:nvCxnSpPr>
        <p:spPr>
          <a:xfrm flipH="1" rot="10800000">
            <a:off x="3747750" y="1857588"/>
            <a:ext cx="1187100" cy="10863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14" name="Google Shape;814;p39"/>
          <p:cNvCxnSpPr>
            <a:stCxn id="811" idx="3"/>
            <a:endCxn id="815" idx="1"/>
          </p:cNvCxnSpPr>
          <p:nvPr/>
        </p:nvCxnSpPr>
        <p:spPr>
          <a:xfrm>
            <a:off x="3747750" y="2943888"/>
            <a:ext cx="1187100" cy="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16" name="Google Shape;816;p39"/>
          <p:cNvCxnSpPr>
            <a:stCxn id="811" idx="3"/>
            <a:endCxn id="817" idx="1"/>
          </p:cNvCxnSpPr>
          <p:nvPr/>
        </p:nvCxnSpPr>
        <p:spPr>
          <a:xfrm>
            <a:off x="3747750" y="2943888"/>
            <a:ext cx="1187100" cy="10863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13" name="Google Shape;813;p39"/>
          <p:cNvSpPr txBox="1"/>
          <p:nvPr/>
        </p:nvSpPr>
        <p:spPr>
          <a:xfrm>
            <a:off x="4934920" y="1581450"/>
            <a:ext cx="3057900" cy="5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Общий анализ</a:t>
            </a:r>
            <a:endParaRPr b="1" sz="18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5" name="Google Shape;815;p39"/>
          <p:cNvSpPr txBox="1"/>
          <p:nvPr/>
        </p:nvSpPr>
        <p:spPr>
          <a:xfrm>
            <a:off x="4934920" y="2667777"/>
            <a:ext cx="3057900" cy="5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Временные аномалии</a:t>
            </a:r>
            <a:endParaRPr b="1" sz="2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7" name="Google Shape;817;p39"/>
          <p:cNvSpPr txBox="1"/>
          <p:nvPr/>
        </p:nvSpPr>
        <p:spPr>
          <a:xfrm>
            <a:off x="4934920" y="3754074"/>
            <a:ext cx="3057900" cy="5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Язык разработки</a:t>
            </a:r>
            <a:endParaRPr b="1" sz="2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ML-модель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3" name="Google Shape;823;p40"/>
          <p:cNvSpPr txBox="1"/>
          <p:nvPr/>
        </p:nvSpPr>
        <p:spPr>
          <a:xfrm>
            <a:off x="5643550" y="1804025"/>
            <a:ext cx="27384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Isolation forest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4815450" y="2320925"/>
            <a:ext cx="40470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2"/>
                </a:solidFill>
                <a:latin typeface="Comfortaa"/>
                <a:ea typeface="Comfortaa"/>
                <a:cs typeface="Comfortaa"/>
                <a:sym typeface="Comfortaa"/>
              </a:rPr>
              <a:t> это алгоритм обнаружения аномалий данных с использованием бинарных деревьев. Он был разработан Фэй Тони Лю в 2008 году. Он имеет линейную временную сложность и низкое использование памяти, что хорошо работает для больших объемов данных. Он основан на предположении, что поскольку аномалий немного и они отличаются от других данных, их можно изолировать с помощью небольшого количества разделов.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5" name="Google Shape;825;p40"/>
          <p:cNvSpPr/>
          <p:nvPr/>
        </p:nvSpPr>
        <p:spPr>
          <a:xfrm>
            <a:off x="5754193" y="1505801"/>
            <a:ext cx="252300" cy="252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6" name="Google Shape;826;p40"/>
          <p:cNvGrpSpPr/>
          <p:nvPr/>
        </p:nvGrpSpPr>
        <p:grpSpPr>
          <a:xfrm>
            <a:off x="1273735" y="1689495"/>
            <a:ext cx="2958083" cy="2716291"/>
            <a:chOff x="-20946600" y="3317850"/>
            <a:chExt cx="304825" cy="304050"/>
          </a:xfrm>
        </p:grpSpPr>
        <p:sp>
          <p:nvSpPr>
            <p:cNvPr id="827" name="Google Shape;827;p40"/>
            <p:cNvSpPr/>
            <p:nvPr/>
          </p:nvSpPr>
          <p:spPr>
            <a:xfrm>
              <a:off x="-20946600" y="3317850"/>
              <a:ext cx="232350" cy="248925"/>
            </a:xfrm>
            <a:custGeom>
              <a:rect b="b" l="l" r="r" t="t"/>
              <a:pathLst>
                <a:path extrusionOk="0" h="9957" w="9294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-20775700" y="3318650"/>
              <a:ext cx="133925" cy="249700"/>
            </a:xfrm>
            <a:custGeom>
              <a:rect b="b" l="l" r="r" t="t"/>
              <a:pathLst>
                <a:path extrusionOk="0" h="9988" w="5357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-20890700" y="3586425"/>
              <a:ext cx="195375" cy="35475"/>
            </a:xfrm>
            <a:custGeom>
              <a:rect b="b" l="l" r="r" t="t"/>
              <a:pathLst>
                <a:path extrusionOk="0" h="1419" w="7815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1"/>
          <p:cNvSpPr txBox="1"/>
          <p:nvPr>
            <p:ph type="title"/>
          </p:nvPr>
        </p:nvSpPr>
        <p:spPr>
          <a:xfrm>
            <a:off x="535900" y="2303250"/>
            <a:ext cx="4291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Визуализация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5" name="Google Shape;835;p41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Отчетность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6" name="Google Shape;836;p41"/>
          <p:cNvSpPr txBox="1"/>
          <p:nvPr>
            <p:ph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837" name="Google Shape;837;p41"/>
          <p:cNvGrpSpPr/>
          <p:nvPr/>
        </p:nvGrpSpPr>
        <p:grpSpPr>
          <a:xfrm>
            <a:off x="5504532" y="1402030"/>
            <a:ext cx="3102092" cy="3156274"/>
            <a:chOff x="5504532" y="1402030"/>
            <a:chExt cx="3102092" cy="3156274"/>
          </a:xfrm>
        </p:grpSpPr>
        <p:sp>
          <p:nvSpPr>
            <p:cNvPr id="838" name="Google Shape;838;p41"/>
            <p:cNvSpPr/>
            <p:nvPr/>
          </p:nvSpPr>
          <p:spPr>
            <a:xfrm>
              <a:off x="8185993" y="219687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5504532" y="4432120"/>
              <a:ext cx="3102092" cy="126184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0" name="Google Shape;840;p41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841" name="Google Shape;841;p41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rect b="b" l="l" r="r" t="t"/>
                <a:pathLst>
                  <a:path extrusionOk="0" h="5428" w="18123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41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rect b="b" l="l" r="r" t="t"/>
                <a:pathLst>
                  <a:path extrusionOk="0" h="29368" w="39237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41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rect b="b" l="l" r="r" t="t"/>
                <a:pathLst>
                  <a:path extrusionOk="0" h="26433" w="39237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41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rect b="b" l="l" r="r" t="t"/>
                <a:pathLst>
                  <a:path extrusionOk="0" h="23193" w="36291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41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rect b="b" l="l" r="r" t="t"/>
                <a:pathLst>
                  <a:path extrusionOk="0" h="22962" w="36061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6" name="Google Shape;846;p41"/>
            <p:cNvGrpSpPr/>
            <p:nvPr/>
          </p:nvGrpSpPr>
          <p:grpSpPr>
            <a:xfrm>
              <a:off x="6080934" y="2562938"/>
              <a:ext cx="588467" cy="576350"/>
              <a:chOff x="5194542" y="1480793"/>
              <a:chExt cx="1161418" cy="1137503"/>
            </a:xfrm>
          </p:grpSpPr>
          <p:sp>
            <p:nvSpPr>
              <p:cNvPr id="847" name="Google Shape;847;p41"/>
              <p:cNvSpPr/>
              <p:nvPr/>
            </p:nvSpPr>
            <p:spPr>
              <a:xfrm>
                <a:off x="5194542" y="1480793"/>
                <a:ext cx="1161418" cy="1137503"/>
              </a:xfrm>
              <a:custGeom>
                <a:rect b="b" l="l" r="r" t="t"/>
                <a:pathLst>
                  <a:path extrusionOk="0" h="14745" w="15055">
                    <a:moveTo>
                      <a:pt x="13806" y="14744"/>
                    </a:moveTo>
                    <a:cubicBezTo>
                      <a:pt x="13697" y="14744"/>
                      <a:pt x="13593" y="14733"/>
                      <a:pt x="13495" y="14704"/>
                    </a:cubicBezTo>
                    <a:lnTo>
                      <a:pt x="10451" y="13870"/>
                    </a:lnTo>
                    <a:cubicBezTo>
                      <a:pt x="9473" y="14342"/>
                      <a:pt x="8379" y="14589"/>
                      <a:pt x="7292" y="14589"/>
                    </a:cubicBezTo>
                    <a:cubicBezTo>
                      <a:pt x="3275" y="14589"/>
                      <a:pt x="0" y="11315"/>
                      <a:pt x="0" y="7292"/>
                    </a:cubicBezTo>
                    <a:cubicBezTo>
                      <a:pt x="0" y="3269"/>
                      <a:pt x="3275" y="1"/>
                      <a:pt x="7292" y="1"/>
                    </a:cubicBezTo>
                    <a:cubicBezTo>
                      <a:pt x="11314" y="1"/>
                      <a:pt x="14589" y="3275"/>
                      <a:pt x="14589" y="7292"/>
                    </a:cubicBezTo>
                    <a:cubicBezTo>
                      <a:pt x="14589" y="8437"/>
                      <a:pt x="14313" y="9577"/>
                      <a:pt x="13806" y="10589"/>
                    </a:cubicBezTo>
                    <a:lnTo>
                      <a:pt x="14882" y="13122"/>
                    </a:lnTo>
                    <a:cubicBezTo>
                      <a:pt x="15055" y="13530"/>
                      <a:pt x="14986" y="14014"/>
                      <a:pt x="14687" y="14353"/>
                    </a:cubicBezTo>
                    <a:cubicBezTo>
                      <a:pt x="14456" y="14601"/>
                      <a:pt x="14140" y="14744"/>
                      <a:pt x="13806" y="14744"/>
                    </a:cubicBezTo>
                    <a:close/>
                    <a:moveTo>
                      <a:pt x="10445" y="13749"/>
                    </a:moveTo>
                    <a:lnTo>
                      <a:pt x="13524" y="14595"/>
                    </a:lnTo>
                    <a:cubicBezTo>
                      <a:pt x="13616" y="14624"/>
                      <a:pt x="13708" y="14629"/>
                      <a:pt x="13806" y="14629"/>
                    </a:cubicBezTo>
                    <a:cubicBezTo>
                      <a:pt x="14105" y="14629"/>
                      <a:pt x="14399" y="14503"/>
                      <a:pt x="14600" y="14273"/>
                    </a:cubicBezTo>
                    <a:cubicBezTo>
                      <a:pt x="14871" y="13968"/>
                      <a:pt x="14940" y="13530"/>
                      <a:pt x="14784" y="13156"/>
                    </a:cubicBezTo>
                    <a:lnTo>
                      <a:pt x="13680" y="10572"/>
                    </a:lnTo>
                    <a:lnTo>
                      <a:pt x="13697" y="10555"/>
                    </a:lnTo>
                    <a:cubicBezTo>
                      <a:pt x="14209" y="9548"/>
                      <a:pt x="14479" y="8414"/>
                      <a:pt x="14479" y="7286"/>
                    </a:cubicBezTo>
                    <a:cubicBezTo>
                      <a:pt x="14479" y="3333"/>
                      <a:pt x="11257" y="110"/>
                      <a:pt x="7297" y="110"/>
                    </a:cubicBezTo>
                    <a:cubicBezTo>
                      <a:pt x="3344" y="110"/>
                      <a:pt x="121" y="3333"/>
                      <a:pt x="121" y="7286"/>
                    </a:cubicBezTo>
                    <a:cubicBezTo>
                      <a:pt x="121" y="11245"/>
                      <a:pt x="3344" y="14468"/>
                      <a:pt x="7297" y="14468"/>
                    </a:cubicBezTo>
                    <a:cubicBezTo>
                      <a:pt x="8379" y="14468"/>
                      <a:pt x="9455" y="14215"/>
                      <a:pt x="10428" y="13749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41"/>
              <p:cNvSpPr/>
              <p:nvPr/>
            </p:nvSpPr>
            <p:spPr>
              <a:xfrm>
                <a:off x="5285576" y="1571827"/>
                <a:ext cx="974110" cy="956752"/>
              </a:xfrm>
              <a:custGeom>
                <a:rect b="b" l="l" r="r" t="t"/>
                <a:pathLst>
                  <a:path extrusionOk="0" h="12402" w="12627">
                    <a:moveTo>
                      <a:pt x="12626" y="12402"/>
                    </a:moveTo>
                    <a:lnTo>
                      <a:pt x="11320" y="9346"/>
                    </a:lnTo>
                    <a:cubicBezTo>
                      <a:pt x="11907" y="8408"/>
                      <a:pt x="12241" y="7303"/>
                      <a:pt x="12241" y="6123"/>
                    </a:cubicBezTo>
                    <a:cubicBezTo>
                      <a:pt x="12241" y="2740"/>
                      <a:pt x="9501" y="0"/>
                      <a:pt x="6123" y="0"/>
                    </a:cubicBezTo>
                    <a:cubicBezTo>
                      <a:pt x="2739" y="0"/>
                      <a:pt x="0" y="2740"/>
                      <a:pt x="0" y="6123"/>
                    </a:cubicBezTo>
                    <a:cubicBezTo>
                      <a:pt x="0" y="9502"/>
                      <a:pt x="2739" y="12241"/>
                      <a:pt x="6123" y="12241"/>
                    </a:cubicBezTo>
                    <a:cubicBezTo>
                      <a:pt x="7222" y="12241"/>
                      <a:pt x="8258" y="11947"/>
                      <a:pt x="9150" y="114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9" name="Google Shape;849;p41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850" name="Google Shape;850;p41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rect b="b" l="l" r="r" t="t"/>
                <a:pathLst>
                  <a:path extrusionOk="0" h="14704" w="15016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41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rect b="b" l="l" r="r" t="t"/>
                <a:pathLst>
                  <a:path extrusionOk="0" h="12368" w="12587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41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853" name="Google Shape;853;p41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rect b="b" l="l" r="r" t="t"/>
                <a:pathLst>
                  <a:path extrusionOk="0" h="13813" w="13812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1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rect b="b" l="l" r="r" t="t"/>
                <a:pathLst>
                  <a:path extrusionOk="0" h="16661" w="16662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5" name="Google Shape;855;p41"/>
            <p:cNvSpPr/>
            <p:nvPr/>
          </p:nvSpPr>
          <p:spPr>
            <a:xfrm>
              <a:off x="6054669" y="4040401"/>
              <a:ext cx="411957" cy="412274"/>
            </a:xfrm>
            <a:custGeom>
              <a:rect b="b" l="l" r="r" t="t"/>
              <a:pathLst>
                <a:path extrusionOk="0" fill="none" h="6492" w="6487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6379556" y="178092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7" name="Google Shape;857;p41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858" name="Google Shape;858;p41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rect b="b" l="l" r="r" t="t"/>
                <a:pathLst>
                  <a:path extrusionOk="0" h="13767" w="13767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41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rect b="b" l="l" r="r" t="t"/>
                <a:pathLst>
                  <a:path extrusionOk="0" h="16604" w="16615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0" name="Google Shape;860;p41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861" name="Google Shape;861;p41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1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1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864" name="Google Shape;864;p41"/>
          <p:cNvCxnSpPr>
            <a:stCxn id="835" idx="3"/>
          </p:cNvCxnSpPr>
          <p:nvPr/>
        </p:nvCxnSpPr>
        <p:spPr>
          <a:xfrm flipH="1" rot="10800000">
            <a:off x="4764900" y="1058050"/>
            <a:ext cx="240900" cy="2436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65" name="Google Shape;865;p41"/>
          <p:cNvCxnSpPr/>
          <p:nvPr/>
        </p:nvCxnSpPr>
        <p:spPr>
          <a:xfrm flipH="1" rot="10800000">
            <a:off x="-329025" y="4087775"/>
            <a:ext cx="3096900" cy="91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66" name="Google Shape;866;p41"/>
          <p:cNvSpPr/>
          <p:nvPr/>
        </p:nvSpPr>
        <p:spPr>
          <a:xfrm>
            <a:off x="8374656" y="3145047"/>
            <a:ext cx="412338" cy="411893"/>
          </a:xfrm>
          <a:custGeom>
            <a:rect b="b" l="l" r="r" t="t"/>
            <a:pathLst>
              <a:path extrusionOk="0" fill="none" h="6486" w="6493">
                <a:moveTo>
                  <a:pt x="6486" y="3027"/>
                </a:moveTo>
                <a:cubicBezTo>
                  <a:pt x="6475" y="2929"/>
                  <a:pt x="6417" y="2837"/>
                  <a:pt x="6325" y="2803"/>
                </a:cubicBezTo>
                <a:lnTo>
                  <a:pt x="6084" y="2693"/>
                </a:lnTo>
                <a:cubicBezTo>
                  <a:pt x="6009" y="2665"/>
                  <a:pt x="5951" y="2601"/>
                  <a:pt x="5928" y="2521"/>
                </a:cubicBezTo>
                <a:lnTo>
                  <a:pt x="5928" y="2521"/>
                </a:lnTo>
                <a:cubicBezTo>
                  <a:pt x="5911" y="2446"/>
                  <a:pt x="5922" y="2365"/>
                  <a:pt x="5974" y="2302"/>
                </a:cubicBezTo>
                <a:lnTo>
                  <a:pt x="6130" y="2083"/>
                </a:lnTo>
                <a:cubicBezTo>
                  <a:pt x="6187" y="2009"/>
                  <a:pt x="6204" y="1899"/>
                  <a:pt x="6153" y="1813"/>
                </a:cubicBezTo>
                <a:cubicBezTo>
                  <a:pt x="6089" y="1681"/>
                  <a:pt x="6014" y="1560"/>
                  <a:pt x="5945" y="1445"/>
                </a:cubicBezTo>
                <a:cubicBezTo>
                  <a:pt x="5888" y="1364"/>
                  <a:pt x="5796" y="1312"/>
                  <a:pt x="5692" y="1330"/>
                </a:cubicBezTo>
                <a:lnTo>
                  <a:pt x="5427" y="1358"/>
                </a:lnTo>
                <a:cubicBezTo>
                  <a:pt x="5347" y="1364"/>
                  <a:pt x="5266" y="1335"/>
                  <a:pt x="5209" y="1278"/>
                </a:cubicBezTo>
                <a:lnTo>
                  <a:pt x="5209" y="1278"/>
                </a:lnTo>
                <a:cubicBezTo>
                  <a:pt x="5151" y="1220"/>
                  <a:pt x="5122" y="1145"/>
                  <a:pt x="5134" y="1065"/>
                </a:cubicBezTo>
                <a:lnTo>
                  <a:pt x="5163" y="800"/>
                </a:lnTo>
                <a:cubicBezTo>
                  <a:pt x="5174" y="696"/>
                  <a:pt x="5122" y="604"/>
                  <a:pt x="5048" y="547"/>
                </a:cubicBezTo>
                <a:cubicBezTo>
                  <a:pt x="4927" y="466"/>
                  <a:pt x="4806" y="397"/>
                  <a:pt x="4679" y="340"/>
                </a:cubicBezTo>
                <a:cubicBezTo>
                  <a:pt x="4593" y="294"/>
                  <a:pt x="4484" y="299"/>
                  <a:pt x="4403" y="357"/>
                </a:cubicBezTo>
                <a:lnTo>
                  <a:pt x="4190" y="518"/>
                </a:lnTo>
                <a:cubicBezTo>
                  <a:pt x="4127" y="570"/>
                  <a:pt x="4046" y="581"/>
                  <a:pt x="3966" y="558"/>
                </a:cubicBezTo>
                <a:lnTo>
                  <a:pt x="3966" y="558"/>
                </a:lnTo>
                <a:cubicBezTo>
                  <a:pt x="3885" y="535"/>
                  <a:pt x="3822" y="489"/>
                  <a:pt x="3793" y="409"/>
                </a:cubicBezTo>
                <a:lnTo>
                  <a:pt x="3684" y="167"/>
                </a:lnTo>
                <a:cubicBezTo>
                  <a:pt x="3649" y="81"/>
                  <a:pt x="3563" y="12"/>
                  <a:pt x="3459" y="6"/>
                </a:cubicBezTo>
                <a:cubicBezTo>
                  <a:pt x="3390" y="0"/>
                  <a:pt x="3315" y="0"/>
                  <a:pt x="3246" y="0"/>
                </a:cubicBezTo>
                <a:cubicBezTo>
                  <a:pt x="3172" y="0"/>
                  <a:pt x="3103" y="0"/>
                  <a:pt x="3028" y="6"/>
                </a:cubicBezTo>
                <a:cubicBezTo>
                  <a:pt x="2930" y="12"/>
                  <a:pt x="2849" y="69"/>
                  <a:pt x="2809" y="167"/>
                </a:cubicBezTo>
                <a:lnTo>
                  <a:pt x="2700" y="409"/>
                </a:lnTo>
                <a:cubicBezTo>
                  <a:pt x="2671" y="484"/>
                  <a:pt x="2608" y="541"/>
                  <a:pt x="2527" y="558"/>
                </a:cubicBezTo>
                <a:lnTo>
                  <a:pt x="2527" y="558"/>
                </a:lnTo>
                <a:cubicBezTo>
                  <a:pt x="2446" y="581"/>
                  <a:pt x="2366" y="570"/>
                  <a:pt x="2303" y="518"/>
                </a:cubicBezTo>
                <a:lnTo>
                  <a:pt x="2090" y="357"/>
                </a:lnTo>
                <a:cubicBezTo>
                  <a:pt x="2009" y="299"/>
                  <a:pt x="1900" y="288"/>
                  <a:pt x="1813" y="340"/>
                </a:cubicBezTo>
                <a:cubicBezTo>
                  <a:pt x="1687" y="403"/>
                  <a:pt x="1560" y="472"/>
                  <a:pt x="1445" y="547"/>
                </a:cubicBezTo>
                <a:cubicBezTo>
                  <a:pt x="1370" y="604"/>
                  <a:pt x="1319" y="696"/>
                  <a:pt x="1330" y="800"/>
                </a:cubicBezTo>
                <a:lnTo>
                  <a:pt x="1359" y="1065"/>
                </a:lnTo>
                <a:cubicBezTo>
                  <a:pt x="1370" y="1145"/>
                  <a:pt x="1342" y="1220"/>
                  <a:pt x="1284" y="1278"/>
                </a:cubicBezTo>
                <a:lnTo>
                  <a:pt x="1284" y="1278"/>
                </a:lnTo>
                <a:cubicBezTo>
                  <a:pt x="1226" y="1335"/>
                  <a:pt x="1146" y="1364"/>
                  <a:pt x="1065" y="1358"/>
                </a:cubicBezTo>
                <a:lnTo>
                  <a:pt x="801" y="1330"/>
                </a:lnTo>
                <a:cubicBezTo>
                  <a:pt x="697" y="1318"/>
                  <a:pt x="605" y="1364"/>
                  <a:pt x="547" y="1445"/>
                </a:cubicBezTo>
                <a:cubicBezTo>
                  <a:pt x="467" y="1560"/>
                  <a:pt x="398" y="1681"/>
                  <a:pt x="340" y="1813"/>
                </a:cubicBezTo>
                <a:cubicBezTo>
                  <a:pt x="294" y="1899"/>
                  <a:pt x="306" y="2003"/>
                  <a:pt x="363" y="2083"/>
                </a:cubicBezTo>
                <a:lnTo>
                  <a:pt x="519" y="2302"/>
                </a:lnTo>
                <a:cubicBezTo>
                  <a:pt x="570" y="2365"/>
                  <a:pt x="582" y="2446"/>
                  <a:pt x="565" y="2521"/>
                </a:cubicBezTo>
                <a:lnTo>
                  <a:pt x="565" y="2521"/>
                </a:lnTo>
                <a:cubicBezTo>
                  <a:pt x="542" y="2601"/>
                  <a:pt x="490" y="2665"/>
                  <a:pt x="409" y="2693"/>
                </a:cubicBezTo>
                <a:lnTo>
                  <a:pt x="168" y="2803"/>
                </a:lnTo>
                <a:cubicBezTo>
                  <a:pt x="81" y="2837"/>
                  <a:pt x="18" y="2924"/>
                  <a:pt x="6" y="3027"/>
                </a:cubicBezTo>
                <a:cubicBezTo>
                  <a:pt x="1" y="3102"/>
                  <a:pt x="1" y="3171"/>
                  <a:pt x="1" y="3246"/>
                </a:cubicBezTo>
                <a:cubicBezTo>
                  <a:pt x="1" y="3315"/>
                  <a:pt x="1" y="3390"/>
                  <a:pt x="6" y="3459"/>
                </a:cubicBezTo>
                <a:cubicBezTo>
                  <a:pt x="18" y="3557"/>
                  <a:pt x="75" y="3637"/>
                  <a:pt x="168" y="3683"/>
                </a:cubicBezTo>
                <a:lnTo>
                  <a:pt x="409" y="3793"/>
                </a:lnTo>
                <a:cubicBezTo>
                  <a:pt x="484" y="3821"/>
                  <a:pt x="542" y="3885"/>
                  <a:pt x="565" y="3965"/>
                </a:cubicBezTo>
                <a:lnTo>
                  <a:pt x="565" y="3965"/>
                </a:lnTo>
                <a:cubicBezTo>
                  <a:pt x="582" y="4040"/>
                  <a:pt x="570" y="4121"/>
                  <a:pt x="519" y="4184"/>
                </a:cubicBezTo>
                <a:lnTo>
                  <a:pt x="363" y="4403"/>
                </a:lnTo>
                <a:cubicBezTo>
                  <a:pt x="306" y="4483"/>
                  <a:pt x="288" y="4587"/>
                  <a:pt x="340" y="4673"/>
                </a:cubicBezTo>
                <a:cubicBezTo>
                  <a:pt x="404" y="4805"/>
                  <a:pt x="478" y="4926"/>
                  <a:pt x="547" y="5041"/>
                </a:cubicBezTo>
                <a:cubicBezTo>
                  <a:pt x="605" y="5122"/>
                  <a:pt x="697" y="5174"/>
                  <a:pt x="801" y="5156"/>
                </a:cubicBezTo>
                <a:lnTo>
                  <a:pt x="1065" y="5128"/>
                </a:lnTo>
                <a:cubicBezTo>
                  <a:pt x="1146" y="5122"/>
                  <a:pt x="1226" y="5151"/>
                  <a:pt x="1284" y="5208"/>
                </a:cubicBezTo>
                <a:lnTo>
                  <a:pt x="1284" y="5208"/>
                </a:lnTo>
                <a:cubicBezTo>
                  <a:pt x="1342" y="5266"/>
                  <a:pt x="1370" y="5346"/>
                  <a:pt x="1359" y="5421"/>
                </a:cubicBezTo>
                <a:lnTo>
                  <a:pt x="1330" y="5692"/>
                </a:lnTo>
                <a:cubicBezTo>
                  <a:pt x="1319" y="5789"/>
                  <a:pt x="1370" y="5882"/>
                  <a:pt x="1445" y="5939"/>
                </a:cubicBezTo>
                <a:cubicBezTo>
                  <a:pt x="1560" y="6020"/>
                  <a:pt x="1687" y="6094"/>
                  <a:pt x="1813" y="6152"/>
                </a:cubicBezTo>
                <a:cubicBezTo>
                  <a:pt x="1900" y="6192"/>
                  <a:pt x="2009" y="6187"/>
                  <a:pt x="2090" y="6129"/>
                </a:cubicBezTo>
                <a:lnTo>
                  <a:pt x="2303" y="5968"/>
                </a:lnTo>
                <a:cubicBezTo>
                  <a:pt x="2366" y="5922"/>
                  <a:pt x="2446" y="5905"/>
                  <a:pt x="2527" y="5928"/>
                </a:cubicBezTo>
                <a:lnTo>
                  <a:pt x="2527" y="5928"/>
                </a:lnTo>
                <a:cubicBezTo>
                  <a:pt x="2608" y="5951"/>
                  <a:pt x="2671" y="5997"/>
                  <a:pt x="2700" y="6077"/>
                </a:cubicBezTo>
                <a:lnTo>
                  <a:pt x="2809" y="6325"/>
                </a:lnTo>
                <a:cubicBezTo>
                  <a:pt x="2844" y="6411"/>
                  <a:pt x="2930" y="6474"/>
                  <a:pt x="3028" y="6480"/>
                </a:cubicBezTo>
                <a:cubicBezTo>
                  <a:pt x="3103" y="6486"/>
                  <a:pt x="3172" y="6486"/>
                  <a:pt x="3246" y="6486"/>
                </a:cubicBezTo>
                <a:cubicBezTo>
                  <a:pt x="3315" y="6486"/>
                  <a:pt x="3390" y="6486"/>
                  <a:pt x="3459" y="6480"/>
                </a:cubicBezTo>
                <a:cubicBezTo>
                  <a:pt x="3563" y="6474"/>
                  <a:pt x="3643" y="6417"/>
                  <a:pt x="3684" y="6325"/>
                </a:cubicBezTo>
                <a:lnTo>
                  <a:pt x="3793" y="6077"/>
                </a:lnTo>
                <a:cubicBezTo>
                  <a:pt x="3822" y="6008"/>
                  <a:pt x="3885" y="5951"/>
                  <a:pt x="3966" y="5928"/>
                </a:cubicBezTo>
                <a:lnTo>
                  <a:pt x="3966" y="5928"/>
                </a:lnTo>
                <a:cubicBezTo>
                  <a:pt x="4046" y="5905"/>
                  <a:pt x="4121" y="5922"/>
                  <a:pt x="4190" y="5968"/>
                </a:cubicBezTo>
                <a:lnTo>
                  <a:pt x="4403" y="6129"/>
                </a:lnTo>
                <a:cubicBezTo>
                  <a:pt x="4484" y="6187"/>
                  <a:pt x="4593" y="6198"/>
                  <a:pt x="4679" y="6152"/>
                </a:cubicBezTo>
                <a:cubicBezTo>
                  <a:pt x="4806" y="6083"/>
                  <a:pt x="4927" y="6014"/>
                  <a:pt x="5048" y="5939"/>
                </a:cubicBezTo>
                <a:cubicBezTo>
                  <a:pt x="5122" y="5882"/>
                  <a:pt x="5174" y="5789"/>
                  <a:pt x="5163" y="5692"/>
                </a:cubicBezTo>
                <a:lnTo>
                  <a:pt x="5134" y="5421"/>
                </a:lnTo>
                <a:cubicBezTo>
                  <a:pt x="5122" y="5346"/>
                  <a:pt x="5151" y="5266"/>
                  <a:pt x="5209" y="5208"/>
                </a:cubicBezTo>
                <a:lnTo>
                  <a:pt x="5209" y="5208"/>
                </a:lnTo>
                <a:cubicBezTo>
                  <a:pt x="5266" y="5151"/>
                  <a:pt x="5347" y="5122"/>
                  <a:pt x="5427" y="5128"/>
                </a:cubicBezTo>
                <a:lnTo>
                  <a:pt x="5692" y="5156"/>
                </a:lnTo>
                <a:cubicBezTo>
                  <a:pt x="5796" y="5174"/>
                  <a:pt x="5888" y="5122"/>
                  <a:pt x="5945" y="5041"/>
                </a:cubicBezTo>
                <a:cubicBezTo>
                  <a:pt x="6026" y="4926"/>
                  <a:pt x="6095" y="4805"/>
                  <a:pt x="6153" y="4673"/>
                </a:cubicBezTo>
                <a:cubicBezTo>
                  <a:pt x="6199" y="4587"/>
                  <a:pt x="6187" y="4483"/>
                  <a:pt x="6130" y="4403"/>
                </a:cubicBezTo>
                <a:lnTo>
                  <a:pt x="5974" y="4184"/>
                </a:lnTo>
                <a:cubicBezTo>
                  <a:pt x="5922" y="4121"/>
                  <a:pt x="5911" y="4040"/>
                  <a:pt x="5928" y="3965"/>
                </a:cubicBezTo>
                <a:lnTo>
                  <a:pt x="5928" y="3965"/>
                </a:lnTo>
                <a:cubicBezTo>
                  <a:pt x="5951" y="3885"/>
                  <a:pt x="6003" y="3821"/>
                  <a:pt x="6084" y="3793"/>
                </a:cubicBezTo>
                <a:lnTo>
                  <a:pt x="6325" y="3683"/>
                </a:lnTo>
                <a:cubicBezTo>
                  <a:pt x="6412" y="3649"/>
                  <a:pt x="6475" y="3562"/>
                  <a:pt x="6486" y="3459"/>
                </a:cubicBezTo>
                <a:cubicBezTo>
                  <a:pt x="6492" y="3390"/>
                  <a:pt x="6492" y="3315"/>
                  <a:pt x="6492" y="3246"/>
                </a:cubicBezTo>
                <a:cubicBezTo>
                  <a:pt x="6492" y="3171"/>
                  <a:pt x="6486" y="3102"/>
                  <a:pt x="6486" y="3027"/>
                </a:cubicBezTo>
                <a:close/>
                <a:moveTo>
                  <a:pt x="3246" y="4368"/>
                </a:moveTo>
                <a:cubicBezTo>
                  <a:pt x="2625" y="4368"/>
                  <a:pt x="2124" y="3862"/>
                  <a:pt x="2124" y="3246"/>
                </a:cubicBezTo>
                <a:cubicBezTo>
                  <a:pt x="2124" y="2624"/>
                  <a:pt x="2625" y="2124"/>
                  <a:pt x="3246" y="2124"/>
                </a:cubicBezTo>
                <a:cubicBezTo>
                  <a:pt x="3868" y="2124"/>
                  <a:pt x="4369" y="2624"/>
                  <a:pt x="4369" y="3246"/>
                </a:cubicBezTo>
                <a:cubicBezTo>
                  <a:pt x="4369" y="3862"/>
                  <a:pt x="3868" y="4368"/>
                  <a:pt x="3246" y="4368"/>
                </a:cubicBezTo>
                <a:close/>
              </a:path>
            </a:pathLst>
          </a:custGeom>
          <a:solidFill>
            <a:srgbClr val="134F5C">
              <a:alpha val="56600"/>
            </a:srgbClr>
          </a:solidFill>
          <a:ln cap="flat" cmpd="sng" w="19050">
            <a:solidFill>
              <a:schemeClr val="lt2"/>
            </a:solidFill>
            <a:prstDash val="solid"/>
            <a:miter lim="575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7" name="Google Shape;867;p41"/>
          <p:cNvGrpSpPr/>
          <p:nvPr/>
        </p:nvGrpSpPr>
        <p:grpSpPr>
          <a:xfrm>
            <a:off x="7460095" y="3201925"/>
            <a:ext cx="444605" cy="419659"/>
            <a:chOff x="-1960150" y="3956600"/>
            <a:chExt cx="308775" cy="291450"/>
          </a:xfrm>
        </p:grpSpPr>
        <p:sp>
          <p:nvSpPr>
            <p:cNvPr id="868" name="Google Shape;868;p41"/>
            <p:cNvSpPr/>
            <p:nvPr/>
          </p:nvSpPr>
          <p:spPr>
            <a:xfrm>
              <a:off x="-1960150" y="3956600"/>
              <a:ext cx="308775" cy="51275"/>
            </a:xfrm>
            <a:custGeom>
              <a:rect b="b" l="l" r="r" t="t"/>
              <a:pathLst>
                <a:path extrusionOk="0" h="2051" w="12351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-1934950" y="4025925"/>
              <a:ext cx="256000" cy="222125"/>
            </a:xfrm>
            <a:custGeom>
              <a:rect b="b" l="l" r="r" t="t"/>
              <a:pathLst>
                <a:path extrusionOk="0" h="8885" w="1024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41"/>
          <p:cNvGrpSpPr/>
          <p:nvPr/>
        </p:nvGrpSpPr>
        <p:grpSpPr>
          <a:xfrm>
            <a:off x="6869642" y="2658447"/>
            <a:ext cx="444598" cy="365708"/>
            <a:chOff x="-47523400" y="3973950"/>
            <a:chExt cx="300100" cy="228425"/>
          </a:xfrm>
        </p:grpSpPr>
        <p:sp>
          <p:nvSpPr>
            <p:cNvPr id="871" name="Google Shape;871;p41"/>
            <p:cNvSpPr/>
            <p:nvPr/>
          </p:nvSpPr>
          <p:spPr>
            <a:xfrm>
              <a:off x="-47417075" y="4061375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-47417875" y="4061375"/>
              <a:ext cx="52800" cy="52775"/>
            </a:xfrm>
            <a:custGeom>
              <a:rect b="b" l="l" r="r" t="t"/>
              <a:pathLst>
                <a:path extrusionOk="0" h="2111" w="2112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-47453300" y="402670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-47506875" y="3973950"/>
              <a:ext cx="264675" cy="174875"/>
            </a:xfrm>
            <a:custGeom>
              <a:rect b="b" l="l" r="r" t="t"/>
              <a:pathLst>
                <a:path extrusionOk="0" h="6995" w="10587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-47523400" y="4166900"/>
              <a:ext cx="300100" cy="35475"/>
            </a:xfrm>
            <a:custGeom>
              <a:rect b="b" l="l" r="r" t="t"/>
              <a:pathLst>
                <a:path extrusionOk="0" h="1419" w="12004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41"/>
          <p:cNvGrpSpPr/>
          <p:nvPr/>
        </p:nvGrpSpPr>
        <p:grpSpPr>
          <a:xfrm>
            <a:off x="6573739" y="3283341"/>
            <a:ext cx="361567" cy="338246"/>
            <a:chOff x="-62151950" y="4111775"/>
            <a:chExt cx="318225" cy="316650"/>
          </a:xfrm>
        </p:grpSpPr>
        <p:sp>
          <p:nvSpPr>
            <p:cNvPr id="877" name="Google Shape;877;p41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41"/>
          <p:cNvGrpSpPr/>
          <p:nvPr/>
        </p:nvGrpSpPr>
        <p:grpSpPr>
          <a:xfrm>
            <a:off x="6237219" y="2671678"/>
            <a:ext cx="278296" cy="339253"/>
            <a:chOff x="3907325" y="2620775"/>
            <a:chExt cx="395250" cy="481825"/>
          </a:xfrm>
        </p:grpSpPr>
        <p:sp>
          <p:nvSpPr>
            <p:cNvPr id="882" name="Google Shape;882;p41"/>
            <p:cNvSpPr/>
            <p:nvPr/>
          </p:nvSpPr>
          <p:spPr>
            <a:xfrm>
              <a:off x="3907325" y="3016975"/>
              <a:ext cx="74550" cy="56475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3907325" y="2705450"/>
              <a:ext cx="282325" cy="283325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3907325" y="2620775"/>
              <a:ext cx="282325" cy="56475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3992025" y="2762900"/>
              <a:ext cx="310550" cy="339700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" name="Google Shape;890;p42"/>
          <p:cNvPicPr preferRelativeResize="0"/>
          <p:nvPr/>
        </p:nvPicPr>
        <p:blipFill rotWithShape="1">
          <a:blip r:embed="rId3">
            <a:alphaModFix/>
          </a:blip>
          <a:srcRect b="0" l="13969" r="-13969" t="0"/>
          <a:stretch/>
        </p:blipFill>
        <p:spPr>
          <a:xfrm>
            <a:off x="812975" y="59775"/>
            <a:ext cx="5045450" cy="242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42"/>
          <p:cNvPicPr preferRelativeResize="0"/>
          <p:nvPr/>
        </p:nvPicPr>
        <p:blipFill rotWithShape="1">
          <a:blip r:embed="rId3">
            <a:alphaModFix/>
          </a:blip>
          <a:srcRect b="0" l="13969" r="-13969" t="0"/>
          <a:stretch/>
        </p:blipFill>
        <p:spPr>
          <a:xfrm>
            <a:off x="3683350" y="2392825"/>
            <a:ext cx="5045450" cy="26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975" y="2526300"/>
            <a:ext cx="4105600" cy="2380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3" name="Google Shape;893;p42"/>
          <p:cNvGrpSpPr/>
          <p:nvPr/>
        </p:nvGrpSpPr>
        <p:grpSpPr>
          <a:xfrm>
            <a:off x="993417" y="2614218"/>
            <a:ext cx="2342420" cy="2204221"/>
            <a:chOff x="5824825" y="1527650"/>
            <a:chExt cx="2854173" cy="2794752"/>
          </a:xfrm>
        </p:grpSpPr>
        <p:sp>
          <p:nvSpPr>
            <p:cNvPr id="894" name="Google Shape;894;p42"/>
            <p:cNvSpPr/>
            <p:nvPr/>
          </p:nvSpPr>
          <p:spPr>
            <a:xfrm>
              <a:off x="6851449" y="4087375"/>
              <a:ext cx="681552" cy="126175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7477175" y="4122900"/>
              <a:ext cx="1157331" cy="199500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5974449" y="4087375"/>
              <a:ext cx="681552" cy="126175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7" name="Google Shape;897;p42"/>
            <p:cNvGrpSpPr/>
            <p:nvPr/>
          </p:nvGrpSpPr>
          <p:grpSpPr>
            <a:xfrm>
              <a:off x="5824825" y="1527650"/>
              <a:ext cx="2854173" cy="2794752"/>
              <a:chOff x="5824825" y="1527650"/>
              <a:chExt cx="2854173" cy="2794752"/>
            </a:xfrm>
          </p:grpSpPr>
          <p:sp>
            <p:nvSpPr>
              <p:cNvPr id="898" name="Google Shape;898;p42"/>
              <p:cNvSpPr/>
              <p:nvPr/>
            </p:nvSpPr>
            <p:spPr>
              <a:xfrm>
                <a:off x="6408134" y="1694871"/>
                <a:ext cx="256051" cy="259184"/>
              </a:xfrm>
              <a:custGeom>
                <a:rect b="b" l="l" r="r" t="t"/>
                <a:pathLst>
                  <a:path extrusionOk="0" h="4219" w="4168">
                    <a:moveTo>
                      <a:pt x="1" y="3482"/>
                    </a:moveTo>
                    <a:lnTo>
                      <a:pt x="2907" y="4219"/>
                    </a:lnTo>
                    <a:cubicBezTo>
                      <a:pt x="3143" y="3528"/>
                      <a:pt x="3592" y="2936"/>
                      <a:pt x="4167" y="2521"/>
                    </a:cubicBezTo>
                    <a:lnTo>
                      <a:pt x="2550" y="1"/>
                    </a:lnTo>
                    <a:cubicBezTo>
                      <a:pt x="1348" y="835"/>
                      <a:pt x="438" y="2061"/>
                      <a:pt x="1" y="34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2"/>
              <p:cNvSpPr/>
              <p:nvPr/>
            </p:nvSpPr>
            <p:spPr>
              <a:xfrm>
                <a:off x="6724577" y="1833832"/>
                <a:ext cx="467808" cy="591841"/>
              </a:xfrm>
              <a:custGeom>
                <a:rect b="b" l="l" r="r" t="t"/>
                <a:pathLst>
                  <a:path extrusionOk="0" h="9634" w="7615">
                    <a:moveTo>
                      <a:pt x="1094" y="9634"/>
                    </a:moveTo>
                    <a:cubicBezTo>
                      <a:pt x="4691" y="9634"/>
                      <a:pt x="7614" y="6705"/>
                      <a:pt x="7614" y="3114"/>
                    </a:cubicBezTo>
                    <a:cubicBezTo>
                      <a:pt x="7614" y="1986"/>
                      <a:pt x="7326" y="927"/>
                      <a:pt x="6820" y="0"/>
                    </a:cubicBezTo>
                    <a:lnTo>
                      <a:pt x="4259" y="1560"/>
                    </a:lnTo>
                    <a:cubicBezTo>
                      <a:pt x="4489" y="2026"/>
                      <a:pt x="4622" y="2550"/>
                      <a:pt x="4622" y="3114"/>
                    </a:cubicBezTo>
                    <a:cubicBezTo>
                      <a:pt x="4622" y="5065"/>
                      <a:pt x="3039" y="6641"/>
                      <a:pt x="1094" y="6641"/>
                    </a:cubicBezTo>
                    <a:cubicBezTo>
                      <a:pt x="950" y="6641"/>
                      <a:pt x="806" y="6630"/>
                      <a:pt x="668" y="6613"/>
                    </a:cubicBezTo>
                    <a:lnTo>
                      <a:pt x="1" y="9536"/>
                    </a:lnTo>
                    <a:cubicBezTo>
                      <a:pt x="352" y="9594"/>
                      <a:pt x="720" y="9634"/>
                      <a:pt x="1094" y="9634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2"/>
              <p:cNvSpPr/>
              <p:nvPr/>
            </p:nvSpPr>
            <p:spPr>
              <a:xfrm>
                <a:off x="6363964" y="1606469"/>
                <a:ext cx="853482" cy="853543"/>
              </a:xfrm>
              <a:custGeom>
                <a:rect b="b" l="l" r="r" t="t"/>
                <a:pathLst>
                  <a:path extrusionOk="0" h="13894" w="13893">
                    <a:moveTo>
                      <a:pt x="12264" y="6953"/>
                    </a:moveTo>
                    <a:cubicBezTo>
                      <a:pt x="12264" y="3966"/>
                      <a:pt x="9836" y="1537"/>
                      <a:pt x="6849" y="1537"/>
                    </a:cubicBezTo>
                    <a:cubicBezTo>
                      <a:pt x="3862" y="1537"/>
                      <a:pt x="1434" y="3966"/>
                      <a:pt x="1434" y="6953"/>
                    </a:cubicBezTo>
                    <a:cubicBezTo>
                      <a:pt x="1434" y="9940"/>
                      <a:pt x="3862" y="12368"/>
                      <a:pt x="6849" y="12368"/>
                    </a:cubicBezTo>
                    <a:cubicBezTo>
                      <a:pt x="9836" y="12368"/>
                      <a:pt x="12264" y="9940"/>
                      <a:pt x="12264" y="6953"/>
                    </a:cubicBezTo>
                    <a:close/>
                    <a:moveTo>
                      <a:pt x="1497" y="6953"/>
                    </a:moveTo>
                    <a:cubicBezTo>
                      <a:pt x="1497" y="4001"/>
                      <a:pt x="3902" y="1607"/>
                      <a:pt x="6843" y="1607"/>
                    </a:cubicBezTo>
                    <a:cubicBezTo>
                      <a:pt x="9790" y="1607"/>
                      <a:pt x="12189" y="4012"/>
                      <a:pt x="12189" y="6953"/>
                    </a:cubicBezTo>
                    <a:cubicBezTo>
                      <a:pt x="12189" y="9893"/>
                      <a:pt x="9784" y="12299"/>
                      <a:pt x="6843" y="12299"/>
                    </a:cubicBezTo>
                    <a:cubicBezTo>
                      <a:pt x="3902" y="12299"/>
                      <a:pt x="1497" y="9899"/>
                      <a:pt x="1497" y="6953"/>
                    </a:cubicBezTo>
                    <a:close/>
                    <a:moveTo>
                      <a:pt x="12914" y="7016"/>
                    </a:moveTo>
                    <a:lnTo>
                      <a:pt x="12914" y="6884"/>
                    </a:lnTo>
                    <a:lnTo>
                      <a:pt x="13893" y="6884"/>
                    </a:lnTo>
                    <a:lnTo>
                      <a:pt x="13893" y="7016"/>
                    </a:lnTo>
                    <a:close/>
                    <a:moveTo>
                      <a:pt x="979" y="6884"/>
                    </a:moveTo>
                    <a:lnTo>
                      <a:pt x="979" y="7016"/>
                    </a:lnTo>
                    <a:lnTo>
                      <a:pt x="1" y="7016"/>
                    </a:lnTo>
                    <a:lnTo>
                      <a:pt x="1" y="6884"/>
                    </a:lnTo>
                    <a:close/>
                    <a:moveTo>
                      <a:pt x="12886" y="6360"/>
                    </a:moveTo>
                    <a:lnTo>
                      <a:pt x="13858" y="6274"/>
                    </a:lnTo>
                    <a:lnTo>
                      <a:pt x="13870" y="6406"/>
                    </a:lnTo>
                    <a:lnTo>
                      <a:pt x="12897" y="6492"/>
                    </a:lnTo>
                    <a:close/>
                    <a:moveTo>
                      <a:pt x="1008" y="7534"/>
                    </a:moveTo>
                    <a:lnTo>
                      <a:pt x="35" y="7620"/>
                    </a:lnTo>
                    <a:lnTo>
                      <a:pt x="24" y="7488"/>
                    </a:lnTo>
                    <a:lnTo>
                      <a:pt x="996" y="7402"/>
                    </a:lnTo>
                    <a:close/>
                    <a:moveTo>
                      <a:pt x="12805" y="5854"/>
                    </a:moveTo>
                    <a:lnTo>
                      <a:pt x="13760" y="5681"/>
                    </a:lnTo>
                    <a:lnTo>
                      <a:pt x="13783" y="5808"/>
                    </a:lnTo>
                    <a:lnTo>
                      <a:pt x="12828" y="5980"/>
                    </a:lnTo>
                    <a:close/>
                    <a:moveTo>
                      <a:pt x="1083" y="8052"/>
                    </a:moveTo>
                    <a:lnTo>
                      <a:pt x="121" y="8225"/>
                    </a:lnTo>
                    <a:lnTo>
                      <a:pt x="104" y="8098"/>
                    </a:lnTo>
                    <a:lnTo>
                      <a:pt x="1059" y="7925"/>
                    </a:lnTo>
                    <a:close/>
                    <a:moveTo>
                      <a:pt x="12690" y="5341"/>
                    </a:moveTo>
                    <a:lnTo>
                      <a:pt x="13634" y="5088"/>
                    </a:lnTo>
                    <a:lnTo>
                      <a:pt x="13668" y="5221"/>
                    </a:lnTo>
                    <a:lnTo>
                      <a:pt x="12725" y="5468"/>
                    </a:lnTo>
                    <a:close/>
                    <a:moveTo>
                      <a:pt x="1198" y="8564"/>
                    </a:moveTo>
                    <a:lnTo>
                      <a:pt x="254" y="8817"/>
                    </a:lnTo>
                    <a:lnTo>
                      <a:pt x="219" y="8685"/>
                    </a:lnTo>
                    <a:lnTo>
                      <a:pt x="1157" y="8432"/>
                    </a:lnTo>
                    <a:close/>
                    <a:moveTo>
                      <a:pt x="12523" y="4852"/>
                    </a:moveTo>
                    <a:lnTo>
                      <a:pt x="13438" y="4518"/>
                    </a:lnTo>
                    <a:lnTo>
                      <a:pt x="13484" y="4645"/>
                    </a:lnTo>
                    <a:lnTo>
                      <a:pt x="12569" y="4973"/>
                    </a:lnTo>
                    <a:close/>
                    <a:moveTo>
                      <a:pt x="1359" y="9053"/>
                    </a:moveTo>
                    <a:lnTo>
                      <a:pt x="444" y="9381"/>
                    </a:lnTo>
                    <a:lnTo>
                      <a:pt x="403" y="9260"/>
                    </a:lnTo>
                    <a:lnTo>
                      <a:pt x="1318" y="8932"/>
                    </a:lnTo>
                    <a:close/>
                    <a:moveTo>
                      <a:pt x="12322" y="4369"/>
                    </a:moveTo>
                    <a:lnTo>
                      <a:pt x="13208" y="3960"/>
                    </a:lnTo>
                    <a:lnTo>
                      <a:pt x="13265" y="4081"/>
                    </a:lnTo>
                    <a:lnTo>
                      <a:pt x="12379" y="4490"/>
                    </a:lnTo>
                    <a:close/>
                    <a:moveTo>
                      <a:pt x="1560" y="9537"/>
                    </a:moveTo>
                    <a:lnTo>
                      <a:pt x="680" y="9945"/>
                    </a:lnTo>
                    <a:lnTo>
                      <a:pt x="622" y="9824"/>
                    </a:lnTo>
                    <a:lnTo>
                      <a:pt x="1503" y="9410"/>
                    </a:lnTo>
                    <a:close/>
                    <a:moveTo>
                      <a:pt x="12080" y="3908"/>
                    </a:moveTo>
                    <a:lnTo>
                      <a:pt x="12920" y="3419"/>
                    </a:lnTo>
                    <a:lnTo>
                      <a:pt x="12983" y="3534"/>
                    </a:lnTo>
                    <a:lnTo>
                      <a:pt x="12143" y="4024"/>
                    </a:lnTo>
                    <a:close/>
                    <a:moveTo>
                      <a:pt x="1808" y="9997"/>
                    </a:moveTo>
                    <a:lnTo>
                      <a:pt x="962" y="10486"/>
                    </a:lnTo>
                    <a:lnTo>
                      <a:pt x="898" y="10371"/>
                    </a:lnTo>
                    <a:lnTo>
                      <a:pt x="1744" y="9882"/>
                    </a:lnTo>
                    <a:close/>
                    <a:moveTo>
                      <a:pt x="11792" y="3477"/>
                    </a:moveTo>
                    <a:lnTo>
                      <a:pt x="12586" y="2919"/>
                    </a:lnTo>
                    <a:lnTo>
                      <a:pt x="12667" y="3022"/>
                    </a:lnTo>
                    <a:lnTo>
                      <a:pt x="11867" y="3586"/>
                    </a:lnTo>
                    <a:close/>
                    <a:moveTo>
                      <a:pt x="2095" y="10429"/>
                    </a:moveTo>
                    <a:lnTo>
                      <a:pt x="1295" y="10987"/>
                    </a:lnTo>
                    <a:lnTo>
                      <a:pt x="1215" y="10878"/>
                    </a:lnTo>
                    <a:lnTo>
                      <a:pt x="2015" y="10319"/>
                    </a:lnTo>
                    <a:close/>
                    <a:moveTo>
                      <a:pt x="11476" y="3068"/>
                    </a:moveTo>
                    <a:lnTo>
                      <a:pt x="12224" y="2441"/>
                    </a:lnTo>
                    <a:lnTo>
                      <a:pt x="12310" y="2545"/>
                    </a:lnTo>
                    <a:lnTo>
                      <a:pt x="11562" y="3166"/>
                    </a:lnTo>
                    <a:close/>
                    <a:moveTo>
                      <a:pt x="2418" y="10837"/>
                    </a:moveTo>
                    <a:lnTo>
                      <a:pt x="1669" y="11465"/>
                    </a:lnTo>
                    <a:lnTo>
                      <a:pt x="1583" y="11361"/>
                    </a:lnTo>
                    <a:lnTo>
                      <a:pt x="2331" y="10734"/>
                    </a:lnTo>
                    <a:close/>
                    <a:moveTo>
                      <a:pt x="11113" y="2688"/>
                    </a:moveTo>
                    <a:lnTo>
                      <a:pt x="11804" y="1998"/>
                    </a:lnTo>
                    <a:lnTo>
                      <a:pt x="11902" y="2090"/>
                    </a:lnTo>
                    <a:lnTo>
                      <a:pt x="11211" y="2781"/>
                    </a:lnTo>
                    <a:close/>
                    <a:moveTo>
                      <a:pt x="2769" y="11217"/>
                    </a:moveTo>
                    <a:lnTo>
                      <a:pt x="2078" y="11908"/>
                    </a:lnTo>
                    <a:lnTo>
                      <a:pt x="1986" y="11816"/>
                    </a:lnTo>
                    <a:lnTo>
                      <a:pt x="2677" y="11125"/>
                    </a:lnTo>
                    <a:close/>
                    <a:moveTo>
                      <a:pt x="10728" y="2343"/>
                    </a:moveTo>
                    <a:lnTo>
                      <a:pt x="11355" y="1595"/>
                    </a:lnTo>
                    <a:lnTo>
                      <a:pt x="11453" y="1676"/>
                    </a:lnTo>
                    <a:lnTo>
                      <a:pt x="10825" y="2424"/>
                    </a:lnTo>
                    <a:close/>
                    <a:moveTo>
                      <a:pt x="3160" y="11562"/>
                    </a:moveTo>
                    <a:lnTo>
                      <a:pt x="2533" y="12311"/>
                    </a:lnTo>
                    <a:lnTo>
                      <a:pt x="2429" y="12224"/>
                    </a:lnTo>
                    <a:lnTo>
                      <a:pt x="3056" y="11476"/>
                    </a:lnTo>
                    <a:close/>
                    <a:moveTo>
                      <a:pt x="10307" y="2027"/>
                    </a:moveTo>
                    <a:lnTo>
                      <a:pt x="10871" y="1227"/>
                    </a:lnTo>
                    <a:lnTo>
                      <a:pt x="10981" y="1307"/>
                    </a:lnTo>
                    <a:lnTo>
                      <a:pt x="10417" y="2101"/>
                    </a:lnTo>
                    <a:close/>
                    <a:moveTo>
                      <a:pt x="3574" y="11879"/>
                    </a:moveTo>
                    <a:lnTo>
                      <a:pt x="3016" y="12679"/>
                    </a:lnTo>
                    <a:lnTo>
                      <a:pt x="2907" y="12598"/>
                    </a:lnTo>
                    <a:lnTo>
                      <a:pt x="3471" y="11798"/>
                    </a:lnTo>
                    <a:close/>
                    <a:moveTo>
                      <a:pt x="9870" y="1750"/>
                    </a:moveTo>
                    <a:lnTo>
                      <a:pt x="10359" y="910"/>
                    </a:lnTo>
                    <a:lnTo>
                      <a:pt x="10474" y="974"/>
                    </a:lnTo>
                    <a:lnTo>
                      <a:pt x="9985" y="1814"/>
                    </a:lnTo>
                    <a:close/>
                    <a:moveTo>
                      <a:pt x="4017" y="12155"/>
                    </a:moveTo>
                    <a:lnTo>
                      <a:pt x="3528" y="12995"/>
                    </a:lnTo>
                    <a:lnTo>
                      <a:pt x="3413" y="12932"/>
                    </a:lnTo>
                    <a:lnTo>
                      <a:pt x="3902" y="12086"/>
                    </a:lnTo>
                    <a:close/>
                    <a:moveTo>
                      <a:pt x="9404" y="1514"/>
                    </a:moveTo>
                    <a:lnTo>
                      <a:pt x="9813" y="628"/>
                    </a:lnTo>
                    <a:lnTo>
                      <a:pt x="9933" y="686"/>
                    </a:lnTo>
                    <a:lnTo>
                      <a:pt x="9525" y="1572"/>
                    </a:lnTo>
                    <a:close/>
                    <a:moveTo>
                      <a:pt x="4484" y="12391"/>
                    </a:moveTo>
                    <a:lnTo>
                      <a:pt x="4075" y="13277"/>
                    </a:lnTo>
                    <a:lnTo>
                      <a:pt x="3948" y="13220"/>
                    </a:lnTo>
                    <a:lnTo>
                      <a:pt x="4363" y="12334"/>
                    </a:lnTo>
                    <a:close/>
                    <a:moveTo>
                      <a:pt x="8921" y="1319"/>
                    </a:moveTo>
                    <a:lnTo>
                      <a:pt x="9254" y="404"/>
                    </a:lnTo>
                    <a:lnTo>
                      <a:pt x="9375" y="450"/>
                    </a:lnTo>
                    <a:lnTo>
                      <a:pt x="9041" y="1365"/>
                    </a:lnTo>
                    <a:close/>
                    <a:moveTo>
                      <a:pt x="4967" y="12587"/>
                    </a:moveTo>
                    <a:lnTo>
                      <a:pt x="4633" y="13496"/>
                    </a:lnTo>
                    <a:lnTo>
                      <a:pt x="4512" y="13456"/>
                    </a:lnTo>
                    <a:lnTo>
                      <a:pt x="4840" y="12541"/>
                    </a:lnTo>
                    <a:close/>
                    <a:moveTo>
                      <a:pt x="8426" y="1169"/>
                    </a:moveTo>
                    <a:lnTo>
                      <a:pt x="8679" y="225"/>
                    </a:lnTo>
                    <a:lnTo>
                      <a:pt x="8805" y="260"/>
                    </a:lnTo>
                    <a:lnTo>
                      <a:pt x="8552" y="1204"/>
                    </a:lnTo>
                    <a:close/>
                    <a:moveTo>
                      <a:pt x="5462" y="12736"/>
                    </a:moveTo>
                    <a:lnTo>
                      <a:pt x="5209" y="13680"/>
                    </a:lnTo>
                    <a:lnTo>
                      <a:pt x="5082" y="13640"/>
                    </a:lnTo>
                    <a:lnTo>
                      <a:pt x="5330" y="12702"/>
                    </a:lnTo>
                    <a:close/>
                    <a:moveTo>
                      <a:pt x="7913" y="1060"/>
                    </a:moveTo>
                    <a:lnTo>
                      <a:pt x="8086" y="105"/>
                    </a:lnTo>
                    <a:lnTo>
                      <a:pt x="8218" y="128"/>
                    </a:lnTo>
                    <a:lnTo>
                      <a:pt x="8046" y="1083"/>
                    </a:lnTo>
                    <a:close/>
                    <a:moveTo>
                      <a:pt x="5974" y="12834"/>
                    </a:moveTo>
                    <a:lnTo>
                      <a:pt x="5801" y="13795"/>
                    </a:lnTo>
                    <a:lnTo>
                      <a:pt x="5669" y="13772"/>
                    </a:lnTo>
                    <a:lnTo>
                      <a:pt x="5842" y="12817"/>
                    </a:lnTo>
                    <a:close/>
                    <a:moveTo>
                      <a:pt x="7396" y="1002"/>
                    </a:moveTo>
                    <a:lnTo>
                      <a:pt x="7482" y="30"/>
                    </a:lnTo>
                    <a:lnTo>
                      <a:pt x="7614" y="47"/>
                    </a:lnTo>
                    <a:lnTo>
                      <a:pt x="7528" y="1020"/>
                    </a:lnTo>
                    <a:close/>
                    <a:moveTo>
                      <a:pt x="6492" y="12903"/>
                    </a:moveTo>
                    <a:lnTo>
                      <a:pt x="6406" y="13870"/>
                    </a:lnTo>
                    <a:lnTo>
                      <a:pt x="6273" y="13859"/>
                    </a:lnTo>
                    <a:lnTo>
                      <a:pt x="6360" y="12886"/>
                    </a:lnTo>
                    <a:close/>
                    <a:moveTo>
                      <a:pt x="6878" y="979"/>
                    </a:moveTo>
                    <a:lnTo>
                      <a:pt x="6878" y="1"/>
                    </a:lnTo>
                    <a:lnTo>
                      <a:pt x="7010" y="1"/>
                    </a:lnTo>
                    <a:lnTo>
                      <a:pt x="7010" y="979"/>
                    </a:lnTo>
                    <a:close/>
                    <a:moveTo>
                      <a:pt x="7010" y="13893"/>
                    </a:moveTo>
                    <a:lnTo>
                      <a:pt x="6878" y="13893"/>
                    </a:lnTo>
                    <a:lnTo>
                      <a:pt x="6878" y="12915"/>
                    </a:lnTo>
                    <a:lnTo>
                      <a:pt x="7010" y="12915"/>
                    </a:lnTo>
                    <a:close/>
                    <a:moveTo>
                      <a:pt x="6360" y="1008"/>
                    </a:moveTo>
                    <a:lnTo>
                      <a:pt x="6273" y="41"/>
                    </a:lnTo>
                    <a:lnTo>
                      <a:pt x="6400" y="24"/>
                    </a:lnTo>
                    <a:lnTo>
                      <a:pt x="6492" y="997"/>
                    </a:lnTo>
                    <a:close/>
                    <a:moveTo>
                      <a:pt x="7534" y="12886"/>
                    </a:moveTo>
                    <a:lnTo>
                      <a:pt x="7620" y="13859"/>
                    </a:lnTo>
                    <a:lnTo>
                      <a:pt x="7488" y="13870"/>
                    </a:lnTo>
                    <a:lnTo>
                      <a:pt x="7396" y="12903"/>
                    </a:lnTo>
                    <a:close/>
                    <a:moveTo>
                      <a:pt x="5842" y="1089"/>
                    </a:moveTo>
                    <a:lnTo>
                      <a:pt x="5669" y="133"/>
                    </a:lnTo>
                    <a:lnTo>
                      <a:pt x="5801" y="110"/>
                    </a:lnTo>
                    <a:lnTo>
                      <a:pt x="5974" y="1066"/>
                    </a:lnTo>
                    <a:close/>
                    <a:moveTo>
                      <a:pt x="8046" y="12817"/>
                    </a:moveTo>
                    <a:lnTo>
                      <a:pt x="8218" y="13772"/>
                    </a:lnTo>
                    <a:lnTo>
                      <a:pt x="8086" y="13795"/>
                    </a:lnTo>
                    <a:lnTo>
                      <a:pt x="7913" y="12834"/>
                    </a:lnTo>
                    <a:close/>
                    <a:moveTo>
                      <a:pt x="5330" y="1204"/>
                    </a:moveTo>
                    <a:lnTo>
                      <a:pt x="5082" y="260"/>
                    </a:lnTo>
                    <a:lnTo>
                      <a:pt x="5209" y="225"/>
                    </a:lnTo>
                    <a:lnTo>
                      <a:pt x="5462" y="1169"/>
                    </a:lnTo>
                    <a:close/>
                    <a:moveTo>
                      <a:pt x="8552" y="12702"/>
                    </a:moveTo>
                    <a:lnTo>
                      <a:pt x="8805" y="13640"/>
                    </a:lnTo>
                    <a:lnTo>
                      <a:pt x="8679" y="13680"/>
                    </a:lnTo>
                    <a:lnTo>
                      <a:pt x="8426" y="12736"/>
                    </a:lnTo>
                    <a:close/>
                    <a:moveTo>
                      <a:pt x="4840" y="1371"/>
                    </a:moveTo>
                    <a:lnTo>
                      <a:pt x="4512" y="456"/>
                    </a:lnTo>
                    <a:lnTo>
                      <a:pt x="4633" y="415"/>
                    </a:lnTo>
                    <a:lnTo>
                      <a:pt x="4967" y="1325"/>
                    </a:lnTo>
                    <a:close/>
                    <a:moveTo>
                      <a:pt x="9041" y="12535"/>
                    </a:moveTo>
                    <a:lnTo>
                      <a:pt x="9375" y="13450"/>
                    </a:lnTo>
                    <a:lnTo>
                      <a:pt x="9254" y="13490"/>
                    </a:lnTo>
                    <a:lnTo>
                      <a:pt x="8921" y="12575"/>
                    </a:lnTo>
                    <a:close/>
                    <a:moveTo>
                      <a:pt x="4363" y="1572"/>
                    </a:moveTo>
                    <a:lnTo>
                      <a:pt x="3948" y="686"/>
                    </a:lnTo>
                    <a:lnTo>
                      <a:pt x="4075" y="628"/>
                    </a:lnTo>
                    <a:lnTo>
                      <a:pt x="4484" y="1514"/>
                    </a:lnTo>
                    <a:close/>
                    <a:moveTo>
                      <a:pt x="9525" y="12334"/>
                    </a:moveTo>
                    <a:lnTo>
                      <a:pt x="9933" y="13220"/>
                    </a:lnTo>
                    <a:lnTo>
                      <a:pt x="9813" y="13277"/>
                    </a:lnTo>
                    <a:lnTo>
                      <a:pt x="9404" y="12391"/>
                    </a:lnTo>
                    <a:close/>
                    <a:moveTo>
                      <a:pt x="3902" y="1814"/>
                    </a:moveTo>
                    <a:lnTo>
                      <a:pt x="3413" y="974"/>
                    </a:lnTo>
                    <a:lnTo>
                      <a:pt x="3528" y="910"/>
                    </a:lnTo>
                    <a:lnTo>
                      <a:pt x="4017" y="1750"/>
                    </a:lnTo>
                    <a:close/>
                    <a:moveTo>
                      <a:pt x="9985" y="12086"/>
                    </a:moveTo>
                    <a:lnTo>
                      <a:pt x="10474" y="12932"/>
                    </a:lnTo>
                    <a:lnTo>
                      <a:pt x="10359" y="12995"/>
                    </a:lnTo>
                    <a:lnTo>
                      <a:pt x="9870" y="12155"/>
                    </a:lnTo>
                    <a:close/>
                    <a:moveTo>
                      <a:pt x="3471" y="2101"/>
                    </a:moveTo>
                    <a:lnTo>
                      <a:pt x="2907" y="1307"/>
                    </a:lnTo>
                    <a:lnTo>
                      <a:pt x="3016" y="1227"/>
                    </a:lnTo>
                    <a:lnTo>
                      <a:pt x="3574" y="2027"/>
                    </a:lnTo>
                    <a:close/>
                    <a:moveTo>
                      <a:pt x="10417" y="11798"/>
                    </a:moveTo>
                    <a:lnTo>
                      <a:pt x="10981" y="12598"/>
                    </a:lnTo>
                    <a:lnTo>
                      <a:pt x="10871" y="12679"/>
                    </a:lnTo>
                    <a:lnTo>
                      <a:pt x="10307" y="11879"/>
                    </a:lnTo>
                    <a:close/>
                    <a:moveTo>
                      <a:pt x="3056" y="2418"/>
                    </a:moveTo>
                    <a:lnTo>
                      <a:pt x="2435" y="1681"/>
                    </a:lnTo>
                    <a:lnTo>
                      <a:pt x="2533" y="1595"/>
                    </a:lnTo>
                    <a:lnTo>
                      <a:pt x="3160" y="2343"/>
                    </a:lnTo>
                    <a:close/>
                    <a:moveTo>
                      <a:pt x="10825" y="11476"/>
                    </a:moveTo>
                    <a:lnTo>
                      <a:pt x="11453" y="12224"/>
                    </a:lnTo>
                    <a:lnTo>
                      <a:pt x="11355" y="12311"/>
                    </a:lnTo>
                    <a:lnTo>
                      <a:pt x="10728" y="11562"/>
                    </a:lnTo>
                    <a:close/>
                    <a:moveTo>
                      <a:pt x="2677" y="2781"/>
                    </a:moveTo>
                    <a:lnTo>
                      <a:pt x="1986" y="2090"/>
                    </a:lnTo>
                    <a:lnTo>
                      <a:pt x="2078" y="1998"/>
                    </a:lnTo>
                    <a:lnTo>
                      <a:pt x="2769" y="2688"/>
                    </a:lnTo>
                    <a:close/>
                    <a:moveTo>
                      <a:pt x="11211" y="11125"/>
                    </a:moveTo>
                    <a:lnTo>
                      <a:pt x="11902" y="11816"/>
                    </a:lnTo>
                    <a:lnTo>
                      <a:pt x="11804" y="11908"/>
                    </a:lnTo>
                    <a:lnTo>
                      <a:pt x="11113" y="11217"/>
                    </a:lnTo>
                    <a:close/>
                    <a:moveTo>
                      <a:pt x="2331" y="3166"/>
                    </a:moveTo>
                    <a:lnTo>
                      <a:pt x="1583" y="2545"/>
                    </a:lnTo>
                    <a:lnTo>
                      <a:pt x="1669" y="2441"/>
                    </a:lnTo>
                    <a:lnTo>
                      <a:pt x="2418" y="3068"/>
                    </a:lnTo>
                    <a:close/>
                    <a:moveTo>
                      <a:pt x="11556" y="10734"/>
                    </a:moveTo>
                    <a:lnTo>
                      <a:pt x="12304" y="11361"/>
                    </a:lnTo>
                    <a:lnTo>
                      <a:pt x="12218" y="11459"/>
                    </a:lnTo>
                    <a:lnTo>
                      <a:pt x="11470" y="10837"/>
                    </a:lnTo>
                    <a:close/>
                    <a:moveTo>
                      <a:pt x="2015" y="3586"/>
                    </a:moveTo>
                    <a:lnTo>
                      <a:pt x="1215" y="3022"/>
                    </a:lnTo>
                    <a:lnTo>
                      <a:pt x="1295" y="2919"/>
                    </a:lnTo>
                    <a:lnTo>
                      <a:pt x="2095" y="3477"/>
                    </a:lnTo>
                    <a:close/>
                    <a:moveTo>
                      <a:pt x="11873" y="10319"/>
                    </a:moveTo>
                    <a:lnTo>
                      <a:pt x="12667" y="10878"/>
                    </a:lnTo>
                    <a:lnTo>
                      <a:pt x="12592" y="10987"/>
                    </a:lnTo>
                    <a:lnTo>
                      <a:pt x="11792" y="10429"/>
                    </a:lnTo>
                    <a:close/>
                    <a:moveTo>
                      <a:pt x="1744" y="4024"/>
                    </a:moveTo>
                    <a:lnTo>
                      <a:pt x="898" y="3534"/>
                    </a:lnTo>
                    <a:lnTo>
                      <a:pt x="967" y="3419"/>
                    </a:lnTo>
                    <a:lnTo>
                      <a:pt x="1808" y="3908"/>
                    </a:lnTo>
                    <a:close/>
                    <a:moveTo>
                      <a:pt x="12143" y="9882"/>
                    </a:moveTo>
                    <a:lnTo>
                      <a:pt x="12983" y="10371"/>
                    </a:lnTo>
                    <a:lnTo>
                      <a:pt x="12920" y="10486"/>
                    </a:lnTo>
                    <a:lnTo>
                      <a:pt x="12080" y="9997"/>
                    </a:lnTo>
                    <a:close/>
                    <a:moveTo>
                      <a:pt x="1560" y="4369"/>
                    </a:moveTo>
                    <a:lnTo>
                      <a:pt x="1503" y="4490"/>
                    </a:lnTo>
                    <a:lnTo>
                      <a:pt x="622" y="4081"/>
                    </a:lnTo>
                    <a:lnTo>
                      <a:pt x="680" y="3960"/>
                    </a:lnTo>
                    <a:close/>
                    <a:moveTo>
                      <a:pt x="12322" y="9537"/>
                    </a:moveTo>
                    <a:lnTo>
                      <a:pt x="12379" y="9410"/>
                    </a:lnTo>
                    <a:lnTo>
                      <a:pt x="13265" y="9824"/>
                    </a:lnTo>
                    <a:lnTo>
                      <a:pt x="13208" y="9945"/>
                    </a:lnTo>
                    <a:close/>
                    <a:moveTo>
                      <a:pt x="1359" y="4852"/>
                    </a:moveTo>
                    <a:lnTo>
                      <a:pt x="1318" y="4973"/>
                    </a:lnTo>
                    <a:lnTo>
                      <a:pt x="403" y="4645"/>
                    </a:lnTo>
                    <a:lnTo>
                      <a:pt x="444" y="4518"/>
                    </a:lnTo>
                    <a:close/>
                    <a:moveTo>
                      <a:pt x="12523" y="9053"/>
                    </a:moveTo>
                    <a:lnTo>
                      <a:pt x="12569" y="8932"/>
                    </a:lnTo>
                    <a:lnTo>
                      <a:pt x="13484" y="9260"/>
                    </a:lnTo>
                    <a:lnTo>
                      <a:pt x="13438" y="9381"/>
                    </a:lnTo>
                    <a:close/>
                    <a:moveTo>
                      <a:pt x="1198" y="5341"/>
                    </a:moveTo>
                    <a:lnTo>
                      <a:pt x="1157" y="5468"/>
                    </a:lnTo>
                    <a:lnTo>
                      <a:pt x="219" y="5221"/>
                    </a:lnTo>
                    <a:lnTo>
                      <a:pt x="254" y="5088"/>
                    </a:lnTo>
                    <a:close/>
                    <a:moveTo>
                      <a:pt x="12690" y="8564"/>
                    </a:moveTo>
                    <a:lnTo>
                      <a:pt x="12725" y="8432"/>
                    </a:lnTo>
                    <a:lnTo>
                      <a:pt x="13668" y="8685"/>
                    </a:lnTo>
                    <a:lnTo>
                      <a:pt x="13634" y="8817"/>
                    </a:lnTo>
                    <a:close/>
                    <a:moveTo>
                      <a:pt x="1083" y="5854"/>
                    </a:moveTo>
                    <a:lnTo>
                      <a:pt x="1059" y="5980"/>
                    </a:lnTo>
                    <a:lnTo>
                      <a:pt x="104" y="5808"/>
                    </a:lnTo>
                    <a:lnTo>
                      <a:pt x="121" y="5681"/>
                    </a:lnTo>
                    <a:close/>
                    <a:moveTo>
                      <a:pt x="12805" y="8052"/>
                    </a:moveTo>
                    <a:lnTo>
                      <a:pt x="12828" y="7925"/>
                    </a:lnTo>
                    <a:lnTo>
                      <a:pt x="13783" y="8098"/>
                    </a:lnTo>
                    <a:lnTo>
                      <a:pt x="13760" y="8225"/>
                    </a:lnTo>
                    <a:close/>
                    <a:moveTo>
                      <a:pt x="1008" y="6360"/>
                    </a:moveTo>
                    <a:lnTo>
                      <a:pt x="996" y="6492"/>
                    </a:lnTo>
                    <a:lnTo>
                      <a:pt x="24" y="6406"/>
                    </a:lnTo>
                    <a:lnTo>
                      <a:pt x="35" y="6274"/>
                    </a:lnTo>
                    <a:close/>
                    <a:moveTo>
                      <a:pt x="12886" y="7534"/>
                    </a:moveTo>
                    <a:lnTo>
                      <a:pt x="12897" y="7402"/>
                    </a:lnTo>
                    <a:lnTo>
                      <a:pt x="13870" y="7488"/>
                    </a:lnTo>
                    <a:lnTo>
                      <a:pt x="13858" y="76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2"/>
              <p:cNvSpPr/>
              <p:nvPr/>
            </p:nvSpPr>
            <p:spPr>
              <a:xfrm>
                <a:off x="6573635" y="1921865"/>
                <a:ext cx="199103" cy="201929"/>
              </a:xfrm>
              <a:custGeom>
                <a:rect b="b" l="l" r="r" t="t"/>
                <a:pathLst>
                  <a:path extrusionOk="0" h="3287" w="3241">
                    <a:moveTo>
                      <a:pt x="3240" y="576"/>
                    </a:moveTo>
                    <a:lnTo>
                      <a:pt x="979" y="0"/>
                    </a:lnTo>
                    <a:cubicBezTo>
                      <a:pt x="789" y="535"/>
                      <a:pt x="443" y="996"/>
                      <a:pt x="0" y="1318"/>
                    </a:cubicBezTo>
                    <a:lnTo>
                      <a:pt x="1266" y="3286"/>
                    </a:lnTo>
                    <a:cubicBezTo>
                      <a:pt x="2199" y="2636"/>
                      <a:pt x="2912" y="1686"/>
                      <a:pt x="3240" y="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42"/>
              <p:cNvSpPr/>
              <p:nvPr/>
            </p:nvSpPr>
            <p:spPr>
              <a:xfrm>
                <a:off x="6161418" y="1554496"/>
                <a:ext cx="364909" cy="461788"/>
              </a:xfrm>
              <a:custGeom>
                <a:rect b="b" l="l" r="r" t="t"/>
                <a:pathLst>
                  <a:path extrusionOk="0" h="7517" w="5940">
                    <a:moveTo>
                      <a:pt x="5087" y="1"/>
                    </a:moveTo>
                    <a:cubicBezTo>
                      <a:pt x="2285" y="1"/>
                      <a:pt x="0" y="2280"/>
                      <a:pt x="0" y="5088"/>
                    </a:cubicBezTo>
                    <a:cubicBezTo>
                      <a:pt x="0" y="5963"/>
                      <a:pt x="225" y="6792"/>
                      <a:pt x="622" y="7517"/>
                    </a:cubicBezTo>
                    <a:lnTo>
                      <a:pt x="2613" y="6303"/>
                    </a:lnTo>
                    <a:cubicBezTo>
                      <a:pt x="2434" y="5934"/>
                      <a:pt x="2331" y="5526"/>
                      <a:pt x="2331" y="5094"/>
                    </a:cubicBezTo>
                    <a:cubicBezTo>
                      <a:pt x="2331" y="3575"/>
                      <a:pt x="3562" y="2343"/>
                      <a:pt x="5082" y="2343"/>
                    </a:cubicBezTo>
                    <a:cubicBezTo>
                      <a:pt x="5197" y="2343"/>
                      <a:pt x="5306" y="2355"/>
                      <a:pt x="5410" y="2366"/>
                    </a:cubicBezTo>
                    <a:lnTo>
                      <a:pt x="5939" y="87"/>
                    </a:lnTo>
                    <a:cubicBezTo>
                      <a:pt x="5663" y="24"/>
                      <a:pt x="5375" y="1"/>
                      <a:pt x="5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2"/>
              <p:cNvSpPr/>
              <p:nvPr/>
            </p:nvSpPr>
            <p:spPr>
              <a:xfrm>
                <a:off x="6142312" y="1527650"/>
                <a:ext cx="665375" cy="665068"/>
              </a:xfrm>
              <a:custGeom>
                <a:rect b="b" l="l" r="r" t="t"/>
                <a:pathLst>
                  <a:path extrusionOk="0" h="10826" w="10831">
                    <a:moveTo>
                      <a:pt x="1261" y="5410"/>
                    </a:moveTo>
                    <a:cubicBezTo>
                      <a:pt x="1261" y="7735"/>
                      <a:pt x="3154" y="9628"/>
                      <a:pt x="5485" y="9628"/>
                    </a:cubicBezTo>
                    <a:cubicBezTo>
                      <a:pt x="7815" y="9628"/>
                      <a:pt x="9709" y="7735"/>
                      <a:pt x="9709" y="5410"/>
                    </a:cubicBezTo>
                    <a:cubicBezTo>
                      <a:pt x="9709" y="3079"/>
                      <a:pt x="7815" y="1186"/>
                      <a:pt x="5485" y="1186"/>
                    </a:cubicBezTo>
                    <a:cubicBezTo>
                      <a:pt x="3165" y="1186"/>
                      <a:pt x="1261" y="3085"/>
                      <a:pt x="1261" y="5410"/>
                    </a:cubicBezTo>
                    <a:close/>
                    <a:moveTo>
                      <a:pt x="9657" y="5410"/>
                    </a:moveTo>
                    <a:cubicBezTo>
                      <a:pt x="9657" y="7712"/>
                      <a:pt x="7787" y="9582"/>
                      <a:pt x="5485" y="9582"/>
                    </a:cubicBezTo>
                    <a:cubicBezTo>
                      <a:pt x="3183" y="9582"/>
                      <a:pt x="1312" y="7712"/>
                      <a:pt x="1312" y="5410"/>
                    </a:cubicBezTo>
                    <a:cubicBezTo>
                      <a:pt x="1312" y="3108"/>
                      <a:pt x="3183" y="1238"/>
                      <a:pt x="5485" y="1238"/>
                    </a:cubicBezTo>
                    <a:cubicBezTo>
                      <a:pt x="7787" y="1238"/>
                      <a:pt x="9657" y="3114"/>
                      <a:pt x="9657" y="5410"/>
                    </a:cubicBezTo>
                    <a:close/>
                    <a:moveTo>
                      <a:pt x="760" y="5358"/>
                    </a:moveTo>
                    <a:lnTo>
                      <a:pt x="760" y="5456"/>
                    </a:lnTo>
                    <a:lnTo>
                      <a:pt x="0" y="5456"/>
                    </a:lnTo>
                    <a:lnTo>
                      <a:pt x="0" y="5358"/>
                    </a:lnTo>
                    <a:close/>
                    <a:moveTo>
                      <a:pt x="10071" y="5468"/>
                    </a:moveTo>
                    <a:lnTo>
                      <a:pt x="10071" y="5364"/>
                    </a:lnTo>
                    <a:lnTo>
                      <a:pt x="10831" y="5364"/>
                    </a:lnTo>
                    <a:lnTo>
                      <a:pt x="10831" y="5468"/>
                    </a:lnTo>
                    <a:close/>
                    <a:moveTo>
                      <a:pt x="783" y="5871"/>
                    </a:moveTo>
                    <a:lnTo>
                      <a:pt x="29" y="5934"/>
                    </a:lnTo>
                    <a:lnTo>
                      <a:pt x="18" y="5830"/>
                    </a:lnTo>
                    <a:lnTo>
                      <a:pt x="777" y="5767"/>
                    </a:lnTo>
                    <a:close/>
                    <a:moveTo>
                      <a:pt x="10048" y="4956"/>
                    </a:moveTo>
                    <a:lnTo>
                      <a:pt x="10802" y="4892"/>
                    </a:lnTo>
                    <a:lnTo>
                      <a:pt x="10808" y="4990"/>
                    </a:lnTo>
                    <a:lnTo>
                      <a:pt x="10054" y="5053"/>
                    </a:lnTo>
                    <a:close/>
                    <a:moveTo>
                      <a:pt x="841" y="6273"/>
                    </a:moveTo>
                    <a:lnTo>
                      <a:pt x="92" y="6400"/>
                    </a:lnTo>
                    <a:lnTo>
                      <a:pt x="69" y="6302"/>
                    </a:lnTo>
                    <a:lnTo>
                      <a:pt x="818" y="6170"/>
                    </a:lnTo>
                    <a:close/>
                    <a:moveTo>
                      <a:pt x="9991" y="4553"/>
                    </a:moveTo>
                    <a:lnTo>
                      <a:pt x="10739" y="4420"/>
                    </a:lnTo>
                    <a:lnTo>
                      <a:pt x="10762" y="4524"/>
                    </a:lnTo>
                    <a:lnTo>
                      <a:pt x="10014" y="4651"/>
                    </a:lnTo>
                    <a:close/>
                    <a:moveTo>
                      <a:pt x="933" y="6665"/>
                    </a:moveTo>
                    <a:lnTo>
                      <a:pt x="202" y="6860"/>
                    </a:lnTo>
                    <a:lnTo>
                      <a:pt x="167" y="6763"/>
                    </a:lnTo>
                    <a:lnTo>
                      <a:pt x="904" y="6567"/>
                    </a:lnTo>
                    <a:close/>
                    <a:moveTo>
                      <a:pt x="9899" y="4156"/>
                    </a:moveTo>
                    <a:lnTo>
                      <a:pt x="10629" y="3960"/>
                    </a:lnTo>
                    <a:lnTo>
                      <a:pt x="10658" y="4064"/>
                    </a:lnTo>
                    <a:lnTo>
                      <a:pt x="9927" y="4259"/>
                    </a:lnTo>
                    <a:close/>
                    <a:moveTo>
                      <a:pt x="1065" y="7050"/>
                    </a:moveTo>
                    <a:lnTo>
                      <a:pt x="351" y="7309"/>
                    </a:lnTo>
                    <a:lnTo>
                      <a:pt x="311" y="7206"/>
                    </a:lnTo>
                    <a:lnTo>
                      <a:pt x="1025" y="6947"/>
                    </a:lnTo>
                    <a:close/>
                    <a:moveTo>
                      <a:pt x="9772" y="3770"/>
                    </a:moveTo>
                    <a:lnTo>
                      <a:pt x="10486" y="3511"/>
                    </a:lnTo>
                    <a:lnTo>
                      <a:pt x="10520" y="3609"/>
                    </a:lnTo>
                    <a:lnTo>
                      <a:pt x="9812" y="3868"/>
                    </a:lnTo>
                    <a:close/>
                    <a:moveTo>
                      <a:pt x="1220" y="7424"/>
                    </a:moveTo>
                    <a:lnTo>
                      <a:pt x="530" y="7747"/>
                    </a:lnTo>
                    <a:lnTo>
                      <a:pt x="489" y="7655"/>
                    </a:lnTo>
                    <a:lnTo>
                      <a:pt x="1180" y="7327"/>
                    </a:lnTo>
                    <a:close/>
                    <a:moveTo>
                      <a:pt x="9611" y="3396"/>
                    </a:moveTo>
                    <a:lnTo>
                      <a:pt x="10296" y="3068"/>
                    </a:lnTo>
                    <a:lnTo>
                      <a:pt x="10342" y="3166"/>
                    </a:lnTo>
                    <a:lnTo>
                      <a:pt x="9651" y="3488"/>
                    </a:lnTo>
                    <a:close/>
                    <a:moveTo>
                      <a:pt x="1416" y="7781"/>
                    </a:moveTo>
                    <a:lnTo>
                      <a:pt x="754" y="8161"/>
                    </a:lnTo>
                    <a:lnTo>
                      <a:pt x="702" y="8075"/>
                    </a:lnTo>
                    <a:lnTo>
                      <a:pt x="1364" y="7695"/>
                    </a:lnTo>
                    <a:close/>
                    <a:moveTo>
                      <a:pt x="9421" y="3039"/>
                    </a:moveTo>
                    <a:lnTo>
                      <a:pt x="10083" y="2659"/>
                    </a:lnTo>
                    <a:lnTo>
                      <a:pt x="10135" y="2746"/>
                    </a:lnTo>
                    <a:lnTo>
                      <a:pt x="9473" y="3125"/>
                    </a:lnTo>
                    <a:close/>
                    <a:moveTo>
                      <a:pt x="1629" y="8121"/>
                    </a:moveTo>
                    <a:lnTo>
                      <a:pt x="1007" y="8558"/>
                    </a:lnTo>
                    <a:lnTo>
                      <a:pt x="950" y="8472"/>
                    </a:lnTo>
                    <a:lnTo>
                      <a:pt x="1571" y="8034"/>
                    </a:lnTo>
                    <a:close/>
                    <a:moveTo>
                      <a:pt x="9197" y="2694"/>
                    </a:moveTo>
                    <a:lnTo>
                      <a:pt x="9824" y="2257"/>
                    </a:lnTo>
                    <a:lnTo>
                      <a:pt x="9881" y="2343"/>
                    </a:lnTo>
                    <a:lnTo>
                      <a:pt x="9254" y="2780"/>
                    </a:lnTo>
                    <a:close/>
                    <a:moveTo>
                      <a:pt x="1882" y="8443"/>
                    </a:moveTo>
                    <a:lnTo>
                      <a:pt x="1301" y="8932"/>
                    </a:lnTo>
                    <a:lnTo>
                      <a:pt x="1238" y="8852"/>
                    </a:lnTo>
                    <a:lnTo>
                      <a:pt x="1819" y="8362"/>
                    </a:lnTo>
                    <a:close/>
                    <a:moveTo>
                      <a:pt x="8949" y="2377"/>
                    </a:moveTo>
                    <a:lnTo>
                      <a:pt x="9530" y="1888"/>
                    </a:lnTo>
                    <a:lnTo>
                      <a:pt x="9594" y="1969"/>
                    </a:lnTo>
                    <a:lnTo>
                      <a:pt x="9012" y="2458"/>
                    </a:lnTo>
                    <a:close/>
                    <a:moveTo>
                      <a:pt x="2164" y="8736"/>
                    </a:moveTo>
                    <a:lnTo>
                      <a:pt x="1623" y="9277"/>
                    </a:lnTo>
                    <a:lnTo>
                      <a:pt x="1548" y="9208"/>
                    </a:lnTo>
                    <a:lnTo>
                      <a:pt x="2089" y="8667"/>
                    </a:lnTo>
                    <a:close/>
                    <a:moveTo>
                      <a:pt x="8673" y="2084"/>
                    </a:moveTo>
                    <a:lnTo>
                      <a:pt x="9214" y="1543"/>
                    </a:lnTo>
                    <a:lnTo>
                      <a:pt x="9283" y="1618"/>
                    </a:lnTo>
                    <a:lnTo>
                      <a:pt x="8748" y="2159"/>
                    </a:lnTo>
                    <a:close/>
                    <a:moveTo>
                      <a:pt x="2463" y="9013"/>
                    </a:moveTo>
                    <a:lnTo>
                      <a:pt x="1974" y="9594"/>
                    </a:lnTo>
                    <a:lnTo>
                      <a:pt x="1899" y="9531"/>
                    </a:lnTo>
                    <a:lnTo>
                      <a:pt x="2389" y="8949"/>
                    </a:lnTo>
                    <a:close/>
                    <a:moveTo>
                      <a:pt x="8374" y="1813"/>
                    </a:moveTo>
                    <a:lnTo>
                      <a:pt x="8863" y="1226"/>
                    </a:lnTo>
                    <a:lnTo>
                      <a:pt x="8938" y="1295"/>
                    </a:lnTo>
                    <a:lnTo>
                      <a:pt x="8448" y="1877"/>
                    </a:lnTo>
                    <a:close/>
                    <a:moveTo>
                      <a:pt x="2791" y="9249"/>
                    </a:moveTo>
                    <a:lnTo>
                      <a:pt x="2348" y="9876"/>
                    </a:lnTo>
                    <a:lnTo>
                      <a:pt x="2262" y="9818"/>
                    </a:lnTo>
                    <a:lnTo>
                      <a:pt x="2699" y="9191"/>
                    </a:lnTo>
                    <a:close/>
                    <a:moveTo>
                      <a:pt x="8040" y="1566"/>
                    </a:moveTo>
                    <a:lnTo>
                      <a:pt x="8477" y="939"/>
                    </a:lnTo>
                    <a:lnTo>
                      <a:pt x="8563" y="996"/>
                    </a:lnTo>
                    <a:lnTo>
                      <a:pt x="8126" y="1623"/>
                    </a:lnTo>
                    <a:close/>
                    <a:moveTo>
                      <a:pt x="3131" y="9462"/>
                    </a:moveTo>
                    <a:lnTo>
                      <a:pt x="2751" y="10123"/>
                    </a:lnTo>
                    <a:lnTo>
                      <a:pt x="2665" y="10077"/>
                    </a:lnTo>
                    <a:lnTo>
                      <a:pt x="3045" y="9416"/>
                    </a:lnTo>
                    <a:close/>
                    <a:moveTo>
                      <a:pt x="7695" y="1353"/>
                    </a:moveTo>
                    <a:lnTo>
                      <a:pt x="8074" y="691"/>
                    </a:lnTo>
                    <a:lnTo>
                      <a:pt x="8161" y="737"/>
                    </a:lnTo>
                    <a:lnTo>
                      <a:pt x="7781" y="1399"/>
                    </a:lnTo>
                    <a:close/>
                    <a:moveTo>
                      <a:pt x="3493" y="9651"/>
                    </a:moveTo>
                    <a:lnTo>
                      <a:pt x="3171" y="10342"/>
                    </a:lnTo>
                    <a:lnTo>
                      <a:pt x="3079" y="10302"/>
                    </a:lnTo>
                    <a:lnTo>
                      <a:pt x="3401" y="9605"/>
                    </a:lnTo>
                    <a:close/>
                    <a:moveTo>
                      <a:pt x="7338" y="1169"/>
                    </a:moveTo>
                    <a:lnTo>
                      <a:pt x="7660" y="478"/>
                    </a:lnTo>
                    <a:lnTo>
                      <a:pt x="7752" y="524"/>
                    </a:lnTo>
                    <a:lnTo>
                      <a:pt x="7430" y="1215"/>
                    </a:lnTo>
                    <a:close/>
                    <a:moveTo>
                      <a:pt x="3873" y="9801"/>
                    </a:moveTo>
                    <a:lnTo>
                      <a:pt x="3614" y="10515"/>
                    </a:lnTo>
                    <a:lnTo>
                      <a:pt x="3517" y="10480"/>
                    </a:lnTo>
                    <a:lnTo>
                      <a:pt x="3775" y="9767"/>
                    </a:lnTo>
                    <a:close/>
                    <a:moveTo>
                      <a:pt x="6964" y="1019"/>
                    </a:moveTo>
                    <a:lnTo>
                      <a:pt x="7223" y="306"/>
                    </a:lnTo>
                    <a:lnTo>
                      <a:pt x="7320" y="346"/>
                    </a:lnTo>
                    <a:lnTo>
                      <a:pt x="7061" y="1054"/>
                    </a:lnTo>
                    <a:close/>
                    <a:moveTo>
                      <a:pt x="4265" y="9916"/>
                    </a:moveTo>
                    <a:lnTo>
                      <a:pt x="4069" y="10653"/>
                    </a:lnTo>
                    <a:lnTo>
                      <a:pt x="3965" y="10624"/>
                    </a:lnTo>
                    <a:lnTo>
                      <a:pt x="4161" y="9887"/>
                    </a:lnTo>
                    <a:close/>
                    <a:moveTo>
                      <a:pt x="6572" y="904"/>
                    </a:moveTo>
                    <a:lnTo>
                      <a:pt x="6768" y="173"/>
                    </a:lnTo>
                    <a:lnTo>
                      <a:pt x="6866" y="202"/>
                    </a:lnTo>
                    <a:lnTo>
                      <a:pt x="6676" y="933"/>
                    </a:lnTo>
                    <a:close/>
                    <a:moveTo>
                      <a:pt x="4662" y="10002"/>
                    </a:moveTo>
                    <a:lnTo>
                      <a:pt x="4529" y="10751"/>
                    </a:lnTo>
                    <a:lnTo>
                      <a:pt x="4426" y="10728"/>
                    </a:lnTo>
                    <a:lnTo>
                      <a:pt x="4558" y="9979"/>
                    </a:lnTo>
                    <a:close/>
                    <a:moveTo>
                      <a:pt x="6169" y="818"/>
                    </a:moveTo>
                    <a:lnTo>
                      <a:pt x="6302" y="70"/>
                    </a:lnTo>
                    <a:lnTo>
                      <a:pt x="6400" y="93"/>
                    </a:lnTo>
                    <a:lnTo>
                      <a:pt x="6273" y="841"/>
                    </a:lnTo>
                    <a:close/>
                    <a:moveTo>
                      <a:pt x="5065" y="10049"/>
                    </a:moveTo>
                    <a:lnTo>
                      <a:pt x="4996" y="10802"/>
                    </a:lnTo>
                    <a:lnTo>
                      <a:pt x="4898" y="10797"/>
                    </a:lnTo>
                    <a:lnTo>
                      <a:pt x="4961" y="10037"/>
                    </a:lnTo>
                    <a:close/>
                    <a:moveTo>
                      <a:pt x="5767" y="766"/>
                    </a:moveTo>
                    <a:lnTo>
                      <a:pt x="5830" y="12"/>
                    </a:lnTo>
                    <a:lnTo>
                      <a:pt x="5934" y="18"/>
                    </a:lnTo>
                    <a:lnTo>
                      <a:pt x="5870" y="778"/>
                    </a:lnTo>
                    <a:close/>
                    <a:moveTo>
                      <a:pt x="5467" y="10060"/>
                    </a:moveTo>
                    <a:lnTo>
                      <a:pt x="5467" y="10825"/>
                    </a:lnTo>
                    <a:lnTo>
                      <a:pt x="5364" y="10825"/>
                    </a:lnTo>
                    <a:lnTo>
                      <a:pt x="5364" y="10060"/>
                    </a:lnTo>
                    <a:close/>
                    <a:moveTo>
                      <a:pt x="5364" y="1"/>
                    </a:moveTo>
                    <a:lnTo>
                      <a:pt x="5467" y="1"/>
                    </a:lnTo>
                    <a:lnTo>
                      <a:pt x="5467" y="760"/>
                    </a:lnTo>
                    <a:lnTo>
                      <a:pt x="5364" y="760"/>
                    </a:lnTo>
                    <a:close/>
                    <a:moveTo>
                      <a:pt x="5876" y="10037"/>
                    </a:moveTo>
                    <a:lnTo>
                      <a:pt x="5939" y="10797"/>
                    </a:lnTo>
                    <a:lnTo>
                      <a:pt x="5841" y="10802"/>
                    </a:lnTo>
                    <a:lnTo>
                      <a:pt x="5772" y="10049"/>
                    </a:lnTo>
                    <a:close/>
                    <a:moveTo>
                      <a:pt x="4961" y="778"/>
                    </a:moveTo>
                    <a:lnTo>
                      <a:pt x="4898" y="18"/>
                    </a:lnTo>
                    <a:lnTo>
                      <a:pt x="4996" y="12"/>
                    </a:lnTo>
                    <a:lnTo>
                      <a:pt x="5065" y="766"/>
                    </a:lnTo>
                    <a:close/>
                    <a:moveTo>
                      <a:pt x="6279" y="9985"/>
                    </a:moveTo>
                    <a:lnTo>
                      <a:pt x="6405" y="10733"/>
                    </a:lnTo>
                    <a:lnTo>
                      <a:pt x="6308" y="10751"/>
                    </a:lnTo>
                    <a:lnTo>
                      <a:pt x="6175" y="10002"/>
                    </a:lnTo>
                    <a:close/>
                    <a:moveTo>
                      <a:pt x="4558" y="835"/>
                    </a:moveTo>
                    <a:lnTo>
                      <a:pt x="4432" y="87"/>
                    </a:lnTo>
                    <a:lnTo>
                      <a:pt x="4529" y="64"/>
                    </a:lnTo>
                    <a:lnTo>
                      <a:pt x="4662" y="812"/>
                    </a:lnTo>
                    <a:close/>
                    <a:moveTo>
                      <a:pt x="6676" y="9887"/>
                    </a:moveTo>
                    <a:lnTo>
                      <a:pt x="6866" y="10624"/>
                    </a:lnTo>
                    <a:lnTo>
                      <a:pt x="6768" y="10653"/>
                    </a:lnTo>
                    <a:lnTo>
                      <a:pt x="6572" y="9916"/>
                    </a:lnTo>
                    <a:close/>
                    <a:moveTo>
                      <a:pt x="4161" y="927"/>
                    </a:moveTo>
                    <a:lnTo>
                      <a:pt x="3971" y="191"/>
                    </a:lnTo>
                    <a:lnTo>
                      <a:pt x="4069" y="162"/>
                    </a:lnTo>
                    <a:lnTo>
                      <a:pt x="4265" y="898"/>
                    </a:lnTo>
                    <a:close/>
                    <a:moveTo>
                      <a:pt x="7056" y="9767"/>
                    </a:moveTo>
                    <a:lnTo>
                      <a:pt x="7315" y="10480"/>
                    </a:lnTo>
                    <a:lnTo>
                      <a:pt x="7211" y="10515"/>
                    </a:lnTo>
                    <a:lnTo>
                      <a:pt x="6952" y="9801"/>
                    </a:lnTo>
                    <a:close/>
                    <a:moveTo>
                      <a:pt x="3775" y="1054"/>
                    </a:moveTo>
                    <a:lnTo>
                      <a:pt x="3517" y="346"/>
                    </a:lnTo>
                    <a:lnTo>
                      <a:pt x="3614" y="306"/>
                    </a:lnTo>
                    <a:lnTo>
                      <a:pt x="3873" y="1019"/>
                    </a:lnTo>
                    <a:close/>
                    <a:moveTo>
                      <a:pt x="7430" y="9605"/>
                    </a:moveTo>
                    <a:lnTo>
                      <a:pt x="7752" y="10302"/>
                    </a:lnTo>
                    <a:lnTo>
                      <a:pt x="7660" y="10342"/>
                    </a:lnTo>
                    <a:lnTo>
                      <a:pt x="7338" y="9651"/>
                    </a:lnTo>
                    <a:close/>
                    <a:moveTo>
                      <a:pt x="3401" y="1215"/>
                    </a:moveTo>
                    <a:lnTo>
                      <a:pt x="3079" y="524"/>
                    </a:lnTo>
                    <a:lnTo>
                      <a:pt x="3171" y="478"/>
                    </a:lnTo>
                    <a:lnTo>
                      <a:pt x="3493" y="1169"/>
                    </a:lnTo>
                    <a:close/>
                    <a:moveTo>
                      <a:pt x="7787" y="9416"/>
                    </a:moveTo>
                    <a:lnTo>
                      <a:pt x="8172" y="10077"/>
                    </a:lnTo>
                    <a:lnTo>
                      <a:pt x="8086" y="10123"/>
                    </a:lnTo>
                    <a:lnTo>
                      <a:pt x="7700" y="9462"/>
                    </a:lnTo>
                    <a:close/>
                    <a:moveTo>
                      <a:pt x="3039" y="1411"/>
                    </a:moveTo>
                    <a:lnTo>
                      <a:pt x="2659" y="749"/>
                    </a:lnTo>
                    <a:lnTo>
                      <a:pt x="2745" y="697"/>
                    </a:lnTo>
                    <a:lnTo>
                      <a:pt x="3125" y="1359"/>
                    </a:lnTo>
                    <a:close/>
                    <a:moveTo>
                      <a:pt x="8126" y="9191"/>
                    </a:moveTo>
                    <a:lnTo>
                      <a:pt x="8563" y="9818"/>
                    </a:lnTo>
                    <a:lnTo>
                      <a:pt x="8477" y="9876"/>
                    </a:lnTo>
                    <a:lnTo>
                      <a:pt x="8040" y="9249"/>
                    </a:lnTo>
                    <a:close/>
                    <a:moveTo>
                      <a:pt x="2699" y="1629"/>
                    </a:moveTo>
                    <a:lnTo>
                      <a:pt x="2262" y="1008"/>
                    </a:lnTo>
                    <a:lnTo>
                      <a:pt x="2348" y="950"/>
                    </a:lnTo>
                    <a:lnTo>
                      <a:pt x="2791" y="1572"/>
                    </a:lnTo>
                    <a:close/>
                    <a:moveTo>
                      <a:pt x="8448" y="8938"/>
                    </a:moveTo>
                    <a:lnTo>
                      <a:pt x="8938" y="9525"/>
                    </a:lnTo>
                    <a:lnTo>
                      <a:pt x="8863" y="9588"/>
                    </a:lnTo>
                    <a:lnTo>
                      <a:pt x="8374" y="9007"/>
                    </a:lnTo>
                    <a:close/>
                    <a:moveTo>
                      <a:pt x="2389" y="1877"/>
                    </a:moveTo>
                    <a:lnTo>
                      <a:pt x="1899" y="1295"/>
                    </a:lnTo>
                    <a:lnTo>
                      <a:pt x="1974" y="1226"/>
                    </a:lnTo>
                    <a:lnTo>
                      <a:pt x="2463" y="1813"/>
                    </a:lnTo>
                    <a:close/>
                    <a:moveTo>
                      <a:pt x="8748" y="8667"/>
                    </a:moveTo>
                    <a:lnTo>
                      <a:pt x="9283" y="9208"/>
                    </a:lnTo>
                    <a:lnTo>
                      <a:pt x="9214" y="9277"/>
                    </a:lnTo>
                    <a:lnTo>
                      <a:pt x="8673" y="8736"/>
                    </a:lnTo>
                    <a:close/>
                    <a:moveTo>
                      <a:pt x="2089" y="2159"/>
                    </a:moveTo>
                    <a:lnTo>
                      <a:pt x="1548" y="1618"/>
                    </a:lnTo>
                    <a:lnTo>
                      <a:pt x="1623" y="1543"/>
                    </a:lnTo>
                    <a:lnTo>
                      <a:pt x="2164" y="2084"/>
                    </a:lnTo>
                    <a:close/>
                    <a:moveTo>
                      <a:pt x="9012" y="8362"/>
                    </a:moveTo>
                    <a:lnTo>
                      <a:pt x="9594" y="8852"/>
                    </a:lnTo>
                    <a:lnTo>
                      <a:pt x="9530" y="8932"/>
                    </a:lnTo>
                    <a:lnTo>
                      <a:pt x="8949" y="8443"/>
                    </a:lnTo>
                    <a:close/>
                    <a:moveTo>
                      <a:pt x="1819" y="2458"/>
                    </a:moveTo>
                    <a:lnTo>
                      <a:pt x="1238" y="1969"/>
                    </a:lnTo>
                    <a:lnTo>
                      <a:pt x="1301" y="1888"/>
                    </a:lnTo>
                    <a:lnTo>
                      <a:pt x="1882" y="2377"/>
                    </a:lnTo>
                    <a:close/>
                    <a:moveTo>
                      <a:pt x="9254" y="8034"/>
                    </a:moveTo>
                    <a:lnTo>
                      <a:pt x="9881" y="8472"/>
                    </a:lnTo>
                    <a:lnTo>
                      <a:pt x="9824" y="8558"/>
                    </a:lnTo>
                    <a:lnTo>
                      <a:pt x="9197" y="8121"/>
                    </a:lnTo>
                    <a:close/>
                    <a:moveTo>
                      <a:pt x="1571" y="2780"/>
                    </a:moveTo>
                    <a:lnTo>
                      <a:pt x="950" y="2343"/>
                    </a:lnTo>
                    <a:lnTo>
                      <a:pt x="1007" y="2257"/>
                    </a:lnTo>
                    <a:lnTo>
                      <a:pt x="1629" y="2694"/>
                    </a:lnTo>
                    <a:close/>
                    <a:moveTo>
                      <a:pt x="9473" y="7695"/>
                    </a:moveTo>
                    <a:lnTo>
                      <a:pt x="10135" y="8075"/>
                    </a:lnTo>
                    <a:lnTo>
                      <a:pt x="10083" y="8161"/>
                    </a:lnTo>
                    <a:lnTo>
                      <a:pt x="9421" y="7781"/>
                    </a:lnTo>
                    <a:close/>
                    <a:moveTo>
                      <a:pt x="1358" y="3125"/>
                    </a:moveTo>
                    <a:lnTo>
                      <a:pt x="697" y="2746"/>
                    </a:lnTo>
                    <a:lnTo>
                      <a:pt x="748" y="2659"/>
                    </a:lnTo>
                    <a:lnTo>
                      <a:pt x="1410" y="3039"/>
                    </a:lnTo>
                    <a:close/>
                    <a:moveTo>
                      <a:pt x="9611" y="7424"/>
                    </a:moveTo>
                    <a:lnTo>
                      <a:pt x="9651" y="7327"/>
                    </a:lnTo>
                    <a:lnTo>
                      <a:pt x="10342" y="7655"/>
                    </a:lnTo>
                    <a:lnTo>
                      <a:pt x="10296" y="7747"/>
                    </a:lnTo>
                    <a:close/>
                    <a:moveTo>
                      <a:pt x="1220" y="3396"/>
                    </a:moveTo>
                    <a:lnTo>
                      <a:pt x="1180" y="3488"/>
                    </a:lnTo>
                    <a:lnTo>
                      <a:pt x="489" y="3166"/>
                    </a:lnTo>
                    <a:lnTo>
                      <a:pt x="530" y="3068"/>
                    </a:lnTo>
                    <a:close/>
                    <a:moveTo>
                      <a:pt x="9772" y="7050"/>
                    </a:moveTo>
                    <a:lnTo>
                      <a:pt x="9812" y="6947"/>
                    </a:lnTo>
                    <a:lnTo>
                      <a:pt x="10520" y="7206"/>
                    </a:lnTo>
                    <a:lnTo>
                      <a:pt x="10486" y="7309"/>
                    </a:lnTo>
                    <a:close/>
                    <a:moveTo>
                      <a:pt x="1065" y="3770"/>
                    </a:moveTo>
                    <a:lnTo>
                      <a:pt x="1025" y="3868"/>
                    </a:lnTo>
                    <a:lnTo>
                      <a:pt x="311" y="3609"/>
                    </a:lnTo>
                    <a:lnTo>
                      <a:pt x="351" y="3511"/>
                    </a:lnTo>
                    <a:close/>
                    <a:moveTo>
                      <a:pt x="9899" y="6665"/>
                    </a:moveTo>
                    <a:lnTo>
                      <a:pt x="9927" y="6567"/>
                    </a:lnTo>
                    <a:lnTo>
                      <a:pt x="10658" y="6763"/>
                    </a:lnTo>
                    <a:lnTo>
                      <a:pt x="10629" y="6860"/>
                    </a:lnTo>
                    <a:close/>
                    <a:moveTo>
                      <a:pt x="933" y="4156"/>
                    </a:moveTo>
                    <a:lnTo>
                      <a:pt x="904" y="4259"/>
                    </a:lnTo>
                    <a:lnTo>
                      <a:pt x="167" y="4064"/>
                    </a:lnTo>
                    <a:lnTo>
                      <a:pt x="202" y="3960"/>
                    </a:lnTo>
                    <a:close/>
                    <a:moveTo>
                      <a:pt x="9991" y="6273"/>
                    </a:moveTo>
                    <a:lnTo>
                      <a:pt x="10014" y="6170"/>
                    </a:lnTo>
                    <a:lnTo>
                      <a:pt x="10762" y="6302"/>
                    </a:lnTo>
                    <a:lnTo>
                      <a:pt x="10739" y="6400"/>
                    </a:lnTo>
                    <a:close/>
                    <a:moveTo>
                      <a:pt x="841" y="4553"/>
                    </a:moveTo>
                    <a:lnTo>
                      <a:pt x="818" y="4651"/>
                    </a:lnTo>
                    <a:lnTo>
                      <a:pt x="69" y="4524"/>
                    </a:lnTo>
                    <a:lnTo>
                      <a:pt x="92" y="4420"/>
                    </a:lnTo>
                    <a:close/>
                    <a:moveTo>
                      <a:pt x="10048" y="5871"/>
                    </a:moveTo>
                    <a:lnTo>
                      <a:pt x="10054" y="5767"/>
                    </a:lnTo>
                    <a:lnTo>
                      <a:pt x="10808" y="5830"/>
                    </a:lnTo>
                    <a:lnTo>
                      <a:pt x="10802" y="5934"/>
                    </a:lnTo>
                    <a:close/>
                    <a:moveTo>
                      <a:pt x="783" y="4956"/>
                    </a:moveTo>
                    <a:lnTo>
                      <a:pt x="777" y="5053"/>
                    </a:lnTo>
                    <a:lnTo>
                      <a:pt x="18" y="4990"/>
                    </a:lnTo>
                    <a:lnTo>
                      <a:pt x="29" y="489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2"/>
              <p:cNvSpPr/>
              <p:nvPr/>
            </p:nvSpPr>
            <p:spPr>
              <a:xfrm>
                <a:off x="5824825" y="2060089"/>
                <a:ext cx="585145" cy="538149"/>
              </a:xfrm>
              <a:custGeom>
                <a:rect b="b" l="l" r="r" t="t"/>
                <a:pathLst>
                  <a:path extrusionOk="0" h="8760" w="9525">
                    <a:moveTo>
                      <a:pt x="8765" y="0"/>
                    </a:moveTo>
                    <a:lnTo>
                      <a:pt x="754" y="0"/>
                    </a:lnTo>
                    <a:cubicBezTo>
                      <a:pt x="340" y="0"/>
                      <a:pt x="0" y="340"/>
                      <a:pt x="0" y="754"/>
                    </a:cubicBezTo>
                    <a:lnTo>
                      <a:pt x="0" y="6371"/>
                    </a:lnTo>
                    <a:cubicBezTo>
                      <a:pt x="0" y="6791"/>
                      <a:pt x="340" y="7131"/>
                      <a:pt x="754" y="7131"/>
                    </a:cubicBezTo>
                    <a:lnTo>
                      <a:pt x="4835" y="7131"/>
                    </a:lnTo>
                    <a:cubicBezTo>
                      <a:pt x="5301" y="7131"/>
                      <a:pt x="5755" y="7263"/>
                      <a:pt x="6147" y="7516"/>
                    </a:cubicBezTo>
                    <a:lnTo>
                      <a:pt x="7879" y="8661"/>
                    </a:lnTo>
                    <a:cubicBezTo>
                      <a:pt x="8028" y="8759"/>
                      <a:pt x="8224" y="8621"/>
                      <a:pt x="8190" y="8448"/>
                    </a:cubicBezTo>
                    <a:lnTo>
                      <a:pt x="7948" y="7372"/>
                    </a:lnTo>
                    <a:cubicBezTo>
                      <a:pt x="7919" y="7251"/>
                      <a:pt x="8017" y="7131"/>
                      <a:pt x="8144" y="7131"/>
                    </a:cubicBezTo>
                    <a:lnTo>
                      <a:pt x="8754" y="7131"/>
                    </a:lnTo>
                    <a:cubicBezTo>
                      <a:pt x="9174" y="7131"/>
                      <a:pt x="9513" y="6791"/>
                      <a:pt x="9513" y="6371"/>
                    </a:cubicBezTo>
                    <a:lnTo>
                      <a:pt x="9513" y="754"/>
                    </a:lnTo>
                    <a:cubicBezTo>
                      <a:pt x="9525" y="340"/>
                      <a:pt x="9185" y="0"/>
                      <a:pt x="8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2"/>
              <p:cNvSpPr/>
              <p:nvPr/>
            </p:nvSpPr>
            <p:spPr>
              <a:xfrm>
                <a:off x="5922074" y="2214900"/>
                <a:ext cx="204755" cy="22361"/>
              </a:xfrm>
              <a:custGeom>
                <a:rect b="b" l="l" r="r" t="t"/>
                <a:pathLst>
                  <a:path extrusionOk="0" h="364" w="3333">
                    <a:moveTo>
                      <a:pt x="0" y="1"/>
                    </a:moveTo>
                    <a:lnTo>
                      <a:pt x="3332" y="1"/>
                    </a:lnTo>
                    <a:lnTo>
                      <a:pt x="3332" y="364"/>
                    </a:lnTo>
                    <a:lnTo>
                      <a:pt x="0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2"/>
              <p:cNvSpPr/>
              <p:nvPr/>
            </p:nvSpPr>
            <p:spPr>
              <a:xfrm>
                <a:off x="6144770" y="2214900"/>
                <a:ext cx="168018" cy="22361"/>
              </a:xfrm>
              <a:custGeom>
                <a:rect b="b" l="l" r="r" t="t"/>
                <a:pathLst>
                  <a:path extrusionOk="0" h="364" w="2735">
                    <a:moveTo>
                      <a:pt x="1" y="1"/>
                    </a:moveTo>
                    <a:lnTo>
                      <a:pt x="2734" y="1"/>
                    </a:lnTo>
                    <a:lnTo>
                      <a:pt x="2734" y="364"/>
                    </a:lnTo>
                    <a:lnTo>
                      <a:pt x="1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2"/>
              <p:cNvSpPr/>
              <p:nvPr/>
            </p:nvSpPr>
            <p:spPr>
              <a:xfrm>
                <a:off x="5922074" y="2276455"/>
                <a:ext cx="132264" cy="22300"/>
              </a:xfrm>
              <a:custGeom>
                <a:rect b="b" l="l" r="r" t="t"/>
                <a:pathLst>
                  <a:path extrusionOk="0" h="363" w="2153">
                    <a:moveTo>
                      <a:pt x="0" y="0"/>
                    </a:moveTo>
                    <a:lnTo>
                      <a:pt x="2152" y="0"/>
                    </a:lnTo>
                    <a:lnTo>
                      <a:pt x="21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2"/>
              <p:cNvSpPr/>
              <p:nvPr/>
            </p:nvSpPr>
            <p:spPr>
              <a:xfrm>
                <a:off x="6066319" y="2276455"/>
                <a:ext cx="166175" cy="22300"/>
              </a:xfrm>
              <a:custGeom>
                <a:rect b="b" l="l" r="r" t="t"/>
                <a:pathLst>
                  <a:path extrusionOk="0" h="363" w="2705">
                    <a:moveTo>
                      <a:pt x="0" y="0"/>
                    </a:moveTo>
                    <a:lnTo>
                      <a:pt x="2705" y="0"/>
                    </a:lnTo>
                    <a:lnTo>
                      <a:pt x="2705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2"/>
              <p:cNvSpPr/>
              <p:nvPr/>
            </p:nvSpPr>
            <p:spPr>
              <a:xfrm>
                <a:off x="6252954" y="2276455"/>
                <a:ext cx="59467" cy="22300"/>
              </a:xfrm>
              <a:custGeom>
                <a:rect b="b" l="l" r="r" t="t"/>
                <a:pathLst>
                  <a:path extrusionOk="0" h="363" w="968">
                    <a:moveTo>
                      <a:pt x="1" y="0"/>
                    </a:moveTo>
                    <a:lnTo>
                      <a:pt x="967" y="0"/>
                    </a:lnTo>
                    <a:lnTo>
                      <a:pt x="967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2"/>
              <p:cNvSpPr/>
              <p:nvPr/>
            </p:nvSpPr>
            <p:spPr>
              <a:xfrm>
                <a:off x="5922074" y="2337950"/>
                <a:ext cx="101486" cy="22361"/>
              </a:xfrm>
              <a:custGeom>
                <a:rect b="b" l="l" r="r" t="t"/>
                <a:pathLst>
                  <a:path extrusionOk="0" h="364" w="1652">
                    <a:moveTo>
                      <a:pt x="0" y="1"/>
                    </a:moveTo>
                    <a:lnTo>
                      <a:pt x="1652" y="1"/>
                    </a:lnTo>
                    <a:lnTo>
                      <a:pt x="16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2"/>
              <p:cNvSpPr/>
              <p:nvPr/>
            </p:nvSpPr>
            <p:spPr>
              <a:xfrm>
                <a:off x="6032347" y="2337950"/>
                <a:ext cx="83118" cy="22361"/>
              </a:xfrm>
              <a:custGeom>
                <a:rect b="b" l="l" r="r" t="t"/>
                <a:pathLst>
                  <a:path extrusionOk="0" h="364" w="1353">
                    <a:moveTo>
                      <a:pt x="1" y="1"/>
                    </a:moveTo>
                    <a:lnTo>
                      <a:pt x="1353" y="1"/>
                    </a:lnTo>
                    <a:lnTo>
                      <a:pt x="1353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2"/>
              <p:cNvSpPr/>
              <p:nvPr/>
            </p:nvSpPr>
            <p:spPr>
              <a:xfrm>
                <a:off x="7584704" y="2233329"/>
                <a:ext cx="925296" cy="2033231"/>
              </a:xfrm>
              <a:custGeom>
                <a:rect b="b" l="l" r="r" t="t"/>
                <a:pathLst>
                  <a:path extrusionOk="0" h="33097" w="15062">
                    <a:moveTo>
                      <a:pt x="14434" y="12"/>
                    </a:moveTo>
                    <a:cubicBezTo>
                      <a:pt x="14532" y="0"/>
                      <a:pt x="14618" y="12"/>
                      <a:pt x="14693" y="52"/>
                    </a:cubicBezTo>
                    <a:cubicBezTo>
                      <a:pt x="14774" y="87"/>
                      <a:pt x="14837" y="144"/>
                      <a:pt x="14894" y="213"/>
                    </a:cubicBezTo>
                    <a:cubicBezTo>
                      <a:pt x="14952" y="288"/>
                      <a:pt x="14998" y="380"/>
                      <a:pt x="15027" y="489"/>
                    </a:cubicBezTo>
                    <a:cubicBezTo>
                      <a:pt x="15056" y="587"/>
                      <a:pt x="15061" y="714"/>
                      <a:pt x="15056" y="835"/>
                    </a:cubicBezTo>
                    <a:lnTo>
                      <a:pt x="13145" y="32198"/>
                    </a:lnTo>
                    <a:cubicBezTo>
                      <a:pt x="13139" y="32342"/>
                      <a:pt x="13110" y="32469"/>
                      <a:pt x="13070" y="32584"/>
                    </a:cubicBezTo>
                    <a:cubicBezTo>
                      <a:pt x="13024" y="32699"/>
                      <a:pt x="12967" y="32803"/>
                      <a:pt x="12898" y="32883"/>
                    </a:cubicBezTo>
                    <a:cubicBezTo>
                      <a:pt x="12823" y="32958"/>
                      <a:pt x="12748" y="33016"/>
                      <a:pt x="12662" y="33056"/>
                    </a:cubicBezTo>
                    <a:cubicBezTo>
                      <a:pt x="12570" y="33090"/>
                      <a:pt x="12477" y="33096"/>
                      <a:pt x="12380" y="33085"/>
                    </a:cubicBezTo>
                    <a:lnTo>
                      <a:pt x="496" y="30771"/>
                    </a:lnTo>
                    <a:cubicBezTo>
                      <a:pt x="415" y="30760"/>
                      <a:pt x="341" y="30714"/>
                      <a:pt x="277" y="30656"/>
                    </a:cubicBezTo>
                    <a:cubicBezTo>
                      <a:pt x="214" y="30599"/>
                      <a:pt x="156" y="30524"/>
                      <a:pt x="110" y="30426"/>
                    </a:cubicBezTo>
                    <a:cubicBezTo>
                      <a:pt x="70" y="30334"/>
                      <a:pt x="36" y="30230"/>
                      <a:pt x="18" y="30121"/>
                    </a:cubicBezTo>
                    <a:cubicBezTo>
                      <a:pt x="1" y="30000"/>
                      <a:pt x="1" y="29879"/>
                      <a:pt x="7" y="29758"/>
                    </a:cubicBezTo>
                    <a:lnTo>
                      <a:pt x="2337" y="2250"/>
                    </a:lnTo>
                    <a:cubicBezTo>
                      <a:pt x="2343" y="2135"/>
                      <a:pt x="2372" y="2026"/>
                      <a:pt x="2407" y="1928"/>
                    </a:cubicBezTo>
                    <a:cubicBezTo>
                      <a:pt x="2447" y="1825"/>
                      <a:pt x="2493" y="1732"/>
                      <a:pt x="2550" y="1652"/>
                    </a:cubicBezTo>
                    <a:cubicBezTo>
                      <a:pt x="2608" y="1571"/>
                      <a:pt x="2677" y="1508"/>
                      <a:pt x="2746" y="1456"/>
                    </a:cubicBezTo>
                    <a:cubicBezTo>
                      <a:pt x="2821" y="1410"/>
                      <a:pt x="2890" y="1381"/>
                      <a:pt x="2970" y="1376"/>
                    </a:cubicBezTo>
                    <a:lnTo>
                      <a:pt x="5474" y="1076"/>
                    </a:lnTo>
                    <a:cubicBezTo>
                      <a:pt x="5531" y="1071"/>
                      <a:pt x="5589" y="1076"/>
                      <a:pt x="5635" y="1105"/>
                    </a:cubicBezTo>
                    <a:cubicBezTo>
                      <a:pt x="5687" y="1134"/>
                      <a:pt x="5733" y="1168"/>
                      <a:pt x="5767" y="1220"/>
                    </a:cubicBezTo>
                    <a:cubicBezTo>
                      <a:pt x="5802" y="1272"/>
                      <a:pt x="5831" y="1335"/>
                      <a:pt x="5848" y="1410"/>
                    </a:cubicBezTo>
                    <a:cubicBezTo>
                      <a:pt x="5859" y="1479"/>
                      <a:pt x="5865" y="1560"/>
                      <a:pt x="5859" y="1646"/>
                    </a:cubicBezTo>
                    <a:cubicBezTo>
                      <a:pt x="5854" y="1732"/>
                      <a:pt x="5859" y="1813"/>
                      <a:pt x="5877" y="1882"/>
                    </a:cubicBezTo>
                    <a:cubicBezTo>
                      <a:pt x="5888" y="1957"/>
                      <a:pt x="5917" y="2020"/>
                      <a:pt x="5951" y="2072"/>
                    </a:cubicBezTo>
                    <a:cubicBezTo>
                      <a:pt x="5992" y="2124"/>
                      <a:pt x="6032" y="2164"/>
                      <a:pt x="6084" y="2193"/>
                    </a:cubicBezTo>
                    <a:cubicBezTo>
                      <a:pt x="6136" y="2222"/>
                      <a:pt x="6193" y="2227"/>
                      <a:pt x="6251" y="2222"/>
                    </a:cubicBezTo>
                    <a:lnTo>
                      <a:pt x="10498" y="1761"/>
                    </a:lnTo>
                    <a:cubicBezTo>
                      <a:pt x="10567" y="1755"/>
                      <a:pt x="10630" y="1732"/>
                      <a:pt x="10688" y="1692"/>
                    </a:cubicBezTo>
                    <a:cubicBezTo>
                      <a:pt x="10745" y="1652"/>
                      <a:pt x="10803" y="1594"/>
                      <a:pt x="10843" y="1531"/>
                    </a:cubicBezTo>
                    <a:cubicBezTo>
                      <a:pt x="10895" y="1468"/>
                      <a:pt x="10929" y="1393"/>
                      <a:pt x="10958" y="1318"/>
                    </a:cubicBezTo>
                    <a:cubicBezTo>
                      <a:pt x="10987" y="1238"/>
                      <a:pt x="11010" y="1151"/>
                      <a:pt x="11016" y="1059"/>
                    </a:cubicBezTo>
                    <a:cubicBezTo>
                      <a:pt x="11027" y="961"/>
                      <a:pt x="11045" y="875"/>
                      <a:pt x="11073" y="800"/>
                    </a:cubicBezTo>
                    <a:cubicBezTo>
                      <a:pt x="11102" y="720"/>
                      <a:pt x="11148" y="639"/>
                      <a:pt x="11188" y="581"/>
                    </a:cubicBezTo>
                    <a:cubicBezTo>
                      <a:pt x="11240" y="518"/>
                      <a:pt x="11292" y="466"/>
                      <a:pt x="11355" y="426"/>
                    </a:cubicBezTo>
                    <a:cubicBezTo>
                      <a:pt x="11413" y="380"/>
                      <a:pt x="11476" y="357"/>
                      <a:pt x="11551" y="3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2"/>
              <p:cNvSpPr/>
              <p:nvPr/>
            </p:nvSpPr>
            <p:spPr>
              <a:xfrm>
                <a:off x="8377377" y="2203596"/>
                <a:ext cx="244010" cy="2112787"/>
              </a:xfrm>
              <a:custGeom>
                <a:rect b="b" l="l" r="r" t="t"/>
                <a:pathLst>
                  <a:path extrusionOk="0" h="34392" w="3972">
                    <a:moveTo>
                      <a:pt x="3960" y="1457"/>
                    </a:moveTo>
                    <a:cubicBezTo>
                      <a:pt x="3919" y="835"/>
                      <a:pt x="2935" y="202"/>
                      <a:pt x="2389" y="1"/>
                    </a:cubicBezTo>
                    <a:cubicBezTo>
                      <a:pt x="2786" y="634"/>
                      <a:pt x="2757" y="1434"/>
                      <a:pt x="2711" y="2176"/>
                    </a:cubicBezTo>
                    <a:cubicBezTo>
                      <a:pt x="2020" y="12178"/>
                      <a:pt x="1571" y="22191"/>
                      <a:pt x="915" y="32199"/>
                    </a:cubicBezTo>
                    <a:cubicBezTo>
                      <a:pt x="864" y="33028"/>
                      <a:pt x="725" y="34000"/>
                      <a:pt x="0" y="34392"/>
                    </a:cubicBezTo>
                    <a:cubicBezTo>
                      <a:pt x="553" y="34271"/>
                      <a:pt x="1784" y="33805"/>
                      <a:pt x="2003" y="33269"/>
                    </a:cubicBezTo>
                    <a:cubicBezTo>
                      <a:pt x="2210" y="32746"/>
                      <a:pt x="2245" y="32170"/>
                      <a:pt x="2273" y="31601"/>
                    </a:cubicBezTo>
                    <a:lnTo>
                      <a:pt x="3971" y="1842"/>
                    </a:lnTo>
                    <a:cubicBezTo>
                      <a:pt x="3965" y="1848"/>
                      <a:pt x="3965" y="1589"/>
                      <a:pt x="3960" y="1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2"/>
              <p:cNvSpPr/>
              <p:nvPr/>
            </p:nvSpPr>
            <p:spPr>
              <a:xfrm>
                <a:off x="7552206" y="2184183"/>
                <a:ext cx="995268" cy="2138220"/>
              </a:xfrm>
              <a:custGeom>
                <a:rect b="b" l="l" r="r" t="t"/>
                <a:pathLst>
                  <a:path extrusionOk="0" h="34806" w="16201">
                    <a:moveTo>
                      <a:pt x="15015" y="23"/>
                    </a:moveTo>
                    <a:cubicBezTo>
                      <a:pt x="15188" y="0"/>
                      <a:pt x="15354" y="29"/>
                      <a:pt x="15504" y="92"/>
                    </a:cubicBezTo>
                    <a:cubicBezTo>
                      <a:pt x="15654" y="156"/>
                      <a:pt x="15786" y="265"/>
                      <a:pt x="15884" y="403"/>
                    </a:cubicBezTo>
                    <a:cubicBezTo>
                      <a:pt x="15993" y="541"/>
                      <a:pt x="16074" y="714"/>
                      <a:pt x="16131" y="910"/>
                    </a:cubicBezTo>
                    <a:cubicBezTo>
                      <a:pt x="16183" y="1099"/>
                      <a:pt x="16200" y="1324"/>
                      <a:pt x="16189" y="1560"/>
                    </a:cubicBezTo>
                    <a:lnTo>
                      <a:pt x="14301" y="33114"/>
                    </a:lnTo>
                    <a:cubicBezTo>
                      <a:pt x="14290" y="33378"/>
                      <a:pt x="14232" y="33626"/>
                      <a:pt x="14146" y="33839"/>
                    </a:cubicBezTo>
                    <a:cubicBezTo>
                      <a:pt x="14060" y="34057"/>
                      <a:pt x="13950" y="34242"/>
                      <a:pt x="13812" y="34391"/>
                    </a:cubicBezTo>
                    <a:cubicBezTo>
                      <a:pt x="13686" y="34547"/>
                      <a:pt x="13524" y="34650"/>
                      <a:pt x="13363" y="34719"/>
                    </a:cubicBezTo>
                    <a:cubicBezTo>
                      <a:pt x="13196" y="34782"/>
                      <a:pt x="13018" y="34805"/>
                      <a:pt x="12834" y="34759"/>
                    </a:cubicBezTo>
                    <a:lnTo>
                      <a:pt x="939" y="32360"/>
                    </a:lnTo>
                    <a:cubicBezTo>
                      <a:pt x="789" y="32331"/>
                      <a:pt x="651" y="32250"/>
                      <a:pt x="536" y="32141"/>
                    </a:cubicBezTo>
                    <a:cubicBezTo>
                      <a:pt x="415" y="32026"/>
                      <a:pt x="311" y="31882"/>
                      <a:pt x="225" y="31709"/>
                    </a:cubicBezTo>
                    <a:cubicBezTo>
                      <a:pt x="144" y="31537"/>
                      <a:pt x="81" y="31341"/>
                      <a:pt x="47" y="31128"/>
                    </a:cubicBezTo>
                    <a:cubicBezTo>
                      <a:pt x="12" y="30909"/>
                      <a:pt x="1" y="30691"/>
                      <a:pt x="24" y="30449"/>
                    </a:cubicBezTo>
                    <a:lnTo>
                      <a:pt x="2372" y="3085"/>
                    </a:lnTo>
                    <a:cubicBezTo>
                      <a:pt x="2389" y="2878"/>
                      <a:pt x="2435" y="2676"/>
                      <a:pt x="2498" y="2481"/>
                    </a:cubicBezTo>
                    <a:cubicBezTo>
                      <a:pt x="2561" y="2296"/>
                      <a:pt x="2659" y="2124"/>
                      <a:pt x="2763" y="1974"/>
                    </a:cubicBezTo>
                    <a:cubicBezTo>
                      <a:pt x="2872" y="1819"/>
                      <a:pt x="2987" y="1698"/>
                      <a:pt x="3125" y="1606"/>
                    </a:cubicBezTo>
                    <a:cubicBezTo>
                      <a:pt x="3252" y="1514"/>
                      <a:pt x="3396" y="1456"/>
                      <a:pt x="3540" y="1433"/>
                    </a:cubicBezTo>
                    <a:close/>
                    <a:moveTo>
                      <a:pt x="13680" y="33004"/>
                    </a:moveTo>
                    <a:lnTo>
                      <a:pt x="15585" y="1640"/>
                    </a:lnTo>
                    <a:cubicBezTo>
                      <a:pt x="15590" y="1520"/>
                      <a:pt x="15585" y="1399"/>
                      <a:pt x="15556" y="1295"/>
                    </a:cubicBezTo>
                    <a:cubicBezTo>
                      <a:pt x="15527" y="1197"/>
                      <a:pt x="15481" y="1099"/>
                      <a:pt x="15423" y="1025"/>
                    </a:cubicBezTo>
                    <a:cubicBezTo>
                      <a:pt x="15366" y="950"/>
                      <a:pt x="15303" y="892"/>
                      <a:pt x="15222" y="858"/>
                    </a:cubicBezTo>
                    <a:cubicBezTo>
                      <a:pt x="15147" y="823"/>
                      <a:pt x="15061" y="806"/>
                      <a:pt x="14963" y="823"/>
                    </a:cubicBezTo>
                    <a:lnTo>
                      <a:pt x="12057" y="1169"/>
                    </a:lnTo>
                    <a:cubicBezTo>
                      <a:pt x="11994" y="1174"/>
                      <a:pt x="11930" y="1203"/>
                      <a:pt x="11867" y="1238"/>
                    </a:cubicBezTo>
                    <a:cubicBezTo>
                      <a:pt x="11809" y="1284"/>
                      <a:pt x="11752" y="1330"/>
                      <a:pt x="11700" y="1399"/>
                    </a:cubicBezTo>
                    <a:cubicBezTo>
                      <a:pt x="11648" y="1462"/>
                      <a:pt x="11614" y="1531"/>
                      <a:pt x="11585" y="1612"/>
                    </a:cubicBezTo>
                    <a:cubicBezTo>
                      <a:pt x="11556" y="1692"/>
                      <a:pt x="11533" y="1779"/>
                      <a:pt x="11527" y="1871"/>
                    </a:cubicBezTo>
                    <a:cubicBezTo>
                      <a:pt x="11522" y="1963"/>
                      <a:pt x="11499" y="2049"/>
                      <a:pt x="11470" y="2130"/>
                    </a:cubicBezTo>
                    <a:cubicBezTo>
                      <a:pt x="11441" y="2210"/>
                      <a:pt x="11395" y="2291"/>
                      <a:pt x="11355" y="2348"/>
                    </a:cubicBezTo>
                    <a:cubicBezTo>
                      <a:pt x="11303" y="2412"/>
                      <a:pt x="11251" y="2463"/>
                      <a:pt x="11194" y="2504"/>
                    </a:cubicBezTo>
                    <a:cubicBezTo>
                      <a:pt x="11136" y="2538"/>
                      <a:pt x="11073" y="2567"/>
                      <a:pt x="11010" y="2578"/>
                    </a:cubicBezTo>
                    <a:lnTo>
                      <a:pt x="6757" y="3039"/>
                    </a:lnTo>
                    <a:cubicBezTo>
                      <a:pt x="6699" y="3045"/>
                      <a:pt x="6642" y="3027"/>
                      <a:pt x="6590" y="3010"/>
                    </a:cubicBezTo>
                    <a:cubicBezTo>
                      <a:pt x="6544" y="2981"/>
                      <a:pt x="6498" y="2941"/>
                      <a:pt x="6463" y="2883"/>
                    </a:cubicBezTo>
                    <a:cubicBezTo>
                      <a:pt x="6429" y="2837"/>
                      <a:pt x="6400" y="2768"/>
                      <a:pt x="6383" y="2699"/>
                    </a:cubicBezTo>
                    <a:cubicBezTo>
                      <a:pt x="6371" y="2625"/>
                      <a:pt x="6360" y="2550"/>
                      <a:pt x="6371" y="2463"/>
                    </a:cubicBezTo>
                    <a:cubicBezTo>
                      <a:pt x="6377" y="2377"/>
                      <a:pt x="6371" y="2296"/>
                      <a:pt x="6354" y="2222"/>
                    </a:cubicBezTo>
                    <a:cubicBezTo>
                      <a:pt x="6342" y="2153"/>
                      <a:pt x="6314" y="2089"/>
                      <a:pt x="6273" y="2038"/>
                    </a:cubicBezTo>
                    <a:cubicBezTo>
                      <a:pt x="6239" y="1986"/>
                      <a:pt x="6199" y="1945"/>
                      <a:pt x="6147" y="1922"/>
                    </a:cubicBezTo>
                    <a:cubicBezTo>
                      <a:pt x="6095" y="1894"/>
                      <a:pt x="6037" y="1888"/>
                      <a:pt x="5980" y="1894"/>
                    </a:cubicBezTo>
                    <a:lnTo>
                      <a:pt x="3476" y="2187"/>
                    </a:lnTo>
                    <a:cubicBezTo>
                      <a:pt x="3396" y="2193"/>
                      <a:pt x="3327" y="2233"/>
                      <a:pt x="3252" y="2273"/>
                    </a:cubicBezTo>
                    <a:cubicBezTo>
                      <a:pt x="3183" y="2325"/>
                      <a:pt x="3120" y="2389"/>
                      <a:pt x="3062" y="2469"/>
                    </a:cubicBezTo>
                    <a:cubicBezTo>
                      <a:pt x="3005" y="2550"/>
                      <a:pt x="2953" y="2642"/>
                      <a:pt x="2918" y="2740"/>
                    </a:cubicBezTo>
                    <a:cubicBezTo>
                      <a:pt x="2878" y="2843"/>
                      <a:pt x="2849" y="2953"/>
                      <a:pt x="2843" y="3068"/>
                    </a:cubicBezTo>
                    <a:lnTo>
                      <a:pt x="513" y="30576"/>
                    </a:lnTo>
                    <a:cubicBezTo>
                      <a:pt x="501" y="30697"/>
                      <a:pt x="507" y="30817"/>
                      <a:pt x="530" y="30932"/>
                    </a:cubicBezTo>
                    <a:cubicBezTo>
                      <a:pt x="547" y="31048"/>
                      <a:pt x="576" y="31157"/>
                      <a:pt x="622" y="31243"/>
                    </a:cubicBezTo>
                    <a:cubicBezTo>
                      <a:pt x="662" y="31335"/>
                      <a:pt x="720" y="31416"/>
                      <a:pt x="789" y="31473"/>
                    </a:cubicBezTo>
                    <a:cubicBezTo>
                      <a:pt x="852" y="31531"/>
                      <a:pt x="921" y="31571"/>
                      <a:pt x="1002" y="31589"/>
                    </a:cubicBezTo>
                    <a:lnTo>
                      <a:pt x="12886" y="33896"/>
                    </a:lnTo>
                    <a:cubicBezTo>
                      <a:pt x="12989" y="33919"/>
                      <a:pt x="13081" y="33902"/>
                      <a:pt x="13168" y="33867"/>
                    </a:cubicBezTo>
                    <a:cubicBezTo>
                      <a:pt x="13254" y="33833"/>
                      <a:pt x="13340" y="33775"/>
                      <a:pt x="13404" y="33695"/>
                    </a:cubicBezTo>
                    <a:cubicBezTo>
                      <a:pt x="13478" y="33614"/>
                      <a:pt x="13536" y="33516"/>
                      <a:pt x="13576" y="33401"/>
                    </a:cubicBezTo>
                    <a:cubicBezTo>
                      <a:pt x="13639" y="33269"/>
                      <a:pt x="13668" y="33142"/>
                      <a:pt x="13680" y="33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2"/>
              <p:cNvSpPr/>
              <p:nvPr/>
            </p:nvSpPr>
            <p:spPr>
              <a:xfrm>
                <a:off x="7565659" y="2256674"/>
                <a:ext cx="657942" cy="1658432"/>
              </a:xfrm>
              <a:custGeom>
                <a:rect b="b" l="l" r="r" t="t"/>
                <a:pathLst>
                  <a:path extrusionOk="0" h="26996" w="10710">
                    <a:moveTo>
                      <a:pt x="5128" y="0"/>
                    </a:moveTo>
                    <a:lnTo>
                      <a:pt x="4575" y="63"/>
                    </a:lnTo>
                    <a:lnTo>
                      <a:pt x="4575" y="311"/>
                    </a:lnTo>
                    <a:cubicBezTo>
                      <a:pt x="4558" y="230"/>
                      <a:pt x="4541" y="150"/>
                      <a:pt x="4518" y="69"/>
                    </a:cubicBezTo>
                    <a:lnTo>
                      <a:pt x="3793" y="167"/>
                    </a:lnTo>
                    <a:cubicBezTo>
                      <a:pt x="3821" y="276"/>
                      <a:pt x="3850" y="374"/>
                      <a:pt x="3867" y="483"/>
                    </a:cubicBezTo>
                    <a:cubicBezTo>
                      <a:pt x="3660" y="524"/>
                      <a:pt x="3505" y="714"/>
                      <a:pt x="3505" y="927"/>
                    </a:cubicBezTo>
                    <a:lnTo>
                      <a:pt x="3505" y="1105"/>
                    </a:lnTo>
                    <a:cubicBezTo>
                      <a:pt x="3407" y="817"/>
                      <a:pt x="3286" y="541"/>
                      <a:pt x="3142" y="265"/>
                    </a:cubicBezTo>
                    <a:cubicBezTo>
                      <a:pt x="3062" y="294"/>
                      <a:pt x="2987" y="340"/>
                      <a:pt x="2906" y="386"/>
                    </a:cubicBezTo>
                    <a:cubicBezTo>
                      <a:pt x="2774" y="483"/>
                      <a:pt x="2653" y="604"/>
                      <a:pt x="2544" y="754"/>
                    </a:cubicBezTo>
                    <a:cubicBezTo>
                      <a:pt x="2440" y="909"/>
                      <a:pt x="2354" y="1076"/>
                      <a:pt x="2279" y="1266"/>
                    </a:cubicBezTo>
                    <a:cubicBezTo>
                      <a:pt x="2216" y="1456"/>
                      <a:pt x="2164" y="1652"/>
                      <a:pt x="2153" y="1870"/>
                    </a:cubicBezTo>
                    <a:lnTo>
                      <a:pt x="1675" y="7424"/>
                    </a:lnTo>
                    <a:cubicBezTo>
                      <a:pt x="2527" y="6647"/>
                      <a:pt x="3160" y="5720"/>
                      <a:pt x="3493" y="4696"/>
                    </a:cubicBezTo>
                    <a:lnTo>
                      <a:pt x="3493" y="4926"/>
                    </a:lnTo>
                    <a:cubicBezTo>
                      <a:pt x="3493" y="5179"/>
                      <a:pt x="3706" y="5387"/>
                      <a:pt x="3954" y="5387"/>
                    </a:cubicBezTo>
                    <a:lnTo>
                      <a:pt x="4126" y="5387"/>
                    </a:lnTo>
                    <a:cubicBezTo>
                      <a:pt x="3925" y="5962"/>
                      <a:pt x="3447" y="6946"/>
                      <a:pt x="2337" y="7735"/>
                    </a:cubicBezTo>
                    <a:cubicBezTo>
                      <a:pt x="2135" y="7631"/>
                      <a:pt x="1911" y="7539"/>
                      <a:pt x="1675" y="7447"/>
                    </a:cubicBezTo>
                    <a:lnTo>
                      <a:pt x="0" y="26996"/>
                    </a:lnTo>
                    <a:cubicBezTo>
                      <a:pt x="1836" y="24343"/>
                      <a:pt x="3085" y="20372"/>
                      <a:pt x="3919" y="16712"/>
                    </a:cubicBezTo>
                    <a:cubicBezTo>
                      <a:pt x="4339" y="17144"/>
                      <a:pt x="4759" y="17558"/>
                      <a:pt x="5191" y="17949"/>
                    </a:cubicBezTo>
                    <a:cubicBezTo>
                      <a:pt x="6705" y="19322"/>
                      <a:pt x="8203" y="20337"/>
                      <a:pt x="9021" y="20337"/>
                    </a:cubicBezTo>
                    <a:cubicBezTo>
                      <a:pt x="9208" y="20337"/>
                      <a:pt x="9359" y="20284"/>
                      <a:pt x="9467" y="20171"/>
                    </a:cubicBezTo>
                    <a:cubicBezTo>
                      <a:pt x="10710" y="18859"/>
                      <a:pt x="7683" y="12695"/>
                      <a:pt x="5277" y="10393"/>
                    </a:cubicBezTo>
                    <a:cubicBezTo>
                      <a:pt x="5036" y="10163"/>
                      <a:pt x="4788" y="9979"/>
                      <a:pt x="4552" y="9829"/>
                    </a:cubicBezTo>
                    <a:cubicBezTo>
                      <a:pt x="4213" y="9087"/>
                      <a:pt x="3637" y="8460"/>
                      <a:pt x="2912" y="8045"/>
                    </a:cubicBezTo>
                    <a:cubicBezTo>
                      <a:pt x="4092" y="7107"/>
                      <a:pt x="4581" y="5968"/>
                      <a:pt x="4759" y="5387"/>
                    </a:cubicBezTo>
                    <a:lnTo>
                      <a:pt x="5162" y="5387"/>
                    </a:lnTo>
                    <a:cubicBezTo>
                      <a:pt x="5416" y="5387"/>
                      <a:pt x="5623" y="5179"/>
                      <a:pt x="5623" y="4926"/>
                    </a:cubicBezTo>
                    <a:lnTo>
                      <a:pt x="5623" y="938"/>
                    </a:lnTo>
                    <a:cubicBezTo>
                      <a:pt x="5623" y="685"/>
                      <a:pt x="5416" y="478"/>
                      <a:pt x="5162" y="478"/>
                    </a:cubicBezTo>
                    <a:lnTo>
                      <a:pt x="5128" y="478"/>
                    </a:lnTo>
                    <a:lnTo>
                      <a:pt x="5128" y="0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2"/>
              <p:cNvSpPr/>
              <p:nvPr/>
            </p:nvSpPr>
            <p:spPr>
              <a:xfrm>
                <a:off x="7516881" y="2637066"/>
                <a:ext cx="627533" cy="824854"/>
              </a:xfrm>
              <a:custGeom>
                <a:rect b="b" l="l" r="r" t="t"/>
                <a:pathLst>
                  <a:path extrusionOk="0" h="13427" w="10215">
                    <a:moveTo>
                      <a:pt x="4788" y="2268"/>
                    </a:moveTo>
                    <a:cubicBezTo>
                      <a:pt x="7188" y="4570"/>
                      <a:pt x="10215" y="10733"/>
                      <a:pt x="8972" y="12045"/>
                    </a:cubicBezTo>
                    <a:cubicBezTo>
                      <a:pt x="7654" y="13426"/>
                      <a:pt x="23" y="5899"/>
                      <a:pt x="12" y="3338"/>
                    </a:cubicBezTo>
                    <a:cubicBezTo>
                      <a:pt x="0" y="1917"/>
                      <a:pt x="2429" y="0"/>
                      <a:pt x="4788" y="2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2"/>
              <p:cNvSpPr/>
              <p:nvPr/>
            </p:nvSpPr>
            <p:spPr>
              <a:xfrm>
                <a:off x="7516943" y="2712444"/>
                <a:ext cx="326637" cy="528135"/>
              </a:xfrm>
              <a:custGeom>
                <a:rect b="b" l="l" r="r" t="t"/>
                <a:pathLst>
                  <a:path extrusionOk="0" h="8597" w="5317">
                    <a:moveTo>
                      <a:pt x="2502" y="1"/>
                    </a:moveTo>
                    <a:cubicBezTo>
                      <a:pt x="1081" y="1"/>
                      <a:pt x="1" y="1166"/>
                      <a:pt x="5" y="2111"/>
                    </a:cubicBezTo>
                    <a:cubicBezTo>
                      <a:pt x="22" y="3532"/>
                      <a:pt x="2376" y="6485"/>
                      <a:pt x="4701" y="8597"/>
                    </a:cubicBezTo>
                    <a:cubicBezTo>
                      <a:pt x="4816" y="8154"/>
                      <a:pt x="4891" y="7710"/>
                      <a:pt x="4937" y="7256"/>
                    </a:cubicBezTo>
                    <a:cubicBezTo>
                      <a:pt x="5132" y="5196"/>
                      <a:pt x="5317" y="3199"/>
                      <a:pt x="4816" y="1069"/>
                    </a:cubicBezTo>
                    <a:lnTo>
                      <a:pt x="4787" y="1041"/>
                    </a:lnTo>
                    <a:cubicBezTo>
                      <a:pt x="4002" y="290"/>
                      <a:pt x="3210" y="1"/>
                      <a:pt x="2502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2"/>
              <p:cNvSpPr/>
              <p:nvPr/>
            </p:nvSpPr>
            <p:spPr>
              <a:xfrm>
                <a:off x="6575355" y="2597810"/>
                <a:ext cx="1230739" cy="1389419"/>
              </a:xfrm>
              <a:custGeom>
                <a:rect b="b" l="l" r="r" t="t"/>
                <a:pathLst>
                  <a:path extrusionOk="0" h="22617" w="20034">
                    <a:moveTo>
                      <a:pt x="10020" y="22617"/>
                    </a:moveTo>
                    <a:cubicBezTo>
                      <a:pt x="4075" y="22617"/>
                      <a:pt x="1399" y="11015"/>
                      <a:pt x="364" y="4426"/>
                    </a:cubicBezTo>
                    <a:cubicBezTo>
                      <a:pt x="1" y="2095"/>
                      <a:pt x="1900" y="0"/>
                      <a:pt x="4386" y="0"/>
                    </a:cubicBezTo>
                    <a:lnTo>
                      <a:pt x="15643" y="0"/>
                    </a:lnTo>
                    <a:cubicBezTo>
                      <a:pt x="18134" y="0"/>
                      <a:pt x="20034" y="2095"/>
                      <a:pt x="19665" y="4426"/>
                    </a:cubicBezTo>
                    <a:cubicBezTo>
                      <a:pt x="18629" y="11015"/>
                      <a:pt x="15959" y="22617"/>
                      <a:pt x="10020" y="226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2"/>
              <p:cNvSpPr/>
              <p:nvPr/>
            </p:nvSpPr>
            <p:spPr>
              <a:xfrm>
                <a:off x="6906665" y="2978940"/>
                <a:ext cx="567821" cy="273313"/>
              </a:xfrm>
              <a:custGeom>
                <a:rect b="b" l="l" r="r" t="t"/>
                <a:pathLst>
                  <a:path extrusionOk="0" h="4449" w="9243">
                    <a:moveTo>
                      <a:pt x="8287" y="4449"/>
                    </a:moveTo>
                    <a:lnTo>
                      <a:pt x="956" y="4449"/>
                    </a:lnTo>
                    <a:cubicBezTo>
                      <a:pt x="432" y="4449"/>
                      <a:pt x="0" y="4029"/>
                      <a:pt x="0" y="3493"/>
                    </a:cubicBezTo>
                    <a:lnTo>
                      <a:pt x="0" y="955"/>
                    </a:lnTo>
                    <a:cubicBezTo>
                      <a:pt x="0" y="432"/>
                      <a:pt x="426" y="0"/>
                      <a:pt x="956" y="0"/>
                    </a:cubicBezTo>
                    <a:lnTo>
                      <a:pt x="8287" y="0"/>
                    </a:lnTo>
                    <a:cubicBezTo>
                      <a:pt x="8811" y="0"/>
                      <a:pt x="9242" y="420"/>
                      <a:pt x="9242" y="955"/>
                    </a:cubicBezTo>
                    <a:lnTo>
                      <a:pt x="9242" y="3493"/>
                    </a:lnTo>
                    <a:cubicBezTo>
                      <a:pt x="9242" y="4029"/>
                      <a:pt x="8811" y="4449"/>
                      <a:pt x="8287" y="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2"/>
              <p:cNvSpPr/>
              <p:nvPr/>
            </p:nvSpPr>
            <p:spPr>
              <a:xfrm>
                <a:off x="6904896" y="2934159"/>
                <a:ext cx="567452" cy="141172"/>
              </a:xfrm>
              <a:custGeom>
                <a:rect b="b" l="l" r="r" t="t"/>
                <a:pathLst>
                  <a:path extrusionOk="0" h="2298" w="9237">
                    <a:moveTo>
                      <a:pt x="7677" y="1"/>
                    </a:moveTo>
                    <a:lnTo>
                      <a:pt x="1565" y="1"/>
                    </a:lnTo>
                    <a:cubicBezTo>
                      <a:pt x="702" y="1"/>
                      <a:pt x="0" y="697"/>
                      <a:pt x="0" y="1560"/>
                    </a:cubicBezTo>
                    <a:lnTo>
                      <a:pt x="0" y="2297"/>
                    </a:lnTo>
                    <a:cubicBezTo>
                      <a:pt x="0" y="1434"/>
                      <a:pt x="702" y="732"/>
                      <a:pt x="1565" y="732"/>
                    </a:cubicBezTo>
                    <a:lnTo>
                      <a:pt x="7677" y="732"/>
                    </a:lnTo>
                    <a:cubicBezTo>
                      <a:pt x="8540" y="732"/>
                      <a:pt x="9236" y="1434"/>
                      <a:pt x="9236" y="2297"/>
                    </a:cubicBezTo>
                    <a:lnTo>
                      <a:pt x="9236" y="1560"/>
                    </a:lnTo>
                    <a:cubicBezTo>
                      <a:pt x="9236" y="697"/>
                      <a:pt x="8534" y="1"/>
                      <a:pt x="76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2"/>
              <p:cNvSpPr/>
              <p:nvPr/>
            </p:nvSpPr>
            <p:spPr>
              <a:xfrm>
                <a:off x="6680038" y="2537729"/>
                <a:ext cx="1021745" cy="305872"/>
              </a:xfrm>
              <a:custGeom>
                <a:rect b="b" l="l" r="r" t="t"/>
                <a:pathLst>
                  <a:path extrusionOk="0" h="4979" w="16632">
                    <a:moveTo>
                      <a:pt x="16632" y="2492"/>
                    </a:moveTo>
                    <a:cubicBezTo>
                      <a:pt x="16632" y="3862"/>
                      <a:pt x="12908" y="4978"/>
                      <a:pt x="8316" y="4978"/>
                    </a:cubicBezTo>
                    <a:cubicBezTo>
                      <a:pt x="3724" y="4978"/>
                      <a:pt x="0" y="3862"/>
                      <a:pt x="0" y="2492"/>
                    </a:cubicBezTo>
                    <a:cubicBezTo>
                      <a:pt x="0" y="1117"/>
                      <a:pt x="3724" y="0"/>
                      <a:pt x="8316" y="0"/>
                    </a:cubicBezTo>
                    <a:cubicBezTo>
                      <a:pt x="12908" y="0"/>
                      <a:pt x="16632" y="1117"/>
                      <a:pt x="16632" y="24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2"/>
              <p:cNvSpPr/>
              <p:nvPr/>
            </p:nvSpPr>
            <p:spPr>
              <a:xfrm>
                <a:off x="6661976" y="1892869"/>
                <a:ext cx="1057868" cy="846786"/>
              </a:xfrm>
              <a:custGeom>
                <a:rect b="b" l="l" r="r" t="t"/>
                <a:pathLst>
                  <a:path extrusionOk="0" h="13784" w="17220">
                    <a:moveTo>
                      <a:pt x="17219" y="6895"/>
                    </a:moveTo>
                    <a:cubicBezTo>
                      <a:pt x="17219" y="10699"/>
                      <a:pt x="13364" y="13783"/>
                      <a:pt x="8610" y="13783"/>
                    </a:cubicBezTo>
                    <a:cubicBezTo>
                      <a:pt x="3851" y="13783"/>
                      <a:pt x="1" y="10699"/>
                      <a:pt x="1" y="6895"/>
                    </a:cubicBezTo>
                    <a:cubicBezTo>
                      <a:pt x="1" y="3085"/>
                      <a:pt x="3851" y="0"/>
                      <a:pt x="8610" y="0"/>
                    </a:cubicBezTo>
                    <a:cubicBezTo>
                      <a:pt x="13364" y="0"/>
                      <a:pt x="17219" y="3085"/>
                      <a:pt x="17219" y="68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2"/>
              <p:cNvSpPr/>
              <p:nvPr/>
            </p:nvSpPr>
            <p:spPr>
              <a:xfrm>
                <a:off x="6754986" y="2078457"/>
                <a:ext cx="871543" cy="563582"/>
              </a:xfrm>
              <a:custGeom>
                <a:rect b="b" l="l" r="r" t="t"/>
                <a:pathLst>
                  <a:path extrusionOk="0" h="9174" w="14187">
                    <a:moveTo>
                      <a:pt x="2820" y="1"/>
                    </a:moveTo>
                    <a:cubicBezTo>
                      <a:pt x="1266" y="1"/>
                      <a:pt x="0" y="1261"/>
                      <a:pt x="0" y="2820"/>
                    </a:cubicBezTo>
                    <a:lnTo>
                      <a:pt x="0" y="2820"/>
                    </a:lnTo>
                    <a:cubicBezTo>
                      <a:pt x="0" y="5825"/>
                      <a:pt x="3177" y="9174"/>
                      <a:pt x="7096" y="9174"/>
                    </a:cubicBezTo>
                    <a:cubicBezTo>
                      <a:pt x="11015" y="9174"/>
                      <a:pt x="14186" y="5825"/>
                      <a:pt x="14186" y="2820"/>
                    </a:cubicBezTo>
                    <a:lnTo>
                      <a:pt x="14186" y="2820"/>
                    </a:lnTo>
                    <a:cubicBezTo>
                      <a:pt x="14186" y="1267"/>
                      <a:pt x="12932" y="1"/>
                      <a:pt x="113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2"/>
              <p:cNvSpPr/>
              <p:nvPr/>
            </p:nvSpPr>
            <p:spPr>
              <a:xfrm>
                <a:off x="6824959" y="2140320"/>
                <a:ext cx="731907" cy="248617"/>
              </a:xfrm>
              <a:custGeom>
                <a:rect b="b" l="l" r="r" t="t"/>
                <a:pathLst>
                  <a:path extrusionOk="0" h="4047" w="11914">
                    <a:moveTo>
                      <a:pt x="9882" y="4046"/>
                    </a:moveTo>
                    <a:lnTo>
                      <a:pt x="2021" y="4046"/>
                    </a:lnTo>
                    <a:cubicBezTo>
                      <a:pt x="904" y="4046"/>
                      <a:pt x="1" y="3137"/>
                      <a:pt x="1" y="2026"/>
                    </a:cubicBezTo>
                    <a:lnTo>
                      <a:pt x="1" y="2026"/>
                    </a:lnTo>
                    <a:cubicBezTo>
                      <a:pt x="1" y="910"/>
                      <a:pt x="904" y="1"/>
                      <a:pt x="2021" y="1"/>
                    </a:cubicBezTo>
                    <a:lnTo>
                      <a:pt x="9882" y="1"/>
                    </a:lnTo>
                    <a:cubicBezTo>
                      <a:pt x="10998" y="1"/>
                      <a:pt x="11908" y="910"/>
                      <a:pt x="11908" y="2026"/>
                    </a:cubicBezTo>
                    <a:lnTo>
                      <a:pt x="11908" y="2026"/>
                    </a:lnTo>
                    <a:cubicBezTo>
                      <a:pt x="11913" y="3137"/>
                      <a:pt x="11004" y="4046"/>
                      <a:pt x="9882" y="40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2"/>
              <p:cNvSpPr/>
              <p:nvPr/>
            </p:nvSpPr>
            <p:spPr>
              <a:xfrm>
                <a:off x="7105709" y="2445088"/>
                <a:ext cx="170107" cy="60880"/>
              </a:xfrm>
              <a:custGeom>
                <a:rect b="b" l="l" r="r" t="t"/>
                <a:pathLst>
                  <a:path extrusionOk="0" h="991" w="2769">
                    <a:moveTo>
                      <a:pt x="2032" y="990"/>
                    </a:moveTo>
                    <a:lnTo>
                      <a:pt x="731" y="990"/>
                    </a:lnTo>
                    <a:cubicBezTo>
                      <a:pt x="328" y="990"/>
                      <a:pt x="0" y="662"/>
                      <a:pt x="0" y="259"/>
                    </a:cubicBezTo>
                    <a:lnTo>
                      <a:pt x="0" y="259"/>
                    </a:lnTo>
                    <a:cubicBezTo>
                      <a:pt x="0" y="115"/>
                      <a:pt x="115" y="0"/>
                      <a:pt x="259" y="0"/>
                    </a:cubicBezTo>
                    <a:lnTo>
                      <a:pt x="2509" y="0"/>
                    </a:lnTo>
                    <a:cubicBezTo>
                      <a:pt x="2653" y="0"/>
                      <a:pt x="2768" y="115"/>
                      <a:pt x="2768" y="259"/>
                    </a:cubicBezTo>
                    <a:lnTo>
                      <a:pt x="2768" y="259"/>
                    </a:lnTo>
                    <a:cubicBezTo>
                      <a:pt x="2768" y="668"/>
                      <a:pt x="2446" y="990"/>
                      <a:pt x="2032" y="9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2"/>
              <p:cNvSpPr/>
              <p:nvPr/>
            </p:nvSpPr>
            <p:spPr>
              <a:xfrm>
                <a:off x="6945184" y="2233329"/>
                <a:ext cx="134046" cy="75685"/>
              </a:xfrm>
              <a:custGeom>
                <a:rect b="b" l="l" r="r" t="t"/>
                <a:pathLst>
                  <a:path extrusionOk="0" h="1232" w="2182">
                    <a:moveTo>
                      <a:pt x="1957" y="1232"/>
                    </a:moveTo>
                    <a:lnTo>
                      <a:pt x="213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98" y="0"/>
                      <a:pt x="213" y="0"/>
                    </a:cubicBezTo>
                    <a:lnTo>
                      <a:pt x="1957" y="0"/>
                    </a:lnTo>
                    <a:cubicBezTo>
                      <a:pt x="2078" y="0"/>
                      <a:pt x="2170" y="98"/>
                      <a:pt x="2170" y="213"/>
                    </a:cubicBezTo>
                    <a:lnTo>
                      <a:pt x="2170" y="1013"/>
                    </a:lnTo>
                    <a:cubicBezTo>
                      <a:pt x="2182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2"/>
              <p:cNvSpPr/>
              <p:nvPr/>
            </p:nvSpPr>
            <p:spPr>
              <a:xfrm>
                <a:off x="7302602" y="2233329"/>
                <a:ext cx="133677" cy="75685"/>
              </a:xfrm>
              <a:custGeom>
                <a:rect b="b" l="l" r="r" t="t"/>
                <a:pathLst>
                  <a:path extrusionOk="0" h="1232" w="2176">
                    <a:moveTo>
                      <a:pt x="1957" y="1232"/>
                    </a:moveTo>
                    <a:lnTo>
                      <a:pt x="219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104" y="0"/>
                      <a:pt x="219" y="0"/>
                    </a:cubicBezTo>
                    <a:lnTo>
                      <a:pt x="1957" y="0"/>
                    </a:lnTo>
                    <a:cubicBezTo>
                      <a:pt x="2078" y="0"/>
                      <a:pt x="2176" y="98"/>
                      <a:pt x="2176" y="213"/>
                    </a:cubicBezTo>
                    <a:lnTo>
                      <a:pt x="2176" y="1013"/>
                    </a:lnTo>
                    <a:cubicBezTo>
                      <a:pt x="2176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2"/>
              <p:cNvSpPr/>
              <p:nvPr/>
            </p:nvSpPr>
            <p:spPr>
              <a:xfrm>
                <a:off x="6768072" y="1921128"/>
                <a:ext cx="902628" cy="379407"/>
              </a:xfrm>
              <a:custGeom>
                <a:rect b="b" l="l" r="r" t="t"/>
                <a:pathLst>
                  <a:path extrusionOk="0" h="6176" w="14693">
                    <a:moveTo>
                      <a:pt x="6791" y="1"/>
                    </a:moveTo>
                    <a:cubicBezTo>
                      <a:pt x="3960" y="1"/>
                      <a:pt x="1474" y="1146"/>
                      <a:pt x="0" y="2878"/>
                    </a:cubicBezTo>
                    <a:cubicBezTo>
                      <a:pt x="1681" y="4524"/>
                      <a:pt x="4501" y="5727"/>
                      <a:pt x="7758" y="5974"/>
                    </a:cubicBezTo>
                    <a:cubicBezTo>
                      <a:pt x="10399" y="6176"/>
                      <a:pt x="12845" y="5710"/>
                      <a:pt x="14692" y="4795"/>
                    </a:cubicBezTo>
                    <a:cubicBezTo>
                      <a:pt x="13726" y="2032"/>
                      <a:pt x="10560" y="1"/>
                      <a:pt x="6791" y="1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2"/>
              <p:cNvSpPr/>
              <p:nvPr/>
            </p:nvSpPr>
            <p:spPr>
              <a:xfrm>
                <a:off x="7767529" y="1927148"/>
                <a:ext cx="34709" cy="283941"/>
              </a:xfrm>
              <a:custGeom>
                <a:rect b="b" l="l" r="r" t="t"/>
                <a:pathLst>
                  <a:path extrusionOk="0" h="4622" w="565">
                    <a:moveTo>
                      <a:pt x="282" y="4622"/>
                    </a:moveTo>
                    <a:lnTo>
                      <a:pt x="282" y="4622"/>
                    </a:lnTo>
                    <a:cubicBezTo>
                      <a:pt x="133" y="4622"/>
                      <a:pt x="0" y="4501"/>
                      <a:pt x="0" y="4345"/>
                    </a:cubicBezTo>
                    <a:lnTo>
                      <a:pt x="0" y="277"/>
                    </a:lnTo>
                    <a:cubicBezTo>
                      <a:pt x="0" y="127"/>
                      <a:pt x="121" y="1"/>
                      <a:pt x="282" y="1"/>
                    </a:cubicBezTo>
                    <a:lnTo>
                      <a:pt x="282" y="1"/>
                    </a:lnTo>
                    <a:cubicBezTo>
                      <a:pt x="432" y="1"/>
                      <a:pt x="564" y="121"/>
                      <a:pt x="564" y="277"/>
                    </a:cubicBezTo>
                    <a:lnTo>
                      <a:pt x="564" y="4345"/>
                    </a:lnTo>
                    <a:cubicBezTo>
                      <a:pt x="553" y="4501"/>
                      <a:pt x="432" y="4622"/>
                      <a:pt x="282" y="46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2"/>
              <p:cNvSpPr/>
              <p:nvPr/>
            </p:nvSpPr>
            <p:spPr>
              <a:xfrm>
                <a:off x="6607178" y="1789600"/>
                <a:ext cx="1167463" cy="435311"/>
              </a:xfrm>
              <a:custGeom>
                <a:rect b="b" l="l" r="r" t="t"/>
                <a:pathLst>
                  <a:path extrusionOk="0" h="7086" w="19004">
                    <a:moveTo>
                      <a:pt x="19003" y="7085"/>
                    </a:moveTo>
                    <a:lnTo>
                      <a:pt x="18278" y="7085"/>
                    </a:lnTo>
                    <a:cubicBezTo>
                      <a:pt x="18278" y="3580"/>
                      <a:pt x="14342" y="732"/>
                      <a:pt x="9502" y="732"/>
                    </a:cubicBezTo>
                    <a:cubicBezTo>
                      <a:pt x="4662" y="732"/>
                      <a:pt x="726" y="3580"/>
                      <a:pt x="726" y="7085"/>
                    </a:cubicBezTo>
                    <a:lnTo>
                      <a:pt x="1" y="7085"/>
                    </a:lnTo>
                    <a:cubicBezTo>
                      <a:pt x="1" y="3178"/>
                      <a:pt x="4265" y="1"/>
                      <a:pt x="9502" y="1"/>
                    </a:cubicBezTo>
                    <a:cubicBezTo>
                      <a:pt x="14739" y="1"/>
                      <a:pt x="19003" y="3178"/>
                      <a:pt x="19003" y="70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2"/>
              <p:cNvSpPr/>
              <p:nvPr/>
            </p:nvSpPr>
            <p:spPr>
              <a:xfrm>
                <a:off x="6542489" y="2166859"/>
                <a:ext cx="130913" cy="301941"/>
              </a:xfrm>
              <a:custGeom>
                <a:rect b="b" l="l" r="r" t="t"/>
                <a:pathLst>
                  <a:path extrusionOk="0" h="4915" w="2131">
                    <a:moveTo>
                      <a:pt x="1848" y="4915"/>
                    </a:moveTo>
                    <a:lnTo>
                      <a:pt x="283" y="4915"/>
                    </a:lnTo>
                    <a:cubicBezTo>
                      <a:pt x="122" y="4915"/>
                      <a:pt x="1" y="4794"/>
                      <a:pt x="1" y="4633"/>
                    </a:cubicBezTo>
                    <a:lnTo>
                      <a:pt x="1" y="282"/>
                    </a:lnTo>
                    <a:cubicBezTo>
                      <a:pt x="1" y="127"/>
                      <a:pt x="122" y="0"/>
                      <a:pt x="283" y="0"/>
                    </a:cubicBezTo>
                    <a:lnTo>
                      <a:pt x="1848" y="0"/>
                    </a:lnTo>
                    <a:cubicBezTo>
                      <a:pt x="2009" y="0"/>
                      <a:pt x="2130" y="127"/>
                      <a:pt x="2130" y="282"/>
                    </a:cubicBezTo>
                    <a:lnTo>
                      <a:pt x="2130" y="4633"/>
                    </a:lnTo>
                    <a:cubicBezTo>
                      <a:pt x="2130" y="4788"/>
                      <a:pt x="2003" y="4915"/>
                      <a:pt x="1848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2"/>
              <p:cNvSpPr/>
              <p:nvPr/>
            </p:nvSpPr>
            <p:spPr>
              <a:xfrm>
                <a:off x="7701427" y="2166859"/>
                <a:ext cx="130851" cy="301941"/>
              </a:xfrm>
              <a:custGeom>
                <a:rect b="b" l="l" r="r" t="t"/>
                <a:pathLst>
                  <a:path extrusionOk="0" h="4915" w="2130">
                    <a:moveTo>
                      <a:pt x="1847" y="4915"/>
                    </a:moveTo>
                    <a:lnTo>
                      <a:pt x="276" y="4915"/>
                    </a:lnTo>
                    <a:cubicBezTo>
                      <a:pt x="121" y="4915"/>
                      <a:pt x="0" y="4794"/>
                      <a:pt x="0" y="4633"/>
                    </a:cubicBezTo>
                    <a:lnTo>
                      <a:pt x="0" y="282"/>
                    </a:lnTo>
                    <a:cubicBezTo>
                      <a:pt x="0" y="127"/>
                      <a:pt x="121" y="0"/>
                      <a:pt x="276" y="0"/>
                    </a:cubicBezTo>
                    <a:lnTo>
                      <a:pt x="1847" y="0"/>
                    </a:lnTo>
                    <a:cubicBezTo>
                      <a:pt x="2003" y="0"/>
                      <a:pt x="2129" y="127"/>
                      <a:pt x="2129" y="282"/>
                    </a:cubicBezTo>
                    <a:lnTo>
                      <a:pt x="2129" y="4633"/>
                    </a:lnTo>
                    <a:cubicBezTo>
                      <a:pt x="2129" y="4788"/>
                      <a:pt x="2003" y="4915"/>
                      <a:pt x="1847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2"/>
              <p:cNvSpPr/>
              <p:nvPr/>
            </p:nvSpPr>
            <p:spPr>
              <a:xfrm>
                <a:off x="7378964" y="2422481"/>
                <a:ext cx="408403" cy="300159"/>
              </a:xfrm>
              <a:custGeom>
                <a:rect b="b" l="l" r="r" t="t"/>
                <a:pathLst>
                  <a:path extrusionOk="0" h="4886" w="6648">
                    <a:moveTo>
                      <a:pt x="311" y="4886"/>
                    </a:moveTo>
                    <a:cubicBezTo>
                      <a:pt x="156" y="4886"/>
                      <a:pt x="18" y="4759"/>
                      <a:pt x="12" y="4598"/>
                    </a:cubicBezTo>
                    <a:cubicBezTo>
                      <a:pt x="1" y="4431"/>
                      <a:pt x="133" y="4287"/>
                      <a:pt x="300" y="4282"/>
                    </a:cubicBezTo>
                    <a:cubicBezTo>
                      <a:pt x="5324" y="4011"/>
                      <a:pt x="5986" y="432"/>
                      <a:pt x="6014" y="282"/>
                    </a:cubicBezTo>
                    <a:cubicBezTo>
                      <a:pt x="6043" y="115"/>
                      <a:pt x="6199" y="0"/>
                      <a:pt x="6371" y="29"/>
                    </a:cubicBezTo>
                    <a:cubicBezTo>
                      <a:pt x="6532" y="58"/>
                      <a:pt x="6648" y="207"/>
                      <a:pt x="6619" y="374"/>
                    </a:cubicBezTo>
                    <a:cubicBezTo>
                      <a:pt x="6613" y="414"/>
                      <a:pt x="5871" y="4587"/>
                      <a:pt x="334" y="48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2"/>
              <p:cNvSpPr/>
              <p:nvPr/>
            </p:nvSpPr>
            <p:spPr>
              <a:xfrm>
                <a:off x="7268998" y="2645175"/>
                <a:ext cx="181472" cy="117459"/>
              </a:xfrm>
              <a:custGeom>
                <a:rect b="b" l="l" r="r" t="t"/>
                <a:pathLst>
                  <a:path extrusionOk="0" h="1912" w="2954">
                    <a:moveTo>
                      <a:pt x="1" y="956"/>
                    </a:moveTo>
                    <a:lnTo>
                      <a:pt x="1" y="956"/>
                    </a:lnTo>
                    <a:cubicBezTo>
                      <a:pt x="1" y="426"/>
                      <a:pt x="433" y="1"/>
                      <a:pt x="956" y="1"/>
                    </a:cubicBezTo>
                    <a:lnTo>
                      <a:pt x="1992" y="1"/>
                    </a:lnTo>
                    <a:cubicBezTo>
                      <a:pt x="2527" y="1"/>
                      <a:pt x="2953" y="432"/>
                      <a:pt x="2953" y="956"/>
                    </a:cubicBezTo>
                    <a:lnTo>
                      <a:pt x="2953" y="956"/>
                    </a:lnTo>
                    <a:cubicBezTo>
                      <a:pt x="2953" y="1491"/>
                      <a:pt x="2522" y="1911"/>
                      <a:pt x="1992" y="1911"/>
                    </a:cubicBezTo>
                    <a:lnTo>
                      <a:pt x="956" y="1911"/>
                    </a:lnTo>
                    <a:cubicBezTo>
                      <a:pt x="427" y="1911"/>
                      <a:pt x="1" y="1480"/>
                      <a:pt x="1" y="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2"/>
              <p:cNvSpPr/>
              <p:nvPr/>
            </p:nvSpPr>
            <p:spPr>
              <a:xfrm>
                <a:off x="6595567" y="2756491"/>
                <a:ext cx="229450" cy="694433"/>
              </a:xfrm>
              <a:custGeom>
                <a:rect b="b" l="l" r="r" t="t"/>
                <a:pathLst>
                  <a:path extrusionOk="0" h="11304" w="3735">
                    <a:moveTo>
                      <a:pt x="1593" y="1"/>
                    </a:moveTo>
                    <a:cubicBezTo>
                      <a:pt x="1147" y="1"/>
                      <a:pt x="610" y="462"/>
                      <a:pt x="0" y="1526"/>
                    </a:cubicBezTo>
                    <a:cubicBezTo>
                      <a:pt x="6" y="1636"/>
                      <a:pt x="17" y="1739"/>
                      <a:pt x="35" y="1849"/>
                    </a:cubicBezTo>
                    <a:cubicBezTo>
                      <a:pt x="460" y="4542"/>
                      <a:pt x="1157" y="8064"/>
                      <a:pt x="2239" y="11304"/>
                    </a:cubicBezTo>
                    <a:cubicBezTo>
                      <a:pt x="3194" y="7811"/>
                      <a:pt x="3735" y="2562"/>
                      <a:pt x="2279" y="445"/>
                    </a:cubicBezTo>
                    <a:cubicBezTo>
                      <a:pt x="2084" y="158"/>
                      <a:pt x="1854" y="1"/>
                      <a:pt x="1593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2"/>
              <p:cNvSpPr/>
              <p:nvPr/>
            </p:nvSpPr>
            <p:spPr>
              <a:xfrm>
                <a:off x="6451997" y="2703168"/>
                <a:ext cx="330998" cy="882846"/>
              </a:xfrm>
              <a:custGeom>
                <a:rect b="b" l="l" r="r" t="t"/>
                <a:pathLst>
                  <a:path extrusionOk="0" h="14371" w="5388">
                    <a:moveTo>
                      <a:pt x="582" y="3977"/>
                    </a:moveTo>
                    <a:cubicBezTo>
                      <a:pt x="1" y="7522"/>
                      <a:pt x="714" y="14370"/>
                      <a:pt x="2130" y="14364"/>
                    </a:cubicBezTo>
                    <a:cubicBezTo>
                      <a:pt x="3626" y="14347"/>
                      <a:pt x="5387" y="2924"/>
                      <a:pt x="4259" y="1048"/>
                    </a:cubicBezTo>
                    <a:cubicBezTo>
                      <a:pt x="3632" y="0"/>
                      <a:pt x="1157" y="490"/>
                      <a:pt x="582" y="39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2"/>
              <p:cNvSpPr/>
              <p:nvPr/>
            </p:nvSpPr>
            <p:spPr>
              <a:xfrm>
                <a:off x="6129596" y="4090813"/>
                <a:ext cx="151677" cy="81705"/>
              </a:xfrm>
              <a:custGeom>
                <a:rect b="b" l="l" r="r" t="t"/>
                <a:pathLst>
                  <a:path extrusionOk="0" h="1330" w="2469">
                    <a:moveTo>
                      <a:pt x="391" y="0"/>
                    </a:moveTo>
                    <a:cubicBezTo>
                      <a:pt x="391" y="0"/>
                      <a:pt x="0" y="593"/>
                      <a:pt x="23" y="863"/>
                    </a:cubicBezTo>
                    <a:lnTo>
                      <a:pt x="1025" y="1329"/>
                    </a:lnTo>
                    <a:lnTo>
                      <a:pt x="2250" y="1329"/>
                    </a:lnTo>
                    <a:cubicBezTo>
                      <a:pt x="2250" y="1329"/>
                      <a:pt x="2469" y="961"/>
                      <a:pt x="1767" y="950"/>
                    </a:cubicBezTo>
                    <a:cubicBezTo>
                      <a:pt x="1059" y="932"/>
                      <a:pt x="990" y="271"/>
                      <a:pt x="990" y="2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2"/>
              <p:cNvSpPr/>
              <p:nvPr/>
            </p:nvSpPr>
            <p:spPr>
              <a:xfrm>
                <a:off x="6297861" y="3169136"/>
                <a:ext cx="288548" cy="246467"/>
              </a:xfrm>
              <a:custGeom>
                <a:rect b="b" l="l" r="r" t="t"/>
                <a:pathLst>
                  <a:path extrusionOk="0" h="4012" w="4697">
                    <a:moveTo>
                      <a:pt x="1220" y="714"/>
                    </a:moveTo>
                    <a:cubicBezTo>
                      <a:pt x="1675" y="1376"/>
                      <a:pt x="2320" y="2527"/>
                      <a:pt x="2320" y="2527"/>
                    </a:cubicBezTo>
                    <a:cubicBezTo>
                      <a:pt x="2320" y="2527"/>
                      <a:pt x="3655" y="1226"/>
                      <a:pt x="3712" y="835"/>
                    </a:cubicBezTo>
                    <a:cubicBezTo>
                      <a:pt x="3741" y="679"/>
                      <a:pt x="3741" y="415"/>
                      <a:pt x="3954" y="184"/>
                    </a:cubicBezTo>
                    <a:cubicBezTo>
                      <a:pt x="4058" y="75"/>
                      <a:pt x="4604" y="0"/>
                      <a:pt x="4495" y="138"/>
                    </a:cubicBezTo>
                    <a:cubicBezTo>
                      <a:pt x="4345" y="334"/>
                      <a:pt x="4248" y="547"/>
                      <a:pt x="4201" y="817"/>
                    </a:cubicBezTo>
                    <a:cubicBezTo>
                      <a:pt x="4322" y="771"/>
                      <a:pt x="4524" y="628"/>
                      <a:pt x="4576" y="651"/>
                    </a:cubicBezTo>
                    <a:cubicBezTo>
                      <a:pt x="4696" y="708"/>
                      <a:pt x="4449" y="1053"/>
                      <a:pt x="4173" y="1163"/>
                    </a:cubicBezTo>
                    <a:cubicBezTo>
                      <a:pt x="4069" y="1197"/>
                      <a:pt x="2705" y="3447"/>
                      <a:pt x="2320" y="3712"/>
                    </a:cubicBezTo>
                    <a:cubicBezTo>
                      <a:pt x="1888" y="4011"/>
                      <a:pt x="144" y="1134"/>
                      <a:pt x="144" y="1134"/>
                    </a:cubicBezTo>
                    <a:cubicBezTo>
                      <a:pt x="0" y="817"/>
                      <a:pt x="1077" y="392"/>
                      <a:pt x="1220" y="714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2"/>
              <p:cNvSpPr/>
              <p:nvPr/>
            </p:nvSpPr>
            <p:spPr>
              <a:xfrm>
                <a:off x="6297861" y="3193156"/>
                <a:ext cx="142523" cy="222816"/>
              </a:xfrm>
              <a:custGeom>
                <a:rect b="b" l="l" r="r" t="t"/>
                <a:pathLst>
                  <a:path extrusionOk="0" h="3627" w="2320">
                    <a:moveTo>
                      <a:pt x="1220" y="323"/>
                    </a:moveTo>
                    <a:cubicBezTo>
                      <a:pt x="1364" y="530"/>
                      <a:pt x="1525" y="783"/>
                      <a:pt x="1681" y="1042"/>
                    </a:cubicBezTo>
                    <a:cubicBezTo>
                      <a:pt x="1710" y="1267"/>
                      <a:pt x="1853" y="1497"/>
                      <a:pt x="1940" y="1704"/>
                    </a:cubicBezTo>
                    <a:cubicBezTo>
                      <a:pt x="2118" y="2136"/>
                      <a:pt x="1940" y="2475"/>
                      <a:pt x="2320" y="3333"/>
                    </a:cubicBezTo>
                    <a:cubicBezTo>
                      <a:pt x="1888" y="3626"/>
                      <a:pt x="144" y="749"/>
                      <a:pt x="144" y="749"/>
                    </a:cubicBezTo>
                    <a:cubicBezTo>
                      <a:pt x="0" y="426"/>
                      <a:pt x="1077" y="1"/>
                      <a:pt x="1220" y="323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2"/>
              <p:cNvSpPr/>
              <p:nvPr/>
            </p:nvSpPr>
            <p:spPr>
              <a:xfrm>
                <a:off x="6272428" y="3189839"/>
                <a:ext cx="160216" cy="163165"/>
              </a:xfrm>
              <a:custGeom>
                <a:rect b="b" l="l" r="r" t="t"/>
                <a:pathLst>
                  <a:path extrusionOk="0" h="2656" w="2608">
                    <a:moveTo>
                      <a:pt x="966" y="0"/>
                    </a:moveTo>
                    <a:cubicBezTo>
                      <a:pt x="615" y="0"/>
                      <a:pt x="379" y="266"/>
                      <a:pt x="259" y="515"/>
                    </a:cubicBezTo>
                    <a:cubicBezTo>
                      <a:pt x="0" y="1067"/>
                      <a:pt x="328" y="1499"/>
                      <a:pt x="1209" y="2656"/>
                    </a:cubicBezTo>
                    <a:lnTo>
                      <a:pt x="2607" y="1793"/>
                    </a:lnTo>
                    <a:cubicBezTo>
                      <a:pt x="2607" y="1793"/>
                      <a:pt x="1796" y="291"/>
                      <a:pt x="1306" y="78"/>
                    </a:cubicBezTo>
                    <a:cubicBezTo>
                      <a:pt x="1183" y="24"/>
                      <a:pt x="1069" y="0"/>
                      <a:pt x="966" y="0"/>
                    </a:cubicBezTo>
                    <a:close/>
                  </a:path>
                </a:pathLst>
              </a:custGeom>
              <a:solidFill>
                <a:srgbClr val="6FB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2"/>
              <p:cNvSpPr/>
              <p:nvPr/>
            </p:nvSpPr>
            <p:spPr>
              <a:xfrm>
                <a:off x="6272428" y="3180071"/>
                <a:ext cx="160216" cy="172932"/>
              </a:xfrm>
              <a:custGeom>
                <a:rect b="b" l="l" r="r" t="t"/>
                <a:pathLst>
                  <a:path extrusionOk="0" h="2815" w="2608">
                    <a:moveTo>
                      <a:pt x="259" y="674"/>
                    </a:moveTo>
                    <a:cubicBezTo>
                      <a:pt x="0" y="1226"/>
                      <a:pt x="328" y="1658"/>
                      <a:pt x="1209" y="2815"/>
                    </a:cubicBezTo>
                    <a:lnTo>
                      <a:pt x="2607" y="1952"/>
                    </a:lnTo>
                    <a:cubicBezTo>
                      <a:pt x="2607" y="1952"/>
                      <a:pt x="1796" y="450"/>
                      <a:pt x="1306" y="237"/>
                    </a:cubicBezTo>
                    <a:cubicBezTo>
                      <a:pt x="765" y="1"/>
                      <a:pt x="414" y="352"/>
                      <a:pt x="259" y="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2"/>
              <p:cNvSpPr/>
              <p:nvPr/>
            </p:nvSpPr>
            <p:spPr>
              <a:xfrm>
                <a:off x="6276974" y="3092775"/>
                <a:ext cx="83180" cy="102224"/>
              </a:xfrm>
              <a:custGeom>
                <a:rect b="b" l="l" r="r" t="t"/>
                <a:pathLst>
                  <a:path extrusionOk="0" h="1664" w="1354">
                    <a:moveTo>
                      <a:pt x="1" y="1554"/>
                    </a:moveTo>
                    <a:lnTo>
                      <a:pt x="1186" y="1663"/>
                    </a:lnTo>
                    <a:lnTo>
                      <a:pt x="1353" y="11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2"/>
              <p:cNvSpPr/>
              <p:nvPr/>
            </p:nvSpPr>
            <p:spPr>
              <a:xfrm>
                <a:off x="6287971" y="3093082"/>
                <a:ext cx="71815" cy="84961"/>
              </a:xfrm>
              <a:custGeom>
                <a:rect b="b" l="l" r="r" t="t"/>
                <a:pathLst>
                  <a:path extrusionOk="0" h="1383" w="1169">
                    <a:moveTo>
                      <a:pt x="150" y="461"/>
                    </a:moveTo>
                    <a:cubicBezTo>
                      <a:pt x="92" y="346"/>
                      <a:pt x="35" y="231"/>
                      <a:pt x="0" y="1"/>
                    </a:cubicBezTo>
                    <a:lnTo>
                      <a:pt x="1169" y="105"/>
                    </a:lnTo>
                    <a:lnTo>
                      <a:pt x="1030" y="1382"/>
                    </a:lnTo>
                    <a:cubicBezTo>
                      <a:pt x="921" y="1290"/>
                      <a:pt x="392" y="939"/>
                      <a:pt x="150" y="46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2"/>
              <p:cNvSpPr/>
              <p:nvPr/>
            </p:nvSpPr>
            <p:spPr>
              <a:xfrm>
                <a:off x="6261063" y="2990612"/>
                <a:ext cx="180059" cy="174345"/>
              </a:xfrm>
              <a:custGeom>
                <a:rect b="b" l="l" r="r" t="t"/>
                <a:pathLst>
                  <a:path extrusionOk="0" h="2838" w="2931">
                    <a:moveTo>
                      <a:pt x="369" y="1117"/>
                    </a:moveTo>
                    <a:lnTo>
                      <a:pt x="243" y="478"/>
                    </a:lnTo>
                    <a:lnTo>
                      <a:pt x="1612" y="0"/>
                    </a:lnTo>
                    <a:cubicBezTo>
                      <a:pt x="2027" y="368"/>
                      <a:pt x="2930" y="1611"/>
                      <a:pt x="2274" y="2239"/>
                    </a:cubicBezTo>
                    <a:cubicBezTo>
                      <a:pt x="1641" y="2837"/>
                      <a:pt x="611" y="2383"/>
                      <a:pt x="502" y="1813"/>
                    </a:cubicBezTo>
                    <a:lnTo>
                      <a:pt x="490" y="1755"/>
                    </a:lnTo>
                    <a:cubicBezTo>
                      <a:pt x="444" y="1773"/>
                      <a:pt x="398" y="1778"/>
                      <a:pt x="346" y="1773"/>
                    </a:cubicBezTo>
                    <a:cubicBezTo>
                      <a:pt x="151" y="1755"/>
                      <a:pt x="1" y="1600"/>
                      <a:pt x="12" y="1422"/>
                    </a:cubicBezTo>
                    <a:cubicBezTo>
                      <a:pt x="30" y="1255"/>
                      <a:pt x="185" y="1122"/>
                      <a:pt x="369" y="1117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2"/>
              <p:cNvSpPr/>
              <p:nvPr/>
            </p:nvSpPr>
            <p:spPr>
              <a:xfrm>
                <a:off x="6244107" y="3489078"/>
                <a:ext cx="200516" cy="614878"/>
              </a:xfrm>
              <a:custGeom>
                <a:rect b="b" l="l" r="r" t="t"/>
                <a:pathLst>
                  <a:path extrusionOk="0" h="10009" w="3264">
                    <a:moveTo>
                      <a:pt x="2447" y="271"/>
                    </a:moveTo>
                    <a:lnTo>
                      <a:pt x="3160" y="4455"/>
                    </a:lnTo>
                    <a:lnTo>
                      <a:pt x="3264" y="10008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2"/>
              <p:cNvSpPr/>
              <p:nvPr/>
            </p:nvSpPr>
            <p:spPr>
              <a:xfrm>
                <a:off x="6244107" y="3489078"/>
                <a:ext cx="154564" cy="611315"/>
              </a:xfrm>
              <a:custGeom>
                <a:rect b="b" l="l" r="r" t="t"/>
                <a:pathLst>
                  <a:path extrusionOk="0" h="9951" w="2516">
                    <a:moveTo>
                      <a:pt x="1439" y="196"/>
                    </a:moveTo>
                    <a:lnTo>
                      <a:pt x="2372" y="4397"/>
                    </a:lnTo>
                    <a:lnTo>
                      <a:pt x="2516" y="9950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2"/>
              <p:cNvSpPr/>
              <p:nvPr/>
            </p:nvSpPr>
            <p:spPr>
              <a:xfrm>
                <a:off x="6139855" y="3523726"/>
                <a:ext cx="208625" cy="597185"/>
              </a:xfrm>
              <a:custGeom>
                <a:rect b="b" l="l" r="r" t="t"/>
                <a:pathLst>
                  <a:path extrusionOk="0" h="9721" w="3396">
                    <a:moveTo>
                      <a:pt x="3395" y="0"/>
                    </a:moveTo>
                    <a:lnTo>
                      <a:pt x="3309" y="4518"/>
                    </a:lnTo>
                    <a:lnTo>
                      <a:pt x="1065" y="9720"/>
                    </a:lnTo>
                    <a:lnTo>
                      <a:pt x="0" y="9289"/>
                    </a:lnTo>
                    <a:lnTo>
                      <a:pt x="1439" y="4052"/>
                    </a:lnTo>
                    <a:lnTo>
                      <a:pt x="1024" y="1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2"/>
              <p:cNvSpPr/>
              <p:nvPr/>
            </p:nvSpPr>
            <p:spPr>
              <a:xfrm>
                <a:off x="6206264" y="2933664"/>
                <a:ext cx="186386" cy="142155"/>
              </a:xfrm>
              <a:custGeom>
                <a:rect b="b" l="l" r="r" t="t"/>
                <a:pathLst>
                  <a:path extrusionOk="0" h="2314" w="3034">
                    <a:moveTo>
                      <a:pt x="1549" y="1692"/>
                    </a:moveTo>
                    <a:cubicBezTo>
                      <a:pt x="1612" y="1762"/>
                      <a:pt x="1814" y="1957"/>
                      <a:pt x="1699" y="2285"/>
                    </a:cubicBezTo>
                    <a:lnTo>
                      <a:pt x="1532" y="2314"/>
                    </a:lnTo>
                    <a:cubicBezTo>
                      <a:pt x="1532" y="2314"/>
                      <a:pt x="1227" y="1934"/>
                      <a:pt x="927" y="2251"/>
                    </a:cubicBezTo>
                    <a:cubicBezTo>
                      <a:pt x="312" y="2314"/>
                      <a:pt x="1" y="1238"/>
                      <a:pt x="553" y="1059"/>
                    </a:cubicBezTo>
                    <a:cubicBezTo>
                      <a:pt x="645" y="294"/>
                      <a:pt x="1417" y="1"/>
                      <a:pt x="2165" y="81"/>
                    </a:cubicBezTo>
                    <a:cubicBezTo>
                      <a:pt x="2924" y="156"/>
                      <a:pt x="3034" y="1123"/>
                      <a:pt x="2677" y="1146"/>
                    </a:cubicBezTo>
                    <a:cubicBezTo>
                      <a:pt x="1497" y="1238"/>
                      <a:pt x="1382" y="1318"/>
                      <a:pt x="1549" y="1692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2"/>
              <p:cNvSpPr/>
              <p:nvPr/>
            </p:nvSpPr>
            <p:spPr>
              <a:xfrm>
                <a:off x="6181568" y="3159921"/>
                <a:ext cx="258447" cy="444464"/>
              </a:xfrm>
              <a:custGeom>
                <a:rect b="b" l="l" r="r" t="t"/>
                <a:pathLst>
                  <a:path extrusionOk="0" h="7235" w="4207">
                    <a:moveTo>
                      <a:pt x="213" y="6987"/>
                    </a:moveTo>
                    <a:cubicBezTo>
                      <a:pt x="673" y="7234"/>
                      <a:pt x="4207" y="6653"/>
                      <a:pt x="4207" y="6653"/>
                    </a:cubicBezTo>
                    <a:cubicBezTo>
                      <a:pt x="4207" y="6653"/>
                      <a:pt x="4000" y="1675"/>
                      <a:pt x="2768" y="288"/>
                    </a:cubicBezTo>
                    <a:cubicBezTo>
                      <a:pt x="2354" y="559"/>
                      <a:pt x="2026" y="283"/>
                      <a:pt x="1611" y="1"/>
                    </a:cubicBezTo>
                    <a:cubicBezTo>
                      <a:pt x="783" y="340"/>
                      <a:pt x="345" y="1048"/>
                      <a:pt x="265" y="1549"/>
                    </a:cubicBezTo>
                    <a:cubicBezTo>
                      <a:pt x="0" y="3102"/>
                      <a:pt x="167" y="5399"/>
                      <a:pt x="213" y="69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2"/>
              <p:cNvSpPr/>
              <p:nvPr/>
            </p:nvSpPr>
            <p:spPr>
              <a:xfrm>
                <a:off x="6181568" y="3201757"/>
                <a:ext cx="135459" cy="391448"/>
              </a:xfrm>
              <a:custGeom>
                <a:rect b="b" l="l" r="r" t="t"/>
                <a:pathLst>
                  <a:path extrusionOk="0" h="6372" w="2205">
                    <a:moveTo>
                      <a:pt x="1026" y="1"/>
                    </a:moveTo>
                    <a:cubicBezTo>
                      <a:pt x="964" y="1"/>
                      <a:pt x="885" y="127"/>
                      <a:pt x="831" y="127"/>
                    </a:cubicBezTo>
                    <a:cubicBezTo>
                      <a:pt x="822" y="127"/>
                      <a:pt x="813" y="123"/>
                      <a:pt x="806" y="114"/>
                    </a:cubicBezTo>
                    <a:cubicBezTo>
                      <a:pt x="460" y="448"/>
                      <a:pt x="317" y="557"/>
                      <a:pt x="265" y="868"/>
                    </a:cubicBezTo>
                    <a:cubicBezTo>
                      <a:pt x="0" y="2421"/>
                      <a:pt x="167" y="4718"/>
                      <a:pt x="213" y="6306"/>
                    </a:cubicBezTo>
                    <a:cubicBezTo>
                      <a:pt x="295" y="6347"/>
                      <a:pt x="516" y="6372"/>
                      <a:pt x="787" y="6372"/>
                    </a:cubicBezTo>
                    <a:cubicBezTo>
                      <a:pt x="971" y="6372"/>
                      <a:pt x="1179" y="6360"/>
                      <a:pt x="1381" y="6335"/>
                    </a:cubicBezTo>
                    <a:cubicBezTo>
                      <a:pt x="1191" y="5529"/>
                      <a:pt x="1047" y="4269"/>
                      <a:pt x="1209" y="3383"/>
                    </a:cubicBezTo>
                    <a:cubicBezTo>
                      <a:pt x="1399" y="2329"/>
                      <a:pt x="2204" y="804"/>
                      <a:pt x="1053" y="10"/>
                    </a:cubicBezTo>
                    <a:cubicBezTo>
                      <a:pt x="1045" y="4"/>
                      <a:pt x="1036" y="1"/>
                      <a:pt x="1026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2"/>
              <p:cNvSpPr/>
              <p:nvPr/>
            </p:nvSpPr>
            <p:spPr>
              <a:xfrm>
                <a:off x="6381288" y="4099598"/>
                <a:ext cx="142892" cy="55965"/>
              </a:xfrm>
              <a:custGeom>
                <a:rect b="b" l="l" r="r" t="t"/>
                <a:pathLst>
                  <a:path extrusionOk="0" h="911" w="2326">
                    <a:moveTo>
                      <a:pt x="81" y="1"/>
                    </a:moveTo>
                    <a:cubicBezTo>
                      <a:pt x="81" y="1"/>
                      <a:pt x="1" y="525"/>
                      <a:pt x="1" y="818"/>
                    </a:cubicBezTo>
                    <a:lnTo>
                      <a:pt x="1244" y="910"/>
                    </a:lnTo>
                    <a:lnTo>
                      <a:pt x="2285" y="784"/>
                    </a:lnTo>
                    <a:cubicBezTo>
                      <a:pt x="2285" y="784"/>
                      <a:pt x="2326" y="329"/>
                      <a:pt x="1727" y="358"/>
                    </a:cubicBezTo>
                    <a:cubicBezTo>
                      <a:pt x="933" y="404"/>
                      <a:pt x="835" y="53"/>
                      <a:pt x="835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2"/>
              <p:cNvSpPr/>
              <p:nvPr/>
            </p:nvSpPr>
            <p:spPr>
              <a:xfrm>
                <a:off x="6128490" y="3271667"/>
                <a:ext cx="110026" cy="379407"/>
              </a:xfrm>
              <a:custGeom>
                <a:rect b="b" l="l" r="r" t="t"/>
                <a:pathLst>
                  <a:path extrusionOk="0" h="6176" w="1791">
                    <a:moveTo>
                      <a:pt x="358" y="5266"/>
                    </a:moveTo>
                    <a:cubicBezTo>
                      <a:pt x="369" y="5208"/>
                      <a:pt x="358" y="5133"/>
                      <a:pt x="346" y="5053"/>
                    </a:cubicBezTo>
                    <a:lnTo>
                      <a:pt x="346" y="5053"/>
                    </a:lnTo>
                    <a:cubicBezTo>
                      <a:pt x="317" y="4909"/>
                      <a:pt x="312" y="4771"/>
                      <a:pt x="312" y="4771"/>
                    </a:cubicBezTo>
                    <a:cubicBezTo>
                      <a:pt x="225" y="4029"/>
                      <a:pt x="1" y="2083"/>
                      <a:pt x="30" y="1767"/>
                    </a:cubicBezTo>
                    <a:cubicBezTo>
                      <a:pt x="47" y="1525"/>
                      <a:pt x="479" y="691"/>
                      <a:pt x="858" y="0"/>
                    </a:cubicBezTo>
                    <a:cubicBezTo>
                      <a:pt x="1163" y="340"/>
                      <a:pt x="1503" y="656"/>
                      <a:pt x="1750" y="1053"/>
                    </a:cubicBezTo>
                    <a:lnTo>
                      <a:pt x="1791" y="1117"/>
                    </a:lnTo>
                    <a:lnTo>
                      <a:pt x="1008" y="2014"/>
                    </a:lnTo>
                    <a:lnTo>
                      <a:pt x="858" y="4995"/>
                    </a:lnTo>
                    <a:cubicBezTo>
                      <a:pt x="870" y="5030"/>
                      <a:pt x="887" y="5064"/>
                      <a:pt x="904" y="5082"/>
                    </a:cubicBezTo>
                    <a:cubicBezTo>
                      <a:pt x="1066" y="5226"/>
                      <a:pt x="1158" y="5496"/>
                      <a:pt x="1163" y="5651"/>
                    </a:cubicBezTo>
                    <a:cubicBezTo>
                      <a:pt x="1163" y="5715"/>
                      <a:pt x="1025" y="5640"/>
                      <a:pt x="985" y="5600"/>
                    </a:cubicBezTo>
                    <a:cubicBezTo>
                      <a:pt x="979" y="5669"/>
                      <a:pt x="1094" y="6002"/>
                      <a:pt x="1094" y="6037"/>
                    </a:cubicBezTo>
                    <a:cubicBezTo>
                      <a:pt x="1089" y="6112"/>
                      <a:pt x="1037" y="6169"/>
                      <a:pt x="968" y="6169"/>
                    </a:cubicBezTo>
                    <a:cubicBezTo>
                      <a:pt x="737" y="6175"/>
                      <a:pt x="461" y="5997"/>
                      <a:pt x="415" y="5864"/>
                    </a:cubicBezTo>
                    <a:cubicBezTo>
                      <a:pt x="375" y="5766"/>
                      <a:pt x="317" y="5536"/>
                      <a:pt x="358" y="5266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2"/>
              <p:cNvSpPr/>
              <p:nvPr/>
            </p:nvSpPr>
            <p:spPr>
              <a:xfrm>
                <a:off x="6162462" y="3271667"/>
                <a:ext cx="76422" cy="281115"/>
              </a:xfrm>
              <a:custGeom>
                <a:rect b="b" l="l" r="r" t="t"/>
                <a:pathLst>
                  <a:path extrusionOk="0" h="4576" w="1244">
                    <a:moveTo>
                      <a:pt x="323" y="4575"/>
                    </a:moveTo>
                    <a:cubicBezTo>
                      <a:pt x="288" y="4403"/>
                      <a:pt x="213" y="2895"/>
                      <a:pt x="150" y="2360"/>
                    </a:cubicBezTo>
                    <a:cubicBezTo>
                      <a:pt x="81" y="1784"/>
                      <a:pt x="121" y="1456"/>
                      <a:pt x="144" y="915"/>
                    </a:cubicBezTo>
                    <a:cubicBezTo>
                      <a:pt x="150" y="777"/>
                      <a:pt x="69" y="662"/>
                      <a:pt x="0" y="576"/>
                    </a:cubicBezTo>
                    <a:cubicBezTo>
                      <a:pt x="104" y="380"/>
                      <a:pt x="208" y="190"/>
                      <a:pt x="311" y="0"/>
                    </a:cubicBezTo>
                    <a:cubicBezTo>
                      <a:pt x="616" y="340"/>
                      <a:pt x="956" y="656"/>
                      <a:pt x="1203" y="1053"/>
                    </a:cubicBezTo>
                    <a:lnTo>
                      <a:pt x="1243" y="1117"/>
                    </a:lnTo>
                    <a:lnTo>
                      <a:pt x="461" y="2014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2"/>
              <p:cNvSpPr/>
              <p:nvPr/>
            </p:nvSpPr>
            <p:spPr>
              <a:xfrm>
                <a:off x="6144770" y="3196719"/>
                <a:ext cx="162673" cy="177540"/>
              </a:xfrm>
              <a:custGeom>
                <a:rect b="b" l="l" r="r" t="t"/>
                <a:pathLst>
                  <a:path extrusionOk="0" h="2890" w="2648">
                    <a:moveTo>
                      <a:pt x="1785" y="40"/>
                    </a:moveTo>
                    <a:cubicBezTo>
                      <a:pt x="1129" y="0"/>
                      <a:pt x="824" y="489"/>
                      <a:pt x="1" y="1824"/>
                    </a:cubicBezTo>
                    <a:lnTo>
                      <a:pt x="1405" y="2889"/>
                    </a:lnTo>
                    <a:cubicBezTo>
                      <a:pt x="1405" y="2889"/>
                      <a:pt x="2596" y="1485"/>
                      <a:pt x="2619" y="921"/>
                    </a:cubicBezTo>
                    <a:cubicBezTo>
                      <a:pt x="2648" y="288"/>
                      <a:pt x="2164" y="63"/>
                      <a:pt x="1785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2"/>
              <p:cNvSpPr/>
              <p:nvPr/>
            </p:nvSpPr>
            <p:spPr>
              <a:xfrm>
                <a:off x="7545817" y="3489078"/>
                <a:ext cx="383646" cy="379407"/>
              </a:xfrm>
              <a:custGeom>
                <a:rect b="b" l="l" r="r" t="t"/>
                <a:pathLst>
                  <a:path extrusionOk="0" h="6176" w="6245">
                    <a:moveTo>
                      <a:pt x="5157" y="6175"/>
                    </a:moveTo>
                    <a:lnTo>
                      <a:pt x="6245" y="1865"/>
                    </a:lnTo>
                    <a:cubicBezTo>
                      <a:pt x="5221" y="1514"/>
                      <a:pt x="4352" y="858"/>
                      <a:pt x="3724" y="0"/>
                    </a:cubicBezTo>
                    <a:lnTo>
                      <a:pt x="1" y="2406"/>
                    </a:lnTo>
                    <a:cubicBezTo>
                      <a:pt x="1227" y="4184"/>
                      <a:pt x="3040" y="5537"/>
                      <a:pt x="5157" y="6175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2"/>
              <p:cNvSpPr/>
              <p:nvPr/>
            </p:nvSpPr>
            <p:spPr>
              <a:xfrm>
                <a:off x="7750881" y="2706669"/>
                <a:ext cx="876826" cy="693389"/>
              </a:xfrm>
              <a:custGeom>
                <a:rect b="b" l="l" r="r" t="t"/>
                <a:pathLst>
                  <a:path extrusionOk="0" h="11287" w="14273">
                    <a:moveTo>
                      <a:pt x="14273" y="9658"/>
                    </a:moveTo>
                    <a:cubicBezTo>
                      <a:pt x="14273" y="4334"/>
                      <a:pt x="9939" y="1"/>
                      <a:pt x="4610" y="1"/>
                    </a:cubicBezTo>
                    <a:cubicBezTo>
                      <a:pt x="2941" y="1"/>
                      <a:pt x="1365" y="421"/>
                      <a:pt x="1" y="1175"/>
                    </a:cubicBezTo>
                    <a:lnTo>
                      <a:pt x="2308" y="4967"/>
                    </a:lnTo>
                    <a:cubicBezTo>
                      <a:pt x="3005" y="4628"/>
                      <a:pt x="3782" y="4438"/>
                      <a:pt x="4610" y="4438"/>
                    </a:cubicBezTo>
                    <a:cubicBezTo>
                      <a:pt x="7494" y="4438"/>
                      <a:pt x="9830" y="6774"/>
                      <a:pt x="9830" y="9658"/>
                    </a:cubicBezTo>
                    <a:cubicBezTo>
                      <a:pt x="9830" y="9876"/>
                      <a:pt x="9818" y="10083"/>
                      <a:pt x="9795" y="10291"/>
                    </a:cubicBezTo>
                    <a:lnTo>
                      <a:pt x="14135" y="11286"/>
                    </a:lnTo>
                    <a:cubicBezTo>
                      <a:pt x="14221" y="10762"/>
                      <a:pt x="14273" y="10216"/>
                      <a:pt x="14273" y="9658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2"/>
              <p:cNvSpPr/>
              <p:nvPr/>
            </p:nvSpPr>
            <p:spPr>
              <a:xfrm>
                <a:off x="7415025" y="2670608"/>
                <a:ext cx="1263974" cy="1263605"/>
              </a:xfrm>
              <a:custGeom>
                <a:rect b="b" l="l" r="r" t="t"/>
                <a:pathLst>
                  <a:path extrusionOk="0" h="20569" w="20575">
                    <a:moveTo>
                      <a:pt x="10285" y="2406"/>
                    </a:moveTo>
                    <a:cubicBezTo>
                      <a:pt x="5859" y="2406"/>
                      <a:pt x="2262" y="6003"/>
                      <a:pt x="2262" y="10429"/>
                    </a:cubicBezTo>
                    <a:cubicBezTo>
                      <a:pt x="2262" y="14848"/>
                      <a:pt x="5859" y="18445"/>
                      <a:pt x="10285" y="18445"/>
                    </a:cubicBezTo>
                    <a:cubicBezTo>
                      <a:pt x="14710" y="18445"/>
                      <a:pt x="18307" y="14848"/>
                      <a:pt x="18307" y="10429"/>
                    </a:cubicBezTo>
                    <a:cubicBezTo>
                      <a:pt x="18307" y="6003"/>
                      <a:pt x="14710" y="2406"/>
                      <a:pt x="10285" y="2406"/>
                    </a:cubicBezTo>
                    <a:close/>
                    <a:moveTo>
                      <a:pt x="10285" y="18347"/>
                    </a:moveTo>
                    <a:cubicBezTo>
                      <a:pt x="5917" y="18347"/>
                      <a:pt x="2366" y="14791"/>
                      <a:pt x="2366" y="10429"/>
                    </a:cubicBezTo>
                    <a:cubicBezTo>
                      <a:pt x="2366" y="6061"/>
                      <a:pt x="5917" y="2504"/>
                      <a:pt x="10285" y="2504"/>
                    </a:cubicBezTo>
                    <a:cubicBezTo>
                      <a:pt x="14652" y="2504"/>
                      <a:pt x="18203" y="6061"/>
                      <a:pt x="18203" y="10429"/>
                    </a:cubicBezTo>
                    <a:cubicBezTo>
                      <a:pt x="18203" y="14791"/>
                      <a:pt x="14652" y="18347"/>
                      <a:pt x="10285" y="18347"/>
                    </a:cubicBezTo>
                    <a:close/>
                    <a:moveTo>
                      <a:pt x="10388" y="1451"/>
                    </a:moveTo>
                    <a:lnTo>
                      <a:pt x="10192" y="1451"/>
                    </a:lnTo>
                    <a:lnTo>
                      <a:pt x="10192" y="1"/>
                    </a:lnTo>
                    <a:lnTo>
                      <a:pt x="10388" y="1"/>
                    </a:lnTo>
                    <a:close/>
                    <a:moveTo>
                      <a:pt x="10187" y="19124"/>
                    </a:moveTo>
                    <a:lnTo>
                      <a:pt x="10377" y="19124"/>
                    </a:lnTo>
                    <a:lnTo>
                      <a:pt x="10377" y="20569"/>
                    </a:lnTo>
                    <a:lnTo>
                      <a:pt x="10187" y="20569"/>
                    </a:lnTo>
                    <a:close/>
                    <a:moveTo>
                      <a:pt x="9416" y="1486"/>
                    </a:moveTo>
                    <a:lnTo>
                      <a:pt x="9283" y="47"/>
                    </a:lnTo>
                    <a:lnTo>
                      <a:pt x="9479" y="30"/>
                    </a:lnTo>
                    <a:lnTo>
                      <a:pt x="9611" y="1468"/>
                    </a:lnTo>
                    <a:close/>
                    <a:moveTo>
                      <a:pt x="11154" y="19078"/>
                    </a:moveTo>
                    <a:lnTo>
                      <a:pt x="11286" y="20517"/>
                    </a:lnTo>
                    <a:lnTo>
                      <a:pt x="11090" y="20534"/>
                    </a:lnTo>
                    <a:lnTo>
                      <a:pt x="10964" y="19095"/>
                    </a:lnTo>
                    <a:close/>
                    <a:moveTo>
                      <a:pt x="8650" y="1601"/>
                    </a:moveTo>
                    <a:lnTo>
                      <a:pt x="8403" y="174"/>
                    </a:lnTo>
                    <a:lnTo>
                      <a:pt x="8593" y="139"/>
                    </a:lnTo>
                    <a:lnTo>
                      <a:pt x="8846" y="1566"/>
                    </a:lnTo>
                    <a:close/>
                    <a:moveTo>
                      <a:pt x="11919" y="18975"/>
                    </a:moveTo>
                    <a:lnTo>
                      <a:pt x="12172" y="20396"/>
                    </a:lnTo>
                    <a:lnTo>
                      <a:pt x="11976" y="20431"/>
                    </a:lnTo>
                    <a:lnTo>
                      <a:pt x="11723" y="19009"/>
                    </a:lnTo>
                    <a:close/>
                    <a:moveTo>
                      <a:pt x="7902" y="1773"/>
                    </a:moveTo>
                    <a:lnTo>
                      <a:pt x="7528" y="375"/>
                    </a:lnTo>
                    <a:lnTo>
                      <a:pt x="7718" y="329"/>
                    </a:lnTo>
                    <a:lnTo>
                      <a:pt x="8092" y="1722"/>
                    </a:lnTo>
                    <a:close/>
                    <a:moveTo>
                      <a:pt x="12667" y="18802"/>
                    </a:moveTo>
                    <a:lnTo>
                      <a:pt x="13041" y="20195"/>
                    </a:lnTo>
                    <a:lnTo>
                      <a:pt x="12851" y="20246"/>
                    </a:lnTo>
                    <a:lnTo>
                      <a:pt x="12477" y="18848"/>
                    </a:lnTo>
                    <a:close/>
                    <a:moveTo>
                      <a:pt x="7171" y="2009"/>
                    </a:moveTo>
                    <a:lnTo>
                      <a:pt x="6676" y="651"/>
                    </a:lnTo>
                    <a:lnTo>
                      <a:pt x="6860" y="588"/>
                    </a:lnTo>
                    <a:lnTo>
                      <a:pt x="7355" y="1946"/>
                    </a:lnTo>
                    <a:close/>
                    <a:moveTo>
                      <a:pt x="13398" y="18555"/>
                    </a:moveTo>
                    <a:lnTo>
                      <a:pt x="13899" y="19913"/>
                    </a:lnTo>
                    <a:lnTo>
                      <a:pt x="13709" y="19982"/>
                    </a:lnTo>
                    <a:lnTo>
                      <a:pt x="13214" y="18618"/>
                    </a:lnTo>
                    <a:close/>
                    <a:moveTo>
                      <a:pt x="6458" y="2314"/>
                    </a:moveTo>
                    <a:lnTo>
                      <a:pt x="5848" y="1002"/>
                    </a:lnTo>
                    <a:lnTo>
                      <a:pt x="6026" y="916"/>
                    </a:lnTo>
                    <a:lnTo>
                      <a:pt x="6636" y="2228"/>
                    </a:lnTo>
                    <a:close/>
                    <a:moveTo>
                      <a:pt x="14112" y="18255"/>
                    </a:moveTo>
                    <a:lnTo>
                      <a:pt x="14722" y="19562"/>
                    </a:lnTo>
                    <a:lnTo>
                      <a:pt x="14543" y="19648"/>
                    </a:lnTo>
                    <a:lnTo>
                      <a:pt x="13933" y="18342"/>
                    </a:lnTo>
                    <a:close/>
                    <a:moveTo>
                      <a:pt x="5784" y="2677"/>
                    </a:moveTo>
                    <a:lnTo>
                      <a:pt x="5065" y="1428"/>
                    </a:lnTo>
                    <a:lnTo>
                      <a:pt x="5238" y="1325"/>
                    </a:lnTo>
                    <a:lnTo>
                      <a:pt x="5957" y="2579"/>
                    </a:lnTo>
                    <a:close/>
                    <a:moveTo>
                      <a:pt x="14791" y="17893"/>
                    </a:moveTo>
                    <a:lnTo>
                      <a:pt x="15510" y="19147"/>
                    </a:lnTo>
                    <a:lnTo>
                      <a:pt x="15332" y="19245"/>
                    </a:lnTo>
                    <a:lnTo>
                      <a:pt x="14612" y="17996"/>
                    </a:lnTo>
                    <a:close/>
                    <a:moveTo>
                      <a:pt x="5134" y="3103"/>
                    </a:moveTo>
                    <a:lnTo>
                      <a:pt x="4305" y="1923"/>
                    </a:lnTo>
                    <a:lnTo>
                      <a:pt x="4466" y="1808"/>
                    </a:lnTo>
                    <a:lnTo>
                      <a:pt x="5295" y="2988"/>
                    </a:lnTo>
                    <a:close/>
                    <a:moveTo>
                      <a:pt x="15435" y="17467"/>
                    </a:moveTo>
                    <a:lnTo>
                      <a:pt x="16264" y="18647"/>
                    </a:lnTo>
                    <a:lnTo>
                      <a:pt x="16103" y="18762"/>
                    </a:lnTo>
                    <a:lnTo>
                      <a:pt x="15280" y="17582"/>
                    </a:lnTo>
                    <a:close/>
                    <a:moveTo>
                      <a:pt x="4530" y="3580"/>
                    </a:moveTo>
                    <a:lnTo>
                      <a:pt x="3603" y="2470"/>
                    </a:lnTo>
                    <a:lnTo>
                      <a:pt x="3753" y="2343"/>
                    </a:lnTo>
                    <a:lnTo>
                      <a:pt x="4679" y="3448"/>
                    </a:lnTo>
                    <a:close/>
                    <a:moveTo>
                      <a:pt x="16039" y="16995"/>
                    </a:moveTo>
                    <a:lnTo>
                      <a:pt x="16966" y="18100"/>
                    </a:lnTo>
                    <a:lnTo>
                      <a:pt x="16816" y="18232"/>
                    </a:lnTo>
                    <a:lnTo>
                      <a:pt x="15890" y="17122"/>
                    </a:lnTo>
                    <a:close/>
                    <a:moveTo>
                      <a:pt x="3960" y="4104"/>
                    </a:moveTo>
                    <a:lnTo>
                      <a:pt x="2941" y="3080"/>
                    </a:lnTo>
                    <a:lnTo>
                      <a:pt x="3080" y="2947"/>
                    </a:lnTo>
                    <a:lnTo>
                      <a:pt x="4098" y="3966"/>
                    </a:lnTo>
                    <a:close/>
                    <a:moveTo>
                      <a:pt x="16609" y="16460"/>
                    </a:moveTo>
                    <a:lnTo>
                      <a:pt x="17628" y="17484"/>
                    </a:lnTo>
                    <a:lnTo>
                      <a:pt x="17495" y="17622"/>
                    </a:lnTo>
                    <a:lnTo>
                      <a:pt x="16471" y="16598"/>
                    </a:lnTo>
                    <a:close/>
                    <a:moveTo>
                      <a:pt x="3454" y="4680"/>
                    </a:moveTo>
                    <a:lnTo>
                      <a:pt x="2343" y="3753"/>
                    </a:lnTo>
                    <a:lnTo>
                      <a:pt x="2475" y="3598"/>
                    </a:lnTo>
                    <a:lnTo>
                      <a:pt x="3580" y="4530"/>
                    </a:lnTo>
                    <a:close/>
                    <a:moveTo>
                      <a:pt x="17121" y="15896"/>
                    </a:moveTo>
                    <a:lnTo>
                      <a:pt x="18226" y="16822"/>
                    </a:lnTo>
                    <a:lnTo>
                      <a:pt x="18100" y="16972"/>
                    </a:lnTo>
                    <a:lnTo>
                      <a:pt x="16989" y="16045"/>
                    </a:lnTo>
                    <a:close/>
                    <a:moveTo>
                      <a:pt x="2993" y="5295"/>
                    </a:moveTo>
                    <a:lnTo>
                      <a:pt x="1808" y="4472"/>
                    </a:lnTo>
                    <a:lnTo>
                      <a:pt x="1923" y="4311"/>
                    </a:lnTo>
                    <a:lnTo>
                      <a:pt x="3103" y="5140"/>
                    </a:lnTo>
                    <a:close/>
                    <a:moveTo>
                      <a:pt x="17582" y="15274"/>
                    </a:moveTo>
                    <a:lnTo>
                      <a:pt x="18761" y="16103"/>
                    </a:lnTo>
                    <a:lnTo>
                      <a:pt x="18646" y="16258"/>
                    </a:lnTo>
                    <a:lnTo>
                      <a:pt x="17467" y="15435"/>
                    </a:lnTo>
                    <a:close/>
                    <a:moveTo>
                      <a:pt x="2579" y="5951"/>
                    </a:moveTo>
                    <a:lnTo>
                      <a:pt x="1330" y="5232"/>
                    </a:lnTo>
                    <a:lnTo>
                      <a:pt x="1428" y="5059"/>
                    </a:lnTo>
                    <a:lnTo>
                      <a:pt x="2682" y="5779"/>
                    </a:lnTo>
                    <a:close/>
                    <a:moveTo>
                      <a:pt x="17990" y="14618"/>
                    </a:moveTo>
                    <a:lnTo>
                      <a:pt x="19239" y="15338"/>
                    </a:lnTo>
                    <a:lnTo>
                      <a:pt x="19141" y="15510"/>
                    </a:lnTo>
                    <a:lnTo>
                      <a:pt x="17887" y="14791"/>
                    </a:lnTo>
                    <a:close/>
                    <a:moveTo>
                      <a:pt x="2234" y="6636"/>
                    </a:moveTo>
                    <a:lnTo>
                      <a:pt x="927" y="6026"/>
                    </a:lnTo>
                    <a:lnTo>
                      <a:pt x="1014" y="5842"/>
                    </a:lnTo>
                    <a:lnTo>
                      <a:pt x="2320" y="6458"/>
                    </a:lnTo>
                    <a:close/>
                    <a:moveTo>
                      <a:pt x="18336" y="13928"/>
                    </a:moveTo>
                    <a:lnTo>
                      <a:pt x="19642" y="14543"/>
                    </a:lnTo>
                    <a:lnTo>
                      <a:pt x="19556" y="14722"/>
                    </a:lnTo>
                    <a:lnTo>
                      <a:pt x="18249" y="14112"/>
                    </a:lnTo>
                    <a:close/>
                    <a:moveTo>
                      <a:pt x="1946" y="7356"/>
                    </a:moveTo>
                    <a:lnTo>
                      <a:pt x="588" y="6861"/>
                    </a:lnTo>
                    <a:lnTo>
                      <a:pt x="651" y="6671"/>
                    </a:lnTo>
                    <a:lnTo>
                      <a:pt x="2015" y="7166"/>
                    </a:lnTo>
                    <a:close/>
                    <a:moveTo>
                      <a:pt x="18623" y="13220"/>
                    </a:moveTo>
                    <a:lnTo>
                      <a:pt x="19981" y="13715"/>
                    </a:lnTo>
                    <a:lnTo>
                      <a:pt x="19918" y="13899"/>
                    </a:lnTo>
                    <a:lnTo>
                      <a:pt x="18560" y="13404"/>
                    </a:lnTo>
                    <a:close/>
                    <a:moveTo>
                      <a:pt x="1727" y="8086"/>
                    </a:moveTo>
                    <a:lnTo>
                      <a:pt x="329" y="7712"/>
                    </a:lnTo>
                    <a:lnTo>
                      <a:pt x="381" y="7528"/>
                    </a:lnTo>
                    <a:lnTo>
                      <a:pt x="1773" y="7902"/>
                    </a:lnTo>
                    <a:close/>
                    <a:moveTo>
                      <a:pt x="18848" y="12477"/>
                    </a:moveTo>
                    <a:lnTo>
                      <a:pt x="20240" y="12851"/>
                    </a:lnTo>
                    <a:lnTo>
                      <a:pt x="20189" y="13036"/>
                    </a:lnTo>
                    <a:lnTo>
                      <a:pt x="18796" y="12662"/>
                    </a:lnTo>
                    <a:close/>
                    <a:moveTo>
                      <a:pt x="1566" y="8846"/>
                    </a:moveTo>
                    <a:lnTo>
                      <a:pt x="145" y="8599"/>
                    </a:lnTo>
                    <a:lnTo>
                      <a:pt x="179" y="8403"/>
                    </a:lnTo>
                    <a:lnTo>
                      <a:pt x="1601" y="8656"/>
                    </a:lnTo>
                    <a:close/>
                    <a:moveTo>
                      <a:pt x="19003" y="11724"/>
                    </a:moveTo>
                    <a:lnTo>
                      <a:pt x="20430" y="11971"/>
                    </a:lnTo>
                    <a:lnTo>
                      <a:pt x="20390" y="12167"/>
                    </a:lnTo>
                    <a:lnTo>
                      <a:pt x="18969" y="11913"/>
                    </a:lnTo>
                    <a:close/>
                    <a:moveTo>
                      <a:pt x="1474" y="9612"/>
                    </a:moveTo>
                    <a:lnTo>
                      <a:pt x="35" y="9485"/>
                    </a:lnTo>
                    <a:lnTo>
                      <a:pt x="47" y="9289"/>
                    </a:lnTo>
                    <a:lnTo>
                      <a:pt x="1485" y="9422"/>
                    </a:lnTo>
                    <a:close/>
                    <a:moveTo>
                      <a:pt x="19095" y="10958"/>
                    </a:moveTo>
                    <a:lnTo>
                      <a:pt x="20534" y="11085"/>
                    </a:lnTo>
                    <a:lnTo>
                      <a:pt x="20522" y="11280"/>
                    </a:lnTo>
                    <a:lnTo>
                      <a:pt x="19084" y="11154"/>
                    </a:lnTo>
                    <a:close/>
                    <a:moveTo>
                      <a:pt x="1445" y="10383"/>
                    </a:moveTo>
                    <a:lnTo>
                      <a:pt x="1" y="10383"/>
                    </a:lnTo>
                    <a:lnTo>
                      <a:pt x="1" y="10187"/>
                    </a:lnTo>
                    <a:lnTo>
                      <a:pt x="1445" y="10187"/>
                    </a:lnTo>
                    <a:close/>
                    <a:moveTo>
                      <a:pt x="20574" y="10187"/>
                    </a:moveTo>
                    <a:lnTo>
                      <a:pt x="20574" y="10383"/>
                    </a:lnTo>
                    <a:lnTo>
                      <a:pt x="19124" y="10383"/>
                    </a:lnTo>
                    <a:lnTo>
                      <a:pt x="19124" y="10187"/>
                    </a:lnTo>
                    <a:close/>
                    <a:moveTo>
                      <a:pt x="1485" y="11154"/>
                    </a:moveTo>
                    <a:lnTo>
                      <a:pt x="47" y="11280"/>
                    </a:lnTo>
                    <a:lnTo>
                      <a:pt x="35" y="11085"/>
                    </a:lnTo>
                    <a:lnTo>
                      <a:pt x="1474" y="10958"/>
                    </a:lnTo>
                    <a:close/>
                    <a:moveTo>
                      <a:pt x="19084" y="9422"/>
                    </a:moveTo>
                    <a:lnTo>
                      <a:pt x="20522" y="9289"/>
                    </a:lnTo>
                    <a:lnTo>
                      <a:pt x="20534" y="9485"/>
                    </a:lnTo>
                    <a:lnTo>
                      <a:pt x="19095" y="9612"/>
                    </a:lnTo>
                    <a:close/>
                    <a:moveTo>
                      <a:pt x="1595" y="11913"/>
                    </a:moveTo>
                    <a:lnTo>
                      <a:pt x="173" y="12167"/>
                    </a:lnTo>
                    <a:lnTo>
                      <a:pt x="133" y="11971"/>
                    </a:lnTo>
                    <a:lnTo>
                      <a:pt x="1560" y="11724"/>
                    </a:lnTo>
                    <a:close/>
                    <a:moveTo>
                      <a:pt x="18974" y="8650"/>
                    </a:moveTo>
                    <a:lnTo>
                      <a:pt x="20402" y="8397"/>
                    </a:lnTo>
                    <a:lnTo>
                      <a:pt x="20436" y="8593"/>
                    </a:lnTo>
                    <a:lnTo>
                      <a:pt x="19009" y="8846"/>
                    </a:lnTo>
                    <a:close/>
                    <a:moveTo>
                      <a:pt x="1773" y="12673"/>
                    </a:moveTo>
                    <a:lnTo>
                      <a:pt x="381" y="13047"/>
                    </a:lnTo>
                    <a:lnTo>
                      <a:pt x="329" y="12857"/>
                    </a:lnTo>
                    <a:lnTo>
                      <a:pt x="1727" y="12483"/>
                    </a:lnTo>
                    <a:close/>
                    <a:moveTo>
                      <a:pt x="18796" y="7902"/>
                    </a:moveTo>
                    <a:lnTo>
                      <a:pt x="20189" y="7528"/>
                    </a:lnTo>
                    <a:lnTo>
                      <a:pt x="20240" y="7712"/>
                    </a:lnTo>
                    <a:lnTo>
                      <a:pt x="18848" y="8086"/>
                    </a:lnTo>
                    <a:close/>
                    <a:moveTo>
                      <a:pt x="2015" y="13398"/>
                    </a:moveTo>
                    <a:lnTo>
                      <a:pt x="651" y="13893"/>
                    </a:lnTo>
                    <a:lnTo>
                      <a:pt x="588" y="13709"/>
                    </a:lnTo>
                    <a:lnTo>
                      <a:pt x="1946" y="13208"/>
                    </a:lnTo>
                    <a:close/>
                    <a:moveTo>
                      <a:pt x="18560" y="7166"/>
                    </a:moveTo>
                    <a:lnTo>
                      <a:pt x="19918" y="6671"/>
                    </a:lnTo>
                    <a:lnTo>
                      <a:pt x="19981" y="6861"/>
                    </a:lnTo>
                    <a:lnTo>
                      <a:pt x="18623" y="7356"/>
                    </a:lnTo>
                    <a:close/>
                    <a:moveTo>
                      <a:pt x="2314" y="14112"/>
                    </a:moveTo>
                    <a:lnTo>
                      <a:pt x="1008" y="14722"/>
                    </a:lnTo>
                    <a:lnTo>
                      <a:pt x="921" y="14543"/>
                    </a:lnTo>
                    <a:lnTo>
                      <a:pt x="2228" y="13928"/>
                    </a:lnTo>
                    <a:close/>
                    <a:moveTo>
                      <a:pt x="18255" y="6464"/>
                    </a:moveTo>
                    <a:lnTo>
                      <a:pt x="19567" y="5848"/>
                    </a:lnTo>
                    <a:lnTo>
                      <a:pt x="19653" y="6032"/>
                    </a:lnTo>
                    <a:lnTo>
                      <a:pt x="18341" y="6642"/>
                    </a:lnTo>
                    <a:close/>
                    <a:moveTo>
                      <a:pt x="2682" y="14791"/>
                    </a:moveTo>
                    <a:lnTo>
                      <a:pt x="1428" y="15510"/>
                    </a:lnTo>
                    <a:lnTo>
                      <a:pt x="1330" y="15338"/>
                    </a:lnTo>
                    <a:lnTo>
                      <a:pt x="2579" y="14618"/>
                    </a:lnTo>
                    <a:close/>
                    <a:moveTo>
                      <a:pt x="17887" y="5779"/>
                    </a:moveTo>
                    <a:lnTo>
                      <a:pt x="19141" y="5059"/>
                    </a:lnTo>
                    <a:lnTo>
                      <a:pt x="19239" y="5232"/>
                    </a:lnTo>
                    <a:lnTo>
                      <a:pt x="17990" y="5951"/>
                    </a:lnTo>
                    <a:close/>
                    <a:moveTo>
                      <a:pt x="3097" y="15435"/>
                    </a:moveTo>
                    <a:lnTo>
                      <a:pt x="1917" y="16258"/>
                    </a:lnTo>
                    <a:lnTo>
                      <a:pt x="1802" y="16103"/>
                    </a:lnTo>
                    <a:lnTo>
                      <a:pt x="2982" y="15274"/>
                    </a:lnTo>
                    <a:close/>
                    <a:moveTo>
                      <a:pt x="17472" y="5134"/>
                    </a:moveTo>
                    <a:lnTo>
                      <a:pt x="18652" y="4306"/>
                    </a:lnTo>
                    <a:lnTo>
                      <a:pt x="18767" y="4461"/>
                    </a:lnTo>
                    <a:lnTo>
                      <a:pt x="17587" y="5290"/>
                    </a:lnTo>
                    <a:close/>
                    <a:moveTo>
                      <a:pt x="3580" y="16045"/>
                    </a:moveTo>
                    <a:lnTo>
                      <a:pt x="2475" y="16972"/>
                    </a:lnTo>
                    <a:lnTo>
                      <a:pt x="2343" y="16822"/>
                    </a:lnTo>
                    <a:lnTo>
                      <a:pt x="3454" y="15896"/>
                    </a:lnTo>
                    <a:close/>
                    <a:moveTo>
                      <a:pt x="16989" y="4530"/>
                    </a:moveTo>
                    <a:lnTo>
                      <a:pt x="18100" y="3598"/>
                    </a:lnTo>
                    <a:lnTo>
                      <a:pt x="18226" y="3753"/>
                    </a:lnTo>
                    <a:lnTo>
                      <a:pt x="17121" y="4680"/>
                    </a:lnTo>
                    <a:close/>
                    <a:moveTo>
                      <a:pt x="4104" y="16604"/>
                    </a:moveTo>
                    <a:lnTo>
                      <a:pt x="3085" y="17628"/>
                    </a:lnTo>
                    <a:lnTo>
                      <a:pt x="2947" y="17490"/>
                    </a:lnTo>
                    <a:lnTo>
                      <a:pt x="3966" y="16471"/>
                    </a:lnTo>
                    <a:close/>
                    <a:moveTo>
                      <a:pt x="16465" y="3966"/>
                    </a:moveTo>
                    <a:lnTo>
                      <a:pt x="17484" y="2947"/>
                    </a:lnTo>
                    <a:lnTo>
                      <a:pt x="17622" y="3080"/>
                    </a:lnTo>
                    <a:lnTo>
                      <a:pt x="16603" y="4104"/>
                    </a:lnTo>
                    <a:close/>
                    <a:moveTo>
                      <a:pt x="4679" y="17116"/>
                    </a:moveTo>
                    <a:lnTo>
                      <a:pt x="3753" y="18226"/>
                    </a:lnTo>
                    <a:lnTo>
                      <a:pt x="3603" y="18094"/>
                    </a:lnTo>
                    <a:lnTo>
                      <a:pt x="4530" y="16989"/>
                    </a:lnTo>
                    <a:close/>
                    <a:moveTo>
                      <a:pt x="15890" y="3448"/>
                    </a:moveTo>
                    <a:lnTo>
                      <a:pt x="16816" y="2343"/>
                    </a:lnTo>
                    <a:lnTo>
                      <a:pt x="16966" y="2470"/>
                    </a:lnTo>
                    <a:lnTo>
                      <a:pt x="16039" y="3580"/>
                    </a:lnTo>
                    <a:close/>
                    <a:moveTo>
                      <a:pt x="5295" y="17582"/>
                    </a:moveTo>
                    <a:lnTo>
                      <a:pt x="4466" y="18762"/>
                    </a:lnTo>
                    <a:lnTo>
                      <a:pt x="4305" y="18647"/>
                    </a:lnTo>
                    <a:lnTo>
                      <a:pt x="5134" y="17467"/>
                    </a:lnTo>
                    <a:close/>
                    <a:moveTo>
                      <a:pt x="15280" y="2988"/>
                    </a:moveTo>
                    <a:lnTo>
                      <a:pt x="16103" y="1808"/>
                    </a:lnTo>
                    <a:lnTo>
                      <a:pt x="16264" y="1923"/>
                    </a:lnTo>
                    <a:lnTo>
                      <a:pt x="15435" y="3103"/>
                    </a:lnTo>
                    <a:close/>
                    <a:moveTo>
                      <a:pt x="5945" y="17985"/>
                    </a:moveTo>
                    <a:lnTo>
                      <a:pt x="5226" y="19239"/>
                    </a:lnTo>
                    <a:lnTo>
                      <a:pt x="5053" y="19136"/>
                    </a:lnTo>
                    <a:lnTo>
                      <a:pt x="5773" y="17887"/>
                    </a:lnTo>
                    <a:close/>
                    <a:moveTo>
                      <a:pt x="14624" y="2579"/>
                    </a:moveTo>
                    <a:lnTo>
                      <a:pt x="15343" y="1325"/>
                    </a:lnTo>
                    <a:lnTo>
                      <a:pt x="15516" y="1428"/>
                    </a:lnTo>
                    <a:lnTo>
                      <a:pt x="14796" y="2677"/>
                    </a:lnTo>
                    <a:close/>
                    <a:moveTo>
                      <a:pt x="6458" y="18255"/>
                    </a:moveTo>
                    <a:lnTo>
                      <a:pt x="6636" y="18342"/>
                    </a:lnTo>
                    <a:lnTo>
                      <a:pt x="6026" y="19648"/>
                    </a:lnTo>
                    <a:lnTo>
                      <a:pt x="5848" y="19562"/>
                    </a:lnTo>
                    <a:close/>
                    <a:moveTo>
                      <a:pt x="14112" y="2314"/>
                    </a:moveTo>
                    <a:lnTo>
                      <a:pt x="13933" y="2228"/>
                    </a:lnTo>
                    <a:lnTo>
                      <a:pt x="14543" y="916"/>
                    </a:lnTo>
                    <a:lnTo>
                      <a:pt x="14722" y="1002"/>
                    </a:lnTo>
                    <a:close/>
                    <a:moveTo>
                      <a:pt x="7171" y="18555"/>
                    </a:moveTo>
                    <a:lnTo>
                      <a:pt x="7355" y="18618"/>
                    </a:lnTo>
                    <a:lnTo>
                      <a:pt x="6860" y="19982"/>
                    </a:lnTo>
                    <a:lnTo>
                      <a:pt x="6676" y="19913"/>
                    </a:lnTo>
                    <a:close/>
                    <a:moveTo>
                      <a:pt x="13398" y="2009"/>
                    </a:moveTo>
                    <a:lnTo>
                      <a:pt x="13214" y="1946"/>
                    </a:lnTo>
                    <a:lnTo>
                      <a:pt x="13709" y="588"/>
                    </a:lnTo>
                    <a:lnTo>
                      <a:pt x="13899" y="651"/>
                    </a:lnTo>
                    <a:close/>
                    <a:moveTo>
                      <a:pt x="7902" y="18802"/>
                    </a:moveTo>
                    <a:lnTo>
                      <a:pt x="8092" y="18848"/>
                    </a:lnTo>
                    <a:lnTo>
                      <a:pt x="7718" y="20246"/>
                    </a:lnTo>
                    <a:lnTo>
                      <a:pt x="7528" y="20195"/>
                    </a:lnTo>
                    <a:close/>
                    <a:moveTo>
                      <a:pt x="12667" y="1773"/>
                    </a:moveTo>
                    <a:lnTo>
                      <a:pt x="12477" y="1722"/>
                    </a:lnTo>
                    <a:lnTo>
                      <a:pt x="12851" y="329"/>
                    </a:lnTo>
                    <a:lnTo>
                      <a:pt x="13041" y="375"/>
                    </a:lnTo>
                    <a:close/>
                    <a:moveTo>
                      <a:pt x="8650" y="18975"/>
                    </a:moveTo>
                    <a:lnTo>
                      <a:pt x="8846" y="19009"/>
                    </a:lnTo>
                    <a:lnTo>
                      <a:pt x="8593" y="20431"/>
                    </a:lnTo>
                    <a:lnTo>
                      <a:pt x="8403" y="20396"/>
                    </a:lnTo>
                    <a:close/>
                    <a:moveTo>
                      <a:pt x="11919" y="1601"/>
                    </a:moveTo>
                    <a:lnTo>
                      <a:pt x="11723" y="1566"/>
                    </a:lnTo>
                    <a:lnTo>
                      <a:pt x="11976" y="139"/>
                    </a:lnTo>
                    <a:lnTo>
                      <a:pt x="12172" y="174"/>
                    </a:lnTo>
                    <a:close/>
                    <a:moveTo>
                      <a:pt x="9416" y="19078"/>
                    </a:moveTo>
                    <a:lnTo>
                      <a:pt x="9611" y="19095"/>
                    </a:lnTo>
                    <a:lnTo>
                      <a:pt x="9479" y="20534"/>
                    </a:lnTo>
                    <a:lnTo>
                      <a:pt x="9283" y="20517"/>
                    </a:lnTo>
                    <a:close/>
                    <a:moveTo>
                      <a:pt x="11154" y="1486"/>
                    </a:moveTo>
                    <a:lnTo>
                      <a:pt x="10964" y="1468"/>
                    </a:lnTo>
                    <a:lnTo>
                      <a:pt x="11090" y="30"/>
                    </a:lnTo>
                    <a:lnTo>
                      <a:pt x="11286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958" name="Google Shape;95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8650" y="170425"/>
            <a:ext cx="4105600" cy="2204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9" name="Google Shape;959;p42"/>
          <p:cNvGrpSpPr/>
          <p:nvPr/>
        </p:nvGrpSpPr>
        <p:grpSpPr>
          <a:xfrm>
            <a:off x="6072235" y="468453"/>
            <a:ext cx="1560410" cy="1442641"/>
            <a:chOff x="-5971525" y="3273750"/>
            <a:chExt cx="292250" cy="290650"/>
          </a:xfrm>
        </p:grpSpPr>
        <p:sp>
          <p:nvSpPr>
            <p:cNvPr id="960" name="Google Shape;960;p42"/>
            <p:cNvSpPr/>
            <p:nvPr/>
          </p:nvSpPr>
          <p:spPr>
            <a:xfrm>
              <a:off x="-5868325" y="3273750"/>
              <a:ext cx="85075" cy="84300"/>
            </a:xfrm>
            <a:custGeom>
              <a:rect b="b" l="l" r="r" t="t"/>
              <a:pathLst>
                <a:path extrusionOk="0" h="3372" w="3403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-5971525" y="3308400"/>
              <a:ext cx="292250" cy="256000"/>
            </a:xfrm>
            <a:custGeom>
              <a:rect b="b" l="l" r="r" t="t"/>
              <a:pathLst>
                <a:path extrusionOk="0" h="10240" w="1169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" name="Google Shape;966;p43"/>
          <p:cNvPicPr preferRelativeResize="0"/>
          <p:nvPr/>
        </p:nvPicPr>
        <p:blipFill rotWithShape="1">
          <a:blip r:embed="rId3">
            <a:alphaModFix/>
          </a:blip>
          <a:srcRect b="0" l="13969" r="-13969" t="0"/>
          <a:stretch/>
        </p:blipFill>
        <p:spPr>
          <a:xfrm>
            <a:off x="2129975" y="356100"/>
            <a:ext cx="5018700" cy="44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275" y="504950"/>
            <a:ext cx="3971976" cy="4067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8" name="Google Shape;968;p43"/>
          <p:cNvGrpSpPr/>
          <p:nvPr/>
        </p:nvGrpSpPr>
        <p:grpSpPr>
          <a:xfrm>
            <a:off x="5737364" y="3294693"/>
            <a:ext cx="1990660" cy="1848806"/>
            <a:chOff x="-20946600" y="3317850"/>
            <a:chExt cx="304825" cy="304050"/>
          </a:xfrm>
        </p:grpSpPr>
        <p:sp>
          <p:nvSpPr>
            <p:cNvPr id="969" name="Google Shape;969;p43"/>
            <p:cNvSpPr/>
            <p:nvPr/>
          </p:nvSpPr>
          <p:spPr>
            <a:xfrm>
              <a:off x="-20946600" y="3317850"/>
              <a:ext cx="232350" cy="248925"/>
            </a:xfrm>
            <a:custGeom>
              <a:rect b="b" l="l" r="r" t="t"/>
              <a:pathLst>
                <a:path extrusionOk="0" h="9957" w="9294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3"/>
            <p:cNvSpPr/>
            <p:nvPr/>
          </p:nvSpPr>
          <p:spPr>
            <a:xfrm>
              <a:off x="-20775700" y="3318650"/>
              <a:ext cx="133925" cy="249700"/>
            </a:xfrm>
            <a:custGeom>
              <a:rect b="b" l="l" r="r" t="t"/>
              <a:pathLst>
                <a:path extrusionOk="0" h="9988" w="5357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-20890700" y="3586425"/>
              <a:ext cx="195375" cy="35475"/>
            </a:xfrm>
            <a:custGeom>
              <a:rect b="b" l="l" r="r" t="t"/>
              <a:pathLst>
                <a:path extrusionOk="0" h="1419" w="7815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6" name="Google Shape;976;p44"/>
          <p:cNvPicPr preferRelativeResize="0"/>
          <p:nvPr/>
        </p:nvPicPr>
        <p:blipFill rotWithShape="1">
          <a:blip r:embed="rId3">
            <a:alphaModFix/>
          </a:blip>
          <a:srcRect b="0" l="13969" r="-13969" t="0"/>
          <a:stretch/>
        </p:blipFill>
        <p:spPr>
          <a:xfrm>
            <a:off x="812975" y="59775"/>
            <a:ext cx="4314625" cy="20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44"/>
          <p:cNvPicPr preferRelativeResize="0"/>
          <p:nvPr/>
        </p:nvPicPr>
        <p:blipFill rotWithShape="1">
          <a:blip r:embed="rId3">
            <a:alphaModFix/>
          </a:blip>
          <a:srcRect b="0" l="13969" r="-13969" t="0"/>
          <a:stretch/>
        </p:blipFill>
        <p:spPr>
          <a:xfrm>
            <a:off x="4013175" y="2025950"/>
            <a:ext cx="4225350" cy="20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525" y="204225"/>
            <a:ext cx="3378550" cy="178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5700" y="2154025"/>
            <a:ext cx="3344201" cy="17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44"/>
          <p:cNvPicPr preferRelativeResize="0"/>
          <p:nvPr/>
        </p:nvPicPr>
        <p:blipFill rotWithShape="1">
          <a:blip r:embed="rId3">
            <a:alphaModFix/>
          </a:blip>
          <a:srcRect b="0" l="13969" r="-13969" t="0"/>
          <a:stretch/>
        </p:blipFill>
        <p:spPr>
          <a:xfrm>
            <a:off x="882575" y="2932425"/>
            <a:ext cx="3783625" cy="19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3306" y="3058512"/>
            <a:ext cx="2961339" cy="17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Проблематика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6" name="Google Shape;436;p31"/>
          <p:cNvSpPr txBox="1"/>
          <p:nvPr>
            <p:ph idx="1" type="subTitle"/>
          </p:nvPr>
        </p:nvSpPr>
        <p:spPr>
          <a:xfrm>
            <a:off x="2917225" y="1017725"/>
            <a:ext cx="42405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Команды разработки не анализируют коммиты на предмет аномалий</a:t>
            </a:r>
            <a:endParaRPr sz="1800">
              <a:solidFill>
                <a:srgbClr val="21212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437" name="Google Shape;437;p31"/>
          <p:cNvSpPr txBox="1"/>
          <p:nvPr>
            <p:ph idx="2" type="subTitle"/>
          </p:nvPr>
        </p:nvSpPr>
        <p:spPr>
          <a:xfrm>
            <a:off x="2917225" y="2142550"/>
            <a:ext cx="42405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Возможны</a:t>
            </a:r>
            <a:r>
              <a:rPr lang="en" sz="1900">
                <a:solidFill>
                  <a:srgbClr val="EFEDE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rgbClr val="21212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угрозы</a:t>
            </a:r>
            <a:r>
              <a:rPr lang="en" sz="1900">
                <a:solidFill>
                  <a:srgbClr val="EFEDE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>
                <a:solidFill>
                  <a:srgbClr val="21212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безопасности (инсайдеры, саботаж)</a:t>
            </a:r>
            <a:endParaRPr sz="1900">
              <a:solidFill>
                <a:srgbClr val="EFEDE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1"/>
          <p:cNvSpPr txBox="1"/>
          <p:nvPr>
            <p:ph idx="4" type="subTitle"/>
          </p:nvPr>
        </p:nvSpPr>
        <p:spPr>
          <a:xfrm>
            <a:off x="2917225" y="3297925"/>
            <a:ext cx="42405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1212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Отсутствие инструментов для анализа поведения в репозиториях</a:t>
            </a:r>
            <a:endParaRPr sz="1800">
              <a:solidFill>
                <a:srgbClr val="21212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1"/>
          <p:cNvSpPr txBox="1"/>
          <p:nvPr>
            <p:ph idx="5" type="title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0" name="Google Shape;440;p31"/>
          <p:cNvSpPr txBox="1"/>
          <p:nvPr>
            <p:ph idx="7" type="title"/>
          </p:nvPr>
        </p:nvSpPr>
        <p:spPr>
          <a:xfrm>
            <a:off x="1986273" y="2531354"/>
            <a:ext cx="5904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1" name="Google Shape;441;p31"/>
          <p:cNvSpPr txBox="1"/>
          <p:nvPr>
            <p:ph idx="6" type="title"/>
          </p:nvPr>
        </p:nvSpPr>
        <p:spPr>
          <a:xfrm>
            <a:off x="1986273" y="3661383"/>
            <a:ext cx="590400" cy="3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42" name="Google Shape;442;p31"/>
          <p:cNvGrpSpPr/>
          <p:nvPr/>
        </p:nvGrpSpPr>
        <p:grpSpPr>
          <a:xfrm>
            <a:off x="7157727" y="1852346"/>
            <a:ext cx="1621728" cy="1617798"/>
            <a:chOff x="1078275" y="2139824"/>
            <a:chExt cx="2474788" cy="2468790"/>
          </a:xfrm>
        </p:grpSpPr>
        <p:sp>
          <p:nvSpPr>
            <p:cNvPr id="443" name="Google Shape;443;p31"/>
            <p:cNvSpPr/>
            <p:nvPr/>
          </p:nvSpPr>
          <p:spPr>
            <a:xfrm>
              <a:off x="1483431" y="2576795"/>
              <a:ext cx="1578449" cy="1578255"/>
            </a:xfrm>
            <a:custGeom>
              <a:rect b="b" l="l" r="r" t="t"/>
              <a:pathLst>
                <a:path extrusionOk="0" h="33983" w="33989">
                  <a:moveTo>
                    <a:pt x="17063" y="1007"/>
                  </a:moveTo>
                  <a:lnTo>
                    <a:pt x="16920" y="1007"/>
                  </a:lnTo>
                  <a:lnTo>
                    <a:pt x="16920" y="0"/>
                  </a:lnTo>
                  <a:lnTo>
                    <a:pt x="17063" y="0"/>
                  </a:lnTo>
                  <a:close/>
                  <a:moveTo>
                    <a:pt x="17063" y="33982"/>
                  </a:moveTo>
                  <a:lnTo>
                    <a:pt x="16920" y="33982"/>
                  </a:lnTo>
                  <a:lnTo>
                    <a:pt x="16920" y="32975"/>
                  </a:lnTo>
                  <a:lnTo>
                    <a:pt x="17063" y="32975"/>
                  </a:lnTo>
                  <a:close/>
                  <a:moveTo>
                    <a:pt x="15677" y="1053"/>
                  </a:moveTo>
                  <a:lnTo>
                    <a:pt x="15533" y="1071"/>
                  </a:lnTo>
                  <a:lnTo>
                    <a:pt x="15446" y="69"/>
                  </a:lnTo>
                  <a:lnTo>
                    <a:pt x="15590" y="52"/>
                  </a:lnTo>
                  <a:close/>
                  <a:moveTo>
                    <a:pt x="18548" y="33908"/>
                  </a:moveTo>
                  <a:lnTo>
                    <a:pt x="18404" y="33925"/>
                  </a:lnTo>
                  <a:lnTo>
                    <a:pt x="18312" y="32924"/>
                  </a:lnTo>
                  <a:lnTo>
                    <a:pt x="18456" y="32906"/>
                  </a:lnTo>
                  <a:close/>
                  <a:moveTo>
                    <a:pt x="14290" y="1238"/>
                  </a:moveTo>
                  <a:lnTo>
                    <a:pt x="14151" y="1255"/>
                  </a:lnTo>
                  <a:lnTo>
                    <a:pt x="13979" y="265"/>
                  </a:lnTo>
                  <a:lnTo>
                    <a:pt x="14117" y="242"/>
                  </a:lnTo>
                  <a:close/>
                  <a:moveTo>
                    <a:pt x="20016" y="33706"/>
                  </a:moveTo>
                  <a:lnTo>
                    <a:pt x="19878" y="33729"/>
                  </a:lnTo>
                  <a:lnTo>
                    <a:pt x="19705" y="32734"/>
                  </a:lnTo>
                  <a:lnTo>
                    <a:pt x="19843" y="32716"/>
                  </a:lnTo>
                  <a:close/>
                  <a:moveTo>
                    <a:pt x="12926" y="1531"/>
                  </a:moveTo>
                  <a:lnTo>
                    <a:pt x="12793" y="1566"/>
                  </a:lnTo>
                  <a:lnTo>
                    <a:pt x="12534" y="593"/>
                  </a:lnTo>
                  <a:lnTo>
                    <a:pt x="12667" y="558"/>
                  </a:lnTo>
                  <a:close/>
                  <a:moveTo>
                    <a:pt x="21460" y="33384"/>
                  </a:moveTo>
                  <a:lnTo>
                    <a:pt x="21322" y="33419"/>
                  </a:lnTo>
                  <a:lnTo>
                    <a:pt x="21063" y="32446"/>
                  </a:lnTo>
                  <a:lnTo>
                    <a:pt x="21201" y="32411"/>
                  </a:lnTo>
                  <a:close/>
                  <a:moveTo>
                    <a:pt x="11596" y="1940"/>
                  </a:moveTo>
                  <a:lnTo>
                    <a:pt x="11458" y="1991"/>
                  </a:lnTo>
                  <a:lnTo>
                    <a:pt x="11113" y="1048"/>
                  </a:lnTo>
                  <a:lnTo>
                    <a:pt x="11251" y="996"/>
                  </a:lnTo>
                  <a:close/>
                  <a:moveTo>
                    <a:pt x="22876" y="32929"/>
                  </a:moveTo>
                  <a:lnTo>
                    <a:pt x="22738" y="32981"/>
                  </a:lnTo>
                  <a:lnTo>
                    <a:pt x="22392" y="32037"/>
                  </a:lnTo>
                  <a:lnTo>
                    <a:pt x="22531" y="31986"/>
                  </a:lnTo>
                  <a:close/>
                  <a:moveTo>
                    <a:pt x="10302" y="2475"/>
                  </a:moveTo>
                  <a:lnTo>
                    <a:pt x="10175" y="2532"/>
                  </a:lnTo>
                  <a:lnTo>
                    <a:pt x="9749" y="1617"/>
                  </a:lnTo>
                  <a:lnTo>
                    <a:pt x="9876" y="1560"/>
                  </a:lnTo>
                  <a:close/>
                  <a:moveTo>
                    <a:pt x="24245" y="32354"/>
                  </a:moveTo>
                  <a:lnTo>
                    <a:pt x="24113" y="32411"/>
                  </a:lnTo>
                  <a:lnTo>
                    <a:pt x="23687" y="31496"/>
                  </a:lnTo>
                  <a:lnTo>
                    <a:pt x="23820" y="31439"/>
                  </a:lnTo>
                  <a:close/>
                  <a:moveTo>
                    <a:pt x="9064" y="3108"/>
                  </a:moveTo>
                  <a:lnTo>
                    <a:pt x="8943" y="3177"/>
                  </a:lnTo>
                  <a:lnTo>
                    <a:pt x="8437" y="2308"/>
                  </a:lnTo>
                  <a:lnTo>
                    <a:pt x="8564" y="2233"/>
                  </a:lnTo>
                  <a:close/>
                  <a:moveTo>
                    <a:pt x="25552" y="31669"/>
                  </a:moveTo>
                  <a:lnTo>
                    <a:pt x="25431" y="31744"/>
                  </a:lnTo>
                  <a:lnTo>
                    <a:pt x="24925" y="30875"/>
                  </a:lnTo>
                  <a:lnTo>
                    <a:pt x="25051" y="30800"/>
                  </a:lnTo>
                  <a:close/>
                  <a:moveTo>
                    <a:pt x="7884" y="3856"/>
                  </a:moveTo>
                  <a:lnTo>
                    <a:pt x="7769" y="3931"/>
                  </a:lnTo>
                  <a:lnTo>
                    <a:pt x="7194" y="3114"/>
                  </a:lnTo>
                  <a:lnTo>
                    <a:pt x="7309" y="3033"/>
                  </a:lnTo>
                  <a:close/>
                  <a:moveTo>
                    <a:pt x="26795" y="30863"/>
                  </a:moveTo>
                  <a:lnTo>
                    <a:pt x="26680" y="30944"/>
                  </a:lnTo>
                  <a:lnTo>
                    <a:pt x="26104" y="30121"/>
                  </a:lnTo>
                  <a:lnTo>
                    <a:pt x="26219" y="30046"/>
                  </a:lnTo>
                  <a:close/>
                  <a:moveTo>
                    <a:pt x="6780" y="4696"/>
                  </a:moveTo>
                  <a:lnTo>
                    <a:pt x="6670" y="4788"/>
                  </a:lnTo>
                  <a:lnTo>
                    <a:pt x="6020" y="4017"/>
                  </a:lnTo>
                  <a:lnTo>
                    <a:pt x="6129" y="3925"/>
                  </a:lnTo>
                  <a:close/>
                  <a:moveTo>
                    <a:pt x="27969" y="29960"/>
                  </a:moveTo>
                  <a:lnTo>
                    <a:pt x="27859" y="30052"/>
                  </a:lnTo>
                  <a:lnTo>
                    <a:pt x="27215" y="29281"/>
                  </a:lnTo>
                  <a:lnTo>
                    <a:pt x="27324" y="29189"/>
                  </a:lnTo>
                  <a:close/>
                  <a:moveTo>
                    <a:pt x="5744" y="5640"/>
                  </a:moveTo>
                  <a:lnTo>
                    <a:pt x="5640" y="5738"/>
                  </a:lnTo>
                  <a:lnTo>
                    <a:pt x="4926" y="5024"/>
                  </a:lnTo>
                  <a:lnTo>
                    <a:pt x="5030" y="4926"/>
                  </a:lnTo>
                  <a:close/>
                  <a:moveTo>
                    <a:pt x="29062" y="28953"/>
                  </a:moveTo>
                  <a:lnTo>
                    <a:pt x="28964" y="29051"/>
                  </a:lnTo>
                  <a:lnTo>
                    <a:pt x="28251" y="28343"/>
                  </a:lnTo>
                  <a:lnTo>
                    <a:pt x="28349" y="28239"/>
                  </a:lnTo>
                  <a:close/>
                  <a:moveTo>
                    <a:pt x="4800" y="6659"/>
                  </a:moveTo>
                  <a:lnTo>
                    <a:pt x="4708" y="6768"/>
                  </a:lnTo>
                  <a:lnTo>
                    <a:pt x="3937" y="6118"/>
                  </a:lnTo>
                  <a:lnTo>
                    <a:pt x="4029" y="6014"/>
                  </a:lnTo>
                  <a:close/>
                  <a:moveTo>
                    <a:pt x="30058" y="27859"/>
                  </a:moveTo>
                  <a:lnTo>
                    <a:pt x="29960" y="27969"/>
                  </a:lnTo>
                  <a:lnTo>
                    <a:pt x="29195" y="27318"/>
                  </a:lnTo>
                  <a:lnTo>
                    <a:pt x="29287" y="27209"/>
                  </a:lnTo>
                  <a:close/>
                  <a:moveTo>
                    <a:pt x="3942" y="7758"/>
                  </a:moveTo>
                  <a:lnTo>
                    <a:pt x="3862" y="7873"/>
                  </a:lnTo>
                  <a:lnTo>
                    <a:pt x="3045" y="7297"/>
                  </a:lnTo>
                  <a:lnTo>
                    <a:pt x="3125" y="7182"/>
                  </a:lnTo>
                  <a:close/>
                  <a:moveTo>
                    <a:pt x="30956" y="26680"/>
                  </a:moveTo>
                  <a:lnTo>
                    <a:pt x="30875" y="26795"/>
                  </a:lnTo>
                  <a:lnTo>
                    <a:pt x="30058" y="26219"/>
                  </a:lnTo>
                  <a:lnTo>
                    <a:pt x="30133" y="26104"/>
                  </a:lnTo>
                  <a:close/>
                  <a:moveTo>
                    <a:pt x="3189" y="8932"/>
                  </a:moveTo>
                  <a:lnTo>
                    <a:pt x="3114" y="9053"/>
                  </a:lnTo>
                  <a:lnTo>
                    <a:pt x="2245" y="8552"/>
                  </a:lnTo>
                  <a:lnTo>
                    <a:pt x="2314" y="8431"/>
                  </a:lnTo>
                  <a:close/>
                  <a:moveTo>
                    <a:pt x="31744" y="25419"/>
                  </a:moveTo>
                  <a:lnTo>
                    <a:pt x="31675" y="25540"/>
                  </a:lnTo>
                  <a:lnTo>
                    <a:pt x="30806" y="25040"/>
                  </a:lnTo>
                  <a:lnTo>
                    <a:pt x="30875" y="24919"/>
                  </a:lnTo>
                  <a:close/>
                  <a:moveTo>
                    <a:pt x="2538" y="10169"/>
                  </a:moveTo>
                  <a:lnTo>
                    <a:pt x="2481" y="10301"/>
                  </a:lnTo>
                  <a:lnTo>
                    <a:pt x="1571" y="9876"/>
                  </a:lnTo>
                  <a:lnTo>
                    <a:pt x="1629" y="9743"/>
                  </a:lnTo>
                  <a:close/>
                  <a:moveTo>
                    <a:pt x="32423" y="24101"/>
                  </a:moveTo>
                  <a:lnTo>
                    <a:pt x="32365" y="24234"/>
                  </a:lnTo>
                  <a:lnTo>
                    <a:pt x="31450" y="23808"/>
                  </a:lnTo>
                  <a:lnTo>
                    <a:pt x="31508" y="23681"/>
                  </a:lnTo>
                  <a:close/>
                  <a:moveTo>
                    <a:pt x="2003" y="11458"/>
                  </a:moveTo>
                  <a:lnTo>
                    <a:pt x="1951" y="11596"/>
                  </a:lnTo>
                  <a:lnTo>
                    <a:pt x="1007" y="11251"/>
                  </a:lnTo>
                  <a:lnTo>
                    <a:pt x="1059" y="11113"/>
                  </a:lnTo>
                  <a:close/>
                  <a:moveTo>
                    <a:pt x="32993" y="22732"/>
                  </a:moveTo>
                  <a:lnTo>
                    <a:pt x="32941" y="22864"/>
                  </a:lnTo>
                  <a:lnTo>
                    <a:pt x="31997" y="22519"/>
                  </a:lnTo>
                  <a:lnTo>
                    <a:pt x="32049" y="22387"/>
                  </a:lnTo>
                  <a:close/>
                  <a:moveTo>
                    <a:pt x="1577" y="12782"/>
                  </a:moveTo>
                  <a:lnTo>
                    <a:pt x="1543" y="12920"/>
                  </a:lnTo>
                  <a:lnTo>
                    <a:pt x="570" y="12661"/>
                  </a:lnTo>
                  <a:lnTo>
                    <a:pt x="605" y="12523"/>
                  </a:lnTo>
                  <a:close/>
                  <a:moveTo>
                    <a:pt x="33430" y="21322"/>
                  </a:moveTo>
                  <a:lnTo>
                    <a:pt x="33396" y="21454"/>
                  </a:lnTo>
                  <a:lnTo>
                    <a:pt x="32423" y="21195"/>
                  </a:lnTo>
                  <a:lnTo>
                    <a:pt x="32458" y="21063"/>
                  </a:lnTo>
                  <a:close/>
                  <a:moveTo>
                    <a:pt x="1266" y="14140"/>
                  </a:moveTo>
                  <a:lnTo>
                    <a:pt x="1243" y="14278"/>
                  </a:lnTo>
                  <a:lnTo>
                    <a:pt x="254" y="14105"/>
                  </a:lnTo>
                  <a:lnTo>
                    <a:pt x="277" y="13967"/>
                  </a:lnTo>
                  <a:close/>
                  <a:moveTo>
                    <a:pt x="33741" y="19866"/>
                  </a:moveTo>
                  <a:lnTo>
                    <a:pt x="33718" y="20004"/>
                  </a:lnTo>
                  <a:lnTo>
                    <a:pt x="32722" y="19831"/>
                  </a:lnTo>
                  <a:lnTo>
                    <a:pt x="32745" y="19693"/>
                  </a:lnTo>
                  <a:close/>
                  <a:moveTo>
                    <a:pt x="1082" y="15521"/>
                  </a:moveTo>
                  <a:lnTo>
                    <a:pt x="1065" y="15665"/>
                  </a:lnTo>
                  <a:lnTo>
                    <a:pt x="64" y="15579"/>
                  </a:lnTo>
                  <a:lnTo>
                    <a:pt x="81" y="15435"/>
                  </a:lnTo>
                  <a:close/>
                  <a:moveTo>
                    <a:pt x="33925" y="18398"/>
                  </a:moveTo>
                  <a:lnTo>
                    <a:pt x="33908" y="18542"/>
                  </a:lnTo>
                  <a:lnTo>
                    <a:pt x="32912" y="18456"/>
                  </a:lnTo>
                  <a:lnTo>
                    <a:pt x="32924" y="18312"/>
                  </a:lnTo>
                  <a:close/>
                  <a:moveTo>
                    <a:pt x="1007" y="16919"/>
                  </a:moveTo>
                  <a:lnTo>
                    <a:pt x="1007" y="17063"/>
                  </a:lnTo>
                  <a:lnTo>
                    <a:pt x="0" y="17063"/>
                  </a:lnTo>
                  <a:lnTo>
                    <a:pt x="0" y="16919"/>
                  </a:lnTo>
                  <a:close/>
                  <a:moveTo>
                    <a:pt x="33988" y="16919"/>
                  </a:moveTo>
                  <a:lnTo>
                    <a:pt x="33988" y="17063"/>
                  </a:lnTo>
                  <a:lnTo>
                    <a:pt x="32981" y="17063"/>
                  </a:lnTo>
                  <a:lnTo>
                    <a:pt x="32981" y="16919"/>
                  </a:lnTo>
                  <a:close/>
                  <a:moveTo>
                    <a:pt x="1065" y="18312"/>
                  </a:moveTo>
                  <a:lnTo>
                    <a:pt x="1082" y="18456"/>
                  </a:lnTo>
                  <a:lnTo>
                    <a:pt x="81" y="18542"/>
                  </a:lnTo>
                  <a:lnTo>
                    <a:pt x="64" y="18398"/>
                  </a:lnTo>
                  <a:close/>
                  <a:moveTo>
                    <a:pt x="33919" y="15435"/>
                  </a:moveTo>
                  <a:lnTo>
                    <a:pt x="33931" y="15579"/>
                  </a:lnTo>
                  <a:lnTo>
                    <a:pt x="32935" y="15665"/>
                  </a:lnTo>
                  <a:lnTo>
                    <a:pt x="32918" y="15521"/>
                  </a:lnTo>
                  <a:close/>
                  <a:moveTo>
                    <a:pt x="1238" y="19693"/>
                  </a:moveTo>
                  <a:lnTo>
                    <a:pt x="1261" y="19831"/>
                  </a:lnTo>
                  <a:lnTo>
                    <a:pt x="265" y="20004"/>
                  </a:lnTo>
                  <a:lnTo>
                    <a:pt x="242" y="19866"/>
                  </a:lnTo>
                  <a:close/>
                  <a:moveTo>
                    <a:pt x="33718" y="13967"/>
                  </a:moveTo>
                  <a:lnTo>
                    <a:pt x="33741" y="14105"/>
                  </a:lnTo>
                  <a:lnTo>
                    <a:pt x="32745" y="14278"/>
                  </a:lnTo>
                  <a:lnTo>
                    <a:pt x="32722" y="14140"/>
                  </a:lnTo>
                  <a:close/>
                  <a:moveTo>
                    <a:pt x="1531" y="21063"/>
                  </a:moveTo>
                  <a:lnTo>
                    <a:pt x="1571" y="21195"/>
                  </a:lnTo>
                  <a:lnTo>
                    <a:pt x="599" y="21454"/>
                  </a:lnTo>
                  <a:lnTo>
                    <a:pt x="564" y="21322"/>
                  </a:lnTo>
                  <a:close/>
                  <a:moveTo>
                    <a:pt x="33396" y="12523"/>
                  </a:moveTo>
                  <a:lnTo>
                    <a:pt x="33430" y="12661"/>
                  </a:lnTo>
                  <a:lnTo>
                    <a:pt x="32458" y="12920"/>
                  </a:lnTo>
                  <a:lnTo>
                    <a:pt x="32423" y="12782"/>
                  </a:lnTo>
                  <a:close/>
                  <a:moveTo>
                    <a:pt x="1951" y="22392"/>
                  </a:moveTo>
                  <a:lnTo>
                    <a:pt x="2003" y="22530"/>
                  </a:lnTo>
                  <a:lnTo>
                    <a:pt x="1059" y="22876"/>
                  </a:lnTo>
                  <a:lnTo>
                    <a:pt x="1007" y="22738"/>
                  </a:lnTo>
                  <a:close/>
                  <a:moveTo>
                    <a:pt x="32941" y="11113"/>
                  </a:moveTo>
                  <a:lnTo>
                    <a:pt x="32993" y="11251"/>
                  </a:lnTo>
                  <a:lnTo>
                    <a:pt x="32049" y="11596"/>
                  </a:lnTo>
                  <a:lnTo>
                    <a:pt x="31997" y="11458"/>
                  </a:lnTo>
                  <a:close/>
                  <a:moveTo>
                    <a:pt x="2475" y="23681"/>
                  </a:moveTo>
                  <a:lnTo>
                    <a:pt x="2532" y="23808"/>
                  </a:lnTo>
                  <a:lnTo>
                    <a:pt x="1617" y="24234"/>
                  </a:lnTo>
                  <a:lnTo>
                    <a:pt x="1560" y="24101"/>
                  </a:lnTo>
                  <a:close/>
                  <a:moveTo>
                    <a:pt x="32365" y="9743"/>
                  </a:moveTo>
                  <a:lnTo>
                    <a:pt x="32423" y="9876"/>
                  </a:lnTo>
                  <a:lnTo>
                    <a:pt x="31508" y="10301"/>
                  </a:lnTo>
                  <a:lnTo>
                    <a:pt x="31450" y="10169"/>
                  </a:lnTo>
                  <a:close/>
                  <a:moveTo>
                    <a:pt x="3114" y="24919"/>
                  </a:moveTo>
                  <a:lnTo>
                    <a:pt x="3189" y="25040"/>
                  </a:lnTo>
                  <a:lnTo>
                    <a:pt x="2314" y="25540"/>
                  </a:lnTo>
                  <a:lnTo>
                    <a:pt x="2245" y="25419"/>
                  </a:lnTo>
                  <a:close/>
                  <a:moveTo>
                    <a:pt x="31675" y="8431"/>
                  </a:moveTo>
                  <a:lnTo>
                    <a:pt x="31744" y="8552"/>
                  </a:lnTo>
                  <a:lnTo>
                    <a:pt x="30875" y="9053"/>
                  </a:lnTo>
                  <a:lnTo>
                    <a:pt x="30806" y="8932"/>
                  </a:lnTo>
                  <a:close/>
                  <a:moveTo>
                    <a:pt x="3862" y="26098"/>
                  </a:moveTo>
                  <a:lnTo>
                    <a:pt x="3942" y="26213"/>
                  </a:lnTo>
                  <a:lnTo>
                    <a:pt x="3125" y="26789"/>
                  </a:lnTo>
                  <a:lnTo>
                    <a:pt x="3045" y="26674"/>
                  </a:lnTo>
                  <a:close/>
                  <a:moveTo>
                    <a:pt x="30875" y="7182"/>
                  </a:moveTo>
                  <a:lnTo>
                    <a:pt x="30956" y="7297"/>
                  </a:lnTo>
                  <a:lnTo>
                    <a:pt x="30133" y="7873"/>
                  </a:lnTo>
                  <a:lnTo>
                    <a:pt x="30058" y="7758"/>
                  </a:lnTo>
                  <a:close/>
                  <a:moveTo>
                    <a:pt x="4708" y="27209"/>
                  </a:moveTo>
                  <a:lnTo>
                    <a:pt x="4800" y="27318"/>
                  </a:lnTo>
                  <a:lnTo>
                    <a:pt x="4029" y="27969"/>
                  </a:lnTo>
                  <a:lnTo>
                    <a:pt x="3937" y="27859"/>
                  </a:lnTo>
                  <a:close/>
                  <a:moveTo>
                    <a:pt x="29971" y="6014"/>
                  </a:moveTo>
                  <a:lnTo>
                    <a:pt x="30064" y="6118"/>
                  </a:lnTo>
                  <a:lnTo>
                    <a:pt x="29292" y="6768"/>
                  </a:lnTo>
                  <a:lnTo>
                    <a:pt x="29200" y="6659"/>
                  </a:lnTo>
                  <a:close/>
                  <a:moveTo>
                    <a:pt x="5640" y="28239"/>
                  </a:moveTo>
                  <a:lnTo>
                    <a:pt x="5744" y="28343"/>
                  </a:lnTo>
                  <a:lnTo>
                    <a:pt x="5030" y="29051"/>
                  </a:lnTo>
                  <a:lnTo>
                    <a:pt x="4926" y="28953"/>
                  </a:lnTo>
                  <a:close/>
                  <a:moveTo>
                    <a:pt x="28964" y="4926"/>
                  </a:moveTo>
                  <a:lnTo>
                    <a:pt x="29062" y="5024"/>
                  </a:lnTo>
                  <a:lnTo>
                    <a:pt x="28349" y="5738"/>
                  </a:lnTo>
                  <a:lnTo>
                    <a:pt x="28251" y="5640"/>
                  </a:lnTo>
                  <a:close/>
                  <a:moveTo>
                    <a:pt x="6670" y="29189"/>
                  </a:moveTo>
                  <a:lnTo>
                    <a:pt x="6780" y="29281"/>
                  </a:lnTo>
                  <a:lnTo>
                    <a:pt x="6129" y="30052"/>
                  </a:lnTo>
                  <a:lnTo>
                    <a:pt x="6020" y="29960"/>
                  </a:lnTo>
                  <a:close/>
                  <a:moveTo>
                    <a:pt x="27859" y="3925"/>
                  </a:moveTo>
                  <a:lnTo>
                    <a:pt x="27969" y="4017"/>
                  </a:lnTo>
                  <a:lnTo>
                    <a:pt x="27324" y="4788"/>
                  </a:lnTo>
                  <a:lnTo>
                    <a:pt x="27215" y="4696"/>
                  </a:lnTo>
                  <a:close/>
                  <a:moveTo>
                    <a:pt x="7769" y="30046"/>
                  </a:moveTo>
                  <a:lnTo>
                    <a:pt x="7884" y="30121"/>
                  </a:lnTo>
                  <a:lnTo>
                    <a:pt x="7309" y="30944"/>
                  </a:lnTo>
                  <a:lnTo>
                    <a:pt x="7194" y="30863"/>
                  </a:lnTo>
                  <a:close/>
                  <a:moveTo>
                    <a:pt x="26680" y="3027"/>
                  </a:moveTo>
                  <a:lnTo>
                    <a:pt x="26795" y="3108"/>
                  </a:lnTo>
                  <a:lnTo>
                    <a:pt x="26219" y="3925"/>
                  </a:lnTo>
                  <a:lnTo>
                    <a:pt x="26104" y="3844"/>
                  </a:lnTo>
                  <a:close/>
                  <a:moveTo>
                    <a:pt x="8943" y="30800"/>
                  </a:moveTo>
                  <a:lnTo>
                    <a:pt x="9064" y="30875"/>
                  </a:lnTo>
                  <a:lnTo>
                    <a:pt x="8564" y="31744"/>
                  </a:lnTo>
                  <a:lnTo>
                    <a:pt x="8437" y="31669"/>
                  </a:lnTo>
                  <a:close/>
                  <a:moveTo>
                    <a:pt x="25431" y="2233"/>
                  </a:moveTo>
                  <a:lnTo>
                    <a:pt x="25552" y="2308"/>
                  </a:lnTo>
                  <a:lnTo>
                    <a:pt x="25051" y="3177"/>
                  </a:lnTo>
                  <a:lnTo>
                    <a:pt x="24925" y="3108"/>
                  </a:lnTo>
                  <a:close/>
                  <a:moveTo>
                    <a:pt x="10175" y="31450"/>
                  </a:moveTo>
                  <a:lnTo>
                    <a:pt x="10302" y="31508"/>
                  </a:lnTo>
                  <a:lnTo>
                    <a:pt x="9876" y="32417"/>
                  </a:lnTo>
                  <a:lnTo>
                    <a:pt x="9749" y="32360"/>
                  </a:lnTo>
                  <a:close/>
                  <a:moveTo>
                    <a:pt x="24113" y="1560"/>
                  </a:moveTo>
                  <a:lnTo>
                    <a:pt x="24240" y="1617"/>
                  </a:lnTo>
                  <a:lnTo>
                    <a:pt x="23820" y="2532"/>
                  </a:lnTo>
                  <a:lnTo>
                    <a:pt x="23687" y="2475"/>
                  </a:lnTo>
                  <a:close/>
                  <a:moveTo>
                    <a:pt x="11458" y="31986"/>
                  </a:moveTo>
                  <a:lnTo>
                    <a:pt x="11596" y="32037"/>
                  </a:lnTo>
                  <a:lnTo>
                    <a:pt x="11251" y="32981"/>
                  </a:lnTo>
                  <a:lnTo>
                    <a:pt x="11113" y="32929"/>
                  </a:lnTo>
                  <a:close/>
                  <a:moveTo>
                    <a:pt x="22738" y="996"/>
                  </a:moveTo>
                  <a:lnTo>
                    <a:pt x="22876" y="1048"/>
                  </a:lnTo>
                  <a:lnTo>
                    <a:pt x="22531" y="1991"/>
                  </a:lnTo>
                  <a:lnTo>
                    <a:pt x="22392" y="1940"/>
                  </a:lnTo>
                  <a:close/>
                  <a:moveTo>
                    <a:pt x="12793" y="32411"/>
                  </a:moveTo>
                  <a:lnTo>
                    <a:pt x="12926" y="32446"/>
                  </a:lnTo>
                  <a:lnTo>
                    <a:pt x="12667" y="33419"/>
                  </a:lnTo>
                  <a:lnTo>
                    <a:pt x="12534" y="33384"/>
                  </a:lnTo>
                  <a:close/>
                  <a:moveTo>
                    <a:pt x="21322" y="558"/>
                  </a:moveTo>
                  <a:lnTo>
                    <a:pt x="21460" y="593"/>
                  </a:lnTo>
                  <a:lnTo>
                    <a:pt x="21201" y="1566"/>
                  </a:lnTo>
                  <a:lnTo>
                    <a:pt x="21063" y="1531"/>
                  </a:lnTo>
                  <a:close/>
                  <a:moveTo>
                    <a:pt x="14151" y="32722"/>
                  </a:moveTo>
                  <a:lnTo>
                    <a:pt x="14284" y="32745"/>
                  </a:lnTo>
                  <a:lnTo>
                    <a:pt x="14117" y="33735"/>
                  </a:lnTo>
                  <a:lnTo>
                    <a:pt x="13979" y="33712"/>
                  </a:lnTo>
                  <a:close/>
                  <a:moveTo>
                    <a:pt x="19878" y="242"/>
                  </a:moveTo>
                  <a:lnTo>
                    <a:pt x="20016" y="265"/>
                  </a:lnTo>
                  <a:lnTo>
                    <a:pt x="19843" y="1255"/>
                  </a:lnTo>
                  <a:lnTo>
                    <a:pt x="19705" y="1238"/>
                  </a:lnTo>
                  <a:close/>
                  <a:moveTo>
                    <a:pt x="15533" y="32906"/>
                  </a:moveTo>
                  <a:lnTo>
                    <a:pt x="15677" y="32924"/>
                  </a:lnTo>
                  <a:lnTo>
                    <a:pt x="15590" y="33925"/>
                  </a:lnTo>
                  <a:lnTo>
                    <a:pt x="15446" y="33908"/>
                  </a:lnTo>
                  <a:close/>
                  <a:moveTo>
                    <a:pt x="18410" y="58"/>
                  </a:moveTo>
                  <a:lnTo>
                    <a:pt x="18554" y="69"/>
                  </a:lnTo>
                  <a:lnTo>
                    <a:pt x="18468" y="1071"/>
                  </a:lnTo>
                  <a:lnTo>
                    <a:pt x="18324" y="1053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1438244" y="2532165"/>
              <a:ext cx="1668543" cy="1667239"/>
            </a:xfrm>
            <a:custGeom>
              <a:rect b="b" l="l" r="r" t="t"/>
              <a:pathLst>
                <a:path extrusionOk="0" h="35899" w="35929">
                  <a:moveTo>
                    <a:pt x="2297" y="13167"/>
                  </a:moveTo>
                  <a:lnTo>
                    <a:pt x="766" y="12770"/>
                  </a:lnTo>
                  <a:cubicBezTo>
                    <a:pt x="2924" y="5611"/>
                    <a:pt x="9439" y="328"/>
                    <a:pt x="17225" y="0"/>
                  </a:cubicBezTo>
                  <a:lnTo>
                    <a:pt x="17225" y="1583"/>
                  </a:lnTo>
                  <a:cubicBezTo>
                    <a:pt x="10181" y="1899"/>
                    <a:pt x="4282" y="6687"/>
                    <a:pt x="2297" y="13167"/>
                  </a:cubicBezTo>
                  <a:close/>
                  <a:moveTo>
                    <a:pt x="34351" y="17950"/>
                  </a:moveTo>
                  <a:cubicBezTo>
                    <a:pt x="34351" y="20453"/>
                    <a:pt x="33793" y="22830"/>
                    <a:pt x="32775" y="24947"/>
                  </a:cubicBezTo>
                  <a:lnTo>
                    <a:pt x="34173" y="25690"/>
                  </a:lnTo>
                  <a:cubicBezTo>
                    <a:pt x="35295" y="23348"/>
                    <a:pt x="35928" y="20718"/>
                    <a:pt x="35928" y="17950"/>
                  </a:cubicBezTo>
                  <a:cubicBezTo>
                    <a:pt x="35928" y="14376"/>
                    <a:pt x="34875" y="11044"/>
                    <a:pt x="33074" y="8247"/>
                  </a:cubicBezTo>
                  <a:lnTo>
                    <a:pt x="31779" y="9150"/>
                  </a:lnTo>
                  <a:cubicBezTo>
                    <a:pt x="33408" y="11694"/>
                    <a:pt x="34351" y="14715"/>
                    <a:pt x="34351" y="17950"/>
                  </a:cubicBezTo>
                  <a:close/>
                  <a:moveTo>
                    <a:pt x="30927" y="7936"/>
                  </a:moveTo>
                  <a:lnTo>
                    <a:pt x="32222" y="7033"/>
                  </a:lnTo>
                  <a:cubicBezTo>
                    <a:pt x="29080" y="2935"/>
                    <a:pt x="24211" y="230"/>
                    <a:pt x="18715" y="0"/>
                  </a:cubicBezTo>
                  <a:lnTo>
                    <a:pt x="18715" y="1583"/>
                  </a:lnTo>
                  <a:cubicBezTo>
                    <a:pt x="23676" y="1807"/>
                    <a:pt x="28073" y="4247"/>
                    <a:pt x="30927" y="7936"/>
                  </a:cubicBezTo>
                  <a:close/>
                  <a:moveTo>
                    <a:pt x="1583" y="17950"/>
                  </a:moveTo>
                  <a:cubicBezTo>
                    <a:pt x="1583" y="16804"/>
                    <a:pt x="1704" y="15682"/>
                    <a:pt x="1929" y="14606"/>
                  </a:cubicBezTo>
                  <a:lnTo>
                    <a:pt x="398" y="14209"/>
                  </a:lnTo>
                  <a:cubicBezTo>
                    <a:pt x="139" y="15417"/>
                    <a:pt x="1" y="16672"/>
                    <a:pt x="1" y="17950"/>
                  </a:cubicBezTo>
                  <a:cubicBezTo>
                    <a:pt x="1" y="27606"/>
                    <a:pt x="7666" y="35502"/>
                    <a:pt x="17225" y="35899"/>
                  </a:cubicBezTo>
                  <a:lnTo>
                    <a:pt x="17225" y="34316"/>
                  </a:lnTo>
                  <a:cubicBezTo>
                    <a:pt x="8535" y="33925"/>
                    <a:pt x="1583" y="26731"/>
                    <a:pt x="1583" y="17950"/>
                  </a:cubicBezTo>
                  <a:close/>
                  <a:moveTo>
                    <a:pt x="32084" y="26259"/>
                  </a:moveTo>
                  <a:cubicBezTo>
                    <a:pt x="29350" y="30886"/>
                    <a:pt x="24401" y="34057"/>
                    <a:pt x="18715" y="34316"/>
                  </a:cubicBezTo>
                  <a:lnTo>
                    <a:pt x="18715" y="35899"/>
                  </a:lnTo>
                  <a:cubicBezTo>
                    <a:pt x="25006" y="35640"/>
                    <a:pt x="30484" y="32129"/>
                    <a:pt x="33482" y="270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1112177" y="2261409"/>
              <a:ext cx="2299802" cy="2296396"/>
            </a:xfrm>
            <a:custGeom>
              <a:rect b="b" l="l" r="r" t="t"/>
              <a:pathLst>
                <a:path extrusionOk="0" h="49446" w="49522">
                  <a:moveTo>
                    <a:pt x="6688" y="34604"/>
                  </a:moveTo>
                  <a:lnTo>
                    <a:pt x="4973" y="35727"/>
                  </a:lnTo>
                  <a:cubicBezTo>
                    <a:pt x="1" y="27388"/>
                    <a:pt x="645" y="16517"/>
                    <a:pt x="7143" y="8782"/>
                  </a:cubicBezTo>
                  <a:lnTo>
                    <a:pt x="8656" y="10164"/>
                  </a:lnTo>
                  <a:cubicBezTo>
                    <a:pt x="2792" y="17190"/>
                    <a:pt x="2217" y="27031"/>
                    <a:pt x="6688" y="34604"/>
                  </a:cubicBezTo>
                  <a:close/>
                  <a:moveTo>
                    <a:pt x="39329" y="8086"/>
                  </a:moveTo>
                  <a:cubicBezTo>
                    <a:pt x="41723" y="10279"/>
                    <a:pt x="43507" y="12891"/>
                    <a:pt x="44658" y="15717"/>
                  </a:cubicBezTo>
                  <a:lnTo>
                    <a:pt x="46586" y="15026"/>
                  </a:lnTo>
                  <a:cubicBezTo>
                    <a:pt x="45332" y="11896"/>
                    <a:pt x="43364" y="8995"/>
                    <a:pt x="40711" y="6573"/>
                  </a:cubicBezTo>
                  <a:cubicBezTo>
                    <a:pt x="37286" y="3442"/>
                    <a:pt x="33172" y="1531"/>
                    <a:pt x="28913" y="812"/>
                  </a:cubicBezTo>
                  <a:lnTo>
                    <a:pt x="28654" y="2849"/>
                  </a:lnTo>
                  <a:cubicBezTo>
                    <a:pt x="32510" y="3511"/>
                    <a:pt x="36228" y="5249"/>
                    <a:pt x="39329" y="8086"/>
                  </a:cubicBezTo>
                  <a:close/>
                  <a:moveTo>
                    <a:pt x="26738" y="2602"/>
                  </a:moveTo>
                  <a:lnTo>
                    <a:pt x="27003" y="565"/>
                  </a:lnTo>
                  <a:cubicBezTo>
                    <a:pt x="20327" y="1"/>
                    <a:pt x="13467" y="2291"/>
                    <a:pt x="8449" y="7355"/>
                  </a:cubicBezTo>
                  <a:lnTo>
                    <a:pt x="9957" y="8736"/>
                  </a:lnTo>
                  <a:cubicBezTo>
                    <a:pt x="14520" y="4184"/>
                    <a:pt x="20707" y="2107"/>
                    <a:pt x="26738" y="2602"/>
                  </a:cubicBezTo>
                  <a:close/>
                  <a:moveTo>
                    <a:pt x="10647" y="39479"/>
                  </a:moveTo>
                  <a:cubicBezTo>
                    <a:pt x="9548" y="38472"/>
                    <a:pt x="8587" y="37378"/>
                    <a:pt x="7741" y="36216"/>
                  </a:cubicBezTo>
                  <a:lnTo>
                    <a:pt x="6032" y="37338"/>
                  </a:lnTo>
                  <a:cubicBezTo>
                    <a:pt x="6964" y="38638"/>
                    <a:pt x="8046" y="39864"/>
                    <a:pt x="9266" y="40992"/>
                  </a:cubicBezTo>
                  <a:cubicBezTo>
                    <a:pt x="18520" y="49446"/>
                    <a:pt x="32792" y="49020"/>
                    <a:pt x="41539" y="40204"/>
                  </a:cubicBezTo>
                  <a:lnTo>
                    <a:pt x="40026" y="38823"/>
                  </a:lnTo>
                  <a:cubicBezTo>
                    <a:pt x="32044" y="46799"/>
                    <a:pt x="19067" y="47167"/>
                    <a:pt x="10647" y="39479"/>
                  </a:cubicBezTo>
                  <a:close/>
                  <a:moveTo>
                    <a:pt x="45309" y="17530"/>
                  </a:moveTo>
                  <a:cubicBezTo>
                    <a:pt x="47352" y="24200"/>
                    <a:pt x="46057" y="31715"/>
                    <a:pt x="41321" y="37390"/>
                  </a:cubicBezTo>
                  <a:lnTo>
                    <a:pt x="42834" y="38771"/>
                  </a:lnTo>
                  <a:cubicBezTo>
                    <a:pt x="48100" y="32515"/>
                    <a:pt x="49521" y="24200"/>
                    <a:pt x="47237" y="168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1078275" y="2139824"/>
              <a:ext cx="2474788" cy="2468790"/>
            </a:xfrm>
            <a:custGeom>
              <a:rect b="b" l="l" r="r" t="t"/>
              <a:pathLst>
                <a:path extrusionOk="0" h="53158" w="53290">
                  <a:moveTo>
                    <a:pt x="45751" y="37729"/>
                  </a:moveTo>
                  <a:lnTo>
                    <a:pt x="47731" y="38730"/>
                  </a:lnTo>
                  <a:cubicBezTo>
                    <a:pt x="42592" y="47892"/>
                    <a:pt x="32049" y="53157"/>
                    <a:pt x="21276" y="51230"/>
                  </a:cubicBezTo>
                  <a:lnTo>
                    <a:pt x="21759" y="49066"/>
                  </a:lnTo>
                  <a:cubicBezTo>
                    <a:pt x="31519" y="50775"/>
                    <a:pt x="41066" y="46010"/>
                    <a:pt x="45751" y="37729"/>
                  </a:cubicBezTo>
                  <a:close/>
                  <a:moveTo>
                    <a:pt x="3252" y="21420"/>
                  </a:moveTo>
                  <a:cubicBezTo>
                    <a:pt x="4011" y="17990"/>
                    <a:pt x="5507" y="14905"/>
                    <a:pt x="7533" y="12298"/>
                  </a:cubicBezTo>
                  <a:lnTo>
                    <a:pt x="5841" y="10859"/>
                  </a:lnTo>
                  <a:cubicBezTo>
                    <a:pt x="3591" y="13731"/>
                    <a:pt x="1928" y="17138"/>
                    <a:pt x="1088" y="20936"/>
                  </a:cubicBezTo>
                  <a:cubicBezTo>
                    <a:pt x="0" y="25839"/>
                    <a:pt x="426" y="30731"/>
                    <a:pt x="2049" y="35116"/>
                  </a:cubicBezTo>
                  <a:lnTo>
                    <a:pt x="4097" y="34270"/>
                  </a:lnTo>
                  <a:cubicBezTo>
                    <a:pt x="2647" y="30282"/>
                    <a:pt x="2273" y="25851"/>
                    <a:pt x="3252" y="21420"/>
                  </a:cubicBezTo>
                  <a:close/>
                  <a:moveTo>
                    <a:pt x="4903" y="36186"/>
                  </a:moveTo>
                  <a:lnTo>
                    <a:pt x="2854" y="37038"/>
                  </a:lnTo>
                  <a:cubicBezTo>
                    <a:pt x="5928" y="43604"/>
                    <a:pt x="11774" y="48801"/>
                    <a:pt x="19244" y="50775"/>
                  </a:cubicBezTo>
                  <a:lnTo>
                    <a:pt x="19722" y="48611"/>
                  </a:lnTo>
                  <a:cubicBezTo>
                    <a:pt x="12989" y="46798"/>
                    <a:pt x="7706" y="42114"/>
                    <a:pt x="4903" y="36186"/>
                  </a:cubicBezTo>
                  <a:close/>
                  <a:moveTo>
                    <a:pt x="48191" y="31375"/>
                  </a:moveTo>
                  <a:cubicBezTo>
                    <a:pt x="47846" y="32952"/>
                    <a:pt x="47333" y="34449"/>
                    <a:pt x="46700" y="35864"/>
                  </a:cubicBezTo>
                  <a:lnTo>
                    <a:pt x="48674" y="36866"/>
                  </a:lnTo>
                  <a:cubicBezTo>
                    <a:pt x="49394" y="35289"/>
                    <a:pt x="49963" y="33614"/>
                    <a:pt x="50355" y="31853"/>
                  </a:cubicBezTo>
                  <a:cubicBezTo>
                    <a:pt x="53290" y="18605"/>
                    <a:pt x="45187" y="5450"/>
                    <a:pt x="32198" y="2003"/>
                  </a:cubicBezTo>
                  <a:lnTo>
                    <a:pt x="31715" y="4167"/>
                  </a:lnTo>
                  <a:cubicBezTo>
                    <a:pt x="43512" y="7355"/>
                    <a:pt x="50855" y="19336"/>
                    <a:pt x="48191" y="31375"/>
                  </a:cubicBezTo>
                  <a:close/>
                  <a:moveTo>
                    <a:pt x="8891" y="10710"/>
                  </a:moveTo>
                  <a:cubicBezTo>
                    <a:pt x="14048" y="5191"/>
                    <a:pt x="21794" y="2342"/>
                    <a:pt x="29678" y="3724"/>
                  </a:cubicBezTo>
                  <a:lnTo>
                    <a:pt x="30161" y="1560"/>
                  </a:lnTo>
                  <a:cubicBezTo>
                    <a:pt x="21448" y="0"/>
                    <a:pt x="12885" y="3154"/>
                    <a:pt x="7205" y="92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1557459" y="2650266"/>
              <a:ext cx="1430677" cy="1430754"/>
            </a:xfrm>
            <a:custGeom>
              <a:rect b="b" l="l" r="r" t="t"/>
              <a:pathLst>
                <a:path extrusionOk="0" fill="none" h="30807" w="30807">
                  <a:moveTo>
                    <a:pt x="25327" y="5479"/>
                  </a:moveTo>
                  <a:cubicBezTo>
                    <a:pt x="30806" y="10958"/>
                    <a:pt x="30806" y="19849"/>
                    <a:pt x="25327" y="25328"/>
                  </a:cubicBezTo>
                  <a:cubicBezTo>
                    <a:pt x="19849" y="30806"/>
                    <a:pt x="10958" y="30806"/>
                    <a:pt x="5479" y="25328"/>
                  </a:cubicBezTo>
                  <a:cubicBezTo>
                    <a:pt x="0" y="19849"/>
                    <a:pt x="0" y="10958"/>
                    <a:pt x="5479" y="5479"/>
                  </a:cubicBezTo>
                  <a:cubicBezTo>
                    <a:pt x="10958" y="1"/>
                    <a:pt x="19849" y="1"/>
                    <a:pt x="25327" y="547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2875">
              <a:solidFill>
                <a:schemeClr val="dk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1621084" y="3202738"/>
              <a:ext cx="1303710" cy="326073"/>
            </a:xfrm>
            <a:custGeom>
              <a:rect b="b" l="l" r="r" t="t"/>
              <a:pathLst>
                <a:path extrusionOk="0" fill="none" h="7021" w="28073">
                  <a:moveTo>
                    <a:pt x="28072" y="3511"/>
                  </a:moveTo>
                  <a:cubicBezTo>
                    <a:pt x="28072" y="5450"/>
                    <a:pt x="21788" y="7021"/>
                    <a:pt x="14036" y="7021"/>
                  </a:cubicBezTo>
                  <a:cubicBezTo>
                    <a:pt x="6284" y="7021"/>
                    <a:pt x="0" y="5450"/>
                    <a:pt x="0" y="3511"/>
                  </a:cubicBezTo>
                  <a:cubicBezTo>
                    <a:pt x="0" y="1571"/>
                    <a:pt x="6284" y="0"/>
                    <a:pt x="14036" y="0"/>
                  </a:cubicBezTo>
                  <a:cubicBezTo>
                    <a:pt x="21788" y="0"/>
                    <a:pt x="28072" y="1571"/>
                    <a:pt x="28072" y="3511"/>
                  </a:cubicBez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2915133" y="3475072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1638175" y="3493788"/>
              <a:ext cx="1272688" cy="141928"/>
            </a:xfrm>
            <a:custGeom>
              <a:rect b="b" l="l" r="r" t="t"/>
              <a:pathLst>
                <a:path extrusionOk="0" fill="none" h="3056" w="27405">
                  <a:moveTo>
                    <a:pt x="27405" y="0"/>
                  </a:moveTo>
                  <a:cubicBezTo>
                    <a:pt x="27244" y="351"/>
                    <a:pt x="26875" y="685"/>
                    <a:pt x="26329" y="990"/>
                  </a:cubicBezTo>
                  <a:cubicBezTo>
                    <a:pt x="24182" y="2210"/>
                    <a:pt x="19319" y="3056"/>
                    <a:pt x="13662" y="3056"/>
                  </a:cubicBezTo>
                  <a:cubicBezTo>
                    <a:pt x="6774" y="3056"/>
                    <a:pt x="1071" y="1796"/>
                    <a:pt x="0" y="155"/>
                  </a:cubicBezTo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1633902" y="3492442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1663578" y="3423476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1679601" y="3314430"/>
              <a:ext cx="1194390" cy="103753"/>
            </a:xfrm>
            <a:custGeom>
              <a:rect b="b" l="l" r="r" t="t"/>
              <a:pathLst>
                <a:path extrusionOk="0" fill="none" h="2234" w="25719">
                  <a:moveTo>
                    <a:pt x="0" y="2118"/>
                  </a:moveTo>
                  <a:cubicBezTo>
                    <a:pt x="2095" y="875"/>
                    <a:pt x="7021" y="1"/>
                    <a:pt x="12770" y="1"/>
                  </a:cubicBezTo>
                  <a:cubicBezTo>
                    <a:pt x="18686" y="1"/>
                    <a:pt x="23739" y="927"/>
                    <a:pt x="25719" y="2233"/>
                  </a:cubicBezTo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2881742" y="3423476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1814839" y="3481760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1833555" y="3430674"/>
              <a:ext cx="887840" cy="48718"/>
            </a:xfrm>
            <a:custGeom>
              <a:rect b="b" l="l" r="r" t="t"/>
              <a:pathLst>
                <a:path extrusionOk="0" fill="none" h="1049" w="19118">
                  <a:moveTo>
                    <a:pt x="0" y="991"/>
                  </a:moveTo>
                  <a:cubicBezTo>
                    <a:pt x="2406" y="381"/>
                    <a:pt x="5755" y="1"/>
                    <a:pt x="9461" y="1"/>
                  </a:cubicBezTo>
                  <a:cubicBezTo>
                    <a:pt x="13271" y="1"/>
                    <a:pt x="16706" y="404"/>
                    <a:pt x="19118" y="1048"/>
                  </a:cubicBezTo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2730481" y="3481760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2874543" y="3614862"/>
              <a:ext cx="46" cy="0"/>
            </a:xfrm>
            <a:custGeom>
              <a:rect b="b" l="l" r="r" t="t"/>
              <a:pathLst>
                <a:path extrusionOk="0" fill="none" h="0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1676118" y="3620714"/>
              <a:ext cx="1184777" cy="116849"/>
            </a:xfrm>
            <a:custGeom>
              <a:rect b="b" l="l" r="r" t="t"/>
              <a:pathLst>
                <a:path extrusionOk="0" fill="none" h="2516" w="25512">
                  <a:moveTo>
                    <a:pt x="25512" y="173"/>
                  </a:moveTo>
                  <a:cubicBezTo>
                    <a:pt x="23866" y="1531"/>
                    <a:pt x="18819" y="2515"/>
                    <a:pt x="12851" y="2515"/>
                  </a:cubicBezTo>
                  <a:cubicBezTo>
                    <a:pt x="6636" y="2515"/>
                    <a:pt x="1422" y="1445"/>
                    <a:pt x="1" y="1"/>
                  </a:cubicBezTo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1669430" y="3613237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2814123" y="3729248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1735470" y="3732964"/>
              <a:ext cx="1063151" cy="100269"/>
            </a:xfrm>
            <a:custGeom>
              <a:rect b="b" l="l" r="r" t="t"/>
              <a:pathLst>
                <a:path extrusionOk="0" fill="none" h="2159" w="22893">
                  <a:moveTo>
                    <a:pt x="22893" y="179"/>
                  </a:moveTo>
                  <a:cubicBezTo>
                    <a:pt x="21212" y="1336"/>
                    <a:pt x="16770" y="2159"/>
                    <a:pt x="11567" y="2159"/>
                  </a:cubicBezTo>
                  <a:cubicBezTo>
                    <a:pt x="6089" y="2159"/>
                    <a:pt x="1468" y="1244"/>
                    <a:pt x="0" y="1"/>
                  </a:cubicBezTo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1728225" y="3726276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2723004" y="3836111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1828214" y="3840151"/>
              <a:ext cx="879016" cy="78627"/>
            </a:xfrm>
            <a:custGeom>
              <a:rect b="b" l="l" r="r" t="t"/>
              <a:pathLst>
                <a:path extrusionOk="0" fill="none" h="1693" w="18928">
                  <a:moveTo>
                    <a:pt x="18928" y="150"/>
                  </a:moveTo>
                  <a:cubicBezTo>
                    <a:pt x="17403" y="1059"/>
                    <a:pt x="13789" y="1692"/>
                    <a:pt x="9576" y="1692"/>
                  </a:cubicBezTo>
                  <a:cubicBezTo>
                    <a:pt x="5139" y="1692"/>
                    <a:pt x="1370" y="984"/>
                    <a:pt x="0" y="0"/>
                  </a:cubicBezTo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1820180" y="3834532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2609408" y="3923282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945525" y="3929134"/>
              <a:ext cx="646816" cy="52712"/>
            </a:xfrm>
            <a:custGeom>
              <a:rect b="b" l="l" r="r" t="t"/>
              <a:pathLst>
                <a:path extrusionOk="0" fill="none" h="1135" w="13928">
                  <a:moveTo>
                    <a:pt x="13927" y="87"/>
                  </a:moveTo>
                  <a:cubicBezTo>
                    <a:pt x="12644" y="709"/>
                    <a:pt x="10043" y="1134"/>
                    <a:pt x="7044" y="1134"/>
                  </a:cubicBezTo>
                  <a:cubicBezTo>
                    <a:pt x="3914" y="1134"/>
                    <a:pt x="1215" y="668"/>
                    <a:pt x="0" y="1"/>
                  </a:cubicBezTo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1937259" y="3924072"/>
              <a:ext cx="46" cy="46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rnd" cmpd="sng" w="5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2272939" y="2756107"/>
              <a:ext cx="46" cy="609697"/>
            </a:xfrm>
            <a:custGeom>
              <a:rect b="b" l="l" r="r" t="t"/>
              <a:pathLst>
                <a:path extrusionOk="0" fill="none" h="13128" w="1">
                  <a:moveTo>
                    <a:pt x="0" y="13128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flat" cmpd="sng" w="2875">
              <a:solidFill>
                <a:schemeClr val="dk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2258774" y="2713891"/>
              <a:ext cx="27818" cy="51644"/>
            </a:xfrm>
            <a:custGeom>
              <a:rect b="b" l="l" r="r" t="t"/>
              <a:pathLst>
                <a:path extrusionOk="0" h="1112" w="599">
                  <a:moveTo>
                    <a:pt x="305" y="0"/>
                  </a:moveTo>
                  <a:lnTo>
                    <a:pt x="0" y="1111"/>
                  </a:lnTo>
                  <a:lnTo>
                    <a:pt x="599" y="1111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2272939" y="3365748"/>
              <a:ext cx="609618" cy="46"/>
            </a:xfrm>
            <a:custGeom>
              <a:rect b="b" l="l" r="r" t="t"/>
              <a:pathLst>
                <a:path extrusionOk="0" fill="none" h="1" w="13127">
                  <a:moveTo>
                    <a:pt x="0" y="1"/>
                  </a:moveTo>
                  <a:lnTo>
                    <a:pt x="13127" y="1"/>
                  </a:lnTo>
                </a:path>
              </a:pathLst>
            </a:custGeom>
            <a:solidFill>
              <a:schemeClr val="lt2"/>
            </a:solidFill>
            <a:ln cap="flat" cmpd="sng" w="2875">
              <a:solidFill>
                <a:schemeClr val="dk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2872918" y="3352141"/>
              <a:ext cx="51920" cy="27262"/>
            </a:xfrm>
            <a:custGeom>
              <a:rect b="b" l="l" r="r" t="t"/>
              <a:pathLst>
                <a:path extrusionOk="0" h="587" w="1118">
                  <a:moveTo>
                    <a:pt x="1" y="0"/>
                  </a:moveTo>
                  <a:lnTo>
                    <a:pt x="1" y="587"/>
                  </a:lnTo>
                  <a:lnTo>
                    <a:pt x="1117" y="2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2083689" y="3365748"/>
              <a:ext cx="189289" cy="129389"/>
            </a:xfrm>
            <a:custGeom>
              <a:rect b="b" l="l" r="r" t="t"/>
              <a:pathLst>
                <a:path extrusionOk="0" fill="none" h="2786" w="4076">
                  <a:moveTo>
                    <a:pt x="4075" y="1"/>
                  </a:moveTo>
                  <a:lnTo>
                    <a:pt x="1" y="2786"/>
                  </a:lnTo>
                </a:path>
              </a:pathLst>
            </a:custGeom>
            <a:solidFill>
              <a:schemeClr val="lt2"/>
            </a:solidFill>
            <a:ln cap="flat" cmpd="sng" w="2875">
              <a:solidFill>
                <a:schemeClr val="dk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2048951" y="3478277"/>
              <a:ext cx="50573" cy="40684"/>
            </a:xfrm>
            <a:custGeom>
              <a:rect b="b" l="l" r="r" t="t"/>
              <a:pathLst>
                <a:path extrusionOk="0" h="876" w="1089">
                  <a:moveTo>
                    <a:pt x="749" y="0"/>
                  </a:moveTo>
                  <a:lnTo>
                    <a:pt x="1" y="875"/>
                  </a:lnTo>
                  <a:lnTo>
                    <a:pt x="1" y="875"/>
                  </a:lnTo>
                  <a:lnTo>
                    <a:pt x="1088" y="489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2272939" y="3018317"/>
              <a:ext cx="261922" cy="347483"/>
            </a:xfrm>
            <a:custGeom>
              <a:rect b="b" l="l" r="r" t="t"/>
              <a:pathLst>
                <a:path extrusionOk="0" fill="none" h="7482" w="5640">
                  <a:moveTo>
                    <a:pt x="0" y="7482"/>
                  </a:moveTo>
                  <a:lnTo>
                    <a:pt x="5640" y="0"/>
                  </a:lnTo>
                </a:path>
              </a:pathLst>
            </a:custGeom>
            <a:solidFill>
              <a:schemeClr val="lt2"/>
            </a:solidFill>
            <a:ln cap="flat" cmpd="sng" w="2875">
              <a:solidFill>
                <a:schemeClr val="dk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2275864" y="3366027"/>
              <a:ext cx="247525" cy="127810"/>
            </a:xfrm>
            <a:custGeom>
              <a:rect b="b" l="l" r="r" t="t"/>
              <a:pathLst>
                <a:path extrusionOk="0" fill="none" h="2752" w="5330">
                  <a:moveTo>
                    <a:pt x="0" y="0"/>
                  </a:moveTo>
                  <a:lnTo>
                    <a:pt x="5329" y="2751"/>
                  </a:lnTo>
                </a:path>
              </a:pathLst>
            </a:custGeom>
            <a:solidFill>
              <a:schemeClr val="lt2"/>
            </a:solidFill>
            <a:ln cap="flat" cmpd="sng" w="28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2523352" y="3054913"/>
              <a:ext cx="46" cy="2972"/>
            </a:xfrm>
            <a:custGeom>
              <a:rect b="b" l="l" r="r" t="t"/>
              <a:pathLst>
                <a:path extrusionOk="0" fill="none" h="64" w="1">
                  <a:moveTo>
                    <a:pt x="0" y="1"/>
                  </a:moveTo>
                  <a:lnTo>
                    <a:pt x="0" y="64"/>
                  </a:lnTo>
                </a:path>
              </a:pathLst>
            </a:custGeom>
            <a:solidFill>
              <a:schemeClr val="lt2"/>
            </a:solidFill>
            <a:ln cap="flat" cmpd="sng" w="28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2523352" y="3068800"/>
              <a:ext cx="46" cy="404700"/>
            </a:xfrm>
            <a:custGeom>
              <a:rect b="b" l="l" r="r" t="t"/>
              <a:pathLst>
                <a:path extrusionOk="0" fill="none" h="8714" w="1">
                  <a:moveTo>
                    <a:pt x="0" y="1"/>
                  </a:moveTo>
                  <a:lnTo>
                    <a:pt x="0" y="8714"/>
                  </a:lnTo>
                </a:path>
              </a:pathLst>
            </a:custGeom>
            <a:solidFill>
              <a:schemeClr val="lt2"/>
            </a:solidFill>
            <a:ln cap="flat" cmpd="sng" w="28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2523352" y="3479066"/>
              <a:ext cx="46" cy="2740"/>
            </a:xfrm>
            <a:custGeom>
              <a:rect b="b" l="l" r="r" t="t"/>
              <a:pathLst>
                <a:path extrusionOk="0" fill="none" h="59" w="1">
                  <a:moveTo>
                    <a:pt x="0" y="1"/>
                  </a:moveTo>
                  <a:lnTo>
                    <a:pt x="0" y="58"/>
                  </a:lnTo>
                </a:path>
              </a:pathLst>
            </a:custGeom>
            <a:solidFill>
              <a:schemeClr val="lt2"/>
            </a:solidFill>
            <a:ln cap="flat" cmpd="sng" w="28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2282831" y="3136697"/>
              <a:ext cx="102122" cy="55127"/>
            </a:xfrm>
            <a:custGeom>
              <a:rect b="b" l="l" r="r" t="t"/>
              <a:pathLst>
                <a:path extrusionOk="0" fill="none" h="1187" w="2199">
                  <a:moveTo>
                    <a:pt x="0" y="162"/>
                  </a:moveTo>
                  <a:cubicBezTo>
                    <a:pt x="0" y="162"/>
                    <a:pt x="1433" y="1"/>
                    <a:pt x="2198" y="1186"/>
                  </a:cubicBezTo>
                </a:path>
              </a:pathLst>
            </a:custGeom>
            <a:solidFill>
              <a:schemeClr val="lt2"/>
            </a:solidFill>
            <a:ln cap="flat" cmpd="sng" w="2875">
              <a:solidFill>
                <a:schemeClr val="dk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2216512" y="3412515"/>
              <a:ext cx="112571" cy="35064"/>
            </a:xfrm>
            <a:custGeom>
              <a:rect b="b" l="l" r="r" t="t"/>
              <a:pathLst>
                <a:path extrusionOk="0" fill="none" h="755" w="2424">
                  <a:moveTo>
                    <a:pt x="2424" y="1"/>
                  </a:moveTo>
                  <a:cubicBezTo>
                    <a:pt x="2424" y="1"/>
                    <a:pt x="1192" y="754"/>
                    <a:pt x="1" y="1"/>
                  </a:cubicBezTo>
                </a:path>
              </a:pathLst>
            </a:custGeom>
            <a:solidFill>
              <a:schemeClr val="lt2"/>
            </a:solidFill>
            <a:ln cap="flat" cmpd="sng" w="2875">
              <a:solidFill>
                <a:schemeClr val="dk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2"/>
          <p:cNvSpPr/>
          <p:nvPr/>
        </p:nvSpPr>
        <p:spPr>
          <a:xfrm>
            <a:off x="6145775" y="168451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32"/>
          <p:cNvSpPr/>
          <p:nvPr/>
        </p:nvSpPr>
        <p:spPr>
          <a:xfrm>
            <a:off x="3636825" y="168451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Google Shape;489;p32"/>
          <p:cNvSpPr txBox="1"/>
          <p:nvPr>
            <p:ph type="title"/>
          </p:nvPr>
        </p:nvSpPr>
        <p:spPr>
          <a:xfrm>
            <a:off x="720000" y="502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Решение проблемы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0" name="Google Shape;490;p32"/>
          <p:cNvSpPr txBox="1"/>
          <p:nvPr>
            <p:ph idx="1" type="subTitle"/>
          </p:nvPr>
        </p:nvSpPr>
        <p:spPr>
          <a:xfrm>
            <a:off x="904925" y="25943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  <a:t>Автоматический</a:t>
            </a:r>
            <a: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  <a:t> анализ коммитов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491" name="Google Shape;491;p32"/>
          <p:cNvSpPr txBox="1"/>
          <p:nvPr>
            <p:ph idx="2" type="subTitle"/>
          </p:nvPr>
        </p:nvSpPr>
        <p:spPr>
          <a:xfrm>
            <a:off x="3484500" y="2594375"/>
            <a:ext cx="25467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  <a:t>Выявление аномального поведения разработчиков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492" name="Google Shape;492;p32"/>
          <p:cNvSpPr txBox="1"/>
          <p:nvPr>
            <p:ph idx="3" type="subTitle"/>
          </p:nvPr>
        </p:nvSpPr>
        <p:spPr>
          <a:xfrm>
            <a:off x="6031200" y="25943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Medium"/>
                <a:ea typeface="Comfortaa Medium"/>
                <a:cs typeface="Comfortaa Medium"/>
                <a:sym typeface="Comfortaa Medium"/>
              </a:rPr>
              <a:t>Визуализация данных и отчетность</a:t>
            </a:r>
            <a:endParaRPr/>
          </a:p>
        </p:txBody>
      </p:sp>
      <p:grpSp>
        <p:nvGrpSpPr>
          <p:cNvPr id="493" name="Google Shape;493;p32"/>
          <p:cNvGrpSpPr/>
          <p:nvPr/>
        </p:nvGrpSpPr>
        <p:grpSpPr>
          <a:xfrm>
            <a:off x="3744693" y="1792457"/>
            <a:ext cx="500654" cy="500544"/>
            <a:chOff x="719993" y="2099482"/>
            <a:chExt cx="500654" cy="500544"/>
          </a:xfrm>
        </p:grpSpPr>
        <p:sp>
          <p:nvSpPr>
            <p:cNvPr id="494" name="Google Shape;494;p32"/>
            <p:cNvSpPr/>
            <p:nvPr/>
          </p:nvSpPr>
          <p:spPr>
            <a:xfrm>
              <a:off x="719993" y="2099482"/>
              <a:ext cx="500654" cy="500544"/>
            </a:xfrm>
            <a:custGeom>
              <a:rect b="b" l="l" r="r" t="t"/>
              <a:pathLst>
                <a:path extrusionOk="0" h="18340" w="18344">
                  <a:moveTo>
                    <a:pt x="9716" y="2178"/>
                  </a:moveTo>
                  <a:cubicBezTo>
                    <a:pt x="13138" y="2439"/>
                    <a:pt x="15908" y="5212"/>
                    <a:pt x="16170" y="8632"/>
                  </a:cubicBezTo>
                  <a:lnTo>
                    <a:pt x="14010" y="8632"/>
                  </a:lnTo>
                  <a:lnTo>
                    <a:pt x="14010" y="9701"/>
                  </a:lnTo>
                  <a:lnTo>
                    <a:pt x="16170" y="9701"/>
                  </a:lnTo>
                  <a:cubicBezTo>
                    <a:pt x="15905" y="13127"/>
                    <a:pt x="13131" y="15897"/>
                    <a:pt x="9712" y="16162"/>
                  </a:cubicBezTo>
                  <a:lnTo>
                    <a:pt x="9712" y="14002"/>
                  </a:lnTo>
                  <a:lnTo>
                    <a:pt x="8636" y="14002"/>
                  </a:lnTo>
                  <a:lnTo>
                    <a:pt x="8636" y="16162"/>
                  </a:lnTo>
                  <a:cubicBezTo>
                    <a:pt x="5216" y="15897"/>
                    <a:pt x="2446" y="13127"/>
                    <a:pt x="2185" y="9708"/>
                  </a:cubicBezTo>
                  <a:lnTo>
                    <a:pt x="4341" y="9708"/>
                  </a:lnTo>
                  <a:lnTo>
                    <a:pt x="4341" y="8632"/>
                  </a:lnTo>
                  <a:lnTo>
                    <a:pt x="2185" y="8632"/>
                  </a:lnTo>
                  <a:cubicBezTo>
                    <a:pt x="2446" y="5212"/>
                    <a:pt x="5216" y="2442"/>
                    <a:pt x="8639" y="2178"/>
                  </a:cubicBezTo>
                  <a:lnTo>
                    <a:pt x="8639" y="4334"/>
                  </a:lnTo>
                  <a:lnTo>
                    <a:pt x="9716" y="4334"/>
                  </a:lnTo>
                  <a:lnTo>
                    <a:pt x="9716" y="2178"/>
                  </a:lnTo>
                  <a:close/>
                  <a:moveTo>
                    <a:pt x="8636" y="1"/>
                  </a:moveTo>
                  <a:lnTo>
                    <a:pt x="8636" y="1102"/>
                  </a:lnTo>
                  <a:cubicBezTo>
                    <a:pt x="4620" y="1366"/>
                    <a:pt x="1374" y="4616"/>
                    <a:pt x="1105" y="8632"/>
                  </a:cubicBezTo>
                  <a:lnTo>
                    <a:pt x="1" y="8632"/>
                  </a:lnTo>
                  <a:lnTo>
                    <a:pt x="1" y="9708"/>
                  </a:lnTo>
                  <a:lnTo>
                    <a:pt x="1105" y="9708"/>
                  </a:lnTo>
                  <a:cubicBezTo>
                    <a:pt x="1370" y="13720"/>
                    <a:pt x="4620" y="16967"/>
                    <a:pt x="8636" y="17235"/>
                  </a:cubicBezTo>
                  <a:lnTo>
                    <a:pt x="8636" y="18339"/>
                  </a:lnTo>
                  <a:lnTo>
                    <a:pt x="9712" y="18339"/>
                  </a:lnTo>
                  <a:lnTo>
                    <a:pt x="9712" y="17235"/>
                  </a:lnTo>
                  <a:cubicBezTo>
                    <a:pt x="13724" y="16970"/>
                    <a:pt x="16971" y="13720"/>
                    <a:pt x="17239" y="9708"/>
                  </a:cubicBezTo>
                  <a:lnTo>
                    <a:pt x="18343" y="9708"/>
                  </a:lnTo>
                  <a:lnTo>
                    <a:pt x="18343" y="8632"/>
                  </a:lnTo>
                  <a:lnTo>
                    <a:pt x="17239" y="8632"/>
                  </a:lnTo>
                  <a:cubicBezTo>
                    <a:pt x="16974" y="4616"/>
                    <a:pt x="13724" y="1370"/>
                    <a:pt x="9712" y="1102"/>
                  </a:cubicBezTo>
                  <a:lnTo>
                    <a:pt x="9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720212" y="2099482"/>
              <a:ext cx="88919" cy="88919"/>
            </a:xfrm>
            <a:custGeom>
              <a:rect b="b" l="l" r="r" t="t"/>
              <a:pathLst>
                <a:path extrusionOk="0" h="3258" w="3258">
                  <a:moveTo>
                    <a:pt x="0" y="1"/>
                  </a:moveTo>
                  <a:lnTo>
                    <a:pt x="0" y="3258"/>
                  </a:lnTo>
                  <a:lnTo>
                    <a:pt x="1076" y="3258"/>
                  </a:lnTo>
                  <a:lnTo>
                    <a:pt x="1076" y="1077"/>
                  </a:lnTo>
                  <a:lnTo>
                    <a:pt x="3257" y="1077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720212" y="2510999"/>
              <a:ext cx="88919" cy="89028"/>
            </a:xfrm>
            <a:custGeom>
              <a:rect b="b" l="l" r="r" t="t"/>
              <a:pathLst>
                <a:path extrusionOk="0" h="3262" w="3258">
                  <a:moveTo>
                    <a:pt x="0" y="1"/>
                  </a:moveTo>
                  <a:lnTo>
                    <a:pt x="0" y="3261"/>
                  </a:lnTo>
                  <a:lnTo>
                    <a:pt x="3257" y="3261"/>
                  </a:lnTo>
                  <a:lnTo>
                    <a:pt x="3257" y="2185"/>
                  </a:lnTo>
                  <a:lnTo>
                    <a:pt x="1076" y="2185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1132601" y="2099482"/>
              <a:ext cx="88046" cy="88919"/>
            </a:xfrm>
            <a:custGeom>
              <a:rect b="b" l="l" r="r" t="t"/>
              <a:pathLst>
                <a:path extrusionOk="0" h="3258" w="3226">
                  <a:moveTo>
                    <a:pt x="0" y="1"/>
                  </a:moveTo>
                  <a:lnTo>
                    <a:pt x="0" y="1077"/>
                  </a:lnTo>
                  <a:lnTo>
                    <a:pt x="2149" y="1077"/>
                  </a:lnTo>
                  <a:lnTo>
                    <a:pt x="2149" y="3258"/>
                  </a:lnTo>
                  <a:lnTo>
                    <a:pt x="3225" y="3258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132601" y="2510999"/>
              <a:ext cx="88046" cy="89028"/>
            </a:xfrm>
            <a:custGeom>
              <a:rect b="b" l="l" r="r" t="t"/>
              <a:pathLst>
                <a:path extrusionOk="0" h="3262" w="3226">
                  <a:moveTo>
                    <a:pt x="2149" y="1"/>
                  </a:moveTo>
                  <a:lnTo>
                    <a:pt x="2149" y="2185"/>
                  </a:lnTo>
                  <a:lnTo>
                    <a:pt x="0" y="2185"/>
                  </a:lnTo>
                  <a:lnTo>
                    <a:pt x="0" y="3261"/>
                  </a:lnTo>
                  <a:lnTo>
                    <a:pt x="3225" y="3261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867537" y="2247026"/>
              <a:ext cx="205649" cy="205458"/>
            </a:xfrm>
            <a:custGeom>
              <a:rect b="b" l="l" r="r" t="t"/>
              <a:pathLst>
                <a:path extrusionOk="0" h="7528" w="7535">
                  <a:moveTo>
                    <a:pt x="4310" y="3226"/>
                  </a:moveTo>
                  <a:lnTo>
                    <a:pt x="4310" y="4302"/>
                  </a:lnTo>
                  <a:lnTo>
                    <a:pt x="3233" y="4302"/>
                  </a:lnTo>
                  <a:lnTo>
                    <a:pt x="3233" y="3226"/>
                  </a:lnTo>
                  <a:close/>
                  <a:moveTo>
                    <a:pt x="2153" y="1"/>
                  </a:moveTo>
                  <a:lnTo>
                    <a:pt x="2153" y="1077"/>
                  </a:lnTo>
                  <a:lnTo>
                    <a:pt x="1077" y="1077"/>
                  </a:lnTo>
                  <a:lnTo>
                    <a:pt x="1077" y="2153"/>
                  </a:lnTo>
                  <a:lnTo>
                    <a:pt x="1" y="2153"/>
                  </a:lnTo>
                  <a:lnTo>
                    <a:pt x="1" y="3229"/>
                  </a:lnTo>
                  <a:lnTo>
                    <a:pt x="1077" y="3229"/>
                  </a:lnTo>
                  <a:lnTo>
                    <a:pt x="1077" y="4306"/>
                  </a:lnTo>
                  <a:lnTo>
                    <a:pt x="1" y="4306"/>
                  </a:lnTo>
                  <a:lnTo>
                    <a:pt x="1" y="5375"/>
                  </a:lnTo>
                  <a:lnTo>
                    <a:pt x="1077" y="5375"/>
                  </a:lnTo>
                  <a:lnTo>
                    <a:pt x="1077" y="6451"/>
                  </a:lnTo>
                  <a:lnTo>
                    <a:pt x="2153" y="6451"/>
                  </a:lnTo>
                  <a:lnTo>
                    <a:pt x="2153" y="7527"/>
                  </a:lnTo>
                  <a:lnTo>
                    <a:pt x="3230" y="7527"/>
                  </a:lnTo>
                  <a:lnTo>
                    <a:pt x="3230" y="6451"/>
                  </a:lnTo>
                  <a:lnTo>
                    <a:pt x="4306" y="6451"/>
                  </a:lnTo>
                  <a:lnTo>
                    <a:pt x="4306" y="7527"/>
                  </a:lnTo>
                  <a:lnTo>
                    <a:pt x="5382" y="7527"/>
                  </a:lnTo>
                  <a:lnTo>
                    <a:pt x="5382" y="6451"/>
                  </a:lnTo>
                  <a:lnTo>
                    <a:pt x="6459" y="6451"/>
                  </a:lnTo>
                  <a:lnTo>
                    <a:pt x="6459" y="5375"/>
                  </a:lnTo>
                  <a:lnTo>
                    <a:pt x="7535" y="5375"/>
                  </a:lnTo>
                  <a:lnTo>
                    <a:pt x="7535" y="4299"/>
                  </a:lnTo>
                  <a:lnTo>
                    <a:pt x="6459" y="4299"/>
                  </a:lnTo>
                  <a:lnTo>
                    <a:pt x="6459" y="3222"/>
                  </a:lnTo>
                  <a:lnTo>
                    <a:pt x="7535" y="3222"/>
                  </a:lnTo>
                  <a:lnTo>
                    <a:pt x="7535" y="2153"/>
                  </a:lnTo>
                  <a:lnTo>
                    <a:pt x="6459" y="2153"/>
                  </a:lnTo>
                  <a:lnTo>
                    <a:pt x="6459" y="1077"/>
                  </a:lnTo>
                  <a:lnTo>
                    <a:pt x="5382" y="1077"/>
                  </a:lnTo>
                  <a:lnTo>
                    <a:pt x="5382" y="1"/>
                  </a:lnTo>
                  <a:lnTo>
                    <a:pt x="4306" y="1"/>
                  </a:lnTo>
                  <a:lnTo>
                    <a:pt x="4306" y="1077"/>
                  </a:lnTo>
                  <a:lnTo>
                    <a:pt x="3230" y="1077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32"/>
          <p:cNvSpPr/>
          <p:nvPr/>
        </p:nvSpPr>
        <p:spPr>
          <a:xfrm>
            <a:off x="1090100" y="1684513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01" name="Google Shape;501;p32"/>
          <p:cNvGrpSpPr/>
          <p:nvPr/>
        </p:nvGrpSpPr>
        <p:grpSpPr>
          <a:xfrm>
            <a:off x="1198132" y="1792461"/>
            <a:ext cx="500336" cy="500536"/>
            <a:chOff x="-1182750" y="3962900"/>
            <a:chExt cx="294575" cy="291450"/>
          </a:xfrm>
        </p:grpSpPr>
        <p:sp>
          <p:nvSpPr>
            <p:cNvPr id="502" name="Google Shape;502;p32"/>
            <p:cNvSpPr/>
            <p:nvPr/>
          </p:nvSpPr>
          <p:spPr>
            <a:xfrm>
              <a:off x="-1078000" y="40306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-1129200" y="40999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-1009475" y="40818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-1182750" y="4168475"/>
              <a:ext cx="292225" cy="34675"/>
            </a:xfrm>
            <a:custGeom>
              <a:rect b="b" l="l" r="r" t="t"/>
              <a:pathLst>
                <a:path extrusionOk="0" h="1387" w="11689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-1117400" y="4220475"/>
              <a:ext cx="161500" cy="33875"/>
            </a:xfrm>
            <a:custGeom>
              <a:rect b="b" l="l" r="r" t="t"/>
              <a:pathLst>
                <a:path extrusionOk="0" h="1355" w="646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-958300" y="40141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-1180400" y="3962900"/>
              <a:ext cx="292225" cy="188275"/>
            </a:xfrm>
            <a:custGeom>
              <a:rect b="b" l="l" r="r" t="t"/>
              <a:pathLst>
                <a:path extrusionOk="0" h="7531" w="11689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32"/>
          <p:cNvGrpSpPr/>
          <p:nvPr/>
        </p:nvGrpSpPr>
        <p:grpSpPr>
          <a:xfrm>
            <a:off x="6235101" y="1774226"/>
            <a:ext cx="537738" cy="536999"/>
            <a:chOff x="-44914800" y="3560450"/>
            <a:chExt cx="300900" cy="300100"/>
          </a:xfrm>
        </p:grpSpPr>
        <p:sp>
          <p:nvSpPr>
            <p:cNvPr id="510" name="Google Shape;510;p32"/>
            <p:cNvSpPr/>
            <p:nvPr/>
          </p:nvSpPr>
          <p:spPr>
            <a:xfrm>
              <a:off x="-44914800" y="3560450"/>
              <a:ext cx="300900" cy="300100"/>
            </a:xfrm>
            <a:custGeom>
              <a:rect b="b" l="l" r="r" t="t"/>
              <a:pathLst>
                <a:path extrusionOk="0" h="12004" w="12036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-44861250" y="3632100"/>
              <a:ext cx="193800" cy="146525"/>
            </a:xfrm>
            <a:custGeom>
              <a:rect b="b" l="l" r="r" t="t"/>
              <a:pathLst>
                <a:path extrusionOk="0" h="5861" w="7752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-44773800" y="36754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-44750975" y="3741600"/>
              <a:ext cx="70900" cy="48050"/>
            </a:xfrm>
            <a:custGeom>
              <a:rect b="b" l="l" r="r" t="t"/>
              <a:pathLst>
                <a:path extrusionOk="0" h="1922" w="2836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-44848625" y="3740025"/>
              <a:ext cx="97675" cy="49625"/>
            </a:xfrm>
            <a:custGeom>
              <a:rect b="b" l="l" r="r" t="t"/>
              <a:pathLst>
                <a:path extrusionOk="0" h="1985" w="3907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2"/>
          <p:cNvGrpSpPr/>
          <p:nvPr/>
        </p:nvGrpSpPr>
        <p:grpSpPr>
          <a:xfrm>
            <a:off x="7389552" y="3456213"/>
            <a:ext cx="1754460" cy="1686913"/>
            <a:chOff x="5824825" y="1527650"/>
            <a:chExt cx="2854173" cy="2794752"/>
          </a:xfrm>
        </p:grpSpPr>
        <p:sp>
          <p:nvSpPr>
            <p:cNvPr id="516" name="Google Shape;516;p32"/>
            <p:cNvSpPr/>
            <p:nvPr/>
          </p:nvSpPr>
          <p:spPr>
            <a:xfrm>
              <a:off x="6851449" y="4087375"/>
              <a:ext cx="681552" cy="126175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7477175" y="4122900"/>
              <a:ext cx="1157331" cy="199500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5974449" y="4087375"/>
              <a:ext cx="681552" cy="126175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9" name="Google Shape;519;p32"/>
            <p:cNvGrpSpPr/>
            <p:nvPr/>
          </p:nvGrpSpPr>
          <p:grpSpPr>
            <a:xfrm>
              <a:off x="5824825" y="1527650"/>
              <a:ext cx="2854173" cy="2794752"/>
              <a:chOff x="5824825" y="1527650"/>
              <a:chExt cx="2854173" cy="2794752"/>
            </a:xfrm>
          </p:grpSpPr>
          <p:sp>
            <p:nvSpPr>
              <p:cNvPr id="520" name="Google Shape;520;p32"/>
              <p:cNvSpPr/>
              <p:nvPr/>
            </p:nvSpPr>
            <p:spPr>
              <a:xfrm>
                <a:off x="6408134" y="1694871"/>
                <a:ext cx="256051" cy="259184"/>
              </a:xfrm>
              <a:custGeom>
                <a:rect b="b" l="l" r="r" t="t"/>
                <a:pathLst>
                  <a:path extrusionOk="0" h="4219" w="4168">
                    <a:moveTo>
                      <a:pt x="1" y="3482"/>
                    </a:moveTo>
                    <a:lnTo>
                      <a:pt x="2907" y="4219"/>
                    </a:lnTo>
                    <a:cubicBezTo>
                      <a:pt x="3143" y="3528"/>
                      <a:pt x="3592" y="2936"/>
                      <a:pt x="4167" y="2521"/>
                    </a:cubicBezTo>
                    <a:lnTo>
                      <a:pt x="2550" y="1"/>
                    </a:lnTo>
                    <a:cubicBezTo>
                      <a:pt x="1348" y="835"/>
                      <a:pt x="438" y="2061"/>
                      <a:pt x="1" y="34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6724577" y="1833832"/>
                <a:ext cx="467808" cy="591841"/>
              </a:xfrm>
              <a:custGeom>
                <a:rect b="b" l="l" r="r" t="t"/>
                <a:pathLst>
                  <a:path extrusionOk="0" h="9634" w="7615">
                    <a:moveTo>
                      <a:pt x="1094" y="9634"/>
                    </a:moveTo>
                    <a:cubicBezTo>
                      <a:pt x="4691" y="9634"/>
                      <a:pt x="7614" y="6705"/>
                      <a:pt x="7614" y="3114"/>
                    </a:cubicBezTo>
                    <a:cubicBezTo>
                      <a:pt x="7614" y="1986"/>
                      <a:pt x="7326" y="927"/>
                      <a:pt x="6820" y="0"/>
                    </a:cubicBezTo>
                    <a:lnTo>
                      <a:pt x="4259" y="1560"/>
                    </a:lnTo>
                    <a:cubicBezTo>
                      <a:pt x="4489" y="2026"/>
                      <a:pt x="4622" y="2550"/>
                      <a:pt x="4622" y="3114"/>
                    </a:cubicBezTo>
                    <a:cubicBezTo>
                      <a:pt x="4622" y="5065"/>
                      <a:pt x="3039" y="6641"/>
                      <a:pt x="1094" y="6641"/>
                    </a:cubicBezTo>
                    <a:cubicBezTo>
                      <a:pt x="950" y="6641"/>
                      <a:pt x="806" y="6630"/>
                      <a:pt x="668" y="6613"/>
                    </a:cubicBezTo>
                    <a:lnTo>
                      <a:pt x="1" y="9536"/>
                    </a:lnTo>
                    <a:cubicBezTo>
                      <a:pt x="352" y="9594"/>
                      <a:pt x="720" y="9634"/>
                      <a:pt x="1094" y="9634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6363964" y="1606469"/>
                <a:ext cx="853482" cy="853543"/>
              </a:xfrm>
              <a:custGeom>
                <a:rect b="b" l="l" r="r" t="t"/>
                <a:pathLst>
                  <a:path extrusionOk="0" h="13894" w="13893">
                    <a:moveTo>
                      <a:pt x="12264" y="6953"/>
                    </a:moveTo>
                    <a:cubicBezTo>
                      <a:pt x="12264" y="3966"/>
                      <a:pt x="9836" y="1537"/>
                      <a:pt x="6849" y="1537"/>
                    </a:cubicBezTo>
                    <a:cubicBezTo>
                      <a:pt x="3862" y="1537"/>
                      <a:pt x="1434" y="3966"/>
                      <a:pt x="1434" y="6953"/>
                    </a:cubicBezTo>
                    <a:cubicBezTo>
                      <a:pt x="1434" y="9940"/>
                      <a:pt x="3862" y="12368"/>
                      <a:pt x="6849" y="12368"/>
                    </a:cubicBezTo>
                    <a:cubicBezTo>
                      <a:pt x="9836" y="12368"/>
                      <a:pt x="12264" y="9940"/>
                      <a:pt x="12264" y="6953"/>
                    </a:cubicBezTo>
                    <a:close/>
                    <a:moveTo>
                      <a:pt x="1497" y="6953"/>
                    </a:moveTo>
                    <a:cubicBezTo>
                      <a:pt x="1497" y="4001"/>
                      <a:pt x="3902" y="1607"/>
                      <a:pt x="6843" y="1607"/>
                    </a:cubicBezTo>
                    <a:cubicBezTo>
                      <a:pt x="9790" y="1607"/>
                      <a:pt x="12189" y="4012"/>
                      <a:pt x="12189" y="6953"/>
                    </a:cubicBezTo>
                    <a:cubicBezTo>
                      <a:pt x="12189" y="9893"/>
                      <a:pt x="9784" y="12299"/>
                      <a:pt x="6843" y="12299"/>
                    </a:cubicBezTo>
                    <a:cubicBezTo>
                      <a:pt x="3902" y="12299"/>
                      <a:pt x="1497" y="9899"/>
                      <a:pt x="1497" y="6953"/>
                    </a:cubicBezTo>
                    <a:close/>
                    <a:moveTo>
                      <a:pt x="12914" y="7016"/>
                    </a:moveTo>
                    <a:lnTo>
                      <a:pt x="12914" y="6884"/>
                    </a:lnTo>
                    <a:lnTo>
                      <a:pt x="13893" y="6884"/>
                    </a:lnTo>
                    <a:lnTo>
                      <a:pt x="13893" y="7016"/>
                    </a:lnTo>
                    <a:close/>
                    <a:moveTo>
                      <a:pt x="979" y="6884"/>
                    </a:moveTo>
                    <a:lnTo>
                      <a:pt x="979" y="7016"/>
                    </a:lnTo>
                    <a:lnTo>
                      <a:pt x="1" y="7016"/>
                    </a:lnTo>
                    <a:lnTo>
                      <a:pt x="1" y="6884"/>
                    </a:lnTo>
                    <a:close/>
                    <a:moveTo>
                      <a:pt x="12886" y="6360"/>
                    </a:moveTo>
                    <a:lnTo>
                      <a:pt x="13858" y="6274"/>
                    </a:lnTo>
                    <a:lnTo>
                      <a:pt x="13870" y="6406"/>
                    </a:lnTo>
                    <a:lnTo>
                      <a:pt x="12897" y="6492"/>
                    </a:lnTo>
                    <a:close/>
                    <a:moveTo>
                      <a:pt x="1008" y="7534"/>
                    </a:moveTo>
                    <a:lnTo>
                      <a:pt x="35" y="7620"/>
                    </a:lnTo>
                    <a:lnTo>
                      <a:pt x="24" y="7488"/>
                    </a:lnTo>
                    <a:lnTo>
                      <a:pt x="996" y="7402"/>
                    </a:lnTo>
                    <a:close/>
                    <a:moveTo>
                      <a:pt x="12805" y="5854"/>
                    </a:moveTo>
                    <a:lnTo>
                      <a:pt x="13760" y="5681"/>
                    </a:lnTo>
                    <a:lnTo>
                      <a:pt x="13783" y="5808"/>
                    </a:lnTo>
                    <a:lnTo>
                      <a:pt x="12828" y="5980"/>
                    </a:lnTo>
                    <a:close/>
                    <a:moveTo>
                      <a:pt x="1083" y="8052"/>
                    </a:moveTo>
                    <a:lnTo>
                      <a:pt x="121" y="8225"/>
                    </a:lnTo>
                    <a:lnTo>
                      <a:pt x="104" y="8098"/>
                    </a:lnTo>
                    <a:lnTo>
                      <a:pt x="1059" y="7925"/>
                    </a:lnTo>
                    <a:close/>
                    <a:moveTo>
                      <a:pt x="12690" y="5341"/>
                    </a:moveTo>
                    <a:lnTo>
                      <a:pt x="13634" y="5088"/>
                    </a:lnTo>
                    <a:lnTo>
                      <a:pt x="13668" y="5221"/>
                    </a:lnTo>
                    <a:lnTo>
                      <a:pt x="12725" y="5468"/>
                    </a:lnTo>
                    <a:close/>
                    <a:moveTo>
                      <a:pt x="1198" y="8564"/>
                    </a:moveTo>
                    <a:lnTo>
                      <a:pt x="254" y="8817"/>
                    </a:lnTo>
                    <a:lnTo>
                      <a:pt x="219" y="8685"/>
                    </a:lnTo>
                    <a:lnTo>
                      <a:pt x="1157" y="8432"/>
                    </a:lnTo>
                    <a:close/>
                    <a:moveTo>
                      <a:pt x="12523" y="4852"/>
                    </a:moveTo>
                    <a:lnTo>
                      <a:pt x="13438" y="4518"/>
                    </a:lnTo>
                    <a:lnTo>
                      <a:pt x="13484" y="4645"/>
                    </a:lnTo>
                    <a:lnTo>
                      <a:pt x="12569" y="4973"/>
                    </a:lnTo>
                    <a:close/>
                    <a:moveTo>
                      <a:pt x="1359" y="9053"/>
                    </a:moveTo>
                    <a:lnTo>
                      <a:pt x="444" y="9381"/>
                    </a:lnTo>
                    <a:lnTo>
                      <a:pt x="403" y="9260"/>
                    </a:lnTo>
                    <a:lnTo>
                      <a:pt x="1318" y="8932"/>
                    </a:lnTo>
                    <a:close/>
                    <a:moveTo>
                      <a:pt x="12322" y="4369"/>
                    </a:moveTo>
                    <a:lnTo>
                      <a:pt x="13208" y="3960"/>
                    </a:lnTo>
                    <a:lnTo>
                      <a:pt x="13265" y="4081"/>
                    </a:lnTo>
                    <a:lnTo>
                      <a:pt x="12379" y="4490"/>
                    </a:lnTo>
                    <a:close/>
                    <a:moveTo>
                      <a:pt x="1560" y="9537"/>
                    </a:moveTo>
                    <a:lnTo>
                      <a:pt x="680" y="9945"/>
                    </a:lnTo>
                    <a:lnTo>
                      <a:pt x="622" y="9824"/>
                    </a:lnTo>
                    <a:lnTo>
                      <a:pt x="1503" y="9410"/>
                    </a:lnTo>
                    <a:close/>
                    <a:moveTo>
                      <a:pt x="12080" y="3908"/>
                    </a:moveTo>
                    <a:lnTo>
                      <a:pt x="12920" y="3419"/>
                    </a:lnTo>
                    <a:lnTo>
                      <a:pt x="12983" y="3534"/>
                    </a:lnTo>
                    <a:lnTo>
                      <a:pt x="12143" y="4024"/>
                    </a:lnTo>
                    <a:close/>
                    <a:moveTo>
                      <a:pt x="1808" y="9997"/>
                    </a:moveTo>
                    <a:lnTo>
                      <a:pt x="962" y="10486"/>
                    </a:lnTo>
                    <a:lnTo>
                      <a:pt x="898" y="10371"/>
                    </a:lnTo>
                    <a:lnTo>
                      <a:pt x="1744" y="9882"/>
                    </a:lnTo>
                    <a:close/>
                    <a:moveTo>
                      <a:pt x="11792" y="3477"/>
                    </a:moveTo>
                    <a:lnTo>
                      <a:pt x="12586" y="2919"/>
                    </a:lnTo>
                    <a:lnTo>
                      <a:pt x="12667" y="3022"/>
                    </a:lnTo>
                    <a:lnTo>
                      <a:pt x="11867" y="3586"/>
                    </a:lnTo>
                    <a:close/>
                    <a:moveTo>
                      <a:pt x="2095" y="10429"/>
                    </a:moveTo>
                    <a:lnTo>
                      <a:pt x="1295" y="10987"/>
                    </a:lnTo>
                    <a:lnTo>
                      <a:pt x="1215" y="10878"/>
                    </a:lnTo>
                    <a:lnTo>
                      <a:pt x="2015" y="10319"/>
                    </a:lnTo>
                    <a:close/>
                    <a:moveTo>
                      <a:pt x="11476" y="3068"/>
                    </a:moveTo>
                    <a:lnTo>
                      <a:pt x="12224" y="2441"/>
                    </a:lnTo>
                    <a:lnTo>
                      <a:pt x="12310" y="2545"/>
                    </a:lnTo>
                    <a:lnTo>
                      <a:pt x="11562" y="3166"/>
                    </a:lnTo>
                    <a:close/>
                    <a:moveTo>
                      <a:pt x="2418" y="10837"/>
                    </a:moveTo>
                    <a:lnTo>
                      <a:pt x="1669" y="11465"/>
                    </a:lnTo>
                    <a:lnTo>
                      <a:pt x="1583" y="11361"/>
                    </a:lnTo>
                    <a:lnTo>
                      <a:pt x="2331" y="10734"/>
                    </a:lnTo>
                    <a:close/>
                    <a:moveTo>
                      <a:pt x="11113" y="2688"/>
                    </a:moveTo>
                    <a:lnTo>
                      <a:pt x="11804" y="1998"/>
                    </a:lnTo>
                    <a:lnTo>
                      <a:pt x="11902" y="2090"/>
                    </a:lnTo>
                    <a:lnTo>
                      <a:pt x="11211" y="2781"/>
                    </a:lnTo>
                    <a:close/>
                    <a:moveTo>
                      <a:pt x="2769" y="11217"/>
                    </a:moveTo>
                    <a:lnTo>
                      <a:pt x="2078" y="11908"/>
                    </a:lnTo>
                    <a:lnTo>
                      <a:pt x="1986" y="11816"/>
                    </a:lnTo>
                    <a:lnTo>
                      <a:pt x="2677" y="11125"/>
                    </a:lnTo>
                    <a:close/>
                    <a:moveTo>
                      <a:pt x="10728" y="2343"/>
                    </a:moveTo>
                    <a:lnTo>
                      <a:pt x="11355" y="1595"/>
                    </a:lnTo>
                    <a:lnTo>
                      <a:pt x="11453" y="1676"/>
                    </a:lnTo>
                    <a:lnTo>
                      <a:pt x="10825" y="2424"/>
                    </a:lnTo>
                    <a:close/>
                    <a:moveTo>
                      <a:pt x="3160" y="11562"/>
                    </a:moveTo>
                    <a:lnTo>
                      <a:pt x="2533" y="12311"/>
                    </a:lnTo>
                    <a:lnTo>
                      <a:pt x="2429" y="12224"/>
                    </a:lnTo>
                    <a:lnTo>
                      <a:pt x="3056" y="11476"/>
                    </a:lnTo>
                    <a:close/>
                    <a:moveTo>
                      <a:pt x="10307" y="2027"/>
                    </a:moveTo>
                    <a:lnTo>
                      <a:pt x="10871" y="1227"/>
                    </a:lnTo>
                    <a:lnTo>
                      <a:pt x="10981" y="1307"/>
                    </a:lnTo>
                    <a:lnTo>
                      <a:pt x="10417" y="2101"/>
                    </a:lnTo>
                    <a:close/>
                    <a:moveTo>
                      <a:pt x="3574" y="11879"/>
                    </a:moveTo>
                    <a:lnTo>
                      <a:pt x="3016" y="12679"/>
                    </a:lnTo>
                    <a:lnTo>
                      <a:pt x="2907" y="12598"/>
                    </a:lnTo>
                    <a:lnTo>
                      <a:pt x="3471" y="11798"/>
                    </a:lnTo>
                    <a:close/>
                    <a:moveTo>
                      <a:pt x="9870" y="1750"/>
                    </a:moveTo>
                    <a:lnTo>
                      <a:pt x="10359" y="910"/>
                    </a:lnTo>
                    <a:lnTo>
                      <a:pt x="10474" y="974"/>
                    </a:lnTo>
                    <a:lnTo>
                      <a:pt x="9985" y="1814"/>
                    </a:lnTo>
                    <a:close/>
                    <a:moveTo>
                      <a:pt x="4017" y="12155"/>
                    </a:moveTo>
                    <a:lnTo>
                      <a:pt x="3528" y="12995"/>
                    </a:lnTo>
                    <a:lnTo>
                      <a:pt x="3413" y="12932"/>
                    </a:lnTo>
                    <a:lnTo>
                      <a:pt x="3902" y="12086"/>
                    </a:lnTo>
                    <a:close/>
                    <a:moveTo>
                      <a:pt x="9404" y="1514"/>
                    </a:moveTo>
                    <a:lnTo>
                      <a:pt x="9813" y="628"/>
                    </a:lnTo>
                    <a:lnTo>
                      <a:pt x="9933" y="686"/>
                    </a:lnTo>
                    <a:lnTo>
                      <a:pt x="9525" y="1572"/>
                    </a:lnTo>
                    <a:close/>
                    <a:moveTo>
                      <a:pt x="4484" y="12391"/>
                    </a:moveTo>
                    <a:lnTo>
                      <a:pt x="4075" y="13277"/>
                    </a:lnTo>
                    <a:lnTo>
                      <a:pt x="3948" y="13220"/>
                    </a:lnTo>
                    <a:lnTo>
                      <a:pt x="4363" y="12334"/>
                    </a:lnTo>
                    <a:close/>
                    <a:moveTo>
                      <a:pt x="8921" y="1319"/>
                    </a:moveTo>
                    <a:lnTo>
                      <a:pt x="9254" y="404"/>
                    </a:lnTo>
                    <a:lnTo>
                      <a:pt x="9375" y="450"/>
                    </a:lnTo>
                    <a:lnTo>
                      <a:pt x="9041" y="1365"/>
                    </a:lnTo>
                    <a:close/>
                    <a:moveTo>
                      <a:pt x="4967" y="12587"/>
                    </a:moveTo>
                    <a:lnTo>
                      <a:pt x="4633" y="13496"/>
                    </a:lnTo>
                    <a:lnTo>
                      <a:pt x="4512" y="13456"/>
                    </a:lnTo>
                    <a:lnTo>
                      <a:pt x="4840" y="12541"/>
                    </a:lnTo>
                    <a:close/>
                    <a:moveTo>
                      <a:pt x="8426" y="1169"/>
                    </a:moveTo>
                    <a:lnTo>
                      <a:pt x="8679" y="225"/>
                    </a:lnTo>
                    <a:lnTo>
                      <a:pt x="8805" y="260"/>
                    </a:lnTo>
                    <a:lnTo>
                      <a:pt x="8552" y="1204"/>
                    </a:lnTo>
                    <a:close/>
                    <a:moveTo>
                      <a:pt x="5462" y="12736"/>
                    </a:moveTo>
                    <a:lnTo>
                      <a:pt x="5209" y="13680"/>
                    </a:lnTo>
                    <a:lnTo>
                      <a:pt x="5082" y="13640"/>
                    </a:lnTo>
                    <a:lnTo>
                      <a:pt x="5330" y="12702"/>
                    </a:lnTo>
                    <a:close/>
                    <a:moveTo>
                      <a:pt x="7913" y="1060"/>
                    </a:moveTo>
                    <a:lnTo>
                      <a:pt x="8086" y="105"/>
                    </a:lnTo>
                    <a:lnTo>
                      <a:pt x="8218" y="128"/>
                    </a:lnTo>
                    <a:lnTo>
                      <a:pt x="8046" y="1083"/>
                    </a:lnTo>
                    <a:close/>
                    <a:moveTo>
                      <a:pt x="5974" y="12834"/>
                    </a:moveTo>
                    <a:lnTo>
                      <a:pt x="5801" y="13795"/>
                    </a:lnTo>
                    <a:lnTo>
                      <a:pt x="5669" y="13772"/>
                    </a:lnTo>
                    <a:lnTo>
                      <a:pt x="5842" y="12817"/>
                    </a:lnTo>
                    <a:close/>
                    <a:moveTo>
                      <a:pt x="7396" y="1002"/>
                    </a:moveTo>
                    <a:lnTo>
                      <a:pt x="7482" y="30"/>
                    </a:lnTo>
                    <a:lnTo>
                      <a:pt x="7614" y="47"/>
                    </a:lnTo>
                    <a:lnTo>
                      <a:pt x="7528" y="1020"/>
                    </a:lnTo>
                    <a:close/>
                    <a:moveTo>
                      <a:pt x="6492" y="12903"/>
                    </a:moveTo>
                    <a:lnTo>
                      <a:pt x="6406" y="13870"/>
                    </a:lnTo>
                    <a:lnTo>
                      <a:pt x="6273" y="13859"/>
                    </a:lnTo>
                    <a:lnTo>
                      <a:pt x="6360" y="12886"/>
                    </a:lnTo>
                    <a:close/>
                    <a:moveTo>
                      <a:pt x="6878" y="979"/>
                    </a:moveTo>
                    <a:lnTo>
                      <a:pt x="6878" y="1"/>
                    </a:lnTo>
                    <a:lnTo>
                      <a:pt x="7010" y="1"/>
                    </a:lnTo>
                    <a:lnTo>
                      <a:pt x="7010" y="979"/>
                    </a:lnTo>
                    <a:close/>
                    <a:moveTo>
                      <a:pt x="7010" y="13893"/>
                    </a:moveTo>
                    <a:lnTo>
                      <a:pt x="6878" y="13893"/>
                    </a:lnTo>
                    <a:lnTo>
                      <a:pt x="6878" y="12915"/>
                    </a:lnTo>
                    <a:lnTo>
                      <a:pt x="7010" y="12915"/>
                    </a:lnTo>
                    <a:close/>
                    <a:moveTo>
                      <a:pt x="6360" y="1008"/>
                    </a:moveTo>
                    <a:lnTo>
                      <a:pt x="6273" y="41"/>
                    </a:lnTo>
                    <a:lnTo>
                      <a:pt x="6400" y="24"/>
                    </a:lnTo>
                    <a:lnTo>
                      <a:pt x="6492" y="997"/>
                    </a:lnTo>
                    <a:close/>
                    <a:moveTo>
                      <a:pt x="7534" y="12886"/>
                    </a:moveTo>
                    <a:lnTo>
                      <a:pt x="7620" y="13859"/>
                    </a:lnTo>
                    <a:lnTo>
                      <a:pt x="7488" y="13870"/>
                    </a:lnTo>
                    <a:lnTo>
                      <a:pt x="7396" y="12903"/>
                    </a:lnTo>
                    <a:close/>
                    <a:moveTo>
                      <a:pt x="5842" y="1089"/>
                    </a:moveTo>
                    <a:lnTo>
                      <a:pt x="5669" y="133"/>
                    </a:lnTo>
                    <a:lnTo>
                      <a:pt x="5801" y="110"/>
                    </a:lnTo>
                    <a:lnTo>
                      <a:pt x="5974" y="1066"/>
                    </a:lnTo>
                    <a:close/>
                    <a:moveTo>
                      <a:pt x="8046" y="12817"/>
                    </a:moveTo>
                    <a:lnTo>
                      <a:pt x="8218" y="13772"/>
                    </a:lnTo>
                    <a:lnTo>
                      <a:pt x="8086" y="13795"/>
                    </a:lnTo>
                    <a:lnTo>
                      <a:pt x="7913" y="12834"/>
                    </a:lnTo>
                    <a:close/>
                    <a:moveTo>
                      <a:pt x="5330" y="1204"/>
                    </a:moveTo>
                    <a:lnTo>
                      <a:pt x="5082" y="260"/>
                    </a:lnTo>
                    <a:lnTo>
                      <a:pt x="5209" y="225"/>
                    </a:lnTo>
                    <a:lnTo>
                      <a:pt x="5462" y="1169"/>
                    </a:lnTo>
                    <a:close/>
                    <a:moveTo>
                      <a:pt x="8552" y="12702"/>
                    </a:moveTo>
                    <a:lnTo>
                      <a:pt x="8805" y="13640"/>
                    </a:lnTo>
                    <a:lnTo>
                      <a:pt x="8679" y="13680"/>
                    </a:lnTo>
                    <a:lnTo>
                      <a:pt x="8426" y="12736"/>
                    </a:lnTo>
                    <a:close/>
                    <a:moveTo>
                      <a:pt x="4840" y="1371"/>
                    </a:moveTo>
                    <a:lnTo>
                      <a:pt x="4512" y="456"/>
                    </a:lnTo>
                    <a:lnTo>
                      <a:pt x="4633" y="415"/>
                    </a:lnTo>
                    <a:lnTo>
                      <a:pt x="4967" y="1325"/>
                    </a:lnTo>
                    <a:close/>
                    <a:moveTo>
                      <a:pt x="9041" y="12535"/>
                    </a:moveTo>
                    <a:lnTo>
                      <a:pt x="9375" y="13450"/>
                    </a:lnTo>
                    <a:lnTo>
                      <a:pt x="9254" y="13490"/>
                    </a:lnTo>
                    <a:lnTo>
                      <a:pt x="8921" y="12575"/>
                    </a:lnTo>
                    <a:close/>
                    <a:moveTo>
                      <a:pt x="4363" y="1572"/>
                    </a:moveTo>
                    <a:lnTo>
                      <a:pt x="3948" y="686"/>
                    </a:lnTo>
                    <a:lnTo>
                      <a:pt x="4075" y="628"/>
                    </a:lnTo>
                    <a:lnTo>
                      <a:pt x="4484" y="1514"/>
                    </a:lnTo>
                    <a:close/>
                    <a:moveTo>
                      <a:pt x="9525" y="12334"/>
                    </a:moveTo>
                    <a:lnTo>
                      <a:pt x="9933" y="13220"/>
                    </a:lnTo>
                    <a:lnTo>
                      <a:pt x="9813" y="13277"/>
                    </a:lnTo>
                    <a:lnTo>
                      <a:pt x="9404" y="12391"/>
                    </a:lnTo>
                    <a:close/>
                    <a:moveTo>
                      <a:pt x="3902" y="1814"/>
                    </a:moveTo>
                    <a:lnTo>
                      <a:pt x="3413" y="974"/>
                    </a:lnTo>
                    <a:lnTo>
                      <a:pt x="3528" y="910"/>
                    </a:lnTo>
                    <a:lnTo>
                      <a:pt x="4017" y="1750"/>
                    </a:lnTo>
                    <a:close/>
                    <a:moveTo>
                      <a:pt x="9985" y="12086"/>
                    </a:moveTo>
                    <a:lnTo>
                      <a:pt x="10474" y="12932"/>
                    </a:lnTo>
                    <a:lnTo>
                      <a:pt x="10359" y="12995"/>
                    </a:lnTo>
                    <a:lnTo>
                      <a:pt x="9870" y="12155"/>
                    </a:lnTo>
                    <a:close/>
                    <a:moveTo>
                      <a:pt x="3471" y="2101"/>
                    </a:moveTo>
                    <a:lnTo>
                      <a:pt x="2907" y="1307"/>
                    </a:lnTo>
                    <a:lnTo>
                      <a:pt x="3016" y="1227"/>
                    </a:lnTo>
                    <a:lnTo>
                      <a:pt x="3574" y="2027"/>
                    </a:lnTo>
                    <a:close/>
                    <a:moveTo>
                      <a:pt x="10417" y="11798"/>
                    </a:moveTo>
                    <a:lnTo>
                      <a:pt x="10981" y="12598"/>
                    </a:lnTo>
                    <a:lnTo>
                      <a:pt x="10871" y="12679"/>
                    </a:lnTo>
                    <a:lnTo>
                      <a:pt x="10307" y="11879"/>
                    </a:lnTo>
                    <a:close/>
                    <a:moveTo>
                      <a:pt x="3056" y="2418"/>
                    </a:moveTo>
                    <a:lnTo>
                      <a:pt x="2435" y="1681"/>
                    </a:lnTo>
                    <a:lnTo>
                      <a:pt x="2533" y="1595"/>
                    </a:lnTo>
                    <a:lnTo>
                      <a:pt x="3160" y="2343"/>
                    </a:lnTo>
                    <a:close/>
                    <a:moveTo>
                      <a:pt x="10825" y="11476"/>
                    </a:moveTo>
                    <a:lnTo>
                      <a:pt x="11453" y="12224"/>
                    </a:lnTo>
                    <a:lnTo>
                      <a:pt x="11355" y="12311"/>
                    </a:lnTo>
                    <a:lnTo>
                      <a:pt x="10728" y="11562"/>
                    </a:lnTo>
                    <a:close/>
                    <a:moveTo>
                      <a:pt x="2677" y="2781"/>
                    </a:moveTo>
                    <a:lnTo>
                      <a:pt x="1986" y="2090"/>
                    </a:lnTo>
                    <a:lnTo>
                      <a:pt x="2078" y="1998"/>
                    </a:lnTo>
                    <a:lnTo>
                      <a:pt x="2769" y="2688"/>
                    </a:lnTo>
                    <a:close/>
                    <a:moveTo>
                      <a:pt x="11211" y="11125"/>
                    </a:moveTo>
                    <a:lnTo>
                      <a:pt x="11902" y="11816"/>
                    </a:lnTo>
                    <a:lnTo>
                      <a:pt x="11804" y="11908"/>
                    </a:lnTo>
                    <a:lnTo>
                      <a:pt x="11113" y="11217"/>
                    </a:lnTo>
                    <a:close/>
                    <a:moveTo>
                      <a:pt x="2331" y="3166"/>
                    </a:moveTo>
                    <a:lnTo>
                      <a:pt x="1583" y="2545"/>
                    </a:lnTo>
                    <a:lnTo>
                      <a:pt x="1669" y="2441"/>
                    </a:lnTo>
                    <a:lnTo>
                      <a:pt x="2418" y="3068"/>
                    </a:lnTo>
                    <a:close/>
                    <a:moveTo>
                      <a:pt x="11556" y="10734"/>
                    </a:moveTo>
                    <a:lnTo>
                      <a:pt x="12304" y="11361"/>
                    </a:lnTo>
                    <a:lnTo>
                      <a:pt x="12218" y="11459"/>
                    </a:lnTo>
                    <a:lnTo>
                      <a:pt x="11470" y="10837"/>
                    </a:lnTo>
                    <a:close/>
                    <a:moveTo>
                      <a:pt x="2015" y="3586"/>
                    </a:moveTo>
                    <a:lnTo>
                      <a:pt x="1215" y="3022"/>
                    </a:lnTo>
                    <a:lnTo>
                      <a:pt x="1295" y="2919"/>
                    </a:lnTo>
                    <a:lnTo>
                      <a:pt x="2095" y="3477"/>
                    </a:lnTo>
                    <a:close/>
                    <a:moveTo>
                      <a:pt x="11873" y="10319"/>
                    </a:moveTo>
                    <a:lnTo>
                      <a:pt x="12667" y="10878"/>
                    </a:lnTo>
                    <a:lnTo>
                      <a:pt x="12592" y="10987"/>
                    </a:lnTo>
                    <a:lnTo>
                      <a:pt x="11792" y="10429"/>
                    </a:lnTo>
                    <a:close/>
                    <a:moveTo>
                      <a:pt x="1744" y="4024"/>
                    </a:moveTo>
                    <a:lnTo>
                      <a:pt x="898" y="3534"/>
                    </a:lnTo>
                    <a:lnTo>
                      <a:pt x="967" y="3419"/>
                    </a:lnTo>
                    <a:lnTo>
                      <a:pt x="1808" y="3908"/>
                    </a:lnTo>
                    <a:close/>
                    <a:moveTo>
                      <a:pt x="12143" y="9882"/>
                    </a:moveTo>
                    <a:lnTo>
                      <a:pt x="12983" y="10371"/>
                    </a:lnTo>
                    <a:lnTo>
                      <a:pt x="12920" y="10486"/>
                    </a:lnTo>
                    <a:lnTo>
                      <a:pt x="12080" y="9997"/>
                    </a:lnTo>
                    <a:close/>
                    <a:moveTo>
                      <a:pt x="1560" y="4369"/>
                    </a:moveTo>
                    <a:lnTo>
                      <a:pt x="1503" y="4490"/>
                    </a:lnTo>
                    <a:lnTo>
                      <a:pt x="622" y="4081"/>
                    </a:lnTo>
                    <a:lnTo>
                      <a:pt x="680" y="3960"/>
                    </a:lnTo>
                    <a:close/>
                    <a:moveTo>
                      <a:pt x="12322" y="9537"/>
                    </a:moveTo>
                    <a:lnTo>
                      <a:pt x="12379" y="9410"/>
                    </a:lnTo>
                    <a:lnTo>
                      <a:pt x="13265" y="9824"/>
                    </a:lnTo>
                    <a:lnTo>
                      <a:pt x="13208" y="9945"/>
                    </a:lnTo>
                    <a:close/>
                    <a:moveTo>
                      <a:pt x="1359" y="4852"/>
                    </a:moveTo>
                    <a:lnTo>
                      <a:pt x="1318" y="4973"/>
                    </a:lnTo>
                    <a:lnTo>
                      <a:pt x="403" y="4645"/>
                    </a:lnTo>
                    <a:lnTo>
                      <a:pt x="444" y="4518"/>
                    </a:lnTo>
                    <a:close/>
                    <a:moveTo>
                      <a:pt x="12523" y="9053"/>
                    </a:moveTo>
                    <a:lnTo>
                      <a:pt x="12569" y="8932"/>
                    </a:lnTo>
                    <a:lnTo>
                      <a:pt x="13484" y="9260"/>
                    </a:lnTo>
                    <a:lnTo>
                      <a:pt x="13438" y="9381"/>
                    </a:lnTo>
                    <a:close/>
                    <a:moveTo>
                      <a:pt x="1198" y="5341"/>
                    </a:moveTo>
                    <a:lnTo>
                      <a:pt x="1157" y="5468"/>
                    </a:lnTo>
                    <a:lnTo>
                      <a:pt x="219" y="5221"/>
                    </a:lnTo>
                    <a:lnTo>
                      <a:pt x="254" y="5088"/>
                    </a:lnTo>
                    <a:close/>
                    <a:moveTo>
                      <a:pt x="12690" y="8564"/>
                    </a:moveTo>
                    <a:lnTo>
                      <a:pt x="12725" y="8432"/>
                    </a:lnTo>
                    <a:lnTo>
                      <a:pt x="13668" y="8685"/>
                    </a:lnTo>
                    <a:lnTo>
                      <a:pt x="13634" y="8817"/>
                    </a:lnTo>
                    <a:close/>
                    <a:moveTo>
                      <a:pt x="1083" y="5854"/>
                    </a:moveTo>
                    <a:lnTo>
                      <a:pt x="1059" y="5980"/>
                    </a:lnTo>
                    <a:lnTo>
                      <a:pt x="104" y="5808"/>
                    </a:lnTo>
                    <a:lnTo>
                      <a:pt x="121" y="5681"/>
                    </a:lnTo>
                    <a:close/>
                    <a:moveTo>
                      <a:pt x="12805" y="8052"/>
                    </a:moveTo>
                    <a:lnTo>
                      <a:pt x="12828" y="7925"/>
                    </a:lnTo>
                    <a:lnTo>
                      <a:pt x="13783" y="8098"/>
                    </a:lnTo>
                    <a:lnTo>
                      <a:pt x="13760" y="8225"/>
                    </a:lnTo>
                    <a:close/>
                    <a:moveTo>
                      <a:pt x="1008" y="6360"/>
                    </a:moveTo>
                    <a:lnTo>
                      <a:pt x="996" y="6492"/>
                    </a:lnTo>
                    <a:lnTo>
                      <a:pt x="24" y="6406"/>
                    </a:lnTo>
                    <a:lnTo>
                      <a:pt x="35" y="6274"/>
                    </a:lnTo>
                    <a:close/>
                    <a:moveTo>
                      <a:pt x="12886" y="7534"/>
                    </a:moveTo>
                    <a:lnTo>
                      <a:pt x="12897" y="7402"/>
                    </a:lnTo>
                    <a:lnTo>
                      <a:pt x="13870" y="7488"/>
                    </a:lnTo>
                    <a:lnTo>
                      <a:pt x="13858" y="76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6573635" y="1921865"/>
                <a:ext cx="199103" cy="201929"/>
              </a:xfrm>
              <a:custGeom>
                <a:rect b="b" l="l" r="r" t="t"/>
                <a:pathLst>
                  <a:path extrusionOk="0" h="3287" w="3241">
                    <a:moveTo>
                      <a:pt x="3240" y="576"/>
                    </a:moveTo>
                    <a:lnTo>
                      <a:pt x="979" y="0"/>
                    </a:lnTo>
                    <a:cubicBezTo>
                      <a:pt x="789" y="535"/>
                      <a:pt x="443" y="996"/>
                      <a:pt x="0" y="1318"/>
                    </a:cubicBezTo>
                    <a:lnTo>
                      <a:pt x="1266" y="3286"/>
                    </a:lnTo>
                    <a:cubicBezTo>
                      <a:pt x="2199" y="2636"/>
                      <a:pt x="2912" y="1686"/>
                      <a:pt x="3240" y="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6161418" y="1554496"/>
                <a:ext cx="364909" cy="461788"/>
              </a:xfrm>
              <a:custGeom>
                <a:rect b="b" l="l" r="r" t="t"/>
                <a:pathLst>
                  <a:path extrusionOk="0" h="7517" w="5940">
                    <a:moveTo>
                      <a:pt x="5087" y="1"/>
                    </a:moveTo>
                    <a:cubicBezTo>
                      <a:pt x="2285" y="1"/>
                      <a:pt x="0" y="2280"/>
                      <a:pt x="0" y="5088"/>
                    </a:cubicBezTo>
                    <a:cubicBezTo>
                      <a:pt x="0" y="5963"/>
                      <a:pt x="225" y="6792"/>
                      <a:pt x="622" y="7517"/>
                    </a:cubicBezTo>
                    <a:lnTo>
                      <a:pt x="2613" y="6303"/>
                    </a:lnTo>
                    <a:cubicBezTo>
                      <a:pt x="2434" y="5934"/>
                      <a:pt x="2331" y="5526"/>
                      <a:pt x="2331" y="5094"/>
                    </a:cubicBezTo>
                    <a:cubicBezTo>
                      <a:pt x="2331" y="3575"/>
                      <a:pt x="3562" y="2343"/>
                      <a:pt x="5082" y="2343"/>
                    </a:cubicBezTo>
                    <a:cubicBezTo>
                      <a:pt x="5197" y="2343"/>
                      <a:pt x="5306" y="2355"/>
                      <a:pt x="5410" y="2366"/>
                    </a:cubicBezTo>
                    <a:lnTo>
                      <a:pt x="5939" y="87"/>
                    </a:lnTo>
                    <a:cubicBezTo>
                      <a:pt x="5663" y="24"/>
                      <a:pt x="5375" y="1"/>
                      <a:pt x="5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6142312" y="1527650"/>
                <a:ext cx="665375" cy="665068"/>
              </a:xfrm>
              <a:custGeom>
                <a:rect b="b" l="l" r="r" t="t"/>
                <a:pathLst>
                  <a:path extrusionOk="0" h="10826" w="10831">
                    <a:moveTo>
                      <a:pt x="1261" y="5410"/>
                    </a:moveTo>
                    <a:cubicBezTo>
                      <a:pt x="1261" y="7735"/>
                      <a:pt x="3154" y="9628"/>
                      <a:pt x="5485" y="9628"/>
                    </a:cubicBezTo>
                    <a:cubicBezTo>
                      <a:pt x="7815" y="9628"/>
                      <a:pt x="9709" y="7735"/>
                      <a:pt x="9709" y="5410"/>
                    </a:cubicBezTo>
                    <a:cubicBezTo>
                      <a:pt x="9709" y="3079"/>
                      <a:pt x="7815" y="1186"/>
                      <a:pt x="5485" y="1186"/>
                    </a:cubicBezTo>
                    <a:cubicBezTo>
                      <a:pt x="3165" y="1186"/>
                      <a:pt x="1261" y="3085"/>
                      <a:pt x="1261" y="5410"/>
                    </a:cubicBezTo>
                    <a:close/>
                    <a:moveTo>
                      <a:pt x="9657" y="5410"/>
                    </a:moveTo>
                    <a:cubicBezTo>
                      <a:pt x="9657" y="7712"/>
                      <a:pt x="7787" y="9582"/>
                      <a:pt x="5485" y="9582"/>
                    </a:cubicBezTo>
                    <a:cubicBezTo>
                      <a:pt x="3183" y="9582"/>
                      <a:pt x="1312" y="7712"/>
                      <a:pt x="1312" y="5410"/>
                    </a:cubicBezTo>
                    <a:cubicBezTo>
                      <a:pt x="1312" y="3108"/>
                      <a:pt x="3183" y="1238"/>
                      <a:pt x="5485" y="1238"/>
                    </a:cubicBezTo>
                    <a:cubicBezTo>
                      <a:pt x="7787" y="1238"/>
                      <a:pt x="9657" y="3114"/>
                      <a:pt x="9657" y="5410"/>
                    </a:cubicBezTo>
                    <a:close/>
                    <a:moveTo>
                      <a:pt x="760" y="5358"/>
                    </a:moveTo>
                    <a:lnTo>
                      <a:pt x="760" y="5456"/>
                    </a:lnTo>
                    <a:lnTo>
                      <a:pt x="0" y="5456"/>
                    </a:lnTo>
                    <a:lnTo>
                      <a:pt x="0" y="5358"/>
                    </a:lnTo>
                    <a:close/>
                    <a:moveTo>
                      <a:pt x="10071" y="5468"/>
                    </a:moveTo>
                    <a:lnTo>
                      <a:pt x="10071" y="5364"/>
                    </a:lnTo>
                    <a:lnTo>
                      <a:pt x="10831" y="5364"/>
                    </a:lnTo>
                    <a:lnTo>
                      <a:pt x="10831" y="5468"/>
                    </a:lnTo>
                    <a:close/>
                    <a:moveTo>
                      <a:pt x="783" y="5871"/>
                    </a:moveTo>
                    <a:lnTo>
                      <a:pt x="29" y="5934"/>
                    </a:lnTo>
                    <a:lnTo>
                      <a:pt x="18" y="5830"/>
                    </a:lnTo>
                    <a:lnTo>
                      <a:pt x="777" y="5767"/>
                    </a:lnTo>
                    <a:close/>
                    <a:moveTo>
                      <a:pt x="10048" y="4956"/>
                    </a:moveTo>
                    <a:lnTo>
                      <a:pt x="10802" y="4892"/>
                    </a:lnTo>
                    <a:lnTo>
                      <a:pt x="10808" y="4990"/>
                    </a:lnTo>
                    <a:lnTo>
                      <a:pt x="10054" y="5053"/>
                    </a:lnTo>
                    <a:close/>
                    <a:moveTo>
                      <a:pt x="841" y="6273"/>
                    </a:moveTo>
                    <a:lnTo>
                      <a:pt x="92" y="6400"/>
                    </a:lnTo>
                    <a:lnTo>
                      <a:pt x="69" y="6302"/>
                    </a:lnTo>
                    <a:lnTo>
                      <a:pt x="818" y="6170"/>
                    </a:lnTo>
                    <a:close/>
                    <a:moveTo>
                      <a:pt x="9991" y="4553"/>
                    </a:moveTo>
                    <a:lnTo>
                      <a:pt x="10739" y="4420"/>
                    </a:lnTo>
                    <a:lnTo>
                      <a:pt x="10762" y="4524"/>
                    </a:lnTo>
                    <a:lnTo>
                      <a:pt x="10014" y="4651"/>
                    </a:lnTo>
                    <a:close/>
                    <a:moveTo>
                      <a:pt x="933" y="6665"/>
                    </a:moveTo>
                    <a:lnTo>
                      <a:pt x="202" y="6860"/>
                    </a:lnTo>
                    <a:lnTo>
                      <a:pt x="167" y="6763"/>
                    </a:lnTo>
                    <a:lnTo>
                      <a:pt x="904" y="6567"/>
                    </a:lnTo>
                    <a:close/>
                    <a:moveTo>
                      <a:pt x="9899" y="4156"/>
                    </a:moveTo>
                    <a:lnTo>
                      <a:pt x="10629" y="3960"/>
                    </a:lnTo>
                    <a:lnTo>
                      <a:pt x="10658" y="4064"/>
                    </a:lnTo>
                    <a:lnTo>
                      <a:pt x="9927" y="4259"/>
                    </a:lnTo>
                    <a:close/>
                    <a:moveTo>
                      <a:pt x="1065" y="7050"/>
                    </a:moveTo>
                    <a:lnTo>
                      <a:pt x="351" y="7309"/>
                    </a:lnTo>
                    <a:lnTo>
                      <a:pt x="311" y="7206"/>
                    </a:lnTo>
                    <a:lnTo>
                      <a:pt x="1025" y="6947"/>
                    </a:lnTo>
                    <a:close/>
                    <a:moveTo>
                      <a:pt x="9772" y="3770"/>
                    </a:moveTo>
                    <a:lnTo>
                      <a:pt x="10486" y="3511"/>
                    </a:lnTo>
                    <a:lnTo>
                      <a:pt x="10520" y="3609"/>
                    </a:lnTo>
                    <a:lnTo>
                      <a:pt x="9812" y="3868"/>
                    </a:lnTo>
                    <a:close/>
                    <a:moveTo>
                      <a:pt x="1220" y="7424"/>
                    </a:moveTo>
                    <a:lnTo>
                      <a:pt x="530" y="7747"/>
                    </a:lnTo>
                    <a:lnTo>
                      <a:pt x="489" y="7655"/>
                    </a:lnTo>
                    <a:lnTo>
                      <a:pt x="1180" y="7327"/>
                    </a:lnTo>
                    <a:close/>
                    <a:moveTo>
                      <a:pt x="9611" y="3396"/>
                    </a:moveTo>
                    <a:lnTo>
                      <a:pt x="10296" y="3068"/>
                    </a:lnTo>
                    <a:lnTo>
                      <a:pt x="10342" y="3166"/>
                    </a:lnTo>
                    <a:lnTo>
                      <a:pt x="9651" y="3488"/>
                    </a:lnTo>
                    <a:close/>
                    <a:moveTo>
                      <a:pt x="1416" y="7781"/>
                    </a:moveTo>
                    <a:lnTo>
                      <a:pt x="754" y="8161"/>
                    </a:lnTo>
                    <a:lnTo>
                      <a:pt x="702" y="8075"/>
                    </a:lnTo>
                    <a:lnTo>
                      <a:pt x="1364" y="7695"/>
                    </a:lnTo>
                    <a:close/>
                    <a:moveTo>
                      <a:pt x="9421" y="3039"/>
                    </a:moveTo>
                    <a:lnTo>
                      <a:pt x="10083" y="2659"/>
                    </a:lnTo>
                    <a:lnTo>
                      <a:pt x="10135" y="2746"/>
                    </a:lnTo>
                    <a:lnTo>
                      <a:pt x="9473" y="3125"/>
                    </a:lnTo>
                    <a:close/>
                    <a:moveTo>
                      <a:pt x="1629" y="8121"/>
                    </a:moveTo>
                    <a:lnTo>
                      <a:pt x="1007" y="8558"/>
                    </a:lnTo>
                    <a:lnTo>
                      <a:pt x="950" y="8472"/>
                    </a:lnTo>
                    <a:lnTo>
                      <a:pt x="1571" y="8034"/>
                    </a:lnTo>
                    <a:close/>
                    <a:moveTo>
                      <a:pt x="9197" y="2694"/>
                    </a:moveTo>
                    <a:lnTo>
                      <a:pt x="9824" y="2257"/>
                    </a:lnTo>
                    <a:lnTo>
                      <a:pt x="9881" y="2343"/>
                    </a:lnTo>
                    <a:lnTo>
                      <a:pt x="9254" y="2780"/>
                    </a:lnTo>
                    <a:close/>
                    <a:moveTo>
                      <a:pt x="1882" y="8443"/>
                    </a:moveTo>
                    <a:lnTo>
                      <a:pt x="1301" y="8932"/>
                    </a:lnTo>
                    <a:lnTo>
                      <a:pt x="1238" y="8852"/>
                    </a:lnTo>
                    <a:lnTo>
                      <a:pt x="1819" y="8362"/>
                    </a:lnTo>
                    <a:close/>
                    <a:moveTo>
                      <a:pt x="8949" y="2377"/>
                    </a:moveTo>
                    <a:lnTo>
                      <a:pt x="9530" y="1888"/>
                    </a:lnTo>
                    <a:lnTo>
                      <a:pt x="9594" y="1969"/>
                    </a:lnTo>
                    <a:lnTo>
                      <a:pt x="9012" y="2458"/>
                    </a:lnTo>
                    <a:close/>
                    <a:moveTo>
                      <a:pt x="2164" y="8736"/>
                    </a:moveTo>
                    <a:lnTo>
                      <a:pt x="1623" y="9277"/>
                    </a:lnTo>
                    <a:lnTo>
                      <a:pt x="1548" y="9208"/>
                    </a:lnTo>
                    <a:lnTo>
                      <a:pt x="2089" y="8667"/>
                    </a:lnTo>
                    <a:close/>
                    <a:moveTo>
                      <a:pt x="8673" y="2084"/>
                    </a:moveTo>
                    <a:lnTo>
                      <a:pt x="9214" y="1543"/>
                    </a:lnTo>
                    <a:lnTo>
                      <a:pt x="9283" y="1618"/>
                    </a:lnTo>
                    <a:lnTo>
                      <a:pt x="8748" y="2159"/>
                    </a:lnTo>
                    <a:close/>
                    <a:moveTo>
                      <a:pt x="2463" y="9013"/>
                    </a:moveTo>
                    <a:lnTo>
                      <a:pt x="1974" y="9594"/>
                    </a:lnTo>
                    <a:lnTo>
                      <a:pt x="1899" y="9531"/>
                    </a:lnTo>
                    <a:lnTo>
                      <a:pt x="2389" y="8949"/>
                    </a:lnTo>
                    <a:close/>
                    <a:moveTo>
                      <a:pt x="8374" y="1813"/>
                    </a:moveTo>
                    <a:lnTo>
                      <a:pt x="8863" y="1226"/>
                    </a:lnTo>
                    <a:lnTo>
                      <a:pt x="8938" y="1295"/>
                    </a:lnTo>
                    <a:lnTo>
                      <a:pt x="8448" y="1877"/>
                    </a:lnTo>
                    <a:close/>
                    <a:moveTo>
                      <a:pt x="2791" y="9249"/>
                    </a:moveTo>
                    <a:lnTo>
                      <a:pt x="2348" y="9876"/>
                    </a:lnTo>
                    <a:lnTo>
                      <a:pt x="2262" y="9818"/>
                    </a:lnTo>
                    <a:lnTo>
                      <a:pt x="2699" y="9191"/>
                    </a:lnTo>
                    <a:close/>
                    <a:moveTo>
                      <a:pt x="8040" y="1566"/>
                    </a:moveTo>
                    <a:lnTo>
                      <a:pt x="8477" y="939"/>
                    </a:lnTo>
                    <a:lnTo>
                      <a:pt x="8563" y="996"/>
                    </a:lnTo>
                    <a:lnTo>
                      <a:pt x="8126" y="1623"/>
                    </a:lnTo>
                    <a:close/>
                    <a:moveTo>
                      <a:pt x="3131" y="9462"/>
                    </a:moveTo>
                    <a:lnTo>
                      <a:pt x="2751" y="10123"/>
                    </a:lnTo>
                    <a:lnTo>
                      <a:pt x="2665" y="10077"/>
                    </a:lnTo>
                    <a:lnTo>
                      <a:pt x="3045" y="9416"/>
                    </a:lnTo>
                    <a:close/>
                    <a:moveTo>
                      <a:pt x="7695" y="1353"/>
                    </a:moveTo>
                    <a:lnTo>
                      <a:pt x="8074" y="691"/>
                    </a:lnTo>
                    <a:lnTo>
                      <a:pt x="8161" y="737"/>
                    </a:lnTo>
                    <a:lnTo>
                      <a:pt x="7781" y="1399"/>
                    </a:lnTo>
                    <a:close/>
                    <a:moveTo>
                      <a:pt x="3493" y="9651"/>
                    </a:moveTo>
                    <a:lnTo>
                      <a:pt x="3171" y="10342"/>
                    </a:lnTo>
                    <a:lnTo>
                      <a:pt x="3079" y="10302"/>
                    </a:lnTo>
                    <a:lnTo>
                      <a:pt x="3401" y="9605"/>
                    </a:lnTo>
                    <a:close/>
                    <a:moveTo>
                      <a:pt x="7338" y="1169"/>
                    </a:moveTo>
                    <a:lnTo>
                      <a:pt x="7660" y="478"/>
                    </a:lnTo>
                    <a:lnTo>
                      <a:pt x="7752" y="524"/>
                    </a:lnTo>
                    <a:lnTo>
                      <a:pt x="7430" y="1215"/>
                    </a:lnTo>
                    <a:close/>
                    <a:moveTo>
                      <a:pt x="3873" y="9801"/>
                    </a:moveTo>
                    <a:lnTo>
                      <a:pt x="3614" y="10515"/>
                    </a:lnTo>
                    <a:lnTo>
                      <a:pt x="3517" y="10480"/>
                    </a:lnTo>
                    <a:lnTo>
                      <a:pt x="3775" y="9767"/>
                    </a:lnTo>
                    <a:close/>
                    <a:moveTo>
                      <a:pt x="6964" y="1019"/>
                    </a:moveTo>
                    <a:lnTo>
                      <a:pt x="7223" y="306"/>
                    </a:lnTo>
                    <a:lnTo>
                      <a:pt x="7320" y="346"/>
                    </a:lnTo>
                    <a:lnTo>
                      <a:pt x="7061" y="1054"/>
                    </a:lnTo>
                    <a:close/>
                    <a:moveTo>
                      <a:pt x="4265" y="9916"/>
                    </a:moveTo>
                    <a:lnTo>
                      <a:pt x="4069" y="10653"/>
                    </a:lnTo>
                    <a:lnTo>
                      <a:pt x="3965" y="10624"/>
                    </a:lnTo>
                    <a:lnTo>
                      <a:pt x="4161" y="9887"/>
                    </a:lnTo>
                    <a:close/>
                    <a:moveTo>
                      <a:pt x="6572" y="904"/>
                    </a:moveTo>
                    <a:lnTo>
                      <a:pt x="6768" y="173"/>
                    </a:lnTo>
                    <a:lnTo>
                      <a:pt x="6866" y="202"/>
                    </a:lnTo>
                    <a:lnTo>
                      <a:pt x="6676" y="933"/>
                    </a:lnTo>
                    <a:close/>
                    <a:moveTo>
                      <a:pt x="4662" y="10002"/>
                    </a:moveTo>
                    <a:lnTo>
                      <a:pt x="4529" y="10751"/>
                    </a:lnTo>
                    <a:lnTo>
                      <a:pt x="4426" y="10728"/>
                    </a:lnTo>
                    <a:lnTo>
                      <a:pt x="4558" y="9979"/>
                    </a:lnTo>
                    <a:close/>
                    <a:moveTo>
                      <a:pt x="6169" y="818"/>
                    </a:moveTo>
                    <a:lnTo>
                      <a:pt x="6302" y="70"/>
                    </a:lnTo>
                    <a:lnTo>
                      <a:pt x="6400" y="93"/>
                    </a:lnTo>
                    <a:lnTo>
                      <a:pt x="6273" y="841"/>
                    </a:lnTo>
                    <a:close/>
                    <a:moveTo>
                      <a:pt x="5065" y="10049"/>
                    </a:moveTo>
                    <a:lnTo>
                      <a:pt x="4996" y="10802"/>
                    </a:lnTo>
                    <a:lnTo>
                      <a:pt x="4898" y="10797"/>
                    </a:lnTo>
                    <a:lnTo>
                      <a:pt x="4961" y="10037"/>
                    </a:lnTo>
                    <a:close/>
                    <a:moveTo>
                      <a:pt x="5767" y="766"/>
                    </a:moveTo>
                    <a:lnTo>
                      <a:pt x="5830" y="12"/>
                    </a:lnTo>
                    <a:lnTo>
                      <a:pt x="5934" y="18"/>
                    </a:lnTo>
                    <a:lnTo>
                      <a:pt x="5870" y="778"/>
                    </a:lnTo>
                    <a:close/>
                    <a:moveTo>
                      <a:pt x="5467" y="10060"/>
                    </a:moveTo>
                    <a:lnTo>
                      <a:pt x="5467" y="10825"/>
                    </a:lnTo>
                    <a:lnTo>
                      <a:pt x="5364" y="10825"/>
                    </a:lnTo>
                    <a:lnTo>
                      <a:pt x="5364" y="10060"/>
                    </a:lnTo>
                    <a:close/>
                    <a:moveTo>
                      <a:pt x="5364" y="1"/>
                    </a:moveTo>
                    <a:lnTo>
                      <a:pt x="5467" y="1"/>
                    </a:lnTo>
                    <a:lnTo>
                      <a:pt x="5467" y="760"/>
                    </a:lnTo>
                    <a:lnTo>
                      <a:pt x="5364" y="760"/>
                    </a:lnTo>
                    <a:close/>
                    <a:moveTo>
                      <a:pt x="5876" y="10037"/>
                    </a:moveTo>
                    <a:lnTo>
                      <a:pt x="5939" y="10797"/>
                    </a:lnTo>
                    <a:lnTo>
                      <a:pt x="5841" y="10802"/>
                    </a:lnTo>
                    <a:lnTo>
                      <a:pt x="5772" y="10049"/>
                    </a:lnTo>
                    <a:close/>
                    <a:moveTo>
                      <a:pt x="4961" y="778"/>
                    </a:moveTo>
                    <a:lnTo>
                      <a:pt x="4898" y="18"/>
                    </a:lnTo>
                    <a:lnTo>
                      <a:pt x="4996" y="12"/>
                    </a:lnTo>
                    <a:lnTo>
                      <a:pt x="5065" y="766"/>
                    </a:lnTo>
                    <a:close/>
                    <a:moveTo>
                      <a:pt x="6279" y="9985"/>
                    </a:moveTo>
                    <a:lnTo>
                      <a:pt x="6405" y="10733"/>
                    </a:lnTo>
                    <a:lnTo>
                      <a:pt x="6308" y="10751"/>
                    </a:lnTo>
                    <a:lnTo>
                      <a:pt x="6175" y="10002"/>
                    </a:lnTo>
                    <a:close/>
                    <a:moveTo>
                      <a:pt x="4558" y="835"/>
                    </a:moveTo>
                    <a:lnTo>
                      <a:pt x="4432" y="87"/>
                    </a:lnTo>
                    <a:lnTo>
                      <a:pt x="4529" y="64"/>
                    </a:lnTo>
                    <a:lnTo>
                      <a:pt x="4662" y="812"/>
                    </a:lnTo>
                    <a:close/>
                    <a:moveTo>
                      <a:pt x="6676" y="9887"/>
                    </a:moveTo>
                    <a:lnTo>
                      <a:pt x="6866" y="10624"/>
                    </a:lnTo>
                    <a:lnTo>
                      <a:pt x="6768" y="10653"/>
                    </a:lnTo>
                    <a:lnTo>
                      <a:pt x="6572" y="9916"/>
                    </a:lnTo>
                    <a:close/>
                    <a:moveTo>
                      <a:pt x="4161" y="927"/>
                    </a:moveTo>
                    <a:lnTo>
                      <a:pt x="3971" y="191"/>
                    </a:lnTo>
                    <a:lnTo>
                      <a:pt x="4069" y="162"/>
                    </a:lnTo>
                    <a:lnTo>
                      <a:pt x="4265" y="898"/>
                    </a:lnTo>
                    <a:close/>
                    <a:moveTo>
                      <a:pt x="7056" y="9767"/>
                    </a:moveTo>
                    <a:lnTo>
                      <a:pt x="7315" y="10480"/>
                    </a:lnTo>
                    <a:lnTo>
                      <a:pt x="7211" y="10515"/>
                    </a:lnTo>
                    <a:lnTo>
                      <a:pt x="6952" y="9801"/>
                    </a:lnTo>
                    <a:close/>
                    <a:moveTo>
                      <a:pt x="3775" y="1054"/>
                    </a:moveTo>
                    <a:lnTo>
                      <a:pt x="3517" y="346"/>
                    </a:lnTo>
                    <a:lnTo>
                      <a:pt x="3614" y="306"/>
                    </a:lnTo>
                    <a:lnTo>
                      <a:pt x="3873" y="1019"/>
                    </a:lnTo>
                    <a:close/>
                    <a:moveTo>
                      <a:pt x="7430" y="9605"/>
                    </a:moveTo>
                    <a:lnTo>
                      <a:pt x="7752" y="10302"/>
                    </a:lnTo>
                    <a:lnTo>
                      <a:pt x="7660" y="10342"/>
                    </a:lnTo>
                    <a:lnTo>
                      <a:pt x="7338" y="9651"/>
                    </a:lnTo>
                    <a:close/>
                    <a:moveTo>
                      <a:pt x="3401" y="1215"/>
                    </a:moveTo>
                    <a:lnTo>
                      <a:pt x="3079" y="524"/>
                    </a:lnTo>
                    <a:lnTo>
                      <a:pt x="3171" y="478"/>
                    </a:lnTo>
                    <a:lnTo>
                      <a:pt x="3493" y="1169"/>
                    </a:lnTo>
                    <a:close/>
                    <a:moveTo>
                      <a:pt x="7787" y="9416"/>
                    </a:moveTo>
                    <a:lnTo>
                      <a:pt x="8172" y="10077"/>
                    </a:lnTo>
                    <a:lnTo>
                      <a:pt x="8086" y="10123"/>
                    </a:lnTo>
                    <a:lnTo>
                      <a:pt x="7700" y="9462"/>
                    </a:lnTo>
                    <a:close/>
                    <a:moveTo>
                      <a:pt x="3039" y="1411"/>
                    </a:moveTo>
                    <a:lnTo>
                      <a:pt x="2659" y="749"/>
                    </a:lnTo>
                    <a:lnTo>
                      <a:pt x="2745" y="697"/>
                    </a:lnTo>
                    <a:lnTo>
                      <a:pt x="3125" y="1359"/>
                    </a:lnTo>
                    <a:close/>
                    <a:moveTo>
                      <a:pt x="8126" y="9191"/>
                    </a:moveTo>
                    <a:lnTo>
                      <a:pt x="8563" y="9818"/>
                    </a:lnTo>
                    <a:lnTo>
                      <a:pt x="8477" y="9876"/>
                    </a:lnTo>
                    <a:lnTo>
                      <a:pt x="8040" y="9249"/>
                    </a:lnTo>
                    <a:close/>
                    <a:moveTo>
                      <a:pt x="2699" y="1629"/>
                    </a:moveTo>
                    <a:lnTo>
                      <a:pt x="2262" y="1008"/>
                    </a:lnTo>
                    <a:lnTo>
                      <a:pt x="2348" y="950"/>
                    </a:lnTo>
                    <a:lnTo>
                      <a:pt x="2791" y="1572"/>
                    </a:lnTo>
                    <a:close/>
                    <a:moveTo>
                      <a:pt x="8448" y="8938"/>
                    </a:moveTo>
                    <a:lnTo>
                      <a:pt x="8938" y="9525"/>
                    </a:lnTo>
                    <a:lnTo>
                      <a:pt x="8863" y="9588"/>
                    </a:lnTo>
                    <a:lnTo>
                      <a:pt x="8374" y="9007"/>
                    </a:lnTo>
                    <a:close/>
                    <a:moveTo>
                      <a:pt x="2389" y="1877"/>
                    </a:moveTo>
                    <a:lnTo>
                      <a:pt x="1899" y="1295"/>
                    </a:lnTo>
                    <a:lnTo>
                      <a:pt x="1974" y="1226"/>
                    </a:lnTo>
                    <a:lnTo>
                      <a:pt x="2463" y="1813"/>
                    </a:lnTo>
                    <a:close/>
                    <a:moveTo>
                      <a:pt x="8748" y="8667"/>
                    </a:moveTo>
                    <a:lnTo>
                      <a:pt x="9283" y="9208"/>
                    </a:lnTo>
                    <a:lnTo>
                      <a:pt x="9214" y="9277"/>
                    </a:lnTo>
                    <a:lnTo>
                      <a:pt x="8673" y="8736"/>
                    </a:lnTo>
                    <a:close/>
                    <a:moveTo>
                      <a:pt x="2089" y="2159"/>
                    </a:moveTo>
                    <a:lnTo>
                      <a:pt x="1548" y="1618"/>
                    </a:lnTo>
                    <a:lnTo>
                      <a:pt x="1623" y="1543"/>
                    </a:lnTo>
                    <a:lnTo>
                      <a:pt x="2164" y="2084"/>
                    </a:lnTo>
                    <a:close/>
                    <a:moveTo>
                      <a:pt x="9012" y="8362"/>
                    </a:moveTo>
                    <a:lnTo>
                      <a:pt x="9594" y="8852"/>
                    </a:lnTo>
                    <a:lnTo>
                      <a:pt x="9530" y="8932"/>
                    </a:lnTo>
                    <a:lnTo>
                      <a:pt x="8949" y="8443"/>
                    </a:lnTo>
                    <a:close/>
                    <a:moveTo>
                      <a:pt x="1819" y="2458"/>
                    </a:moveTo>
                    <a:lnTo>
                      <a:pt x="1238" y="1969"/>
                    </a:lnTo>
                    <a:lnTo>
                      <a:pt x="1301" y="1888"/>
                    </a:lnTo>
                    <a:lnTo>
                      <a:pt x="1882" y="2377"/>
                    </a:lnTo>
                    <a:close/>
                    <a:moveTo>
                      <a:pt x="9254" y="8034"/>
                    </a:moveTo>
                    <a:lnTo>
                      <a:pt x="9881" y="8472"/>
                    </a:lnTo>
                    <a:lnTo>
                      <a:pt x="9824" y="8558"/>
                    </a:lnTo>
                    <a:lnTo>
                      <a:pt x="9197" y="8121"/>
                    </a:lnTo>
                    <a:close/>
                    <a:moveTo>
                      <a:pt x="1571" y="2780"/>
                    </a:moveTo>
                    <a:lnTo>
                      <a:pt x="950" y="2343"/>
                    </a:lnTo>
                    <a:lnTo>
                      <a:pt x="1007" y="2257"/>
                    </a:lnTo>
                    <a:lnTo>
                      <a:pt x="1629" y="2694"/>
                    </a:lnTo>
                    <a:close/>
                    <a:moveTo>
                      <a:pt x="9473" y="7695"/>
                    </a:moveTo>
                    <a:lnTo>
                      <a:pt x="10135" y="8075"/>
                    </a:lnTo>
                    <a:lnTo>
                      <a:pt x="10083" y="8161"/>
                    </a:lnTo>
                    <a:lnTo>
                      <a:pt x="9421" y="7781"/>
                    </a:lnTo>
                    <a:close/>
                    <a:moveTo>
                      <a:pt x="1358" y="3125"/>
                    </a:moveTo>
                    <a:lnTo>
                      <a:pt x="697" y="2746"/>
                    </a:lnTo>
                    <a:lnTo>
                      <a:pt x="748" y="2659"/>
                    </a:lnTo>
                    <a:lnTo>
                      <a:pt x="1410" y="3039"/>
                    </a:lnTo>
                    <a:close/>
                    <a:moveTo>
                      <a:pt x="9611" y="7424"/>
                    </a:moveTo>
                    <a:lnTo>
                      <a:pt x="9651" y="7327"/>
                    </a:lnTo>
                    <a:lnTo>
                      <a:pt x="10342" y="7655"/>
                    </a:lnTo>
                    <a:lnTo>
                      <a:pt x="10296" y="7747"/>
                    </a:lnTo>
                    <a:close/>
                    <a:moveTo>
                      <a:pt x="1220" y="3396"/>
                    </a:moveTo>
                    <a:lnTo>
                      <a:pt x="1180" y="3488"/>
                    </a:lnTo>
                    <a:lnTo>
                      <a:pt x="489" y="3166"/>
                    </a:lnTo>
                    <a:lnTo>
                      <a:pt x="530" y="3068"/>
                    </a:lnTo>
                    <a:close/>
                    <a:moveTo>
                      <a:pt x="9772" y="7050"/>
                    </a:moveTo>
                    <a:lnTo>
                      <a:pt x="9812" y="6947"/>
                    </a:lnTo>
                    <a:lnTo>
                      <a:pt x="10520" y="7206"/>
                    </a:lnTo>
                    <a:lnTo>
                      <a:pt x="10486" y="7309"/>
                    </a:lnTo>
                    <a:close/>
                    <a:moveTo>
                      <a:pt x="1065" y="3770"/>
                    </a:moveTo>
                    <a:lnTo>
                      <a:pt x="1025" y="3868"/>
                    </a:lnTo>
                    <a:lnTo>
                      <a:pt x="311" y="3609"/>
                    </a:lnTo>
                    <a:lnTo>
                      <a:pt x="351" y="3511"/>
                    </a:lnTo>
                    <a:close/>
                    <a:moveTo>
                      <a:pt x="9899" y="6665"/>
                    </a:moveTo>
                    <a:lnTo>
                      <a:pt x="9927" y="6567"/>
                    </a:lnTo>
                    <a:lnTo>
                      <a:pt x="10658" y="6763"/>
                    </a:lnTo>
                    <a:lnTo>
                      <a:pt x="10629" y="6860"/>
                    </a:lnTo>
                    <a:close/>
                    <a:moveTo>
                      <a:pt x="933" y="4156"/>
                    </a:moveTo>
                    <a:lnTo>
                      <a:pt x="904" y="4259"/>
                    </a:lnTo>
                    <a:lnTo>
                      <a:pt x="167" y="4064"/>
                    </a:lnTo>
                    <a:lnTo>
                      <a:pt x="202" y="3960"/>
                    </a:lnTo>
                    <a:close/>
                    <a:moveTo>
                      <a:pt x="9991" y="6273"/>
                    </a:moveTo>
                    <a:lnTo>
                      <a:pt x="10014" y="6170"/>
                    </a:lnTo>
                    <a:lnTo>
                      <a:pt x="10762" y="6302"/>
                    </a:lnTo>
                    <a:lnTo>
                      <a:pt x="10739" y="6400"/>
                    </a:lnTo>
                    <a:close/>
                    <a:moveTo>
                      <a:pt x="841" y="4553"/>
                    </a:moveTo>
                    <a:lnTo>
                      <a:pt x="818" y="4651"/>
                    </a:lnTo>
                    <a:lnTo>
                      <a:pt x="69" y="4524"/>
                    </a:lnTo>
                    <a:lnTo>
                      <a:pt x="92" y="4420"/>
                    </a:lnTo>
                    <a:close/>
                    <a:moveTo>
                      <a:pt x="10048" y="5871"/>
                    </a:moveTo>
                    <a:lnTo>
                      <a:pt x="10054" y="5767"/>
                    </a:lnTo>
                    <a:lnTo>
                      <a:pt x="10808" y="5830"/>
                    </a:lnTo>
                    <a:lnTo>
                      <a:pt x="10802" y="5934"/>
                    </a:lnTo>
                    <a:close/>
                    <a:moveTo>
                      <a:pt x="783" y="4956"/>
                    </a:moveTo>
                    <a:lnTo>
                      <a:pt x="777" y="5053"/>
                    </a:lnTo>
                    <a:lnTo>
                      <a:pt x="18" y="4990"/>
                    </a:lnTo>
                    <a:lnTo>
                      <a:pt x="29" y="489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5824825" y="2060089"/>
                <a:ext cx="585145" cy="538149"/>
              </a:xfrm>
              <a:custGeom>
                <a:rect b="b" l="l" r="r" t="t"/>
                <a:pathLst>
                  <a:path extrusionOk="0" h="8760" w="9525">
                    <a:moveTo>
                      <a:pt x="8765" y="0"/>
                    </a:moveTo>
                    <a:lnTo>
                      <a:pt x="754" y="0"/>
                    </a:lnTo>
                    <a:cubicBezTo>
                      <a:pt x="340" y="0"/>
                      <a:pt x="0" y="340"/>
                      <a:pt x="0" y="754"/>
                    </a:cubicBezTo>
                    <a:lnTo>
                      <a:pt x="0" y="6371"/>
                    </a:lnTo>
                    <a:cubicBezTo>
                      <a:pt x="0" y="6791"/>
                      <a:pt x="340" y="7131"/>
                      <a:pt x="754" y="7131"/>
                    </a:cubicBezTo>
                    <a:lnTo>
                      <a:pt x="4835" y="7131"/>
                    </a:lnTo>
                    <a:cubicBezTo>
                      <a:pt x="5301" y="7131"/>
                      <a:pt x="5755" y="7263"/>
                      <a:pt x="6147" y="7516"/>
                    </a:cubicBezTo>
                    <a:lnTo>
                      <a:pt x="7879" y="8661"/>
                    </a:lnTo>
                    <a:cubicBezTo>
                      <a:pt x="8028" y="8759"/>
                      <a:pt x="8224" y="8621"/>
                      <a:pt x="8190" y="8448"/>
                    </a:cubicBezTo>
                    <a:lnTo>
                      <a:pt x="7948" y="7372"/>
                    </a:lnTo>
                    <a:cubicBezTo>
                      <a:pt x="7919" y="7251"/>
                      <a:pt x="8017" y="7131"/>
                      <a:pt x="8144" y="7131"/>
                    </a:cubicBezTo>
                    <a:lnTo>
                      <a:pt x="8754" y="7131"/>
                    </a:lnTo>
                    <a:cubicBezTo>
                      <a:pt x="9174" y="7131"/>
                      <a:pt x="9513" y="6791"/>
                      <a:pt x="9513" y="6371"/>
                    </a:cubicBezTo>
                    <a:lnTo>
                      <a:pt x="9513" y="754"/>
                    </a:lnTo>
                    <a:cubicBezTo>
                      <a:pt x="9525" y="340"/>
                      <a:pt x="9185" y="0"/>
                      <a:pt x="8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5922074" y="2214900"/>
                <a:ext cx="204755" cy="22361"/>
              </a:xfrm>
              <a:custGeom>
                <a:rect b="b" l="l" r="r" t="t"/>
                <a:pathLst>
                  <a:path extrusionOk="0" h="364" w="3333">
                    <a:moveTo>
                      <a:pt x="0" y="1"/>
                    </a:moveTo>
                    <a:lnTo>
                      <a:pt x="3332" y="1"/>
                    </a:lnTo>
                    <a:lnTo>
                      <a:pt x="3332" y="364"/>
                    </a:lnTo>
                    <a:lnTo>
                      <a:pt x="0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6144770" y="2214900"/>
                <a:ext cx="168018" cy="22361"/>
              </a:xfrm>
              <a:custGeom>
                <a:rect b="b" l="l" r="r" t="t"/>
                <a:pathLst>
                  <a:path extrusionOk="0" h="364" w="2735">
                    <a:moveTo>
                      <a:pt x="1" y="1"/>
                    </a:moveTo>
                    <a:lnTo>
                      <a:pt x="2734" y="1"/>
                    </a:lnTo>
                    <a:lnTo>
                      <a:pt x="2734" y="364"/>
                    </a:lnTo>
                    <a:lnTo>
                      <a:pt x="1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5922074" y="2276455"/>
                <a:ext cx="132264" cy="22300"/>
              </a:xfrm>
              <a:custGeom>
                <a:rect b="b" l="l" r="r" t="t"/>
                <a:pathLst>
                  <a:path extrusionOk="0" h="363" w="2153">
                    <a:moveTo>
                      <a:pt x="0" y="0"/>
                    </a:moveTo>
                    <a:lnTo>
                      <a:pt x="2152" y="0"/>
                    </a:lnTo>
                    <a:lnTo>
                      <a:pt x="21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6066319" y="2276455"/>
                <a:ext cx="166175" cy="22300"/>
              </a:xfrm>
              <a:custGeom>
                <a:rect b="b" l="l" r="r" t="t"/>
                <a:pathLst>
                  <a:path extrusionOk="0" h="363" w="2705">
                    <a:moveTo>
                      <a:pt x="0" y="0"/>
                    </a:moveTo>
                    <a:lnTo>
                      <a:pt x="2705" y="0"/>
                    </a:lnTo>
                    <a:lnTo>
                      <a:pt x="2705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6252954" y="2276455"/>
                <a:ext cx="59467" cy="22300"/>
              </a:xfrm>
              <a:custGeom>
                <a:rect b="b" l="l" r="r" t="t"/>
                <a:pathLst>
                  <a:path extrusionOk="0" h="363" w="968">
                    <a:moveTo>
                      <a:pt x="1" y="0"/>
                    </a:moveTo>
                    <a:lnTo>
                      <a:pt x="967" y="0"/>
                    </a:lnTo>
                    <a:lnTo>
                      <a:pt x="967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5922074" y="2337950"/>
                <a:ext cx="101486" cy="22361"/>
              </a:xfrm>
              <a:custGeom>
                <a:rect b="b" l="l" r="r" t="t"/>
                <a:pathLst>
                  <a:path extrusionOk="0" h="364" w="1652">
                    <a:moveTo>
                      <a:pt x="0" y="1"/>
                    </a:moveTo>
                    <a:lnTo>
                      <a:pt x="1652" y="1"/>
                    </a:lnTo>
                    <a:lnTo>
                      <a:pt x="16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6032347" y="2337950"/>
                <a:ext cx="83118" cy="22361"/>
              </a:xfrm>
              <a:custGeom>
                <a:rect b="b" l="l" r="r" t="t"/>
                <a:pathLst>
                  <a:path extrusionOk="0" h="364" w="1353">
                    <a:moveTo>
                      <a:pt x="1" y="1"/>
                    </a:moveTo>
                    <a:lnTo>
                      <a:pt x="1353" y="1"/>
                    </a:lnTo>
                    <a:lnTo>
                      <a:pt x="1353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7584704" y="2233329"/>
                <a:ext cx="925296" cy="2033231"/>
              </a:xfrm>
              <a:custGeom>
                <a:rect b="b" l="l" r="r" t="t"/>
                <a:pathLst>
                  <a:path extrusionOk="0" h="33097" w="15062">
                    <a:moveTo>
                      <a:pt x="14434" y="12"/>
                    </a:moveTo>
                    <a:cubicBezTo>
                      <a:pt x="14532" y="0"/>
                      <a:pt x="14618" y="12"/>
                      <a:pt x="14693" y="52"/>
                    </a:cubicBezTo>
                    <a:cubicBezTo>
                      <a:pt x="14774" y="87"/>
                      <a:pt x="14837" y="144"/>
                      <a:pt x="14894" y="213"/>
                    </a:cubicBezTo>
                    <a:cubicBezTo>
                      <a:pt x="14952" y="288"/>
                      <a:pt x="14998" y="380"/>
                      <a:pt x="15027" y="489"/>
                    </a:cubicBezTo>
                    <a:cubicBezTo>
                      <a:pt x="15056" y="587"/>
                      <a:pt x="15061" y="714"/>
                      <a:pt x="15056" y="835"/>
                    </a:cubicBezTo>
                    <a:lnTo>
                      <a:pt x="13145" y="32198"/>
                    </a:lnTo>
                    <a:cubicBezTo>
                      <a:pt x="13139" y="32342"/>
                      <a:pt x="13110" y="32469"/>
                      <a:pt x="13070" y="32584"/>
                    </a:cubicBezTo>
                    <a:cubicBezTo>
                      <a:pt x="13024" y="32699"/>
                      <a:pt x="12967" y="32803"/>
                      <a:pt x="12898" y="32883"/>
                    </a:cubicBezTo>
                    <a:cubicBezTo>
                      <a:pt x="12823" y="32958"/>
                      <a:pt x="12748" y="33016"/>
                      <a:pt x="12662" y="33056"/>
                    </a:cubicBezTo>
                    <a:cubicBezTo>
                      <a:pt x="12570" y="33090"/>
                      <a:pt x="12477" y="33096"/>
                      <a:pt x="12380" y="33085"/>
                    </a:cubicBezTo>
                    <a:lnTo>
                      <a:pt x="496" y="30771"/>
                    </a:lnTo>
                    <a:cubicBezTo>
                      <a:pt x="415" y="30760"/>
                      <a:pt x="341" y="30714"/>
                      <a:pt x="277" y="30656"/>
                    </a:cubicBezTo>
                    <a:cubicBezTo>
                      <a:pt x="214" y="30599"/>
                      <a:pt x="156" y="30524"/>
                      <a:pt x="110" y="30426"/>
                    </a:cubicBezTo>
                    <a:cubicBezTo>
                      <a:pt x="70" y="30334"/>
                      <a:pt x="36" y="30230"/>
                      <a:pt x="18" y="30121"/>
                    </a:cubicBezTo>
                    <a:cubicBezTo>
                      <a:pt x="1" y="30000"/>
                      <a:pt x="1" y="29879"/>
                      <a:pt x="7" y="29758"/>
                    </a:cubicBezTo>
                    <a:lnTo>
                      <a:pt x="2337" y="2250"/>
                    </a:lnTo>
                    <a:cubicBezTo>
                      <a:pt x="2343" y="2135"/>
                      <a:pt x="2372" y="2026"/>
                      <a:pt x="2407" y="1928"/>
                    </a:cubicBezTo>
                    <a:cubicBezTo>
                      <a:pt x="2447" y="1825"/>
                      <a:pt x="2493" y="1732"/>
                      <a:pt x="2550" y="1652"/>
                    </a:cubicBezTo>
                    <a:cubicBezTo>
                      <a:pt x="2608" y="1571"/>
                      <a:pt x="2677" y="1508"/>
                      <a:pt x="2746" y="1456"/>
                    </a:cubicBezTo>
                    <a:cubicBezTo>
                      <a:pt x="2821" y="1410"/>
                      <a:pt x="2890" y="1381"/>
                      <a:pt x="2970" y="1376"/>
                    </a:cubicBezTo>
                    <a:lnTo>
                      <a:pt x="5474" y="1076"/>
                    </a:lnTo>
                    <a:cubicBezTo>
                      <a:pt x="5531" y="1071"/>
                      <a:pt x="5589" y="1076"/>
                      <a:pt x="5635" y="1105"/>
                    </a:cubicBezTo>
                    <a:cubicBezTo>
                      <a:pt x="5687" y="1134"/>
                      <a:pt x="5733" y="1168"/>
                      <a:pt x="5767" y="1220"/>
                    </a:cubicBezTo>
                    <a:cubicBezTo>
                      <a:pt x="5802" y="1272"/>
                      <a:pt x="5831" y="1335"/>
                      <a:pt x="5848" y="1410"/>
                    </a:cubicBezTo>
                    <a:cubicBezTo>
                      <a:pt x="5859" y="1479"/>
                      <a:pt x="5865" y="1560"/>
                      <a:pt x="5859" y="1646"/>
                    </a:cubicBezTo>
                    <a:cubicBezTo>
                      <a:pt x="5854" y="1732"/>
                      <a:pt x="5859" y="1813"/>
                      <a:pt x="5877" y="1882"/>
                    </a:cubicBezTo>
                    <a:cubicBezTo>
                      <a:pt x="5888" y="1957"/>
                      <a:pt x="5917" y="2020"/>
                      <a:pt x="5951" y="2072"/>
                    </a:cubicBezTo>
                    <a:cubicBezTo>
                      <a:pt x="5992" y="2124"/>
                      <a:pt x="6032" y="2164"/>
                      <a:pt x="6084" y="2193"/>
                    </a:cubicBezTo>
                    <a:cubicBezTo>
                      <a:pt x="6136" y="2222"/>
                      <a:pt x="6193" y="2227"/>
                      <a:pt x="6251" y="2222"/>
                    </a:cubicBezTo>
                    <a:lnTo>
                      <a:pt x="10498" y="1761"/>
                    </a:lnTo>
                    <a:cubicBezTo>
                      <a:pt x="10567" y="1755"/>
                      <a:pt x="10630" y="1732"/>
                      <a:pt x="10688" y="1692"/>
                    </a:cubicBezTo>
                    <a:cubicBezTo>
                      <a:pt x="10745" y="1652"/>
                      <a:pt x="10803" y="1594"/>
                      <a:pt x="10843" y="1531"/>
                    </a:cubicBezTo>
                    <a:cubicBezTo>
                      <a:pt x="10895" y="1468"/>
                      <a:pt x="10929" y="1393"/>
                      <a:pt x="10958" y="1318"/>
                    </a:cubicBezTo>
                    <a:cubicBezTo>
                      <a:pt x="10987" y="1238"/>
                      <a:pt x="11010" y="1151"/>
                      <a:pt x="11016" y="1059"/>
                    </a:cubicBezTo>
                    <a:cubicBezTo>
                      <a:pt x="11027" y="961"/>
                      <a:pt x="11045" y="875"/>
                      <a:pt x="11073" y="800"/>
                    </a:cubicBezTo>
                    <a:cubicBezTo>
                      <a:pt x="11102" y="720"/>
                      <a:pt x="11148" y="639"/>
                      <a:pt x="11188" y="581"/>
                    </a:cubicBezTo>
                    <a:cubicBezTo>
                      <a:pt x="11240" y="518"/>
                      <a:pt x="11292" y="466"/>
                      <a:pt x="11355" y="426"/>
                    </a:cubicBezTo>
                    <a:cubicBezTo>
                      <a:pt x="11413" y="380"/>
                      <a:pt x="11476" y="357"/>
                      <a:pt x="11551" y="3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8377377" y="2203596"/>
                <a:ext cx="244010" cy="2112787"/>
              </a:xfrm>
              <a:custGeom>
                <a:rect b="b" l="l" r="r" t="t"/>
                <a:pathLst>
                  <a:path extrusionOk="0" h="34392" w="3972">
                    <a:moveTo>
                      <a:pt x="3960" y="1457"/>
                    </a:moveTo>
                    <a:cubicBezTo>
                      <a:pt x="3919" y="835"/>
                      <a:pt x="2935" y="202"/>
                      <a:pt x="2389" y="1"/>
                    </a:cubicBezTo>
                    <a:cubicBezTo>
                      <a:pt x="2786" y="634"/>
                      <a:pt x="2757" y="1434"/>
                      <a:pt x="2711" y="2176"/>
                    </a:cubicBezTo>
                    <a:cubicBezTo>
                      <a:pt x="2020" y="12178"/>
                      <a:pt x="1571" y="22191"/>
                      <a:pt x="915" y="32199"/>
                    </a:cubicBezTo>
                    <a:cubicBezTo>
                      <a:pt x="864" y="33028"/>
                      <a:pt x="725" y="34000"/>
                      <a:pt x="0" y="34392"/>
                    </a:cubicBezTo>
                    <a:cubicBezTo>
                      <a:pt x="553" y="34271"/>
                      <a:pt x="1784" y="33805"/>
                      <a:pt x="2003" y="33269"/>
                    </a:cubicBezTo>
                    <a:cubicBezTo>
                      <a:pt x="2210" y="32746"/>
                      <a:pt x="2245" y="32170"/>
                      <a:pt x="2273" y="31601"/>
                    </a:cubicBezTo>
                    <a:lnTo>
                      <a:pt x="3971" y="1842"/>
                    </a:lnTo>
                    <a:cubicBezTo>
                      <a:pt x="3965" y="1848"/>
                      <a:pt x="3965" y="1589"/>
                      <a:pt x="3960" y="1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7552206" y="2184183"/>
                <a:ext cx="995268" cy="2138220"/>
              </a:xfrm>
              <a:custGeom>
                <a:rect b="b" l="l" r="r" t="t"/>
                <a:pathLst>
                  <a:path extrusionOk="0" h="34806" w="16201">
                    <a:moveTo>
                      <a:pt x="15015" y="23"/>
                    </a:moveTo>
                    <a:cubicBezTo>
                      <a:pt x="15188" y="0"/>
                      <a:pt x="15354" y="29"/>
                      <a:pt x="15504" y="92"/>
                    </a:cubicBezTo>
                    <a:cubicBezTo>
                      <a:pt x="15654" y="156"/>
                      <a:pt x="15786" y="265"/>
                      <a:pt x="15884" y="403"/>
                    </a:cubicBezTo>
                    <a:cubicBezTo>
                      <a:pt x="15993" y="541"/>
                      <a:pt x="16074" y="714"/>
                      <a:pt x="16131" y="910"/>
                    </a:cubicBezTo>
                    <a:cubicBezTo>
                      <a:pt x="16183" y="1099"/>
                      <a:pt x="16200" y="1324"/>
                      <a:pt x="16189" y="1560"/>
                    </a:cubicBezTo>
                    <a:lnTo>
                      <a:pt x="14301" y="33114"/>
                    </a:lnTo>
                    <a:cubicBezTo>
                      <a:pt x="14290" y="33378"/>
                      <a:pt x="14232" y="33626"/>
                      <a:pt x="14146" y="33839"/>
                    </a:cubicBezTo>
                    <a:cubicBezTo>
                      <a:pt x="14060" y="34057"/>
                      <a:pt x="13950" y="34242"/>
                      <a:pt x="13812" y="34391"/>
                    </a:cubicBezTo>
                    <a:cubicBezTo>
                      <a:pt x="13686" y="34547"/>
                      <a:pt x="13524" y="34650"/>
                      <a:pt x="13363" y="34719"/>
                    </a:cubicBezTo>
                    <a:cubicBezTo>
                      <a:pt x="13196" y="34782"/>
                      <a:pt x="13018" y="34805"/>
                      <a:pt x="12834" y="34759"/>
                    </a:cubicBezTo>
                    <a:lnTo>
                      <a:pt x="939" y="32360"/>
                    </a:lnTo>
                    <a:cubicBezTo>
                      <a:pt x="789" y="32331"/>
                      <a:pt x="651" y="32250"/>
                      <a:pt x="536" y="32141"/>
                    </a:cubicBezTo>
                    <a:cubicBezTo>
                      <a:pt x="415" y="32026"/>
                      <a:pt x="311" y="31882"/>
                      <a:pt x="225" y="31709"/>
                    </a:cubicBezTo>
                    <a:cubicBezTo>
                      <a:pt x="144" y="31537"/>
                      <a:pt x="81" y="31341"/>
                      <a:pt x="47" y="31128"/>
                    </a:cubicBezTo>
                    <a:cubicBezTo>
                      <a:pt x="12" y="30909"/>
                      <a:pt x="1" y="30691"/>
                      <a:pt x="24" y="30449"/>
                    </a:cubicBezTo>
                    <a:lnTo>
                      <a:pt x="2372" y="3085"/>
                    </a:lnTo>
                    <a:cubicBezTo>
                      <a:pt x="2389" y="2878"/>
                      <a:pt x="2435" y="2676"/>
                      <a:pt x="2498" y="2481"/>
                    </a:cubicBezTo>
                    <a:cubicBezTo>
                      <a:pt x="2561" y="2296"/>
                      <a:pt x="2659" y="2124"/>
                      <a:pt x="2763" y="1974"/>
                    </a:cubicBezTo>
                    <a:cubicBezTo>
                      <a:pt x="2872" y="1819"/>
                      <a:pt x="2987" y="1698"/>
                      <a:pt x="3125" y="1606"/>
                    </a:cubicBezTo>
                    <a:cubicBezTo>
                      <a:pt x="3252" y="1514"/>
                      <a:pt x="3396" y="1456"/>
                      <a:pt x="3540" y="1433"/>
                    </a:cubicBezTo>
                    <a:close/>
                    <a:moveTo>
                      <a:pt x="13680" y="33004"/>
                    </a:moveTo>
                    <a:lnTo>
                      <a:pt x="15585" y="1640"/>
                    </a:lnTo>
                    <a:cubicBezTo>
                      <a:pt x="15590" y="1520"/>
                      <a:pt x="15585" y="1399"/>
                      <a:pt x="15556" y="1295"/>
                    </a:cubicBezTo>
                    <a:cubicBezTo>
                      <a:pt x="15527" y="1197"/>
                      <a:pt x="15481" y="1099"/>
                      <a:pt x="15423" y="1025"/>
                    </a:cubicBezTo>
                    <a:cubicBezTo>
                      <a:pt x="15366" y="950"/>
                      <a:pt x="15303" y="892"/>
                      <a:pt x="15222" y="858"/>
                    </a:cubicBezTo>
                    <a:cubicBezTo>
                      <a:pt x="15147" y="823"/>
                      <a:pt x="15061" y="806"/>
                      <a:pt x="14963" y="823"/>
                    </a:cubicBezTo>
                    <a:lnTo>
                      <a:pt x="12057" y="1169"/>
                    </a:lnTo>
                    <a:cubicBezTo>
                      <a:pt x="11994" y="1174"/>
                      <a:pt x="11930" y="1203"/>
                      <a:pt x="11867" y="1238"/>
                    </a:cubicBezTo>
                    <a:cubicBezTo>
                      <a:pt x="11809" y="1284"/>
                      <a:pt x="11752" y="1330"/>
                      <a:pt x="11700" y="1399"/>
                    </a:cubicBezTo>
                    <a:cubicBezTo>
                      <a:pt x="11648" y="1462"/>
                      <a:pt x="11614" y="1531"/>
                      <a:pt x="11585" y="1612"/>
                    </a:cubicBezTo>
                    <a:cubicBezTo>
                      <a:pt x="11556" y="1692"/>
                      <a:pt x="11533" y="1779"/>
                      <a:pt x="11527" y="1871"/>
                    </a:cubicBezTo>
                    <a:cubicBezTo>
                      <a:pt x="11522" y="1963"/>
                      <a:pt x="11499" y="2049"/>
                      <a:pt x="11470" y="2130"/>
                    </a:cubicBezTo>
                    <a:cubicBezTo>
                      <a:pt x="11441" y="2210"/>
                      <a:pt x="11395" y="2291"/>
                      <a:pt x="11355" y="2348"/>
                    </a:cubicBezTo>
                    <a:cubicBezTo>
                      <a:pt x="11303" y="2412"/>
                      <a:pt x="11251" y="2463"/>
                      <a:pt x="11194" y="2504"/>
                    </a:cubicBezTo>
                    <a:cubicBezTo>
                      <a:pt x="11136" y="2538"/>
                      <a:pt x="11073" y="2567"/>
                      <a:pt x="11010" y="2578"/>
                    </a:cubicBezTo>
                    <a:lnTo>
                      <a:pt x="6757" y="3039"/>
                    </a:lnTo>
                    <a:cubicBezTo>
                      <a:pt x="6699" y="3045"/>
                      <a:pt x="6642" y="3027"/>
                      <a:pt x="6590" y="3010"/>
                    </a:cubicBezTo>
                    <a:cubicBezTo>
                      <a:pt x="6544" y="2981"/>
                      <a:pt x="6498" y="2941"/>
                      <a:pt x="6463" y="2883"/>
                    </a:cubicBezTo>
                    <a:cubicBezTo>
                      <a:pt x="6429" y="2837"/>
                      <a:pt x="6400" y="2768"/>
                      <a:pt x="6383" y="2699"/>
                    </a:cubicBezTo>
                    <a:cubicBezTo>
                      <a:pt x="6371" y="2625"/>
                      <a:pt x="6360" y="2550"/>
                      <a:pt x="6371" y="2463"/>
                    </a:cubicBezTo>
                    <a:cubicBezTo>
                      <a:pt x="6377" y="2377"/>
                      <a:pt x="6371" y="2296"/>
                      <a:pt x="6354" y="2222"/>
                    </a:cubicBezTo>
                    <a:cubicBezTo>
                      <a:pt x="6342" y="2153"/>
                      <a:pt x="6314" y="2089"/>
                      <a:pt x="6273" y="2038"/>
                    </a:cubicBezTo>
                    <a:cubicBezTo>
                      <a:pt x="6239" y="1986"/>
                      <a:pt x="6199" y="1945"/>
                      <a:pt x="6147" y="1922"/>
                    </a:cubicBezTo>
                    <a:cubicBezTo>
                      <a:pt x="6095" y="1894"/>
                      <a:pt x="6037" y="1888"/>
                      <a:pt x="5980" y="1894"/>
                    </a:cubicBezTo>
                    <a:lnTo>
                      <a:pt x="3476" y="2187"/>
                    </a:lnTo>
                    <a:cubicBezTo>
                      <a:pt x="3396" y="2193"/>
                      <a:pt x="3327" y="2233"/>
                      <a:pt x="3252" y="2273"/>
                    </a:cubicBezTo>
                    <a:cubicBezTo>
                      <a:pt x="3183" y="2325"/>
                      <a:pt x="3120" y="2389"/>
                      <a:pt x="3062" y="2469"/>
                    </a:cubicBezTo>
                    <a:cubicBezTo>
                      <a:pt x="3005" y="2550"/>
                      <a:pt x="2953" y="2642"/>
                      <a:pt x="2918" y="2740"/>
                    </a:cubicBezTo>
                    <a:cubicBezTo>
                      <a:pt x="2878" y="2843"/>
                      <a:pt x="2849" y="2953"/>
                      <a:pt x="2843" y="3068"/>
                    </a:cubicBezTo>
                    <a:lnTo>
                      <a:pt x="513" y="30576"/>
                    </a:lnTo>
                    <a:cubicBezTo>
                      <a:pt x="501" y="30697"/>
                      <a:pt x="507" y="30817"/>
                      <a:pt x="530" y="30932"/>
                    </a:cubicBezTo>
                    <a:cubicBezTo>
                      <a:pt x="547" y="31048"/>
                      <a:pt x="576" y="31157"/>
                      <a:pt x="622" y="31243"/>
                    </a:cubicBezTo>
                    <a:cubicBezTo>
                      <a:pt x="662" y="31335"/>
                      <a:pt x="720" y="31416"/>
                      <a:pt x="789" y="31473"/>
                    </a:cubicBezTo>
                    <a:cubicBezTo>
                      <a:pt x="852" y="31531"/>
                      <a:pt x="921" y="31571"/>
                      <a:pt x="1002" y="31589"/>
                    </a:cubicBezTo>
                    <a:lnTo>
                      <a:pt x="12886" y="33896"/>
                    </a:lnTo>
                    <a:cubicBezTo>
                      <a:pt x="12989" y="33919"/>
                      <a:pt x="13081" y="33902"/>
                      <a:pt x="13168" y="33867"/>
                    </a:cubicBezTo>
                    <a:cubicBezTo>
                      <a:pt x="13254" y="33833"/>
                      <a:pt x="13340" y="33775"/>
                      <a:pt x="13404" y="33695"/>
                    </a:cubicBezTo>
                    <a:cubicBezTo>
                      <a:pt x="13478" y="33614"/>
                      <a:pt x="13536" y="33516"/>
                      <a:pt x="13576" y="33401"/>
                    </a:cubicBezTo>
                    <a:cubicBezTo>
                      <a:pt x="13639" y="33269"/>
                      <a:pt x="13668" y="33142"/>
                      <a:pt x="13680" y="33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7565659" y="2256674"/>
                <a:ext cx="657942" cy="1658432"/>
              </a:xfrm>
              <a:custGeom>
                <a:rect b="b" l="l" r="r" t="t"/>
                <a:pathLst>
                  <a:path extrusionOk="0" h="26996" w="10710">
                    <a:moveTo>
                      <a:pt x="5128" y="0"/>
                    </a:moveTo>
                    <a:lnTo>
                      <a:pt x="4575" y="63"/>
                    </a:lnTo>
                    <a:lnTo>
                      <a:pt x="4575" y="311"/>
                    </a:lnTo>
                    <a:cubicBezTo>
                      <a:pt x="4558" y="230"/>
                      <a:pt x="4541" y="150"/>
                      <a:pt x="4518" y="69"/>
                    </a:cubicBezTo>
                    <a:lnTo>
                      <a:pt x="3793" y="167"/>
                    </a:lnTo>
                    <a:cubicBezTo>
                      <a:pt x="3821" y="276"/>
                      <a:pt x="3850" y="374"/>
                      <a:pt x="3867" y="483"/>
                    </a:cubicBezTo>
                    <a:cubicBezTo>
                      <a:pt x="3660" y="524"/>
                      <a:pt x="3505" y="714"/>
                      <a:pt x="3505" y="927"/>
                    </a:cubicBezTo>
                    <a:lnTo>
                      <a:pt x="3505" y="1105"/>
                    </a:lnTo>
                    <a:cubicBezTo>
                      <a:pt x="3407" y="817"/>
                      <a:pt x="3286" y="541"/>
                      <a:pt x="3142" y="265"/>
                    </a:cubicBezTo>
                    <a:cubicBezTo>
                      <a:pt x="3062" y="294"/>
                      <a:pt x="2987" y="340"/>
                      <a:pt x="2906" y="386"/>
                    </a:cubicBezTo>
                    <a:cubicBezTo>
                      <a:pt x="2774" y="483"/>
                      <a:pt x="2653" y="604"/>
                      <a:pt x="2544" y="754"/>
                    </a:cubicBezTo>
                    <a:cubicBezTo>
                      <a:pt x="2440" y="909"/>
                      <a:pt x="2354" y="1076"/>
                      <a:pt x="2279" y="1266"/>
                    </a:cubicBezTo>
                    <a:cubicBezTo>
                      <a:pt x="2216" y="1456"/>
                      <a:pt x="2164" y="1652"/>
                      <a:pt x="2153" y="1870"/>
                    </a:cubicBezTo>
                    <a:lnTo>
                      <a:pt x="1675" y="7424"/>
                    </a:lnTo>
                    <a:cubicBezTo>
                      <a:pt x="2527" y="6647"/>
                      <a:pt x="3160" y="5720"/>
                      <a:pt x="3493" y="4696"/>
                    </a:cubicBezTo>
                    <a:lnTo>
                      <a:pt x="3493" y="4926"/>
                    </a:lnTo>
                    <a:cubicBezTo>
                      <a:pt x="3493" y="5179"/>
                      <a:pt x="3706" y="5387"/>
                      <a:pt x="3954" y="5387"/>
                    </a:cubicBezTo>
                    <a:lnTo>
                      <a:pt x="4126" y="5387"/>
                    </a:lnTo>
                    <a:cubicBezTo>
                      <a:pt x="3925" y="5962"/>
                      <a:pt x="3447" y="6946"/>
                      <a:pt x="2337" y="7735"/>
                    </a:cubicBezTo>
                    <a:cubicBezTo>
                      <a:pt x="2135" y="7631"/>
                      <a:pt x="1911" y="7539"/>
                      <a:pt x="1675" y="7447"/>
                    </a:cubicBezTo>
                    <a:lnTo>
                      <a:pt x="0" y="26996"/>
                    </a:lnTo>
                    <a:cubicBezTo>
                      <a:pt x="1836" y="24343"/>
                      <a:pt x="3085" y="20372"/>
                      <a:pt x="3919" y="16712"/>
                    </a:cubicBezTo>
                    <a:cubicBezTo>
                      <a:pt x="4339" y="17144"/>
                      <a:pt x="4759" y="17558"/>
                      <a:pt x="5191" y="17949"/>
                    </a:cubicBezTo>
                    <a:cubicBezTo>
                      <a:pt x="6705" y="19322"/>
                      <a:pt x="8203" y="20337"/>
                      <a:pt x="9021" y="20337"/>
                    </a:cubicBezTo>
                    <a:cubicBezTo>
                      <a:pt x="9208" y="20337"/>
                      <a:pt x="9359" y="20284"/>
                      <a:pt x="9467" y="20171"/>
                    </a:cubicBezTo>
                    <a:cubicBezTo>
                      <a:pt x="10710" y="18859"/>
                      <a:pt x="7683" y="12695"/>
                      <a:pt x="5277" y="10393"/>
                    </a:cubicBezTo>
                    <a:cubicBezTo>
                      <a:pt x="5036" y="10163"/>
                      <a:pt x="4788" y="9979"/>
                      <a:pt x="4552" y="9829"/>
                    </a:cubicBezTo>
                    <a:cubicBezTo>
                      <a:pt x="4213" y="9087"/>
                      <a:pt x="3637" y="8460"/>
                      <a:pt x="2912" y="8045"/>
                    </a:cubicBezTo>
                    <a:cubicBezTo>
                      <a:pt x="4092" y="7107"/>
                      <a:pt x="4581" y="5968"/>
                      <a:pt x="4759" y="5387"/>
                    </a:cubicBezTo>
                    <a:lnTo>
                      <a:pt x="5162" y="5387"/>
                    </a:lnTo>
                    <a:cubicBezTo>
                      <a:pt x="5416" y="5387"/>
                      <a:pt x="5623" y="5179"/>
                      <a:pt x="5623" y="4926"/>
                    </a:cubicBezTo>
                    <a:lnTo>
                      <a:pt x="5623" y="938"/>
                    </a:lnTo>
                    <a:cubicBezTo>
                      <a:pt x="5623" y="685"/>
                      <a:pt x="5416" y="478"/>
                      <a:pt x="5162" y="478"/>
                    </a:cubicBezTo>
                    <a:lnTo>
                      <a:pt x="5128" y="478"/>
                    </a:lnTo>
                    <a:lnTo>
                      <a:pt x="5128" y="0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7516881" y="2637066"/>
                <a:ext cx="627533" cy="824854"/>
              </a:xfrm>
              <a:custGeom>
                <a:rect b="b" l="l" r="r" t="t"/>
                <a:pathLst>
                  <a:path extrusionOk="0" h="13427" w="10215">
                    <a:moveTo>
                      <a:pt x="4788" y="2268"/>
                    </a:moveTo>
                    <a:cubicBezTo>
                      <a:pt x="7188" y="4570"/>
                      <a:pt x="10215" y="10733"/>
                      <a:pt x="8972" y="12045"/>
                    </a:cubicBezTo>
                    <a:cubicBezTo>
                      <a:pt x="7654" y="13426"/>
                      <a:pt x="23" y="5899"/>
                      <a:pt x="12" y="3338"/>
                    </a:cubicBezTo>
                    <a:cubicBezTo>
                      <a:pt x="0" y="1917"/>
                      <a:pt x="2429" y="0"/>
                      <a:pt x="4788" y="2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7516943" y="2712444"/>
                <a:ext cx="326637" cy="528135"/>
              </a:xfrm>
              <a:custGeom>
                <a:rect b="b" l="l" r="r" t="t"/>
                <a:pathLst>
                  <a:path extrusionOk="0" h="8597" w="5317">
                    <a:moveTo>
                      <a:pt x="2502" y="1"/>
                    </a:moveTo>
                    <a:cubicBezTo>
                      <a:pt x="1081" y="1"/>
                      <a:pt x="1" y="1166"/>
                      <a:pt x="5" y="2111"/>
                    </a:cubicBezTo>
                    <a:cubicBezTo>
                      <a:pt x="22" y="3532"/>
                      <a:pt x="2376" y="6485"/>
                      <a:pt x="4701" y="8597"/>
                    </a:cubicBezTo>
                    <a:cubicBezTo>
                      <a:pt x="4816" y="8154"/>
                      <a:pt x="4891" y="7710"/>
                      <a:pt x="4937" y="7256"/>
                    </a:cubicBezTo>
                    <a:cubicBezTo>
                      <a:pt x="5132" y="5196"/>
                      <a:pt x="5317" y="3199"/>
                      <a:pt x="4816" y="1069"/>
                    </a:cubicBezTo>
                    <a:lnTo>
                      <a:pt x="4787" y="1041"/>
                    </a:lnTo>
                    <a:cubicBezTo>
                      <a:pt x="4002" y="290"/>
                      <a:pt x="3210" y="1"/>
                      <a:pt x="2502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6575355" y="2597810"/>
                <a:ext cx="1230739" cy="1389419"/>
              </a:xfrm>
              <a:custGeom>
                <a:rect b="b" l="l" r="r" t="t"/>
                <a:pathLst>
                  <a:path extrusionOk="0" h="22617" w="20034">
                    <a:moveTo>
                      <a:pt x="10020" y="22617"/>
                    </a:moveTo>
                    <a:cubicBezTo>
                      <a:pt x="4075" y="22617"/>
                      <a:pt x="1399" y="11015"/>
                      <a:pt x="364" y="4426"/>
                    </a:cubicBezTo>
                    <a:cubicBezTo>
                      <a:pt x="1" y="2095"/>
                      <a:pt x="1900" y="0"/>
                      <a:pt x="4386" y="0"/>
                    </a:cubicBezTo>
                    <a:lnTo>
                      <a:pt x="15643" y="0"/>
                    </a:lnTo>
                    <a:cubicBezTo>
                      <a:pt x="18134" y="0"/>
                      <a:pt x="20034" y="2095"/>
                      <a:pt x="19665" y="4426"/>
                    </a:cubicBezTo>
                    <a:cubicBezTo>
                      <a:pt x="18629" y="11015"/>
                      <a:pt x="15959" y="22617"/>
                      <a:pt x="10020" y="226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6906665" y="2978940"/>
                <a:ext cx="567821" cy="273313"/>
              </a:xfrm>
              <a:custGeom>
                <a:rect b="b" l="l" r="r" t="t"/>
                <a:pathLst>
                  <a:path extrusionOk="0" h="4449" w="9243">
                    <a:moveTo>
                      <a:pt x="8287" y="4449"/>
                    </a:moveTo>
                    <a:lnTo>
                      <a:pt x="956" y="4449"/>
                    </a:lnTo>
                    <a:cubicBezTo>
                      <a:pt x="432" y="4449"/>
                      <a:pt x="0" y="4029"/>
                      <a:pt x="0" y="3493"/>
                    </a:cubicBezTo>
                    <a:lnTo>
                      <a:pt x="0" y="955"/>
                    </a:lnTo>
                    <a:cubicBezTo>
                      <a:pt x="0" y="432"/>
                      <a:pt x="426" y="0"/>
                      <a:pt x="956" y="0"/>
                    </a:cubicBezTo>
                    <a:lnTo>
                      <a:pt x="8287" y="0"/>
                    </a:lnTo>
                    <a:cubicBezTo>
                      <a:pt x="8811" y="0"/>
                      <a:pt x="9242" y="420"/>
                      <a:pt x="9242" y="955"/>
                    </a:cubicBezTo>
                    <a:lnTo>
                      <a:pt x="9242" y="3493"/>
                    </a:lnTo>
                    <a:cubicBezTo>
                      <a:pt x="9242" y="4029"/>
                      <a:pt x="8811" y="4449"/>
                      <a:pt x="8287" y="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6904896" y="2934159"/>
                <a:ext cx="567452" cy="141172"/>
              </a:xfrm>
              <a:custGeom>
                <a:rect b="b" l="l" r="r" t="t"/>
                <a:pathLst>
                  <a:path extrusionOk="0" h="2298" w="9237">
                    <a:moveTo>
                      <a:pt x="7677" y="1"/>
                    </a:moveTo>
                    <a:lnTo>
                      <a:pt x="1565" y="1"/>
                    </a:lnTo>
                    <a:cubicBezTo>
                      <a:pt x="702" y="1"/>
                      <a:pt x="0" y="697"/>
                      <a:pt x="0" y="1560"/>
                    </a:cubicBezTo>
                    <a:lnTo>
                      <a:pt x="0" y="2297"/>
                    </a:lnTo>
                    <a:cubicBezTo>
                      <a:pt x="0" y="1434"/>
                      <a:pt x="702" y="732"/>
                      <a:pt x="1565" y="732"/>
                    </a:cubicBezTo>
                    <a:lnTo>
                      <a:pt x="7677" y="732"/>
                    </a:lnTo>
                    <a:cubicBezTo>
                      <a:pt x="8540" y="732"/>
                      <a:pt x="9236" y="1434"/>
                      <a:pt x="9236" y="2297"/>
                    </a:cubicBezTo>
                    <a:lnTo>
                      <a:pt x="9236" y="1560"/>
                    </a:lnTo>
                    <a:cubicBezTo>
                      <a:pt x="9236" y="697"/>
                      <a:pt x="8534" y="1"/>
                      <a:pt x="76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6680038" y="2537729"/>
                <a:ext cx="1021745" cy="305872"/>
              </a:xfrm>
              <a:custGeom>
                <a:rect b="b" l="l" r="r" t="t"/>
                <a:pathLst>
                  <a:path extrusionOk="0" h="4979" w="16632">
                    <a:moveTo>
                      <a:pt x="16632" y="2492"/>
                    </a:moveTo>
                    <a:cubicBezTo>
                      <a:pt x="16632" y="3862"/>
                      <a:pt x="12908" y="4978"/>
                      <a:pt x="8316" y="4978"/>
                    </a:cubicBezTo>
                    <a:cubicBezTo>
                      <a:pt x="3724" y="4978"/>
                      <a:pt x="0" y="3862"/>
                      <a:pt x="0" y="2492"/>
                    </a:cubicBezTo>
                    <a:cubicBezTo>
                      <a:pt x="0" y="1117"/>
                      <a:pt x="3724" y="0"/>
                      <a:pt x="8316" y="0"/>
                    </a:cubicBezTo>
                    <a:cubicBezTo>
                      <a:pt x="12908" y="0"/>
                      <a:pt x="16632" y="1117"/>
                      <a:pt x="16632" y="24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6661976" y="1892869"/>
                <a:ext cx="1057868" cy="846786"/>
              </a:xfrm>
              <a:custGeom>
                <a:rect b="b" l="l" r="r" t="t"/>
                <a:pathLst>
                  <a:path extrusionOk="0" h="13784" w="17220">
                    <a:moveTo>
                      <a:pt x="17219" y="6895"/>
                    </a:moveTo>
                    <a:cubicBezTo>
                      <a:pt x="17219" y="10699"/>
                      <a:pt x="13364" y="13783"/>
                      <a:pt x="8610" y="13783"/>
                    </a:cubicBezTo>
                    <a:cubicBezTo>
                      <a:pt x="3851" y="13783"/>
                      <a:pt x="1" y="10699"/>
                      <a:pt x="1" y="6895"/>
                    </a:cubicBezTo>
                    <a:cubicBezTo>
                      <a:pt x="1" y="3085"/>
                      <a:pt x="3851" y="0"/>
                      <a:pt x="8610" y="0"/>
                    </a:cubicBezTo>
                    <a:cubicBezTo>
                      <a:pt x="13364" y="0"/>
                      <a:pt x="17219" y="3085"/>
                      <a:pt x="17219" y="68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6754986" y="2078457"/>
                <a:ext cx="871543" cy="563582"/>
              </a:xfrm>
              <a:custGeom>
                <a:rect b="b" l="l" r="r" t="t"/>
                <a:pathLst>
                  <a:path extrusionOk="0" h="9174" w="14187">
                    <a:moveTo>
                      <a:pt x="2820" y="1"/>
                    </a:moveTo>
                    <a:cubicBezTo>
                      <a:pt x="1266" y="1"/>
                      <a:pt x="0" y="1261"/>
                      <a:pt x="0" y="2820"/>
                    </a:cubicBezTo>
                    <a:lnTo>
                      <a:pt x="0" y="2820"/>
                    </a:lnTo>
                    <a:cubicBezTo>
                      <a:pt x="0" y="5825"/>
                      <a:pt x="3177" y="9174"/>
                      <a:pt x="7096" y="9174"/>
                    </a:cubicBezTo>
                    <a:cubicBezTo>
                      <a:pt x="11015" y="9174"/>
                      <a:pt x="14186" y="5825"/>
                      <a:pt x="14186" y="2820"/>
                    </a:cubicBezTo>
                    <a:lnTo>
                      <a:pt x="14186" y="2820"/>
                    </a:lnTo>
                    <a:cubicBezTo>
                      <a:pt x="14186" y="1267"/>
                      <a:pt x="12932" y="1"/>
                      <a:pt x="113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6824959" y="2140320"/>
                <a:ext cx="731907" cy="248617"/>
              </a:xfrm>
              <a:custGeom>
                <a:rect b="b" l="l" r="r" t="t"/>
                <a:pathLst>
                  <a:path extrusionOk="0" h="4047" w="11914">
                    <a:moveTo>
                      <a:pt x="9882" y="4046"/>
                    </a:moveTo>
                    <a:lnTo>
                      <a:pt x="2021" y="4046"/>
                    </a:lnTo>
                    <a:cubicBezTo>
                      <a:pt x="904" y="4046"/>
                      <a:pt x="1" y="3137"/>
                      <a:pt x="1" y="2026"/>
                    </a:cubicBezTo>
                    <a:lnTo>
                      <a:pt x="1" y="2026"/>
                    </a:lnTo>
                    <a:cubicBezTo>
                      <a:pt x="1" y="910"/>
                      <a:pt x="904" y="1"/>
                      <a:pt x="2021" y="1"/>
                    </a:cubicBezTo>
                    <a:lnTo>
                      <a:pt x="9882" y="1"/>
                    </a:lnTo>
                    <a:cubicBezTo>
                      <a:pt x="10998" y="1"/>
                      <a:pt x="11908" y="910"/>
                      <a:pt x="11908" y="2026"/>
                    </a:cubicBezTo>
                    <a:lnTo>
                      <a:pt x="11908" y="2026"/>
                    </a:lnTo>
                    <a:cubicBezTo>
                      <a:pt x="11913" y="3137"/>
                      <a:pt x="11004" y="4046"/>
                      <a:pt x="9882" y="40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7105709" y="2445088"/>
                <a:ext cx="170107" cy="60880"/>
              </a:xfrm>
              <a:custGeom>
                <a:rect b="b" l="l" r="r" t="t"/>
                <a:pathLst>
                  <a:path extrusionOk="0" h="991" w="2769">
                    <a:moveTo>
                      <a:pt x="2032" y="990"/>
                    </a:moveTo>
                    <a:lnTo>
                      <a:pt x="731" y="990"/>
                    </a:lnTo>
                    <a:cubicBezTo>
                      <a:pt x="328" y="990"/>
                      <a:pt x="0" y="662"/>
                      <a:pt x="0" y="259"/>
                    </a:cubicBezTo>
                    <a:lnTo>
                      <a:pt x="0" y="259"/>
                    </a:lnTo>
                    <a:cubicBezTo>
                      <a:pt x="0" y="115"/>
                      <a:pt x="115" y="0"/>
                      <a:pt x="259" y="0"/>
                    </a:cubicBezTo>
                    <a:lnTo>
                      <a:pt x="2509" y="0"/>
                    </a:lnTo>
                    <a:cubicBezTo>
                      <a:pt x="2653" y="0"/>
                      <a:pt x="2768" y="115"/>
                      <a:pt x="2768" y="259"/>
                    </a:cubicBezTo>
                    <a:lnTo>
                      <a:pt x="2768" y="259"/>
                    </a:lnTo>
                    <a:cubicBezTo>
                      <a:pt x="2768" y="668"/>
                      <a:pt x="2446" y="990"/>
                      <a:pt x="2032" y="9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6945184" y="2233329"/>
                <a:ext cx="134046" cy="75685"/>
              </a:xfrm>
              <a:custGeom>
                <a:rect b="b" l="l" r="r" t="t"/>
                <a:pathLst>
                  <a:path extrusionOk="0" h="1232" w="2182">
                    <a:moveTo>
                      <a:pt x="1957" y="1232"/>
                    </a:moveTo>
                    <a:lnTo>
                      <a:pt x="213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98" y="0"/>
                      <a:pt x="213" y="0"/>
                    </a:cubicBezTo>
                    <a:lnTo>
                      <a:pt x="1957" y="0"/>
                    </a:lnTo>
                    <a:cubicBezTo>
                      <a:pt x="2078" y="0"/>
                      <a:pt x="2170" y="98"/>
                      <a:pt x="2170" y="213"/>
                    </a:cubicBezTo>
                    <a:lnTo>
                      <a:pt x="2170" y="1013"/>
                    </a:lnTo>
                    <a:cubicBezTo>
                      <a:pt x="2182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7302602" y="2233329"/>
                <a:ext cx="133677" cy="75685"/>
              </a:xfrm>
              <a:custGeom>
                <a:rect b="b" l="l" r="r" t="t"/>
                <a:pathLst>
                  <a:path extrusionOk="0" h="1232" w="2176">
                    <a:moveTo>
                      <a:pt x="1957" y="1232"/>
                    </a:moveTo>
                    <a:lnTo>
                      <a:pt x="219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104" y="0"/>
                      <a:pt x="219" y="0"/>
                    </a:cubicBezTo>
                    <a:lnTo>
                      <a:pt x="1957" y="0"/>
                    </a:lnTo>
                    <a:cubicBezTo>
                      <a:pt x="2078" y="0"/>
                      <a:pt x="2176" y="98"/>
                      <a:pt x="2176" y="213"/>
                    </a:cubicBezTo>
                    <a:lnTo>
                      <a:pt x="2176" y="1013"/>
                    </a:lnTo>
                    <a:cubicBezTo>
                      <a:pt x="2176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6768072" y="1921128"/>
                <a:ext cx="902628" cy="379407"/>
              </a:xfrm>
              <a:custGeom>
                <a:rect b="b" l="l" r="r" t="t"/>
                <a:pathLst>
                  <a:path extrusionOk="0" h="6176" w="14693">
                    <a:moveTo>
                      <a:pt x="6791" y="1"/>
                    </a:moveTo>
                    <a:cubicBezTo>
                      <a:pt x="3960" y="1"/>
                      <a:pt x="1474" y="1146"/>
                      <a:pt x="0" y="2878"/>
                    </a:cubicBezTo>
                    <a:cubicBezTo>
                      <a:pt x="1681" y="4524"/>
                      <a:pt x="4501" y="5727"/>
                      <a:pt x="7758" y="5974"/>
                    </a:cubicBezTo>
                    <a:cubicBezTo>
                      <a:pt x="10399" y="6176"/>
                      <a:pt x="12845" y="5710"/>
                      <a:pt x="14692" y="4795"/>
                    </a:cubicBezTo>
                    <a:cubicBezTo>
                      <a:pt x="13726" y="2032"/>
                      <a:pt x="10560" y="1"/>
                      <a:pt x="6791" y="1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2"/>
              <p:cNvSpPr/>
              <p:nvPr/>
            </p:nvSpPr>
            <p:spPr>
              <a:xfrm>
                <a:off x="7767529" y="1927148"/>
                <a:ext cx="34709" cy="283941"/>
              </a:xfrm>
              <a:custGeom>
                <a:rect b="b" l="l" r="r" t="t"/>
                <a:pathLst>
                  <a:path extrusionOk="0" h="4622" w="565">
                    <a:moveTo>
                      <a:pt x="282" y="4622"/>
                    </a:moveTo>
                    <a:lnTo>
                      <a:pt x="282" y="4622"/>
                    </a:lnTo>
                    <a:cubicBezTo>
                      <a:pt x="133" y="4622"/>
                      <a:pt x="0" y="4501"/>
                      <a:pt x="0" y="4345"/>
                    </a:cubicBezTo>
                    <a:lnTo>
                      <a:pt x="0" y="277"/>
                    </a:lnTo>
                    <a:cubicBezTo>
                      <a:pt x="0" y="127"/>
                      <a:pt x="121" y="1"/>
                      <a:pt x="282" y="1"/>
                    </a:cubicBezTo>
                    <a:lnTo>
                      <a:pt x="282" y="1"/>
                    </a:lnTo>
                    <a:cubicBezTo>
                      <a:pt x="432" y="1"/>
                      <a:pt x="564" y="121"/>
                      <a:pt x="564" y="277"/>
                    </a:cubicBezTo>
                    <a:lnTo>
                      <a:pt x="564" y="4345"/>
                    </a:lnTo>
                    <a:cubicBezTo>
                      <a:pt x="553" y="4501"/>
                      <a:pt x="432" y="4622"/>
                      <a:pt x="282" y="46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2"/>
              <p:cNvSpPr/>
              <p:nvPr/>
            </p:nvSpPr>
            <p:spPr>
              <a:xfrm>
                <a:off x="6607178" y="1789600"/>
                <a:ext cx="1167463" cy="435311"/>
              </a:xfrm>
              <a:custGeom>
                <a:rect b="b" l="l" r="r" t="t"/>
                <a:pathLst>
                  <a:path extrusionOk="0" h="7086" w="19004">
                    <a:moveTo>
                      <a:pt x="19003" y="7085"/>
                    </a:moveTo>
                    <a:lnTo>
                      <a:pt x="18278" y="7085"/>
                    </a:lnTo>
                    <a:cubicBezTo>
                      <a:pt x="18278" y="3580"/>
                      <a:pt x="14342" y="732"/>
                      <a:pt x="9502" y="732"/>
                    </a:cubicBezTo>
                    <a:cubicBezTo>
                      <a:pt x="4662" y="732"/>
                      <a:pt x="726" y="3580"/>
                      <a:pt x="726" y="7085"/>
                    </a:cubicBezTo>
                    <a:lnTo>
                      <a:pt x="1" y="7085"/>
                    </a:lnTo>
                    <a:cubicBezTo>
                      <a:pt x="1" y="3178"/>
                      <a:pt x="4265" y="1"/>
                      <a:pt x="9502" y="1"/>
                    </a:cubicBezTo>
                    <a:cubicBezTo>
                      <a:pt x="14739" y="1"/>
                      <a:pt x="19003" y="3178"/>
                      <a:pt x="19003" y="70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2"/>
              <p:cNvSpPr/>
              <p:nvPr/>
            </p:nvSpPr>
            <p:spPr>
              <a:xfrm>
                <a:off x="6542489" y="2166859"/>
                <a:ext cx="130913" cy="301941"/>
              </a:xfrm>
              <a:custGeom>
                <a:rect b="b" l="l" r="r" t="t"/>
                <a:pathLst>
                  <a:path extrusionOk="0" h="4915" w="2131">
                    <a:moveTo>
                      <a:pt x="1848" y="4915"/>
                    </a:moveTo>
                    <a:lnTo>
                      <a:pt x="283" y="4915"/>
                    </a:lnTo>
                    <a:cubicBezTo>
                      <a:pt x="122" y="4915"/>
                      <a:pt x="1" y="4794"/>
                      <a:pt x="1" y="4633"/>
                    </a:cubicBezTo>
                    <a:lnTo>
                      <a:pt x="1" y="282"/>
                    </a:lnTo>
                    <a:cubicBezTo>
                      <a:pt x="1" y="127"/>
                      <a:pt x="122" y="0"/>
                      <a:pt x="283" y="0"/>
                    </a:cubicBezTo>
                    <a:lnTo>
                      <a:pt x="1848" y="0"/>
                    </a:lnTo>
                    <a:cubicBezTo>
                      <a:pt x="2009" y="0"/>
                      <a:pt x="2130" y="127"/>
                      <a:pt x="2130" y="282"/>
                    </a:cubicBezTo>
                    <a:lnTo>
                      <a:pt x="2130" y="4633"/>
                    </a:lnTo>
                    <a:cubicBezTo>
                      <a:pt x="2130" y="4788"/>
                      <a:pt x="2003" y="4915"/>
                      <a:pt x="1848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2"/>
              <p:cNvSpPr/>
              <p:nvPr/>
            </p:nvSpPr>
            <p:spPr>
              <a:xfrm>
                <a:off x="7701427" y="2166859"/>
                <a:ext cx="130851" cy="301941"/>
              </a:xfrm>
              <a:custGeom>
                <a:rect b="b" l="l" r="r" t="t"/>
                <a:pathLst>
                  <a:path extrusionOk="0" h="4915" w="2130">
                    <a:moveTo>
                      <a:pt x="1847" y="4915"/>
                    </a:moveTo>
                    <a:lnTo>
                      <a:pt x="276" y="4915"/>
                    </a:lnTo>
                    <a:cubicBezTo>
                      <a:pt x="121" y="4915"/>
                      <a:pt x="0" y="4794"/>
                      <a:pt x="0" y="4633"/>
                    </a:cubicBezTo>
                    <a:lnTo>
                      <a:pt x="0" y="282"/>
                    </a:lnTo>
                    <a:cubicBezTo>
                      <a:pt x="0" y="127"/>
                      <a:pt x="121" y="0"/>
                      <a:pt x="276" y="0"/>
                    </a:cubicBezTo>
                    <a:lnTo>
                      <a:pt x="1847" y="0"/>
                    </a:lnTo>
                    <a:cubicBezTo>
                      <a:pt x="2003" y="0"/>
                      <a:pt x="2129" y="127"/>
                      <a:pt x="2129" y="282"/>
                    </a:cubicBezTo>
                    <a:lnTo>
                      <a:pt x="2129" y="4633"/>
                    </a:lnTo>
                    <a:cubicBezTo>
                      <a:pt x="2129" y="4788"/>
                      <a:pt x="2003" y="4915"/>
                      <a:pt x="1847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7378964" y="2422481"/>
                <a:ext cx="408403" cy="300159"/>
              </a:xfrm>
              <a:custGeom>
                <a:rect b="b" l="l" r="r" t="t"/>
                <a:pathLst>
                  <a:path extrusionOk="0" h="4886" w="6648">
                    <a:moveTo>
                      <a:pt x="311" y="4886"/>
                    </a:moveTo>
                    <a:cubicBezTo>
                      <a:pt x="156" y="4886"/>
                      <a:pt x="18" y="4759"/>
                      <a:pt x="12" y="4598"/>
                    </a:cubicBezTo>
                    <a:cubicBezTo>
                      <a:pt x="1" y="4431"/>
                      <a:pt x="133" y="4287"/>
                      <a:pt x="300" y="4282"/>
                    </a:cubicBezTo>
                    <a:cubicBezTo>
                      <a:pt x="5324" y="4011"/>
                      <a:pt x="5986" y="432"/>
                      <a:pt x="6014" y="282"/>
                    </a:cubicBezTo>
                    <a:cubicBezTo>
                      <a:pt x="6043" y="115"/>
                      <a:pt x="6199" y="0"/>
                      <a:pt x="6371" y="29"/>
                    </a:cubicBezTo>
                    <a:cubicBezTo>
                      <a:pt x="6532" y="58"/>
                      <a:pt x="6648" y="207"/>
                      <a:pt x="6619" y="374"/>
                    </a:cubicBezTo>
                    <a:cubicBezTo>
                      <a:pt x="6613" y="414"/>
                      <a:pt x="5871" y="4587"/>
                      <a:pt x="334" y="48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7268998" y="2645175"/>
                <a:ext cx="181472" cy="117459"/>
              </a:xfrm>
              <a:custGeom>
                <a:rect b="b" l="l" r="r" t="t"/>
                <a:pathLst>
                  <a:path extrusionOk="0" h="1912" w="2954">
                    <a:moveTo>
                      <a:pt x="1" y="956"/>
                    </a:moveTo>
                    <a:lnTo>
                      <a:pt x="1" y="956"/>
                    </a:lnTo>
                    <a:cubicBezTo>
                      <a:pt x="1" y="426"/>
                      <a:pt x="433" y="1"/>
                      <a:pt x="956" y="1"/>
                    </a:cubicBezTo>
                    <a:lnTo>
                      <a:pt x="1992" y="1"/>
                    </a:lnTo>
                    <a:cubicBezTo>
                      <a:pt x="2527" y="1"/>
                      <a:pt x="2953" y="432"/>
                      <a:pt x="2953" y="956"/>
                    </a:cubicBezTo>
                    <a:lnTo>
                      <a:pt x="2953" y="956"/>
                    </a:lnTo>
                    <a:cubicBezTo>
                      <a:pt x="2953" y="1491"/>
                      <a:pt x="2522" y="1911"/>
                      <a:pt x="1992" y="1911"/>
                    </a:cubicBezTo>
                    <a:lnTo>
                      <a:pt x="956" y="1911"/>
                    </a:lnTo>
                    <a:cubicBezTo>
                      <a:pt x="427" y="1911"/>
                      <a:pt x="1" y="1480"/>
                      <a:pt x="1" y="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6595567" y="2756491"/>
                <a:ext cx="229450" cy="694433"/>
              </a:xfrm>
              <a:custGeom>
                <a:rect b="b" l="l" r="r" t="t"/>
                <a:pathLst>
                  <a:path extrusionOk="0" h="11304" w="3735">
                    <a:moveTo>
                      <a:pt x="1593" y="1"/>
                    </a:moveTo>
                    <a:cubicBezTo>
                      <a:pt x="1147" y="1"/>
                      <a:pt x="610" y="462"/>
                      <a:pt x="0" y="1526"/>
                    </a:cubicBezTo>
                    <a:cubicBezTo>
                      <a:pt x="6" y="1636"/>
                      <a:pt x="17" y="1739"/>
                      <a:pt x="35" y="1849"/>
                    </a:cubicBezTo>
                    <a:cubicBezTo>
                      <a:pt x="460" y="4542"/>
                      <a:pt x="1157" y="8064"/>
                      <a:pt x="2239" y="11304"/>
                    </a:cubicBezTo>
                    <a:cubicBezTo>
                      <a:pt x="3194" y="7811"/>
                      <a:pt x="3735" y="2562"/>
                      <a:pt x="2279" y="445"/>
                    </a:cubicBezTo>
                    <a:cubicBezTo>
                      <a:pt x="2084" y="158"/>
                      <a:pt x="1854" y="1"/>
                      <a:pt x="1593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6451997" y="2703168"/>
                <a:ext cx="330998" cy="882846"/>
              </a:xfrm>
              <a:custGeom>
                <a:rect b="b" l="l" r="r" t="t"/>
                <a:pathLst>
                  <a:path extrusionOk="0" h="14371" w="5388">
                    <a:moveTo>
                      <a:pt x="582" y="3977"/>
                    </a:moveTo>
                    <a:cubicBezTo>
                      <a:pt x="1" y="7522"/>
                      <a:pt x="714" y="14370"/>
                      <a:pt x="2130" y="14364"/>
                    </a:cubicBezTo>
                    <a:cubicBezTo>
                      <a:pt x="3626" y="14347"/>
                      <a:pt x="5387" y="2924"/>
                      <a:pt x="4259" y="1048"/>
                    </a:cubicBezTo>
                    <a:cubicBezTo>
                      <a:pt x="3632" y="0"/>
                      <a:pt x="1157" y="490"/>
                      <a:pt x="582" y="39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6129596" y="4090813"/>
                <a:ext cx="151677" cy="81705"/>
              </a:xfrm>
              <a:custGeom>
                <a:rect b="b" l="l" r="r" t="t"/>
                <a:pathLst>
                  <a:path extrusionOk="0" h="1330" w="2469">
                    <a:moveTo>
                      <a:pt x="391" y="0"/>
                    </a:moveTo>
                    <a:cubicBezTo>
                      <a:pt x="391" y="0"/>
                      <a:pt x="0" y="593"/>
                      <a:pt x="23" y="863"/>
                    </a:cubicBezTo>
                    <a:lnTo>
                      <a:pt x="1025" y="1329"/>
                    </a:lnTo>
                    <a:lnTo>
                      <a:pt x="2250" y="1329"/>
                    </a:lnTo>
                    <a:cubicBezTo>
                      <a:pt x="2250" y="1329"/>
                      <a:pt x="2469" y="961"/>
                      <a:pt x="1767" y="950"/>
                    </a:cubicBezTo>
                    <a:cubicBezTo>
                      <a:pt x="1059" y="932"/>
                      <a:pt x="990" y="271"/>
                      <a:pt x="990" y="2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6297861" y="3169136"/>
                <a:ext cx="288548" cy="246467"/>
              </a:xfrm>
              <a:custGeom>
                <a:rect b="b" l="l" r="r" t="t"/>
                <a:pathLst>
                  <a:path extrusionOk="0" h="4012" w="4697">
                    <a:moveTo>
                      <a:pt x="1220" y="714"/>
                    </a:moveTo>
                    <a:cubicBezTo>
                      <a:pt x="1675" y="1376"/>
                      <a:pt x="2320" y="2527"/>
                      <a:pt x="2320" y="2527"/>
                    </a:cubicBezTo>
                    <a:cubicBezTo>
                      <a:pt x="2320" y="2527"/>
                      <a:pt x="3655" y="1226"/>
                      <a:pt x="3712" y="835"/>
                    </a:cubicBezTo>
                    <a:cubicBezTo>
                      <a:pt x="3741" y="679"/>
                      <a:pt x="3741" y="415"/>
                      <a:pt x="3954" y="184"/>
                    </a:cubicBezTo>
                    <a:cubicBezTo>
                      <a:pt x="4058" y="75"/>
                      <a:pt x="4604" y="0"/>
                      <a:pt x="4495" y="138"/>
                    </a:cubicBezTo>
                    <a:cubicBezTo>
                      <a:pt x="4345" y="334"/>
                      <a:pt x="4248" y="547"/>
                      <a:pt x="4201" y="817"/>
                    </a:cubicBezTo>
                    <a:cubicBezTo>
                      <a:pt x="4322" y="771"/>
                      <a:pt x="4524" y="628"/>
                      <a:pt x="4576" y="651"/>
                    </a:cubicBezTo>
                    <a:cubicBezTo>
                      <a:pt x="4696" y="708"/>
                      <a:pt x="4449" y="1053"/>
                      <a:pt x="4173" y="1163"/>
                    </a:cubicBezTo>
                    <a:cubicBezTo>
                      <a:pt x="4069" y="1197"/>
                      <a:pt x="2705" y="3447"/>
                      <a:pt x="2320" y="3712"/>
                    </a:cubicBezTo>
                    <a:cubicBezTo>
                      <a:pt x="1888" y="4011"/>
                      <a:pt x="144" y="1134"/>
                      <a:pt x="144" y="1134"/>
                    </a:cubicBezTo>
                    <a:cubicBezTo>
                      <a:pt x="0" y="817"/>
                      <a:pt x="1077" y="392"/>
                      <a:pt x="1220" y="714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6297861" y="3193156"/>
                <a:ext cx="142523" cy="222816"/>
              </a:xfrm>
              <a:custGeom>
                <a:rect b="b" l="l" r="r" t="t"/>
                <a:pathLst>
                  <a:path extrusionOk="0" h="3627" w="2320">
                    <a:moveTo>
                      <a:pt x="1220" y="323"/>
                    </a:moveTo>
                    <a:cubicBezTo>
                      <a:pt x="1364" y="530"/>
                      <a:pt x="1525" y="783"/>
                      <a:pt x="1681" y="1042"/>
                    </a:cubicBezTo>
                    <a:cubicBezTo>
                      <a:pt x="1710" y="1267"/>
                      <a:pt x="1853" y="1497"/>
                      <a:pt x="1940" y="1704"/>
                    </a:cubicBezTo>
                    <a:cubicBezTo>
                      <a:pt x="2118" y="2136"/>
                      <a:pt x="1940" y="2475"/>
                      <a:pt x="2320" y="3333"/>
                    </a:cubicBezTo>
                    <a:cubicBezTo>
                      <a:pt x="1888" y="3626"/>
                      <a:pt x="144" y="749"/>
                      <a:pt x="144" y="749"/>
                    </a:cubicBezTo>
                    <a:cubicBezTo>
                      <a:pt x="0" y="426"/>
                      <a:pt x="1077" y="1"/>
                      <a:pt x="1220" y="323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6272428" y="3189839"/>
                <a:ext cx="160216" cy="163165"/>
              </a:xfrm>
              <a:custGeom>
                <a:rect b="b" l="l" r="r" t="t"/>
                <a:pathLst>
                  <a:path extrusionOk="0" h="2656" w="2608">
                    <a:moveTo>
                      <a:pt x="966" y="0"/>
                    </a:moveTo>
                    <a:cubicBezTo>
                      <a:pt x="615" y="0"/>
                      <a:pt x="379" y="266"/>
                      <a:pt x="259" y="515"/>
                    </a:cubicBezTo>
                    <a:cubicBezTo>
                      <a:pt x="0" y="1067"/>
                      <a:pt x="328" y="1499"/>
                      <a:pt x="1209" y="2656"/>
                    </a:cubicBezTo>
                    <a:lnTo>
                      <a:pt x="2607" y="1793"/>
                    </a:lnTo>
                    <a:cubicBezTo>
                      <a:pt x="2607" y="1793"/>
                      <a:pt x="1796" y="291"/>
                      <a:pt x="1306" y="78"/>
                    </a:cubicBezTo>
                    <a:cubicBezTo>
                      <a:pt x="1183" y="24"/>
                      <a:pt x="1069" y="0"/>
                      <a:pt x="966" y="0"/>
                    </a:cubicBezTo>
                    <a:close/>
                  </a:path>
                </a:pathLst>
              </a:custGeom>
              <a:solidFill>
                <a:srgbClr val="6FB2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6272428" y="3180071"/>
                <a:ext cx="160216" cy="172932"/>
              </a:xfrm>
              <a:custGeom>
                <a:rect b="b" l="l" r="r" t="t"/>
                <a:pathLst>
                  <a:path extrusionOk="0" h="2815" w="2608">
                    <a:moveTo>
                      <a:pt x="259" y="674"/>
                    </a:moveTo>
                    <a:cubicBezTo>
                      <a:pt x="0" y="1226"/>
                      <a:pt x="328" y="1658"/>
                      <a:pt x="1209" y="2815"/>
                    </a:cubicBezTo>
                    <a:lnTo>
                      <a:pt x="2607" y="1952"/>
                    </a:lnTo>
                    <a:cubicBezTo>
                      <a:pt x="2607" y="1952"/>
                      <a:pt x="1796" y="450"/>
                      <a:pt x="1306" y="237"/>
                    </a:cubicBezTo>
                    <a:cubicBezTo>
                      <a:pt x="765" y="1"/>
                      <a:pt x="414" y="352"/>
                      <a:pt x="259" y="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6276974" y="3092775"/>
                <a:ext cx="83180" cy="102224"/>
              </a:xfrm>
              <a:custGeom>
                <a:rect b="b" l="l" r="r" t="t"/>
                <a:pathLst>
                  <a:path extrusionOk="0" h="1664" w="1354">
                    <a:moveTo>
                      <a:pt x="1" y="1554"/>
                    </a:moveTo>
                    <a:lnTo>
                      <a:pt x="1186" y="1663"/>
                    </a:lnTo>
                    <a:lnTo>
                      <a:pt x="1353" y="11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6287971" y="3093082"/>
                <a:ext cx="71815" cy="84961"/>
              </a:xfrm>
              <a:custGeom>
                <a:rect b="b" l="l" r="r" t="t"/>
                <a:pathLst>
                  <a:path extrusionOk="0" h="1383" w="1169">
                    <a:moveTo>
                      <a:pt x="150" y="461"/>
                    </a:moveTo>
                    <a:cubicBezTo>
                      <a:pt x="92" y="346"/>
                      <a:pt x="35" y="231"/>
                      <a:pt x="0" y="1"/>
                    </a:cubicBezTo>
                    <a:lnTo>
                      <a:pt x="1169" y="105"/>
                    </a:lnTo>
                    <a:lnTo>
                      <a:pt x="1030" y="1382"/>
                    </a:lnTo>
                    <a:cubicBezTo>
                      <a:pt x="921" y="1290"/>
                      <a:pt x="392" y="939"/>
                      <a:pt x="150" y="46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6261063" y="2990612"/>
                <a:ext cx="180059" cy="174345"/>
              </a:xfrm>
              <a:custGeom>
                <a:rect b="b" l="l" r="r" t="t"/>
                <a:pathLst>
                  <a:path extrusionOk="0" h="2838" w="2931">
                    <a:moveTo>
                      <a:pt x="369" y="1117"/>
                    </a:moveTo>
                    <a:lnTo>
                      <a:pt x="243" y="478"/>
                    </a:lnTo>
                    <a:lnTo>
                      <a:pt x="1612" y="0"/>
                    </a:lnTo>
                    <a:cubicBezTo>
                      <a:pt x="2027" y="368"/>
                      <a:pt x="2930" y="1611"/>
                      <a:pt x="2274" y="2239"/>
                    </a:cubicBezTo>
                    <a:cubicBezTo>
                      <a:pt x="1641" y="2837"/>
                      <a:pt x="611" y="2383"/>
                      <a:pt x="502" y="1813"/>
                    </a:cubicBezTo>
                    <a:lnTo>
                      <a:pt x="490" y="1755"/>
                    </a:lnTo>
                    <a:cubicBezTo>
                      <a:pt x="444" y="1773"/>
                      <a:pt x="398" y="1778"/>
                      <a:pt x="346" y="1773"/>
                    </a:cubicBezTo>
                    <a:cubicBezTo>
                      <a:pt x="151" y="1755"/>
                      <a:pt x="1" y="1600"/>
                      <a:pt x="12" y="1422"/>
                    </a:cubicBezTo>
                    <a:cubicBezTo>
                      <a:pt x="30" y="1255"/>
                      <a:pt x="185" y="1122"/>
                      <a:pt x="369" y="1117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6244107" y="3489078"/>
                <a:ext cx="200516" cy="614878"/>
              </a:xfrm>
              <a:custGeom>
                <a:rect b="b" l="l" r="r" t="t"/>
                <a:pathLst>
                  <a:path extrusionOk="0" h="10009" w="3264">
                    <a:moveTo>
                      <a:pt x="2447" y="271"/>
                    </a:moveTo>
                    <a:lnTo>
                      <a:pt x="3160" y="4455"/>
                    </a:lnTo>
                    <a:lnTo>
                      <a:pt x="3264" y="10008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6244107" y="3489078"/>
                <a:ext cx="154564" cy="611315"/>
              </a:xfrm>
              <a:custGeom>
                <a:rect b="b" l="l" r="r" t="t"/>
                <a:pathLst>
                  <a:path extrusionOk="0" h="9951" w="2516">
                    <a:moveTo>
                      <a:pt x="1439" y="196"/>
                    </a:moveTo>
                    <a:lnTo>
                      <a:pt x="2372" y="4397"/>
                    </a:lnTo>
                    <a:lnTo>
                      <a:pt x="2516" y="9950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6139855" y="3523726"/>
                <a:ext cx="208625" cy="597185"/>
              </a:xfrm>
              <a:custGeom>
                <a:rect b="b" l="l" r="r" t="t"/>
                <a:pathLst>
                  <a:path extrusionOk="0" h="9721" w="3396">
                    <a:moveTo>
                      <a:pt x="3395" y="0"/>
                    </a:moveTo>
                    <a:lnTo>
                      <a:pt x="3309" y="4518"/>
                    </a:lnTo>
                    <a:lnTo>
                      <a:pt x="1065" y="9720"/>
                    </a:lnTo>
                    <a:lnTo>
                      <a:pt x="0" y="9289"/>
                    </a:lnTo>
                    <a:lnTo>
                      <a:pt x="1439" y="4052"/>
                    </a:lnTo>
                    <a:lnTo>
                      <a:pt x="1024" y="1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6206264" y="2933664"/>
                <a:ext cx="186386" cy="142155"/>
              </a:xfrm>
              <a:custGeom>
                <a:rect b="b" l="l" r="r" t="t"/>
                <a:pathLst>
                  <a:path extrusionOk="0" h="2314" w="3034">
                    <a:moveTo>
                      <a:pt x="1549" y="1692"/>
                    </a:moveTo>
                    <a:cubicBezTo>
                      <a:pt x="1612" y="1762"/>
                      <a:pt x="1814" y="1957"/>
                      <a:pt x="1699" y="2285"/>
                    </a:cubicBezTo>
                    <a:lnTo>
                      <a:pt x="1532" y="2314"/>
                    </a:lnTo>
                    <a:cubicBezTo>
                      <a:pt x="1532" y="2314"/>
                      <a:pt x="1227" y="1934"/>
                      <a:pt x="927" y="2251"/>
                    </a:cubicBezTo>
                    <a:cubicBezTo>
                      <a:pt x="312" y="2314"/>
                      <a:pt x="1" y="1238"/>
                      <a:pt x="553" y="1059"/>
                    </a:cubicBezTo>
                    <a:cubicBezTo>
                      <a:pt x="645" y="294"/>
                      <a:pt x="1417" y="1"/>
                      <a:pt x="2165" y="81"/>
                    </a:cubicBezTo>
                    <a:cubicBezTo>
                      <a:pt x="2924" y="156"/>
                      <a:pt x="3034" y="1123"/>
                      <a:pt x="2677" y="1146"/>
                    </a:cubicBezTo>
                    <a:cubicBezTo>
                      <a:pt x="1497" y="1238"/>
                      <a:pt x="1382" y="1318"/>
                      <a:pt x="1549" y="1692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6181568" y="3159921"/>
                <a:ext cx="258447" cy="444464"/>
              </a:xfrm>
              <a:custGeom>
                <a:rect b="b" l="l" r="r" t="t"/>
                <a:pathLst>
                  <a:path extrusionOk="0" h="7235" w="4207">
                    <a:moveTo>
                      <a:pt x="213" y="6987"/>
                    </a:moveTo>
                    <a:cubicBezTo>
                      <a:pt x="673" y="7234"/>
                      <a:pt x="4207" y="6653"/>
                      <a:pt x="4207" y="6653"/>
                    </a:cubicBezTo>
                    <a:cubicBezTo>
                      <a:pt x="4207" y="6653"/>
                      <a:pt x="4000" y="1675"/>
                      <a:pt x="2768" y="288"/>
                    </a:cubicBezTo>
                    <a:cubicBezTo>
                      <a:pt x="2354" y="559"/>
                      <a:pt x="2026" y="283"/>
                      <a:pt x="1611" y="1"/>
                    </a:cubicBezTo>
                    <a:cubicBezTo>
                      <a:pt x="783" y="340"/>
                      <a:pt x="345" y="1048"/>
                      <a:pt x="265" y="1549"/>
                    </a:cubicBezTo>
                    <a:cubicBezTo>
                      <a:pt x="0" y="3102"/>
                      <a:pt x="167" y="5399"/>
                      <a:pt x="213" y="69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6181568" y="3201757"/>
                <a:ext cx="135459" cy="391448"/>
              </a:xfrm>
              <a:custGeom>
                <a:rect b="b" l="l" r="r" t="t"/>
                <a:pathLst>
                  <a:path extrusionOk="0" h="6372" w="2205">
                    <a:moveTo>
                      <a:pt x="1026" y="1"/>
                    </a:moveTo>
                    <a:cubicBezTo>
                      <a:pt x="964" y="1"/>
                      <a:pt x="885" y="127"/>
                      <a:pt x="831" y="127"/>
                    </a:cubicBezTo>
                    <a:cubicBezTo>
                      <a:pt x="822" y="127"/>
                      <a:pt x="813" y="123"/>
                      <a:pt x="806" y="114"/>
                    </a:cubicBezTo>
                    <a:cubicBezTo>
                      <a:pt x="460" y="448"/>
                      <a:pt x="317" y="557"/>
                      <a:pt x="265" y="868"/>
                    </a:cubicBezTo>
                    <a:cubicBezTo>
                      <a:pt x="0" y="2421"/>
                      <a:pt x="167" y="4718"/>
                      <a:pt x="213" y="6306"/>
                    </a:cubicBezTo>
                    <a:cubicBezTo>
                      <a:pt x="295" y="6347"/>
                      <a:pt x="516" y="6372"/>
                      <a:pt x="787" y="6372"/>
                    </a:cubicBezTo>
                    <a:cubicBezTo>
                      <a:pt x="971" y="6372"/>
                      <a:pt x="1179" y="6360"/>
                      <a:pt x="1381" y="6335"/>
                    </a:cubicBezTo>
                    <a:cubicBezTo>
                      <a:pt x="1191" y="5529"/>
                      <a:pt x="1047" y="4269"/>
                      <a:pt x="1209" y="3383"/>
                    </a:cubicBezTo>
                    <a:cubicBezTo>
                      <a:pt x="1399" y="2329"/>
                      <a:pt x="2204" y="804"/>
                      <a:pt x="1053" y="10"/>
                    </a:cubicBezTo>
                    <a:cubicBezTo>
                      <a:pt x="1045" y="4"/>
                      <a:pt x="1036" y="1"/>
                      <a:pt x="1026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6381288" y="4099598"/>
                <a:ext cx="142892" cy="55965"/>
              </a:xfrm>
              <a:custGeom>
                <a:rect b="b" l="l" r="r" t="t"/>
                <a:pathLst>
                  <a:path extrusionOk="0" h="911" w="2326">
                    <a:moveTo>
                      <a:pt x="81" y="1"/>
                    </a:moveTo>
                    <a:cubicBezTo>
                      <a:pt x="81" y="1"/>
                      <a:pt x="1" y="525"/>
                      <a:pt x="1" y="818"/>
                    </a:cubicBezTo>
                    <a:lnTo>
                      <a:pt x="1244" y="910"/>
                    </a:lnTo>
                    <a:lnTo>
                      <a:pt x="2285" y="784"/>
                    </a:lnTo>
                    <a:cubicBezTo>
                      <a:pt x="2285" y="784"/>
                      <a:pt x="2326" y="329"/>
                      <a:pt x="1727" y="358"/>
                    </a:cubicBezTo>
                    <a:cubicBezTo>
                      <a:pt x="933" y="404"/>
                      <a:pt x="835" y="53"/>
                      <a:pt x="835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6128490" y="3271667"/>
                <a:ext cx="110026" cy="379407"/>
              </a:xfrm>
              <a:custGeom>
                <a:rect b="b" l="l" r="r" t="t"/>
                <a:pathLst>
                  <a:path extrusionOk="0" h="6176" w="1791">
                    <a:moveTo>
                      <a:pt x="358" y="5266"/>
                    </a:moveTo>
                    <a:cubicBezTo>
                      <a:pt x="369" y="5208"/>
                      <a:pt x="358" y="5133"/>
                      <a:pt x="346" y="5053"/>
                    </a:cubicBezTo>
                    <a:lnTo>
                      <a:pt x="346" y="5053"/>
                    </a:lnTo>
                    <a:cubicBezTo>
                      <a:pt x="317" y="4909"/>
                      <a:pt x="312" y="4771"/>
                      <a:pt x="312" y="4771"/>
                    </a:cubicBezTo>
                    <a:cubicBezTo>
                      <a:pt x="225" y="4029"/>
                      <a:pt x="1" y="2083"/>
                      <a:pt x="30" y="1767"/>
                    </a:cubicBezTo>
                    <a:cubicBezTo>
                      <a:pt x="47" y="1525"/>
                      <a:pt x="479" y="691"/>
                      <a:pt x="858" y="0"/>
                    </a:cubicBezTo>
                    <a:cubicBezTo>
                      <a:pt x="1163" y="340"/>
                      <a:pt x="1503" y="656"/>
                      <a:pt x="1750" y="1053"/>
                    </a:cubicBezTo>
                    <a:lnTo>
                      <a:pt x="1791" y="1117"/>
                    </a:lnTo>
                    <a:lnTo>
                      <a:pt x="1008" y="2014"/>
                    </a:lnTo>
                    <a:lnTo>
                      <a:pt x="858" y="4995"/>
                    </a:lnTo>
                    <a:cubicBezTo>
                      <a:pt x="870" y="5030"/>
                      <a:pt x="887" y="5064"/>
                      <a:pt x="904" y="5082"/>
                    </a:cubicBezTo>
                    <a:cubicBezTo>
                      <a:pt x="1066" y="5226"/>
                      <a:pt x="1158" y="5496"/>
                      <a:pt x="1163" y="5651"/>
                    </a:cubicBezTo>
                    <a:cubicBezTo>
                      <a:pt x="1163" y="5715"/>
                      <a:pt x="1025" y="5640"/>
                      <a:pt x="985" y="5600"/>
                    </a:cubicBezTo>
                    <a:cubicBezTo>
                      <a:pt x="979" y="5669"/>
                      <a:pt x="1094" y="6002"/>
                      <a:pt x="1094" y="6037"/>
                    </a:cubicBezTo>
                    <a:cubicBezTo>
                      <a:pt x="1089" y="6112"/>
                      <a:pt x="1037" y="6169"/>
                      <a:pt x="968" y="6169"/>
                    </a:cubicBezTo>
                    <a:cubicBezTo>
                      <a:pt x="737" y="6175"/>
                      <a:pt x="461" y="5997"/>
                      <a:pt x="415" y="5864"/>
                    </a:cubicBezTo>
                    <a:cubicBezTo>
                      <a:pt x="375" y="5766"/>
                      <a:pt x="317" y="5536"/>
                      <a:pt x="358" y="5266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6162462" y="3271667"/>
                <a:ext cx="76422" cy="281115"/>
              </a:xfrm>
              <a:custGeom>
                <a:rect b="b" l="l" r="r" t="t"/>
                <a:pathLst>
                  <a:path extrusionOk="0" h="4576" w="1244">
                    <a:moveTo>
                      <a:pt x="323" y="4575"/>
                    </a:moveTo>
                    <a:cubicBezTo>
                      <a:pt x="288" y="4403"/>
                      <a:pt x="213" y="2895"/>
                      <a:pt x="150" y="2360"/>
                    </a:cubicBezTo>
                    <a:cubicBezTo>
                      <a:pt x="81" y="1784"/>
                      <a:pt x="121" y="1456"/>
                      <a:pt x="144" y="915"/>
                    </a:cubicBezTo>
                    <a:cubicBezTo>
                      <a:pt x="150" y="777"/>
                      <a:pt x="69" y="662"/>
                      <a:pt x="0" y="576"/>
                    </a:cubicBezTo>
                    <a:cubicBezTo>
                      <a:pt x="104" y="380"/>
                      <a:pt x="208" y="190"/>
                      <a:pt x="311" y="0"/>
                    </a:cubicBezTo>
                    <a:cubicBezTo>
                      <a:pt x="616" y="340"/>
                      <a:pt x="956" y="656"/>
                      <a:pt x="1203" y="1053"/>
                    </a:cubicBezTo>
                    <a:lnTo>
                      <a:pt x="1243" y="1117"/>
                    </a:lnTo>
                    <a:lnTo>
                      <a:pt x="461" y="2014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6144770" y="3196719"/>
                <a:ext cx="162673" cy="177540"/>
              </a:xfrm>
              <a:custGeom>
                <a:rect b="b" l="l" r="r" t="t"/>
                <a:pathLst>
                  <a:path extrusionOk="0" h="2890" w="2648">
                    <a:moveTo>
                      <a:pt x="1785" y="40"/>
                    </a:moveTo>
                    <a:cubicBezTo>
                      <a:pt x="1129" y="0"/>
                      <a:pt x="824" y="489"/>
                      <a:pt x="1" y="1824"/>
                    </a:cubicBezTo>
                    <a:lnTo>
                      <a:pt x="1405" y="2889"/>
                    </a:lnTo>
                    <a:cubicBezTo>
                      <a:pt x="1405" y="2889"/>
                      <a:pt x="2596" y="1485"/>
                      <a:pt x="2619" y="921"/>
                    </a:cubicBezTo>
                    <a:cubicBezTo>
                      <a:pt x="2648" y="288"/>
                      <a:pt x="2164" y="63"/>
                      <a:pt x="1785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7545817" y="3489078"/>
                <a:ext cx="383646" cy="379407"/>
              </a:xfrm>
              <a:custGeom>
                <a:rect b="b" l="l" r="r" t="t"/>
                <a:pathLst>
                  <a:path extrusionOk="0" h="6176" w="6245">
                    <a:moveTo>
                      <a:pt x="5157" y="6175"/>
                    </a:moveTo>
                    <a:lnTo>
                      <a:pt x="6245" y="1865"/>
                    </a:lnTo>
                    <a:cubicBezTo>
                      <a:pt x="5221" y="1514"/>
                      <a:pt x="4352" y="858"/>
                      <a:pt x="3724" y="0"/>
                    </a:cubicBezTo>
                    <a:lnTo>
                      <a:pt x="1" y="2406"/>
                    </a:lnTo>
                    <a:cubicBezTo>
                      <a:pt x="1227" y="4184"/>
                      <a:pt x="3040" y="5537"/>
                      <a:pt x="5157" y="6175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7750881" y="2706669"/>
                <a:ext cx="876826" cy="693389"/>
              </a:xfrm>
              <a:custGeom>
                <a:rect b="b" l="l" r="r" t="t"/>
                <a:pathLst>
                  <a:path extrusionOk="0" h="11287" w="14273">
                    <a:moveTo>
                      <a:pt x="14273" y="9658"/>
                    </a:moveTo>
                    <a:cubicBezTo>
                      <a:pt x="14273" y="4334"/>
                      <a:pt x="9939" y="1"/>
                      <a:pt x="4610" y="1"/>
                    </a:cubicBezTo>
                    <a:cubicBezTo>
                      <a:pt x="2941" y="1"/>
                      <a:pt x="1365" y="421"/>
                      <a:pt x="1" y="1175"/>
                    </a:cubicBezTo>
                    <a:lnTo>
                      <a:pt x="2308" y="4967"/>
                    </a:lnTo>
                    <a:cubicBezTo>
                      <a:pt x="3005" y="4628"/>
                      <a:pt x="3782" y="4438"/>
                      <a:pt x="4610" y="4438"/>
                    </a:cubicBezTo>
                    <a:cubicBezTo>
                      <a:pt x="7494" y="4438"/>
                      <a:pt x="9830" y="6774"/>
                      <a:pt x="9830" y="9658"/>
                    </a:cubicBezTo>
                    <a:cubicBezTo>
                      <a:pt x="9830" y="9876"/>
                      <a:pt x="9818" y="10083"/>
                      <a:pt x="9795" y="10291"/>
                    </a:cubicBezTo>
                    <a:lnTo>
                      <a:pt x="14135" y="11286"/>
                    </a:lnTo>
                    <a:cubicBezTo>
                      <a:pt x="14221" y="10762"/>
                      <a:pt x="14273" y="10216"/>
                      <a:pt x="14273" y="9658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7415025" y="2670608"/>
                <a:ext cx="1263974" cy="1263605"/>
              </a:xfrm>
              <a:custGeom>
                <a:rect b="b" l="l" r="r" t="t"/>
                <a:pathLst>
                  <a:path extrusionOk="0" h="20569" w="20575">
                    <a:moveTo>
                      <a:pt x="10285" y="2406"/>
                    </a:moveTo>
                    <a:cubicBezTo>
                      <a:pt x="5859" y="2406"/>
                      <a:pt x="2262" y="6003"/>
                      <a:pt x="2262" y="10429"/>
                    </a:cubicBezTo>
                    <a:cubicBezTo>
                      <a:pt x="2262" y="14848"/>
                      <a:pt x="5859" y="18445"/>
                      <a:pt x="10285" y="18445"/>
                    </a:cubicBezTo>
                    <a:cubicBezTo>
                      <a:pt x="14710" y="18445"/>
                      <a:pt x="18307" y="14848"/>
                      <a:pt x="18307" y="10429"/>
                    </a:cubicBezTo>
                    <a:cubicBezTo>
                      <a:pt x="18307" y="6003"/>
                      <a:pt x="14710" y="2406"/>
                      <a:pt x="10285" y="2406"/>
                    </a:cubicBezTo>
                    <a:close/>
                    <a:moveTo>
                      <a:pt x="10285" y="18347"/>
                    </a:moveTo>
                    <a:cubicBezTo>
                      <a:pt x="5917" y="18347"/>
                      <a:pt x="2366" y="14791"/>
                      <a:pt x="2366" y="10429"/>
                    </a:cubicBezTo>
                    <a:cubicBezTo>
                      <a:pt x="2366" y="6061"/>
                      <a:pt x="5917" y="2504"/>
                      <a:pt x="10285" y="2504"/>
                    </a:cubicBezTo>
                    <a:cubicBezTo>
                      <a:pt x="14652" y="2504"/>
                      <a:pt x="18203" y="6061"/>
                      <a:pt x="18203" y="10429"/>
                    </a:cubicBezTo>
                    <a:cubicBezTo>
                      <a:pt x="18203" y="14791"/>
                      <a:pt x="14652" y="18347"/>
                      <a:pt x="10285" y="18347"/>
                    </a:cubicBezTo>
                    <a:close/>
                    <a:moveTo>
                      <a:pt x="10388" y="1451"/>
                    </a:moveTo>
                    <a:lnTo>
                      <a:pt x="10192" y="1451"/>
                    </a:lnTo>
                    <a:lnTo>
                      <a:pt x="10192" y="1"/>
                    </a:lnTo>
                    <a:lnTo>
                      <a:pt x="10388" y="1"/>
                    </a:lnTo>
                    <a:close/>
                    <a:moveTo>
                      <a:pt x="10187" y="19124"/>
                    </a:moveTo>
                    <a:lnTo>
                      <a:pt x="10377" y="19124"/>
                    </a:lnTo>
                    <a:lnTo>
                      <a:pt x="10377" y="20569"/>
                    </a:lnTo>
                    <a:lnTo>
                      <a:pt x="10187" y="20569"/>
                    </a:lnTo>
                    <a:close/>
                    <a:moveTo>
                      <a:pt x="9416" y="1486"/>
                    </a:moveTo>
                    <a:lnTo>
                      <a:pt x="9283" y="47"/>
                    </a:lnTo>
                    <a:lnTo>
                      <a:pt x="9479" y="30"/>
                    </a:lnTo>
                    <a:lnTo>
                      <a:pt x="9611" y="1468"/>
                    </a:lnTo>
                    <a:close/>
                    <a:moveTo>
                      <a:pt x="11154" y="19078"/>
                    </a:moveTo>
                    <a:lnTo>
                      <a:pt x="11286" y="20517"/>
                    </a:lnTo>
                    <a:lnTo>
                      <a:pt x="11090" y="20534"/>
                    </a:lnTo>
                    <a:lnTo>
                      <a:pt x="10964" y="19095"/>
                    </a:lnTo>
                    <a:close/>
                    <a:moveTo>
                      <a:pt x="8650" y="1601"/>
                    </a:moveTo>
                    <a:lnTo>
                      <a:pt x="8403" y="174"/>
                    </a:lnTo>
                    <a:lnTo>
                      <a:pt x="8593" y="139"/>
                    </a:lnTo>
                    <a:lnTo>
                      <a:pt x="8846" y="1566"/>
                    </a:lnTo>
                    <a:close/>
                    <a:moveTo>
                      <a:pt x="11919" y="18975"/>
                    </a:moveTo>
                    <a:lnTo>
                      <a:pt x="12172" y="20396"/>
                    </a:lnTo>
                    <a:lnTo>
                      <a:pt x="11976" y="20431"/>
                    </a:lnTo>
                    <a:lnTo>
                      <a:pt x="11723" y="19009"/>
                    </a:lnTo>
                    <a:close/>
                    <a:moveTo>
                      <a:pt x="7902" y="1773"/>
                    </a:moveTo>
                    <a:lnTo>
                      <a:pt x="7528" y="375"/>
                    </a:lnTo>
                    <a:lnTo>
                      <a:pt x="7718" y="329"/>
                    </a:lnTo>
                    <a:lnTo>
                      <a:pt x="8092" y="1722"/>
                    </a:lnTo>
                    <a:close/>
                    <a:moveTo>
                      <a:pt x="12667" y="18802"/>
                    </a:moveTo>
                    <a:lnTo>
                      <a:pt x="13041" y="20195"/>
                    </a:lnTo>
                    <a:lnTo>
                      <a:pt x="12851" y="20246"/>
                    </a:lnTo>
                    <a:lnTo>
                      <a:pt x="12477" y="18848"/>
                    </a:lnTo>
                    <a:close/>
                    <a:moveTo>
                      <a:pt x="7171" y="2009"/>
                    </a:moveTo>
                    <a:lnTo>
                      <a:pt x="6676" y="651"/>
                    </a:lnTo>
                    <a:lnTo>
                      <a:pt x="6860" y="588"/>
                    </a:lnTo>
                    <a:lnTo>
                      <a:pt x="7355" y="1946"/>
                    </a:lnTo>
                    <a:close/>
                    <a:moveTo>
                      <a:pt x="13398" y="18555"/>
                    </a:moveTo>
                    <a:lnTo>
                      <a:pt x="13899" y="19913"/>
                    </a:lnTo>
                    <a:lnTo>
                      <a:pt x="13709" y="19982"/>
                    </a:lnTo>
                    <a:lnTo>
                      <a:pt x="13214" y="18618"/>
                    </a:lnTo>
                    <a:close/>
                    <a:moveTo>
                      <a:pt x="6458" y="2314"/>
                    </a:moveTo>
                    <a:lnTo>
                      <a:pt x="5848" y="1002"/>
                    </a:lnTo>
                    <a:lnTo>
                      <a:pt x="6026" y="916"/>
                    </a:lnTo>
                    <a:lnTo>
                      <a:pt x="6636" y="2228"/>
                    </a:lnTo>
                    <a:close/>
                    <a:moveTo>
                      <a:pt x="14112" y="18255"/>
                    </a:moveTo>
                    <a:lnTo>
                      <a:pt x="14722" y="19562"/>
                    </a:lnTo>
                    <a:lnTo>
                      <a:pt x="14543" y="19648"/>
                    </a:lnTo>
                    <a:lnTo>
                      <a:pt x="13933" y="18342"/>
                    </a:lnTo>
                    <a:close/>
                    <a:moveTo>
                      <a:pt x="5784" y="2677"/>
                    </a:moveTo>
                    <a:lnTo>
                      <a:pt x="5065" y="1428"/>
                    </a:lnTo>
                    <a:lnTo>
                      <a:pt x="5238" y="1325"/>
                    </a:lnTo>
                    <a:lnTo>
                      <a:pt x="5957" y="2579"/>
                    </a:lnTo>
                    <a:close/>
                    <a:moveTo>
                      <a:pt x="14791" y="17893"/>
                    </a:moveTo>
                    <a:lnTo>
                      <a:pt x="15510" y="19147"/>
                    </a:lnTo>
                    <a:lnTo>
                      <a:pt x="15332" y="19245"/>
                    </a:lnTo>
                    <a:lnTo>
                      <a:pt x="14612" y="17996"/>
                    </a:lnTo>
                    <a:close/>
                    <a:moveTo>
                      <a:pt x="5134" y="3103"/>
                    </a:moveTo>
                    <a:lnTo>
                      <a:pt x="4305" y="1923"/>
                    </a:lnTo>
                    <a:lnTo>
                      <a:pt x="4466" y="1808"/>
                    </a:lnTo>
                    <a:lnTo>
                      <a:pt x="5295" y="2988"/>
                    </a:lnTo>
                    <a:close/>
                    <a:moveTo>
                      <a:pt x="15435" y="17467"/>
                    </a:moveTo>
                    <a:lnTo>
                      <a:pt x="16264" y="18647"/>
                    </a:lnTo>
                    <a:lnTo>
                      <a:pt x="16103" y="18762"/>
                    </a:lnTo>
                    <a:lnTo>
                      <a:pt x="15280" y="17582"/>
                    </a:lnTo>
                    <a:close/>
                    <a:moveTo>
                      <a:pt x="4530" y="3580"/>
                    </a:moveTo>
                    <a:lnTo>
                      <a:pt x="3603" y="2470"/>
                    </a:lnTo>
                    <a:lnTo>
                      <a:pt x="3753" y="2343"/>
                    </a:lnTo>
                    <a:lnTo>
                      <a:pt x="4679" y="3448"/>
                    </a:lnTo>
                    <a:close/>
                    <a:moveTo>
                      <a:pt x="16039" y="16995"/>
                    </a:moveTo>
                    <a:lnTo>
                      <a:pt x="16966" y="18100"/>
                    </a:lnTo>
                    <a:lnTo>
                      <a:pt x="16816" y="18232"/>
                    </a:lnTo>
                    <a:lnTo>
                      <a:pt x="15890" y="17122"/>
                    </a:lnTo>
                    <a:close/>
                    <a:moveTo>
                      <a:pt x="3960" y="4104"/>
                    </a:moveTo>
                    <a:lnTo>
                      <a:pt x="2941" y="3080"/>
                    </a:lnTo>
                    <a:lnTo>
                      <a:pt x="3080" y="2947"/>
                    </a:lnTo>
                    <a:lnTo>
                      <a:pt x="4098" y="3966"/>
                    </a:lnTo>
                    <a:close/>
                    <a:moveTo>
                      <a:pt x="16609" y="16460"/>
                    </a:moveTo>
                    <a:lnTo>
                      <a:pt x="17628" y="17484"/>
                    </a:lnTo>
                    <a:lnTo>
                      <a:pt x="17495" y="17622"/>
                    </a:lnTo>
                    <a:lnTo>
                      <a:pt x="16471" y="16598"/>
                    </a:lnTo>
                    <a:close/>
                    <a:moveTo>
                      <a:pt x="3454" y="4680"/>
                    </a:moveTo>
                    <a:lnTo>
                      <a:pt x="2343" y="3753"/>
                    </a:lnTo>
                    <a:lnTo>
                      <a:pt x="2475" y="3598"/>
                    </a:lnTo>
                    <a:lnTo>
                      <a:pt x="3580" y="4530"/>
                    </a:lnTo>
                    <a:close/>
                    <a:moveTo>
                      <a:pt x="17121" y="15896"/>
                    </a:moveTo>
                    <a:lnTo>
                      <a:pt x="18226" y="16822"/>
                    </a:lnTo>
                    <a:lnTo>
                      <a:pt x="18100" y="16972"/>
                    </a:lnTo>
                    <a:lnTo>
                      <a:pt x="16989" y="16045"/>
                    </a:lnTo>
                    <a:close/>
                    <a:moveTo>
                      <a:pt x="2993" y="5295"/>
                    </a:moveTo>
                    <a:lnTo>
                      <a:pt x="1808" y="4472"/>
                    </a:lnTo>
                    <a:lnTo>
                      <a:pt x="1923" y="4311"/>
                    </a:lnTo>
                    <a:lnTo>
                      <a:pt x="3103" y="5140"/>
                    </a:lnTo>
                    <a:close/>
                    <a:moveTo>
                      <a:pt x="17582" y="15274"/>
                    </a:moveTo>
                    <a:lnTo>
                      <a:pt x="18761" y="16103"/>
                    </a:lnTo>
                    <a:lnTo>
                      <a:pt x="18646" y="16258"/>
                    </a:lnTo>
                    <a:lnTo>
                      <a:pt x="17467" y="15435"/>
                    </a:lnTo>
                    <a:close/>
                    <a:moveTo>
                      <a:pt x="2579" y="5951"/>
                    </a:moveTo>
                    <a:lnTo>
                      <a:pt x="1330" y="5232"/>
                    </a:lnTo>
                    <a:lnTo>
                      <a:pt x="1428" y="5059"/>
                    </a:lnTo>
                    <a:lnTo>
                      <a:pt x="2682" y="5779"/>
                    </a:lnTo>
                    <a:close/>
                    <a:moveTo>
                      <a:pt x="17990" y="14618"/>
                    </a:moveTo>
                    <a:lnTo>
                      <a:pt x="19239" y="15338"/>
                    </a:lnTo>
                    <a:lnTo>
                      <a:pt x="19141" y="15510"/>
                    </a:lnTo>
                    <a:lnTo>
                      <a:pt x="17887" y="14791"/>
                    </a:lnTo>
                    <a:close/>
                    <a:moveTo>
                      <a:pt x="2234" y="6636"/>
                    </a:moveTo>
                    <a:lnTo>
                      <a:pt x="927" y="6026"/>
                    </a:lnTo>
                    <a:lnTo>
                      <a:pt x="1014" y="5842"/>
                    </a:lnTo>
                    <a:lnTo>
                      <a:pt x="2320" y="6458"/>
                    </a:lnTo>
                    <a:close/>
                    <a:moveTo>
                      <a:pt x="18336" y="13928"/>
                    </a:moveTo>
                    <a:lnTo>
                      <a:pt x="19642" y="14543"/>
                    </a:lnTo>
                    <a:lnTo>
                      <a:pt x="19556" y="14722"/>
                    </a:lnTo>
                    <a:lnTo>
                      <a:pt x="18249" y="14112"/>
                    </a:lnTo>
                    <a:close/>
                    <a:moveTo>
                      <a:pt x="1946" y="7356"/>
                    </a:moveTo>
                    <a:lnTo>
                      <a:pt x="588" y="6861"/>
                    </a:lnTo>
                    <a:lnTo>
                      <a:pt x="651" y="6671"/>
                    </a:lnTo>
                    <a:lnTo>
                      <a:pt x="2015" y="7166"/>
                    </a:lnTo>
                    <a:close/>
                    <a:moveTo>
                      <a:pt x="18623" y="13220"/>
                    </a:moveTo>
                    <a:lnTo>
                      <a:pt x="19981" y="13715"/>
                    </a:lnTo>
                    <a:lnTo>
                      <a:pt x="19918" y="13899"/>
                    </a:lnTo>
                    <a:lnTo>
                      <a:pt x="18560" y="13404"/>
                    </a:lnTo>
                    <a:close/>
                    <a:moveTo>
                      <a:pt x="1727" y="8086"/>
                    </a:moveTo>
                    <a:lnTo>
                      <a:pt x="329" y="7712"/>
                    </a:lnTo>
                    <a:lnTo>
                      <a:pt x="381" y="7528"/>
                    </a:lnTo>
                    <a:lnTo>
                      <a:pt x="1773" y="7902"/>
                    </a:lnTo>
                    <a:close/>
                    <a:moveTo>
                      <a:pt x="18848" y="12477"/>
                    </a:moveTo>
                    <a:lnTo>
                      <a:pt x="20240" y="12851"/>
                    </a:lnTo>
                    <a:lnTo>
                      <a:pt x="20189" y="13036"/>
                    </a:lnTo>
                    <a:lnTo>
                      <a:pt x="18796" y="12662"/>
                    </a:lnTo>
                    <a:close/>
                    <a:moveTo>
                      <a:pt x="1566" y="8846"/>
                    </a:moveTo>
                    <a:lnTo>
                      <a:pt x="145" y="8599"/>
                    </a:lnTo>
                    <a:lnTo>
                      <a:pt x="179" y="8403"/>
                    </a:lnTo>
                    <a:lnTo>
                      <a:pt x="1601" y="8656"/>
                    </a:lnTo>
                    <a:close/>
                    <a:moveTo>
                      <a:pt x="19003" y="11724"/>
                    </a:moveTo>
                    <a:lnTo>
                      <a:pt x="20430" y="11971"/>
                    </a:lnTo>
                    <a:lnTo>
                      <a:pt x="20390" y="12167"/>
                    </a:lnTo>
                    <a:lnTo>
                      <a:pt x="18969" y="11913"/>
                    </a:lnTo>
                    <a:close/>
                    <a:moveTo>
                      <a:pt x="1474" y="9612"/>
                    </a:moveTo>
                    <a:lnTo>
                      <a:pt x="35" y="9485"/>
                    </a:lnTo>
                    <a:lnTo>
                      <a:pt x="47" y="9289"/>
                    </a:lnTo>
                    <a:lnTo>
                      <a:pt x="1485" y="9422"/>
                    </a:lnTo>
                    <a:close/>
                    <a:moveTo>
                      <a:pt x="19095" y="10958"/>
                    </a:moveTo>
                    <a:lnTo>
                      <a:pt x="20534" y="11085"/>
                    </a:lnTo>
                    <a:lnTo>
                      <a:pt x="20522" y="11280"/>
                    </a:lnTo>
                    <a:lnTo>
                      <a:pt x="19084" y="11154"/>
                    </a:lnTo>
                    <a:close/>
                    <a:moveTo>
                      <a:pt x="1445" y="10383"/>
                    </a:moveTo>
                    <a:lnTo>
                      <a:pt x="1" y="10383"/>
                    </a:lnTo>
                    <a:lnTo>
                      <a:pt x="1" y="10187"/>
                    </a:lnTo>
                    <a:lnTo>
                      <a:pt x="1445" y="10187"/>
                    </a:lnTo>
                    <a:close/>
                    <a:moveTo>
                      <a:pt x="20574" y="10187"/>
                    </a:moveTo>
                    <a:lnTo>
                      <a:pt x="20574" y="10383"/>
                    </a:lnTo>
                    <a:lnTo>
                      <a:pt x="19124" y="10383"/>
                    </a:lnTo>
                    <a:lnTo>
                      <a:pt x="19124" y="10187"/>
                    </a:lnTo>
                    <a:close/>
                    <a:moveTo>
                      <a:pt x="1485" y="11154"/>
                    </a:moveTo>
                    <a:lnTo>
                      <a:pt x="47" y="11280"/>
                    </a:lnTo>
                    <a:lnTo>
                      <a:pt x="35" y="11085"/>
                    </a:lnTo>
                    <a:lnTo>
                      <a:pt x="1474" y="10958"/>
                    </a:lnTo>
                    <a:close/>
                    <a:moveTo>
                      <a:pt x="19084" y="9422"/>
                    </a:moveTo>
                    <a:lnTo>
                      <a:pt x="20522" y="9289"/>
                    </a:lnTo>
                    <a:lnTo>
                      <a:pt x="20534" y="9485"/>
                    </a:lnTo>
                    <a:lnTo>
                      <a:pt x="19095" y="9612"/>
                    </a:lnTo>
                    <a:close/>
                    <a:moveTo>
                      <a:pt x="1595" y="11913"/>
                    </a:moveTo>
                    <a:lnTo>
                      <a:pt x="173" y="12167"/>
                    </a:lnTo>
                    <a:lnTo>
                      <a:pt x="133" y="11971"/>
                    </a:lnTo>
                    <a:lnTo>
                      <a:pt x="1560" y="11724"/>
                    </a:lnTo>
                    <a:close/>
                    <a:moveTo>
                      <a:pt x="18974" y="8650"/>
                    </a:moveTo>
                    <a:lnTo>
                      <a:pt x="20402" y="8397"/>
                    </a:lnTo>
                    <a:lnTo>
                      <a:pt x="20436" y="8593"/>
                    </a:lnTo>
                    <a:lnTo>
                      <a:pt x="19009" y="8846"/>
                    </a:lnTo>
                    <a:close/>
                    <a:moveTo>
                      <a:pt x="1773" y="12673"/>
                    </a:moveTo>
                    <a:lnTo>
                      <a:pt x="381" y="13047"/>
                    </a:lnTo>
                    <a:lnTo>
                      <a:pt x="329" y="12857"/>
                    </a:lnTo>
                    <a:lnTo>
                      <a:pt x="1727" y="12483"/>
                    </a:lnTo>
                    <a:close/>
                    <a:moveTo>
                      <a:pt x="18796" y="7902"/>
                    </a:moveTo>
                    <a:lnTo>
                      <a:pt x="20189" y="7528"/>
                    </a:lnTo>
                    <a:lnTo>
                      <a:pt x="20240" y="7712"/>
                    </a:lnTo>
                    <a:lnTo>
                      <a:pt x="18848" y="8086"/>
                    </a:lnTo>
                    <a:close/>
                    <a:moveTo>
                      <a:pt x="2015" y="13398"/>
                    </a:moveTo>
                    <a:lnTo>
                      <a:pt x="651" y="13893"/>
                    </a:lnTo>
                    <a:lnTo>
                      <a:pt x="588" y="13709"/>
                    </a:lnTo>
                    <a:lnTo>
                      <a:pt x="1946" y="13208"/>
                    </a:lnTo>
                    <a:close/>
                    <a:moveTo>
                      <a:pt x="18560" y="7166"/>
                    </a:moveTo>
                    <a:lnTo>
                      <a:pt x="19918" y="6671"/>
                    </a:lnTo>
                    <a:lnTo>
                      <a:pt x="19981" y="6861"/>
                    </a:lnTo>
                    <a:lnTo>
                      <a:pt x="18623" y="7356"/>
                    </a:lnTo>
                    <a:close/>
                    <a:moveTo>
                      <a:pt x="2314" y="14112"/>
                    </a:moveTo>
                    <a:lnTo>
                      <a:pt x="1008" y="14722"/>
                    </a:lnTo>
                    <a:lnTo>
                      <a:pt x="921" y="14543"/>
                    </a:lnTo>
                    <a:lnTo>
                      <a:pt x="2228" y="13928"/>
                    </a:lnTo>
                    <a:close/>
                    <a:moveTo>
                      <a:pt x="18255" y="6464"/>
                    </a:moveTo>
                    <a:lnTo>
                      <a:pt x="19567" y="5848"/>
                    </a:lnTo>
                    <a:lnTo>
                      <a:pt x="19653" y="6032"/>
                    </a:lnTo>
                    <a:lnTo>
                      <a:pt x="18341" y="6642"/>
                    </a:lnTo>
                    <a:close/>
                    <a:moveTo>
                      <a:pt x="2682" y="14791"/>
                    </a:moveTo>
                    <a:lnTo>
                      <a:pt x="1428" y="15510"/>
                    </a:lnTo>
                    <a:lnTo>
                      <a:pt x="1330" y="15338"/>
                    </a:lnTo>
                    <a:lnTo>
                      <a:pt x="2579" y="14618"/>
                    </a:lnTo>
                    <a:close/>
                    <a:moveTo>
                      <a:pt x="17887" y="5779"/>
                    </a:moveTo>
                    <a:lnTo>
                      <a:pt x="19141" y="5059"/>
                    </a:lnTo>
                    <a:lnTo>
                      <a:pt x="19239" y="5232"/>
                    </a:lnTo>
                    <a:lnTo>
                      <a:pt x="17990" y="5951"/>
                    </a:lnTo>
                    <a:close/>
                    <a:moveTo>
                      <a:pt x="3097" y="15435"/>
                    </a:moveTo>
                    <a:lnTo>
                      <a:pt x="1917" y="16258"/>
                    </a:lnTo>
                    <a:lnTo>
                      <a:pt x="1802" y="16103"/>
                    </a:lnTo>
                    <a:lnTo>
                      <a:pt x="2982" y="15274"/>
                    </a:lnTo>
                    <a:close/>
                    <a:moveTo>
                      <a:pt x="17472" y="5134"/>
                    </a:moveTo>
                    <a:lnTo>
                      <a:pt x="18652" y="4306"/>
                    </a:lnTo>
                    <a:lnTo>
                      <a:pt x="18767" y="4461"/>
                    </a:lnTo>
                    <a:lnTo>
                      <a:pt x="17587" y="5290"/>
                    </a:lnTo>
                    <a:close/>
                    <a:moveTo>
                      <a:pt x="3580" y="16045"/>
                    </a:moveTo>
                    <a:lnTo>
                      <a:pt x="2475" y="16972"/>
                    </a:lnTo>
                    <a:lnTo>
                      <a:pt x="2343" y="16822"/>
                    </a:lnTo>
                    <a:lnTo>
                      <a:pt x="3454" y="15896"/>
                    </a:lnTo>
                    <a:close/>
                    <a:moveTo>
                      <a:pt x="16989" y="4530"/>
                    </a:moveTo>
                    <a:lnTo>
                      <a:pt x="18100" y="3598"/>
                    </a:lnTo>
                    <a:lnTo>
                      <a:pt x="18226" y="3753"/>
                    </a:lnTo>
                    <a:lnTo>
                      <a:pt x="17121" y="4680"/>
                    </a:lnTo>
                    <a:close/>
                    <a:moveTo>
                      <a:pt x="4104" y="16604"/>
                    </a:moveTo>
                    <a:lnTo>
                      <a:pt x="3085" y="17628"/>
                    </a:lnTo>
                    <a:lnTo>
                      <a:pt x="2947" y="17490"/>
                    </a:lnTo>
                    <a:lnTo>
                      <a:pt x="3966" y="16471"/>
                    </a:lnTo>
                    <a:close/>
                    <a:moveTo>
                      <a:pt x="16465" y="3966"/>
                    </a:moveTo>
                    <a:lnTo>
                      <a:pt x="17484" y="2947"/>
                    </a:lnTo>
                    <a:lnTo>
                      <a:pt x="17622" y="3080"/>
                    </a:lnTo>
                    <a:lnTo>
                      <a:pt x="16603" y="4104"/>
                    </a:lnTo>
                    <a:close/>
                    <a:moveTo>
                      <a:pt x="4679" y="17116"/>
                    </a:moveTo>
                    <a:lnTo>
                      <a:pt x="3753" y="18226"/>
                    </a:lnTo>
                    <a:lnTo>
                      <a:pt x="3603" y="18094"/>
                    </a:lnTo>
                    <a:lnTo>
                      <a:pt x="4530" y="16989"/>
                    </a:lnTo>
                    <a:close/>
                    <a:moveTo>
                      <a:pt x="15890" y="3448"/>
                    </a:moveTo>
                    <a:lnTo>
                      <a:pt x="16816" y="2343"/>
                    </a:lnTo>
                    <a:lnTo>
                      <a:pt x="16966" y="2470"/>
                    </a:lnTo>
                    <a:lnTo>
                      <a:pt x="16039" y="3580"/>
                    </a:lnTo>
                    <a:close/>
                    <a:moveTo>
                      <a:pt x="5295" y="17582"/>
                    </a:moveTo>
                    <a:lnTo>
                      <a:pt x="4466" y="18762"/>
                    </a:lnTo>
                    <a:lnTo>
                      <a:pt x="4305" y="18647"/>
                    </a:lnTo>
                    <a:lnTo>
                      <a:pt x="5134" y="17467"/>
                    </a:lnTo>
                    <a:close/>
                    <a:moveTo>
                      <a:pt x="15280" y="2988"/>
                    </a:moveTo>
                    <a:lnTo>
                      <a:pt x="16103" y="1808"/>
                    </a:lnTo>
                    <a:lnTo>
                      <a:pt x="16264" y="1923"/>
                    </a:lnTo>
                    <a:lnTo>
                      <a:pt x="15435" y="3103"/>
                    </a:lnTo>
                    <a:close/>
                    <a:moveTo>
                      <a:pt x="5945" y="17985"/>
                    </a:moveTo>
                    <a:lnTo>
                      <a:pt x="5226" y="19239"/>
                    </a:lnTo>
                    <a:lnTo>
                      <a:pt x="5053" y="19136"/>
                    </a:lnTo>
                    <a:lnTo>
                      <a:pt x="5773" y="17887"/>
                    </a:lnTo>
                    <a:close/>
                    <a:moveTo>
                      <a:pt x="14624" y="2579"/>
                    </a:moveTo>
                    <a:lnTo>
                      <a:pt x="15343" y="1325"/>
                    </a:lnTo>
                    <a:lnTo>
                      <a:pt x="15516" y="1428"/>
                    </a:lnTo>
                    <a:lnTo>
                      <a:pt x="14796" y="2677"/>
                    </a:lnTo>
                    <a:close/>
                    <a:moveTo>
                      <a:pt x="6458" y="18255"/>
                    </a:moveTo>
                    <a:lnTo>
                      <a:pt x="6636" y="18342"/>
                    </a:lnTo>
                    <a:lnTo>
                      <a:pt x="6026" y="19648"/>
                    </a:lnTo>
                    <a:lnTo>
                      <a:pt x="5848" y="19562"/>
                    </a:lnTo>
                    <a:close/>
                    <a:moveTo>
                      <a:pt x="14112" y="2314"/>
                    </a:moveTo>
                    <a:lnTo>
                      <a:pt x="13933" y="2228"/>
                    </a:lnTo>
                    <a:lnTo>
                      <a:pt x="14543" y="916"/>
                    </a:lnTo>
                    <a:lnTo>
                      <a:pt x="14722" y="1002"/>
                    </a:lnTo>
                    <a:close/>
                    <a:moveTo>
                      <a:pt x="7171" y="18555"/>
                    </a:moveTo>
                    <a:lnTo>
                      <a:pt x="7355" y="18618"/>
                    </a:lnTo>
                    <a:lnTo>
                      <a:pt x="6860" y="19982"/>
                    </a:lnTo>
                    <a:lnTo>
                      <a:pt x="6676" y="19913"/>
                    </a:lnTo>
                    <a:close/>
                    <a:moveTo>
                      <a:pt x="13398" y="2009"/>
                    </a:moveTo>
                    <a:lnTo>
                      <a:pt x="13214" y="1946"/>
                    </a:lnTo>
                    <a:lnTo>
                      <a:pt x="13709" y="588"/>
                    </a:lnTo>
                    <a:lnTo>
                      <a:pt x="13899" y="651"/>
                    </a:lnTo>
                    <a:close/>
                    <a:moveTo>
                      <a:pt x="7902" y="18802"/>
                    </a:moveTo>
                    <a:lnTo>
                      <a:pt x="8092" y="18848"/>
                    </a:lnTo>
                    <a:lnTo>
                      <a:pt x="7718" y="20246"/>
                    </a:lnTo>
                    <a:lnTo>
                      <a:pt x="7528" y="20195"/>
                    </a:lnTo>
                    <a:close/>
                    <a:moveTo>
                      <a:pt x="12667" y="1773"/>
                    </a:moveTo>
                    <a:lnTo>
                      <a:pt x="12477" y="1722"/>
                    </a:lnTo>
                    <a:lnTo>
                      <a:pt x="12851" y="329"/>
                    </a:lnTo>
                    <a:lnTo>
                      <a:pt x="13041" y="375"/>
                    </a:lnTo>
                    <a:close/>
                    <a:moveTo>
                      <a:pt x="8650" y="18975"/>
                    </a:moveTo>
                    <a:lnTo>
                      <a:pt x="8846" y="19009"/>
                    </a:lnTo>
                    <a:lnTo>
                      <a:pt x="8593" y="20431"/>
                    </a:lnTo>
                    <a:lnTo>
                      <a:pt x="8403" y="20396"/>
                    </a:lnTo>
                    <a:close/>
                    <a:moveTo>
                      <a:pt x="11919" y="1601"/>
                    </a:moveTo>
                    <a:lnTo>
                      <a:pt x="11723" y="1566"/>
                    </a:lnTo>
                    <a:lnTo>
                      <a:pt x="11976" y="139"/>
                    </a:lnTo>
                    <a:lnTo>
                      <a:pt x="12172" y="174"/>
                    </a:lnTo>
                    <a:close/>
                    <a:moveTo>
                      <a:pt x="9416" y="19078"/>
                    </a:moveTo>
                    <a:lnTo>
                      <a:pt x="9611" y="19095"/>
                    </a:lnTo>
                    <a:lnTo>
                      <a:pt x="9479" y="20534"/>
                    </a:lnTo>
                    <a:lnTo>
                      <a:pt x="9283" y="20517"/>
                    </a:lnTo>
                    <a:close/>
                    <a:moveTo>
                      <a:pt x="11154" y="1486"/>
                    </a:moveTo>
                    <a:lnTo>
                      <a:pt x="10964" y="1468"/>
                    </a:lnTo>
                    <a:lnTo>
                      <a:pt x="11090" y="30"/>
                    </a:lnTo>
                    <a:lnTo>
                      <a:pt x="11286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3"/>
          <p:cNvSpPr txBox="1"/>
          <p:nvPr>
            <p:ph idx="1" type="subTitle"/>
          </p:nvPr>
        </p:nvSpPr>
        <p:spPr>
          <a:xfrm>
            <a:off x="2223600" y="1441695"/>
            <a:ext cx="4696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Извлечение и обработка данных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5" name="Google Shape;585;p33"/>
          <p:cNvSpPr txBox="1"/>
          <p:nvPr>
            <p:ph type="title"/>
          </p:nvPr>
        </p:nvSpPr>
        <p:spPr>
          <a:xfrm>
            <a:off x="2223600" y="748174"/>
            <a:ext cx="4696800" cy="6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</a:t>
            </a:r>
            <a:endParaRPr/>
          </a:p>
        </p:txBody>
      </p:sp>
      <p:sp>
        <p:nvSpPr>
          <p:cNvPr id="586" name="Google Shape;586;p33"/>
          <p:cNvSpPr txBox="1"/>
          <p:nvPr>
            <p:ph idx="2" type="title"/>
          </p:nvPr>
        </p:nvSpPr>
        <p:spPr>
          <a:xfrm>
            <a:off x="2223600" y="2044979"/>
            <a:ext cx="46968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</a:t>
            </a:r>
            <a:endParaRPr/>
          </a:p>
        </p:txBody>
      </p:sp>
      <p:sp>
        <p:nvSpPr>
          <p:cNvPr id="587" name="Google Shape;587;p33"/>
          <p:cNvSpPr txBox="1"/>
          <p:nvPr>
            <p:ph idx="3" type="subTitle"/>
          </p:nvPr>
        </p:nvSpPr>
        <p:spPr>
          <a:xfrm>
            <a:off x="2223600" y="2740391"/>
            <a:ext cx="4696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Анализ и поиск аномалий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8" name="Google Shape;588;p33"/>
          <p:cNvSpPr txBox="1"/>
          <p:nvPr>
            <p:ph idx="4" type="title"/>
          </p:nvPr>
        </p:nvSpPr>
        <p:spPr>
          <a:xfrm>
            <a:off x="2223600" y="3343583"/>
            <a:ext cx="46968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isualization</a:t>
            </a:r>
            <a:endParaRPr/>
          </a:p>
        </p:txBody>
      </p:sp>
      <p:sp>
        <p:nvSpPr>
          <p:cNvPr id="589" name="Google Shape;589;p33"/>
          <p:cNvSpPr txBox="1"/>
          <p:nvPr>
            <p:ph idx="5" type="subTitle"/>
          </p:nvPr>
        </p:nvSpPr>
        <p:spPr>
          <a:xfrm>
            <a:off x="2223600" y="4039087"/>
            <a:ext cx="4696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Дашборды и отчеты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590" name="Google Shape;590;p33"/>
          <p:cNvCxnSpPr>
            <a:endCxn id="585" idx="1"/>
          </p:cNvCxnSpPr>
          <p:nvPr/>
        </p:nvCxnSpPr>
        <p:spPr>
          <a:xfrm>
            <a:off x="381000" y="-190376"/>
            <a:ext cx="1842600" cy="1266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91" name="Google Shape;591;p33"/>
          <p:cNvCxnSpPr>
            <a:endCxn id="586" idx="1"/>
          </p:cNvCxnSpPr>
          <p:nvPr/>
        </p:nvCxnSpPr>
        <p:spPr>
          <a:xfrm flipH="1" rot="-5400000">
            <a:off x="171900" y="322529"/>
            <a:ext cx="2413200" cy="16902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92" name="Google Shape;592;p33"/>
          <p:cNvCxnSpPr>
            <a:stCxn id="586" idx="3"/>
          </p:cNvCxnSpPr>
          <p:nvPr/>
        </p:nvCxnSpPr>
        <p:spPr>
          <a:xfrm>
            <a:off x="6920400" y="2374229"/>
            <a:ext cx="1493700" cy="25755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93" name="Google Shape;593;p33"/>
          <p:cNvCxnSpPr>
            <a:stCxn id="585" idx="3"/>
          </p:cNvCxnSpPr>
          <p:nvPr/>
        </p:nvCxnSpPr>
        <p:spPr>
          <a:xfrm>
            <a:off x="6920400" y="1076524"/>
            <a:ext cx="1646100" cy="40266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94" name="Google Shape;594;p33"/>
          <p:cNvCxnSpPr>
            <a:stCxn id="588" idx="3"/>
          </p:cNvCxnSpPr>
          <p:nvPr/>
        </p:nvCxnSpPr>
        <p:spPr>
          <a:xfrm>
            <a:off x="6920400" y="3672833"/>
            <a:ext cx="1344600" cy="1094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95" name="Google Shape;595;p33"/>
          <p:cNvCxnSpPr>
            <a:endCxn id="588" idx="1"/>
          </p:cNvCxnSpPr>
          <p:nvPr/>
        </p:nvCxnSpPr>
        <p:spPr>
          <a:xfrm flipH="1" rot="-5400000">
            <a:off x="-497400" y="951833"/>
            <a:ext cx="4150200" cy="12918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96" name="Google Shape;596;p33"/>
          <p:cNvSpPr/>
          <p:nvPr/>
        </p:nvSpPr>
        <p:spPr>
          <a:xfrm>
            <a:off x="533400" y="-38975"/>
            <a:ext cx="770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97" name="Google Shape;597;p33"/>
          <p:cNvGrpSpPr/>
          <p:nvPr/>
        </p:nvGrpSpPr>
        <p:grpSpPr>
          <a:xfrm>
            <a:off x="625642" y="38886"/>
            <a:ext cx="585910" cy="560693"/>
            <a:chOff x="2304569" y="2129723"/>
            <a:chExt cx="500435" cy="352128"/>
          </a:xfrm>
        </p:grpSpPr>
        <p:sp>
          <p:nvSpPr>
            <p:cNvPr id="598" name="Google Shape;598;p33"/>
            <p:cNvSpPr/>
            <p:nvPr/>
          </p:nvSpPr>
          <p:spPr>
            <a:xfrm>
              <a:off x="2304569" y="2129723"/>
              <a:ext cx="500353" cy="176091"/>
            </a:xfrm>
            <a:custGeom>
              <a:rect b="b" l="l" r="r" t="t"/>
              <a:pathLst>
                <a:path extrusionOk="0" h="6452" w="18333">
                  <a:moveTo>
                    <a:pt x="9164" y="1"/>
                  </a:moveTo>
                  <a:lnTo>
                    <a:pt x="0" y="3226"/>
                  </a:lnTo>
                  <a:lnTo>
                    <a:pt x="9164" y="6451"/>
                  </a:lnTo>
                  <a:lnTo>
                    <a:pt x="18332" y="3226"/>
                  </a:lnTo>
                  <a:lnTo>
                    <a:pt x="91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2304651" y="2277375"/>
              <a:ext cx="500353" cy="116457"/>
            </a:xfrm>
            <a:custGeom>
              <a:rect b="b" l="l" r="r" t="t"/>
              <a:pathLst>
                <a:path extrusionOk="0" h="4267" w="18333">
                  <a:moveTo>
                    <a:pt x="2951" y="0"/>
                  </a:moveTo>
                  <a:lnTo>
                    <a:pt x="1" y="1041"/>
                  </a:lnTo>
                  <a:lnTo>
                    <a:pt x="9165" y="4266"/>
                  </a:lnTo>
                  <a:lnTo>
                    <a:pt x="18333" y="1041"/>
                  </a:lnTo>
                  <a:lnTo>
                    <a:pt x="15383" y="0"/>
                  </a:lnTo>
                  <a:lnTo>
                    <a:pt x="9168" y="218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2304651" y="2365393"/>
              <a:ext cx="500353" cy="116457"/>
            </a:xfrm>
            <a:custGeom>
              <a:rect b="b" l="l" r="r" t="t"/>
              <a:pathLst>
                <a:path extrusionOk="0" h="4267" w="18333">
                  <a:moveTo>
                    <a:pt x="2951" y="0"/>
                  </a:moveTo>
                  <a:lnTo>
                    <a:pt x="1" y="1041"/>
                  </a:lnTo>
                  <a:lnTo>
                    <a:pt x="9165" y="4267"/>
                  </a:lnTo>
                  <a:lnTo>
                    <a:pt x="18333" y="1041"/>
                  </a:lnTo>
                  <a:lnTo>
                    <a:pt x="15383" y="0"/>
                  </a:lnTo>
                  <a:lnTo>
                    <a:pt x="9168" y="2178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01" name="Google Shape;6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75" y="226124"/>
            <a:ext cx="320718" cy="43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75" y="226112"/>
            <a:ext cx="320718" cy="43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4"/>
          <p:cNvSpPr txBox="1"/>
          <p:nvPr>
            <p:ph type="title"/>
          </p:nvPr>
        </p:nvSpPr>
        <p:spPr>
          <a:xfrm>
            <a:off x="553225" y="2303250"/>
            <a:ext cx="4211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fortaa"/>
                <a:ea typeface="Comfortaa"/>
                <a:cs typeface="Comfortaa"/>
                <a:sym typeface="Comfortaa"/>
              </a:rPr>
              <a:t>Генерация данных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8" name="Google Shape;608;p34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Синтетические данные</a:t>
            </a:r>
            <a:endParaRPr/>
          </a:p>
        </p:txBody>
      </p:sp>
      <p:sp>
        <p:nvSpPr>
          <p:cNvPr id="609" name="Google Shape;609;p34"/>
          <p:cNvSpPr txBox="1"/>
          <p:nvPr>
            <p:ph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</a:t>
            </a:r>
            <a:endParaRPr/>
          </a:p>
        </p:txBody>
      </p:sp>
      <p:grpSp>
        <p:nvGrpSpPr>
          <p:cNvPr id="610" name="Google Shape;610;p34"/>
          <p:cNvGrpSpPr/>
          <p:nvPr/>
        </p:nvGrpSpPr>
        <p:grpSpPr>
          <a:xfrm>
            <a:off x="5507332" y="1400630"/>
            <a:ext cx="3102092" cy="3156274"/>
            <a:chOff x="5504532" y="1402030"/>
            <a:chExt cx="3102092" cy="3156274"/>
          </a:xfrm>
        </p:grpSpPr>
        <p:sp>
          <p:nvSpPr>
            <p:cNvPr id="611" name="Google Shape;611;p34"/>
            <p:cNvSpPr/>
            <p:nvPr/>
          </p:nvSpPr>
          <p:spPr>
            <a:xfrm>
              <a:off x="8185993" y="219687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5504532" y="4432120"/>
              <a:ext cx="3102092" cy="126184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3" name="Google Shape;613;p34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614" name="Google Shape;614;p34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rect b="b" l="l" r="r" t="t"/>
                <a:pathLst>
                  <a:path extrusionOk="0" h="5428" w="18123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4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rect b="b" l="l" r="r" t="t"/>
                <a:pathLst>
                  <a:path extrusionOk="0" h="29368" w="39237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4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rect b="b" l="l" r="r" t="t"/>
                <a:pathLst>
                  <a:path extrusionOk="0" h="26433" w="39237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4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rect b="b" l="l" r="r" t="t"/>
                <a:pathLst>
                  <a:path extrusionOk="0" h="23193" w="36291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4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rect b="b" l="l" r="r" t="t"/>
                <a:pathLst>
                  <a:path extrusionOk="0" h="22962" w="36061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9" name="Google Shape;619;p34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620" name="Google Shape;620;p34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621" name="Google Shape;621;p34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rect b="b" l="l" r="r" t="t"/>
                  <a:pathLst>
                    <a:path extrusionOk="0" h="14745" w="15055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34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rect b="b" l="l" r="r" t="t"/>
                  <a:pathLst>
                    <a:path extrusionOk="0" h="12402" w="12627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23" name="Google Shape;623;p34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rect b="b" l="l" r="r" t="t"/>
                <a:pathLst>
                  <a:path extrusionOk="0" h="5082" w="6303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4" name="Google Shape;624;p34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625" name="Google Shape;625;p34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rect b="b" l="l" r="r" t="t"/>
                <a:pathLst>
                  <a:path extrusionOk="0" h="14704" w="15016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4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rect b="b" l="l" r="r" t="t"/>
                <a:pathLst>
                  <a:path extrusionOk="0" h="12368" w="12587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7" name="Google Shape;627;p34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628" name="Google Shape;628;p34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rect b="b" l="l" r="r" t="t"/>
                <a:pathLst>
                  <a:path extrusionOk="0" h="13813" w="13812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4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rect b="b" l="l" r="r" t="t"/>
                <a:pathLst>
                  <a:path extrusionOk="0" h="16661" w="16662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0" name="Google Shape;630;p34"/>
            <p:cNvSpPr/>
            <p:nvPr/>
          </p:nvSpPr>
          <p:spPr>
            <a:xfrm>
              <a:off x="6054669" y="4040401"/>
              <a:ext cx="411957" cy="412274"/>
            </a:xfrm>
            <a:custGeom>
              <a:rect b="b" l="l" r="r" t="t"/>
              <a:pathLst>
                <a:path extrusionOk="0" fill="none" h="6492" w="6487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6379556" y="178092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2" name="Google Shape;632;p34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633" name="Google Shape;633;p34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rect b="b" l="l" r="r" t="t"/>
                <a:pathLst>
                  <a:path extrusionOk="0" h="13767" w="13767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4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rect b="b" l="l" r="r" t="t"/>
                <a:pathLst>
                  <a:path extrusionOk="0" h="16604" w="16615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5" name="Google Shape;635;p34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636" name="Google Shape;636;p34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4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4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639" name="Google Shape;639;p34"/>
          <p:cNvCxnSpPr>
            <a:stCxn id="608" idx="3"/>
          </p:cNvCxnSpPr>
          <p:nvPr/>
        </p:nvCxnSpPr>
        <p:spPr>
          <a:xfrm flipH="1" rot="10800000">
            <a:off x="4764900" y="1058050"/>
            <a:ext cx="240900" cy="2436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40" name="Google Shape;640;p34"/>
          <p:cNvCxnSpPr/>
          <p:nvPr/>
        </p:nvCxnSpPr>
        <p:spPr>
          <a:xfrm flipH="1" rot="10800000">
            <a:off x="-329025" y="4087775"/>
            <a:ext cx="3096900" cy="91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41" name="Google Shape;641;p34"/>
          <p:cNvSpPr/>
          <p:nvPr/>
        </p:nvSpPr>
        <p:spPr>
          <a:xfrm>
            <a:off x="6904087" y="2644726"/>
            <a:ext cx="376813" cy="365699"/>
          </a:xfrm>
          <a:custGeom>
            <a:rect b="b" l="l" r="r" t="t"/>
            <a:pathLst>
              <a:path extrusionOk="0" h="12666" w="10807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2" name="Google Shape;642;p34"/>
          <p:cNvGrpSpPr/>
          <p:nvPr/>
        </p:nvGrpSpPr>
        <p:grpSpPr>
          <a:xfrm>
            <a:off x="7487193" y="3212744"/>
            <a:ext cx="376926" cy="370324"/>
            <a:chOff x="-40748275" y="3238700"/>
            <a:chExt cx="322600" cy="316950"/>
          </a:xfrm>
        </p:grpSpPr>
        <p:sp>
          <p:nvSpPr>
            <p:cNvPr id="643" name="Google Shape;643;p34"/>
            <p:cNvSpPr/>
            <p:nvPr/>
          </p:nvSpPr>
          <p:spPr>
            <a:xfrm>
              <a:off x="-40709675" y="3273750"/>
              <a:ext cx="84300" cy="84300"/>
            </a:xfrm>
            <a:custGeom>
              <a:rect b="b" l="l" r="r" t="t"/>
              <a:pathLst>
                <a:path extrusionOk="0" h="3372" w="3372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-40578925" y="3247175"/>
              <a:ext cx="151250" cy="149475"/>
            </a:xfrm>
            <a:custGeom>
              <a:rect b="b" l="l" r="r" t="t"/>
              <a:pathLst>
                <a:path extrusionOk="0" h="5979" w="605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-40678175" y="3305250"/>
              <a:ext cx="213475" cy="213475"/>
            </a:xfrm>
            <a:custGeom>
              <a:rect b="b" l="l" r="r" t="t"/>
              <a:pathLst>
                <a:path extrusionOk="0" h="8539" w="8539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-40513550" y="3469850"/>
              <a:ext cx="87875" cy="85800"/>
            </a:xfrm>
            <a:custGeom>
              <a:rect b="b" l="l" r="r" t="t"/>
              <a:pathLst>
                <a:path extrusionOk="0" h="3432" w="3515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-40738025" y="3404500"/>
              <a:ext cx="150450" cy="149475"/>
            </a:xfrm>
            <a:custGeom>
              <a:rect b="b" l="l" r="r" t="t"/>
              <a:pathLst>
                <a:path extrusionOk="0" h="5979" w="6018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-40748275" y="3238700"/>
              <a:ext cx="92175" cy="87850"/>
            </a:xfrm>
            <a:custGeom>
              <a:rect b="b" l="l" r="r" t="t"/>
              <a:pathLst>
                <a:path extrusionOk="0" h="3514" w="3687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34"/>
          <p:cNvGrpSpPr/>
          <p:nvPr/>
        </p:nvGrpSpPr>
        <p:grpSpPr>
          <a:xfrm>
            <a:off x="6601469" y="3311488"/>
            <a:ext cx="334159" cy="298561"/>
            <a:chOff x="-2671375" y="3597450"/>
            <a:chExt cx="292250" cy="291450"/>
          </a:xfrm>
        </p:grpSpPr>
        <p:sp>
          <p:nvSpPr>
            <p:cNvPr id="650" name="Google Shape;650;p34"/>
            <p:cNvSpPr/>
            <p:nvPr/>
          </p:nvSpPr>
          <p:spPr>
            <a:xfrm>
              <a:off x="-2654050" y="3597450"/>
              <a:ext cx="260725" cy="51225"/>
            </a:xfrm>
            <a:custGeom>
              <a:rect b="b" l="l" r="r" t="t"/>
              <a:pathLst>
                <a:path extrusionOk="0" h="2049" w="10429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-2671375" y="3667550"/>
              <a:ext cx="292250" cy="221350"/>
            </a:xfrm>
            <a:custGeom>
              <a:rect b="b" l="l" r="r" t="t"/>
              <a:pathLst>
                <a:path extrusionOk="0" h="8854" w="1169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34"/>
          <p:cNvSpPr/>
          <p:nvPr/>
        </p:nvSpPr>
        <p:spPr>
          <a:xfrm>
            <a:off x="8368556" y="3356222"/>
            <a:ext cx="412338" cy="411893"/>
          </a:xfrm>
          <a:custGeom>
            <a:rect b="b" l="l" r="r" t="t"/>
            <a:pathLst>
              <a:path extrusionOk="0" fill="none" h="6486" w="6493">
                <a:moveTo>
                  <a:pt x="6486" y="3027"/>
                </a:moveTo>
                <a:cubicBezTo>
                  <a:pt x="6475" y="2929"/>
                  <a:pt x="6417" y="2837"/>
                  <a:pt x="6325" y="2803"/>
                </a:cubicBezTo>
                <a:lnTo>
                  <a:pt x="6084" y="2693"/>
                </a:lnTo>
                <a:cubicBezTo>
                  <a:pt x="6009" y="2665"/>
                  <a:pt x="5951" y="2601"/>
                  <a:pt x="5928" y="2521"/>
                </a:cubicBezTo>
                <a:lnTo>
                  <a:pt x="5928" y="2521"/>
                </a:lnTo>
                <a:cubicBezTo>
                  <a:pt x="5911" y="2446"/>
                  <a:pt x="5922" y="2365"/>
                  <a:pt x="5974" y="2302"/>
                </a:cubicBezTo>
                <a:lnTo>
                  <a:pt x="6130" y="2083"/>
                </a:lnTo>
                <a:cubicBezTo>
                  <a:pt x="6187" y="2009"/>
                  <a:pt x="6204" y="1899"/>
                  <a:pt x="6153" y="1813"/>
                </a:cubicBezTo>
                <a:cubicBezTo>
                  <a:pt x="6089" y="1681"/>
                  <a:pt x="6014" y="1560"/>
                  <a:pt x="5945" y="1445"/>
                </a:cubicBezTo>
                <a:cubicBezTo>
                  <a:pt x="5888" y="1364"/>
                  <a:pt x="5796" y="1312"/>
                  <a:pt x="5692" y="1330"/>
                </a:cubicBezTo>
                <a:lnTo>
                  <a:pt x="5427" y="1358"/>
                </a:lnTo>
                <a:cubicBezTo>
                  <a:pt x="5347" y="1364"/>
                  <a:pt x="5266" y="1335"/>
                  <a:pt x="5209" y="1278"/>
                </a:cubicBezTo>
                <a:lnTo>
                  <a:pt x="5209" y="1278"/>
                </a:lnTo>
                <a:cubicBezTo>
                  <a:pt x="5151" y="1220"/>
                  <a:pt x="5122" y="1145"/>
                  <a:pt x="5134" y="1065"/>
                </a:cubicBezTo>
                <a:lnTo>
                  <a:pt x="5163" y="800"/>
                </a:lnTo>
                <a:cubicBezTo>
                  <a:pt x="5174" y="696"/>
                  <a:pt x="5122" y="604"/>
                  <a:pt x="5048" y="547"/>
                </a:cubicBezTo>
                <a:cubicBezTo>
                  <a:pt x="4927" y="466"/>
                  <a:pt x="4806" y="397"/>
                  <a:pt x="4679" y="340"/>
                </a:cubicBezTo>
                <a:cubicBezTo>
                  <a:pt x="4593" y="294"/>
                  <a:pt x="4484" y="299"/>
                  <a:pt x="4403" y="357"/>
                </a:cubicBezTo>
                <a:lnTo>
                  <a:pt x="4190" y="518"/>
                </a:lnTo>
                <a:cubicBezTo>
                  <a:pt x="4127" y="570"/>
                  <a:pt x="4046" y="581"/>
                  <a:pt x="3966" y="558"/>
                </a:cubicBezTo>
                <a:lnTo>
                  <a:pt x="3966" y="558"/>
                </a:lnTo>
                <a:cubicBezTo>
                  <a:pt x="3885" y="535"/>
                  <a:pt x="3822" y="489"/>
                  <a:pt x="3793" y="409"/>
                </a:cubicBezTo>
                <a:lnTo>
                  <a:pt x="3684" y="167"/>
                </a:lnTo>
                <a:cubicBezTo>
                  <a:pt x="3649" y="81"/>
                  <a:pt x="3563" y="12"/>
                  <a:pt x="3459" y="6"/>
                </a:cubicBezTo>
                <a:cubicBezTo>
                  <a:pt x="3390" y="0"/>
                  <a:pt x="3315" y="0"/>
                  <a:pt x="3246" y="0"/>
                </a:cubicBezTo>
                <a:cubicBezTo>
                  <a:pt x="3172" y="0"/>
                  <a:pt x="3103" y="0"/>
                  <a:pt x="3028" y="6"/>
                </a:cubicBezTo>
                <a:cubicBezTo>
                  <a:pt x="2930" y="12"/>
                  <a:pt x="2849" y="69"/>
                  <a:pt x="2809" y="167"/>
                </a:cubicBezTo>
                <a:lnTo>
                  <a:pt x="2700" y="409"/>
                </a:lnTo>
                <a:cubicBezTo>
                  <a:pt x="2671" y="484"/>
                  <a:pt x="2608" y="541"/>
                  <a:pt x="2527" y="558"/>
                </a:cubicBezTo>
                <a:lnTo>
                  <a:pt x="2527" y="558"/>
                </a:lnTo>
                <a:cubicBezTo>
                  <a:pt x="2446" y="581"/>
                  <a:pt x="2366" y="570"/>
                  <a:pt x="2303" y="518"/>
                </a:cubicBezTo>
                <a:lnTo>
                  <a:pt x="2090" y="357"/>
                </a:lnTo>
                <a:cubicBezTo>
                  <a:pt x="2009" y="299"/>
                  <a:pt x="1900" y="288"/>
                  <a:pt x="1813" y="340"/>
                </a:cubicBezTo>
                <a:cubicBezTo>
                  <a:pt x="1687" y="403"/>
                  <a:pt x="1560" y="472"/>
                  <a:pt x="1445" y="547"/>
                </a:cubicBezTo>
                <a:cubicBezTo>
                  <a:pt x="1370" y="604"/>
                  <a:pt x="1319" y="696"/>
                  <a:pt x="1330" y="800"/>
                </a:cubicBezTo>
                <a:lnTo>
                  <a:pt x="1359" y="1065"/>
                </a:lnTo>
                <a:cubicBezTo>
                  <a:pt x="1370" y="1145"/>
                  <a:pt x="1342" y="1220"/>
                  <a:pt x="1284" y="1278"/>
                </a:cubicBezTo>
                <a:lnTo>
                  <a:pt x="1284" y="1278"/>
                </a:lnTo>
                <a:cubicBezTo>
                  <a:pt x="1226" y="1335"/>
                  <a:pt x="1146" y="1364"/>
                  <a:pt x="1065" y="1358"/>
                </a:cubicBezTo>
                <a:lnTo>
                  <a:pt x="801" y="1330"/>
                </a:lnTo>
                <a:cubicBezTo>
                  <a:pt x="697" y="1318"/>
                  <a:pt x="605" y="1364"/>
                  <a:pt x="547" y="1445"/>
                </a:cubicBezTo>
                <a:cubicBezTo>
                  <a:pt x="467" y="1560"/>
                  <a:pt x="398" y="1681"/>
                  <a:pt x="340" y="1813"/>
                </a:cubicBezTo>
                <a:cubicBezTo>
                  <a:pt x="294" y="1899"/>
                  <a:pt x="306" y="2003"/>
                  <a:pt x="363" y="2083"/>
                </a:cubicBezTo>
                <a:lnTo>
                  <a:pt x="519" y="2302"/>
                </a:lnTo>
                <a:cubicBezTo>
                  <a:pt x="570" y="2365"/>
                  <a:pt x="582" y="2446"/>
                  <a:pt x="565" y="2521"/>
                </a:cubicBezTo>
                <a:lnTo>
                  <a:pt x="565" y="2521"/>
                </a:lnTo>
                <a:cubicBezTo>
                  <a:pt x="542" y="2601"/>
                  <a:pt x="490" y="2665"/>
                  <a:pt x="409" y="2693"/>
                </a:cubicBezTo>
                <a:lnTo>
                  <a:pt x="168" y="2803"/>
                </a:lnTo>
                <a:cubicBezTo>
                  <a:pt x="81" y="2837"/>
                  <a:pt x="18" y="2924"/>
                  <a:pt x="6" y="3027"/>
                </a:cubicBezTo>
                <a:cubicBezTo>
                  <a:pt x="1" y="3102"/>
                  <a:pt x="1" y="3171"/>
                  <a:pt x="1" y="3246"/>
                </a:cubicBezTo>
                <a:cubicBezTo>
                  <a:pt x="1" y="3315"/>
                  <a:pt x="1" y="3390"/>
                  <a:pt x="6" y="3459"/>
                </a:cubicBezTo>
                <a:cubicBezTo>
                  <a:pt x="18" y="3557"/>
                  <a:pt x="75" y="3637"/>
                  <a:pt x="168" y="3683"/>
                </a:cubicBezTo>
                <a:lnTo>
                  <a:pt x="409" y="3793"/>
                </a:lnTo>
                <a:cubicBezTo>
                  <a:pt x="484" y="3821"/>
                  <a:pt x="542" y="3885"/>
                  <a:pt x="565" y="3965"/>
                </a:cubicBezTo>
                <a:lnTo>
                  <a:pt x="565" y="3965"/>
                </a:lnTo>
                <a:cubicBezTo>
                  <a:pt x="582" y="4040"/>
                  <a:pt x="570" y="4121"/>
                  <a:pt x="519" y="4184"/>
                </a:cubicBezTo>
                <a:lnTo>
                  <a:pt x="363" y="4403"/>
                </a:lnTo>
                <a:cubicBezTo>
                  <a:pt x="306" y="4483"/>
                  <a:pt x="288" y="4587"/>
                  <a:pt x="340" y="4673"/>
                </a:cubicBezTo>
                <a:cubicBezTo>
                  <a:pt x="404" y="4805"/>
                  <a:pt x="478" y="4926"/>
                  <a:pt x="547" y="5041"/>
                </a:cubicBezTo>
                <a:cubicBezTo>
                  <a:pt x="605" y="5122"/>
                  <a:pt x="697" y="5174"/>
                  <a:pt x="801" y="5156"/>
                </a:cubicBezTo>
                <a:lnTo>
                  <a:pt x="1065" y="5128"/>
                </a:lnTo>
                <a:cubicBezTo>
                  <a:pt x="1146" y="5122"/>
                  <a:pt x="1226" y="5151"/>
                  <a:pt x="1284" y="5208"/>
                </a:cubicBezTo>
                <a:lnTo>
                  <a:pt x="1284" y="5208"/>
                </a:lnTo>
                <a:cubicBezTo>
                  <a:pt x="1342" y="5266"/>
                  <a:pt x="1370" y="5346"/>
                  <a:pt x="1359" y="5421"/>
                </a:cubicBezTo>
                <a:lnTo>
                  <a:pt x="1330" y="5692"/>
                </a:lnTo>
                <a:cubicBezTo>
                  <a:pt x="1319" y="5789"/>
                  <a:pt x="1370" y="5882"/>
                  <a:pt x="1445" y="5939"/>
                </a:cubicBezTo>
                <a:cubicBezTo>
                  <a:pt x="1560" y="6020"/>
                  <a:pt x="1687" y="6094"/>
                  <a:pt x="1813" y="6152"/>
                </a:cubicBezTo>
                <a:cubicBezTo>
                  <a:pt x="1900" y="6192"/>
                  <a:pt x="2009" y="6187"/>
                  <a:pt x="2090" y="6129"/>
                </a:cubicBezTo>
                <a:lnTo>
                  <a:pt x="2303" y="5968"/>
                </a:lnTo>
                <a:cubicBezTo>
                  <a:pt x="2366" y="5922"/>
                  <a:pt x="2446" y="5905"/>
                  <a:pt x="2527" y="5928"/>
                </a:cubicBezTo>
                <a:lnTo>
                  <a:pt x="2527" y="5928"/>
                </a:lnTo>
                <a:cubicBezTo>
                  <a:pt x="2608" y="5951"/>
                  <a:pt x="2671" y="5997"/>
                  <a:pt x="2700" y="6077"/>
                </a:cubicBezTo>
                <a:lnTo>
                  <a:pt x="2809" y="6325"/>
                </a:lnTo>
                <a:cubicBezTo>
                  <a:pt x="2844" y="6411"/>
                  <a:pt x="2930" y="6474"/>
                  <a:pt x="3028" y="6480"/>
                </a:cubicBezTo>
                <a:cubicBezTo>
                  <a:pt x="3103" y="6486"/>
                  <a:pt x="3172" y="6486"/>
                  <a:pt x="3246" y="6486"/>
                </a:cubicBezTo>
                <a:cubicBezTo>
                  <a:pt x="3315" y="6486"/>
                  <a:pt x="3390" y="6486"/>
                  <a:pt x="3459" y="6480"/>
                </a:cubicBezTo>
                <a:cubicBezTo>
                  <a:pt x="3563" y="6474"/>
                  <a:pt x="3643" y="6417"/>
                  <a:pt x="3684" y="6325"/>
                </a:cubicBezTo>
                <a:lnTo>
                  <a:pt x="3793" y="6077"/>
                </a:lnTo>
                <a:cubicBezTo>
                  <a:pt x="3822" y="6008"/>
                  <a:pt x="3885" y="5951"/>
                  <a:pt x="3966" y="5928"/>
                </a:cubicBezTo>
                <a:lnTo>
                  <a:pt x="3966" y="5928"/>
                </a:lnTo>
                <a:cubicBezTo>
                  <a:pt x="4046" y="5905"/>
                  <a:pt x="4121" y="5922"/>
                  <a:pt x="4190" y="5968"/>
                </a:cubicBezTo>
                <a:lnTo>
                  <a:pt x="4403" y="6129"/>
                </a:lnTo>
                <a:cubicBezTo>
                  <a:pt x="4484" y="6187"/>
                  <a:pt x="4593" y="6198"/>
                  <a:pt x="4679" y="6152"/>
                </a:cubicBezTo>
                <a:cubicBezTo>
                  <a:pt x="4806" y="6083"/>
                  <a:pt x="4927" y="6014"/>
                  <a:pt x="5048" y="5939"/>
                </a:cubicBezTo>
                <a:cubicBezTo>
                  <a:pt x="5122" y="5882"/>
                  <a:pt x="5174" y="5789"/>
                  <a:pt x="5163" y="5692"/>
                </a:cubicBezTo>
                <a:lnTo>
                  <a:pt x="5134" y="5421"/>
                </a:lnTo>
                <a:cubicBezTo>
                  <a:pt x="5122" y="5346"/>
                  <a:pt x="5151" y="5266"/>
                  <a:pt x="5209" y="5208"/>
                </a:cubicBezTo>
                <a:lnTo>
                  <a:pt x="5209" y="5208"/>
                </a:lnTo>
                <a:cubicBezTo>
                  <a:pt x="5266" y="5151"/>
                  <a:pt x="5347" y="5122"/>
                  <a:pt x="5427" y="5128"/>
                </a:cubicBezTo>
                <a:lnTo>
                  <a:pt x="5692" y="5156"/>
                </a:lnTo>
                <a:cubicBezTo>
                  <a:pt x="5796" y="5174"/>
                  <a:pt x="5888" y="5122"/>
                  <a:pt x="5945" y="5041"/>
                </a:cubicBezTo>
                <a:cubicBezTo>
                  <a:pt x="6026" y="4926"/>
                  <a:pt x="6095" y="4805"/>
                  <a:pt x="6153" y="4673"/>
                </a:cubicBezTo>
                <a:cubicBezTo>
                  <a:pt x="6199" y="4587"/>
                  <a:pt x="6187" y="4483"/>
                  <a:pt x="6130" y="4403"/>
                </a:cubicBezTo>
                <a:lnTo>
                  <a:pt x="5974" y="4184"/>
                </a:lnTo>
                <a:cubicBezTo>
                  <a:pt x="5922" y="4121"/>
                  <a:pt x="5911" y="4040"/>
                  <a:pt x="5928" y="3965"/>
                </a:cubicBezTo>
                <a:lnTo>
                  <a:pt x="5928" y="3965"/>
                </a:lnTo>
                <a:cubicBezTo>
                  <a:pt x="5951" y="3885"/>
                  <a:pt x="6003" y="3821"/>
                  <a:pt x="6084" y="3793"/>
                </a:cubicBezTo>
                <a:lnTo>
                  <a:pt x="6325" y="3683"/>
                </a:lnTo>
                <a:cubicBezTo>
                  <a:pt x="6412" y="3649"/>
                  <a:pt x="6475" y="3562"/>
                  <a:pt x="6486" y="3459"/>
                </a:cubicBezTo>
                <a:cubicBezTo>
                  <a:pt x="6492" y="3390"/>
                  <a:pt x="6492" y="3315"/>
                  <a:pt x="6492" y="3246"/>
                </a:cubicBezTo>
                <a:cubicBezTo>
                  <a:pt x="6492" y="3171"/>
                  <a:pt x="6486" y="3102"/>
                  <a:pt x="6486" y="3027"/>
                </a:cubicBezTo>
                <a:close/>
                <a:moveTo>
                  <a:pt x="3246" y="4368"/>
                </a:moveTo>
                <a:cubicBezTo>
                  <a:pt x="2625" y="4368"/>
                  <a:pt x="2124" y="3862"/>
                  <a:pt x="2124" y="3246"/>
                </a:cubicBezTo>
                <a:cubicBezTo>
                  <a:pt x="2124" y="2624"/>
                  <a:pt x="2625" y="2124"/>
                  <a:pt x="3246" y="2124"/>
                </a:cubicBezTo>
                <a:cubicBezTo>
                  <a:pt x="3868" y="2124"/>
                  <a:pt x="4369" y="2624"/>
                  <a:pt x="4369" y="3246"/>
                </a:cubicBezTo>
                <a:cubicBezTo>
                  <a:pt x="4369" y="3862"/>
                  <a:pt x="3868" y="4368"/>
                  <a:pt x="3246" y="4368"/>
                </a:cubicBezTo>
                <a:close/>
              </a:path>
            </a:pathLst>
          </a:custGeom>
          <a:solidFill>
            <a:srgbClr val="134F5C">
              <a:alpha val="56600"/>
            </a:srgbClr>
          </a:solidFill>
          <a:ln cap="flat" cmpd="sng" w="19050">
            <a:solidFill>
              <a:schemeClr val="lt2"/>
            </a:solidFill>
            <a:prstDash val="solid"/>
            <a:miter lim="575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mfortaa SemiBold"/>
                <a:ea typeface="Comfortaa SemiBold"/>
                <a:cs typeface="Comfortaa SemiBold"/>
                <a:sym typeface="Comfortaa SemiBold"/>
              </a:rPr>
              <a:t>Исходные данные</a:t>
            </a:r>
            <a:endParaRPr b="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658" name="Google Shape;658;p35"/>
          <p:cNvSpPr txBox="1"/>
          <p:nvPr>
            <p:ph idx="2" type="subTitle"/>
          </p:nvPr>
        </p:nvSpPr>
        <p:spPr>
          <a:xfrm>
            <a:off x="997425" y="1602925"/>
            <a:ext cx="33186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Для решения проблемы отсутствия набора данных, которые подошли бы под нашу проблематику, было решено создать свой генератор синтетических данных.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659" name="Google Shape;659;p35"/>
          <p:cNvSpPr/>
          <p:nvPr/>
        </p:nvSpPr>
        <p:spPr>
          <a:xfrm>
            <a:off x="6841753" y="2742024"/>
            <a:ext cx="123305" cy="208648"/>
          </a:xfrm>
          <a:custGeom>
            <a:rect b="b" l="l" r="r" t="t"/>
            <a:pathLst>
              <a:path extrusionOk="0" h="7570" w="4104">
                <a:moveTo>
                  <a:pt x="1" y="1"/>
                </a:moveTo>
                <a:lnTo>
                  <a:pt x="1" y="7569"/>
                </a:lnTo>
                <a:lnTo>
                  <a:pt x="4104" y="7569"/>
                </a:lnTo>
                <a:lnTo>
                  <a:pt x="410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5"/>
          <p:cNvSpPr/>
          <p:nvPr/>
        </p:nvSpPr>
        <p:spPr>
          <a:xfrm>
            <a:off x="6962289" y="2492374"/>
            <a:ext cx="727900" cy="532039"/>
          </a:xfrm>
          <a:custGeom>
            <a:rect b="b" l="l" r="r" t="t"/>
            <a:pathLst>
              <a:path extrusionOk="0" h="19303" w="24227">
                <a:moveTo>
                  <a:pt x="62" y="9059"/>
                </a:moveTo>
                <a:cubicBezTo>
                  <a:pt x="62" y="9059"/>
                  <a:pt x="5746" y="1034"/>
                  <a:pt x="16627" y="1"/>
                </a:cubicBezTo>
                <a:lnTo>
                  <a:pt x="16354" y="9089"/>
                </a:lnTo>
                <a:cubicBezTo>
                  <a:pt x="16323" y="10396"/>
                  <a:pt x="16688" y="11673"/>
                  <a:pt x="17478" y="12676"/>
                </a:cubicBezTo>
                <a:cubicBezTo>
                  <a:pt x="18542" y="13983"/>
                  <a:pt x="20579" y="15168"/>
                  <a:pt x="24226" y="14104"/>
                </a:cubicBezTo>
                <a:cubicBezTo>
                  <a:pt x="24226" y="14104"/>
                  <a:pt x="17843" y="17782"/>
                  <a:pt x="10183" y="18816"/>
                </a:cubicBezTo>
                <a:cubicBezTo>
                  <a:pt x="6657" y="19302"/>
                  <a:pt x="3040" y="18512"/>
                  <a:pt x="1" y="16627"/>
                </a:cubicBezTo>
                <a:lnTo>
                  <a:pt x="1" y="16627"/>
                </a:lnTo>
                <a:lnTo>
                  <a:pt x="1" y="905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5"/>
          <p:cNvSpPr/>
          <p:nvPr/>
        </p:nvSpPr>
        <p:spPr>
          <a:xfrm>
            <a:off x="7441425" y="2445464"/>
            <a:ext cx="577495" cy="447450"/>
          </a:xfrm>
          <a:custGeom>
            <a:rect b="b" l="l" r="r" t="t"/>
            <a:pathLst>
              <a:path extrusionOk="0" h="16234" w="19221">
                <a:moveTo>
                  <a:pt x="12838" y="1"/>
                </a:moveTo>
                <a:cubicBezTo>
                  <a:pt x="4509" y="548"/>
                  <a:pt x="588" y="4864"/>
                  <a:pt x="588" y="4864"/>
                </a:cubicBezTo>
                <a:lnTo>
                  <a:pt x="436" y="10791"/>
                </a:lnTo>
                <a:cubicBezTo>
                  <a:pt x="0" y="13945"/>
                  <a:pt x="2549" y="16234"/>
                  <a:pt x="5730" y="16234"/>
                </a:cubicBezTo>
                <a:cubicBezTo>
                  <a:pt x="6319" y="16234"/>
                  <a:pt x="6931" y="16155"/>
                  <a:pt x="7549" y="15989"/>
                </a:cubicBezTo>
                <a:lnTo>
                  <a:pt x="13141" y="14530"/>
                </a:lnTo>
                <a:lnTo>
                  <a:pt x="16333" y="11186"/>
                </a:lnTo>
                <a:lnTo>
                  <a:pt x="19221" y="7265"/>
                </a:lnTo>
                <a:lnTo>
                  <a:pt x="17488" y="5776"/>
                </a:lnTo>
                <a:lnTo>
                  <a:pt x="14084" y="7083"/>
                </a:lnTo>
                <a:lnTo>
                  <a:pt x="10953" y="8299"/>
                </a:lnTo>
                <a:lnTo>
                  <a:pt x="6181" y="8299"/>
                </a:lnTo>
                <a:lnTo>
                  <a:pt x="5421" y="6171"/>
                </a:lnTo>
                <a:cubicBezTo>
                  <a:pt x="9737" y="3891"/>
                  <a:pt x="12838" y="3648"/>
                  <a:pt x="12838" y="3648"/>
                </a:cubicBezTo>
                <a:lnTo>
                  <a:pt x="13476" y="2432"/>
                </a:lnTo>
                <a:lnTo>
                  <a:pt x="128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5"/>
          <p:cNvSpPr/>
          <p:nvPr/>
        </p:nvSpPr>
        <p:spPr>
          <a:xfrm>
            <a:off x="5626276" y="2848410"/>
            <a:ext cx="267611" cy="313358"/>
          </a:xfrm>
          <a:custGeom>
            <a:rect b="b" l="l" r="r" t="t"/>
            <a:pathLst>
              <a:path extrusionOk="0" h="11369" w="8907">
                <a:moveTo>
                  <a:pt x="3740" y="1"/>
                </a:moveTo>
                <a:lnTo>
                  <a:pt x="1" y="5533"/>
                </a:lnTo>
                <a:lnTo>
                  <a:pt x="4712" y="11369"/>
                </a:lnTo>
                <a:lnTo>
                  <a:pt x="8907" y="7843"/>
                </a:lnTo>
                <a:lnTo>
                  <a:pt x="37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5"/>
          <p:cNvSpPr/>
          <p:nvPr/>
        </p:nvSpPr>
        <p:spPr>
          <a:xfrm>
            <a:off x="5368771" y="3000879"/>
            <a:ext cx="559828" cy="622499"/>
          </a:xfrm>
          <a:custGeom>
            <a:rect b="b" l="l" r="r" t="t"/>
            <a:pathLst>
              <a:path extrusionOk="0" h="22585" w="18633">
                <a:moveTo>
                  <a:pt x="8572" y="1"/>
                </a:moveTo>
                <a:cubicBezTo>
                  <a:pt x="2645" y="1065"/>
                  <a:pt x="426" y="9758"/>
                  <a:pt x="0" y="22190"/>
                </a:cubicBezTo>
                <a:cubicBezTo>
                  <a:pt x="0" y="22190"/>
                  <a:pt x="1824" y="22402"/>
                  <a:pt x="3313" y="21551"/>
                </a:cubicBezTo>
                <a:cubicBezTo>
                  <a:pt x="4013" y="21156"/>
                  <a:pt x="4712" y="20792"/>
                  <a:pt x="5532" y="20670"/>
                </a:cubicBezTo>
                <a:cubicBezTo>
                  <a:pt x="7265" y="20244"/>
                  <a:pt x="10122" y="19971"/>
                  <a:pt x="12311" y="21612"/>
                </a:cubicBezTo>
                <a:cubicBezTo>
                  <a:pt x="12311" y="21612"/>
                  <a:pt x="13283" y="22585"/>
                  <a:pt x="15168" y="21764"/>
                </a:cubicBezTo>
                <a:cubicBezTo>
                  <a:pt x="15168" y="21764"/>
                  <a:pt x="18633" y="9758"/>
                  <a:pt x="14408" y="370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5"/>
          <p:cNvSpPr/>
          <p:nvPr/>
        </p:nvSpPr>
        <p:spPr>
          <a:xfrm>
            <a:off x="5317637" y="3553208"/>
            <a:ext cx="364416" cy="429562"/>
          </a:xfrm>
          <a:custGeom>
            <a:rect b="b" l="l" r="r" t="t"/>
            <a:pathLst>
              <a:path extrusionOk="0" h="15585" w="12129">
                <a:moveTo>
                  <a:pt x="9279" y="1"/>
                </a:moveTo>
                <a:cubicBezTo>
                  <a:pt x="8415" y="1"/>
                  <a:pt x="7123" y="170"/>
                  <a:pt x="5958" y="995"/>
                </a:cubicBezTo>
                <a:cubicBezTo>
                  <a:pt x="5958" y="995"/>
                  <a:pt x="0" y="8563"/>
                  <a:pt x="4104" y="15585"/>
                </a:cubicBezTo>
                <a:lnTo>
                  <a:pt x="6353" y="14247"/>
                </a:lnTo>
                <a:cubicBezTo>
                  <a:pt x="6353" y="14247"/>
                  <a:pt x="3283" y="8411"/>
                  <a:pt x="7994" y="5098"/>
                </a:cubicBezTo>
                <a:lnTo>
                  <a:pt x="8663" y="4855"/>
                </a:lnTo>
                <a:lnTo>
                  <a:pt x="8663" y="6618"/>
                </a:lnTo>
                <a:lnTo>
                  <a:pt x="8663" y="13791"/>
                </a:lnTo>
                <a:lnTo>
                  <a:pt x="11672" y="13791"/>
                </a:lnTo>
                <a:lnTo>
                  <a:pt x="11672" y="6679"/>
                </a:lnTo>
                <a:lnTo>
                  <a:pt x="12128" y="569"/>
                </a:lnTo>
                <a:cubicBezTo>
                  <a:pt x="11429" y="235"/>
                  <a:pt x="10791" y="113"/>
                  <a:pt x="10274" y="83"/>
                </a:cubicBezTo>
                <a:cubicBezTo>
                  <a:pt x="10274" y="83"/>
                  <a:pt x="9880" y="1"/>
                  <a:pt x="92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5"/>
          <p:cNvSpPr/>
          <p:nvPr/>
        </p:nvSpPr>
        <p:spPr>
          <a:xfrm>
            <a:off x="5733141" y="2524207"/>
            <a:ext cx="1182661" cy="1566680"/>
          </a:xfrm>
          <a:custGeom>
            <a:rect b="b" l="l" r="r" t="t"/>
            <a:pathLst>
              <a:path extrusionOk="0" h="56841" w="39363">
                <a:moveTo>
                  <a:pt x="39211" y="12463"/>
                </a:moveTo>
                <a:cubicBezTo>
                  <a:pt x="38846" y="20700"/>
                  <a:pt x="37326" y="37904"/>
                  <a:pt x="31551" y="48938"/>
                </a:cubicBezTo>
                <a:cubicBezTo>
                  <a:pt x="28663" y="54470"/>
                  <a:pt x="22888" y="56841"/>
                  <a:pt x="17569" y="56050"/>
                </a:cubicBezTo>
                <a:cubicBezTo>
                  <a:pt x="13496" y="55442"/>
                  <a:pt x="9666" y="53011"/>
                  <a:pt x="7538" y="48695"/>
                </a:cubicBezTo>
                <a:cubicBezTo>
                  <a:pt x="3648" y="40913"/>
                  <a:pt x="1246" y="28785"/>
                  <a:pt x="243" y="12767"/>
                </a:cubicBezTo>
                <a:cubicBezTo>
                  <a:pt x="0" y="9393"/>
                  <a:pt x="1794" y="6262"/>
                  <a:pt x="4712" y="4682"/>
                </a:cubicBezTo>
                <a:cubicBezTo>
                  <a:pt x="5198" y="4408"/>
                  <a:pt x="5745" y="4165"/>
                  <a:pt x="6322" y="3983"/>
                </a:cubicBezTo>
                <a:cubicBezTo>
                  <a:pt x="6930" y="3800"/>
                  <a:pt x="7508" y="3618"/>
                  <a:pt x="8207" y="3436"/>
                </a:cubicBezTo>
                <a:cubicBezTo>
                  <a:pt x="15380" y="1521"/>
                  <a:pt x="25989" y="1"/>
                  <a:pt x="34590" y="4378"/>
                </a:cubicBezTo>
                <a:cubicBezTo>
                  <a:pt x="34682" y="4408"/>
                  <a:pt x="34773" y="4469"/>
                  <a:pt x="34894" y="4530"/>
                </a:cubicBezTo>
                <a:cubicBezTo>
                  <a:pt x="37660" y="6141"/>
                  <a:pt x="39363" y="9180"/>
                  <a:pt x="39211" y="12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5"/>
          <p:cNvSpPr/>
          <p:nvPr/>
        </p:nvSpPr>
        <p:spPr>
          <a:xfrm>
            <a:off x="5733141" y="2524207"/>
            <a:ext cx="1046588" cy="1544906"/>
          </a:xfrm>
          <a:custGeom>
            <a:rect b="b" l="l" r="r" t="t"/>
            <a:pathLst>
              <a:path extrusionOk="0" h="56051" w="34834">
                <a:moveTo>
                  <a:pt x="34834" y="4560"/>
                </a:moveTo>
                <a:cubicBezTo>
                  <a:pt x="26171" y="1"/>
                  <a:pt x="15472" y="1521"/>
                  <a:pt x="8177" y="3466"/>
                </a:cubicBezTo>
                <a:cubicBezTo>
                  <a:pt x="7508" y="3648"/>
                  <a:pt x="6870" y="3831"/>
                  <a:pt x="6262" y="3983"/>
                </a:cubicBezTo>
                <a:cubicBezTo>
                  <a:pt x="5684" y="4135"/>
                  <a:pt x="5167" y="4378"/>
                  <a:pt x="4681" y="4682"/>
                </a:cubicBezTo>
                <a:cubicBezTo>
                  <a:pt x="1794" y="6232"/>
                  <a:pt x="0" y="9332"/>
                  <a:pt x="183" y="12767"/>
                </a:cubicBezTo>
                <a:cubicBezTo>
                  <a:pt x="1216" y="28785"/>
                  <a:pt x="3617" y="40913"/>
                  <a:pt x="7478" y="48695"/>
                </a:cubicBezTo>
                <a:cubicBezTo>
                  <a:pt x="9605" y="53011"/>
                  <a:pt x="13435" y="55442"/>
                  <a:pt x="17508" y="56050"/>
                </a:cubicBezTo>
                <a:cubicBezTo>
                  <a:pt x="10608" y="42403"/>
                  <a:pt x="7326" y="31673"/>
                  <a:pt x="6140" y="23405"/>
                </a:cubicBezTo>
                <a:cubicBezTo>
                  <a:pt x="5046" y="15685"/>
                  <a:pt x="11095" y="8724"/>
                  <a:pt x="18876" y="8876"/>
                </a:cubicBezTo>
                <a:lnTo>
                  <a:pt x="19666" y="8876"/>
                </a:lnTo>
                <a:cubicBezTo>
                  <a:pt x="27022" y="8876"/>
                  <a:pt x="33131" y="7053"/>
                  <a:pt x="34834" y="4560"/>
                </a:cubicBezTo>
                <a:close/>
              </a:path>
            </a:pathLst>
          </a:custGeom>
          <a:solidFill>
            <a:srgbClr val="134F5C">
              <a:alpha val="56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5"/>
          <p:cNvSpPr/>
          <p:nvPr/>
        </p:nvSpPr>
        <p:spPr>
          <a:xfrm>
            <a:off x="5239103" y="1126877"/>
            <a:ext cx="1809130" cy="1615245"/>
          </a:xfrm>
          <a:custGeom>
            <a:rect b="b" l="l" r="r" t="t"/>
            <a:pathLst>
              <a:path extrusionOk="0" h="58603" w="60214">
                <a:moveTo>
                  <a:pt x="60032" y="33982"/>
                </a:moveTo>
                <a:cubicBezTo>
                  <a:pt x="58968" y="49788"/>
                  <a:pt x="41794" y="54347"/>
                  <a:pt x="38451" y="55077"/>
                </a:cubicBezTo>
                <a:cubicBezTo>
                  <a:pt x="37964" y="55168"/>
                  <a:pt x="37508" y="55290"/>
                  <a:pt x="36992" y="55442"/>
                </a:cubicBezTo>
                <a:cubicBezTo>
                  <a:pt x="35533" y="55867"/>
                  <a:pt x="34104" y="56171"/>
                  <a:pt x="32797" y="56445"/>
                </a:cubicBezTo>
                <a:cubicBezTo>
                  <a:pt x="20943" y="58603"/>
                  <a:pt x="13678" y="54834"/>
                  <a:pt x="9332" y="50548"/>
                </a:cubicBezTo>
                <a:cubicBezTo>
                  <a:pt x="5836" y="47052"/>
                  <a:pt x="3708" y="42493"/>
                  <a:pt x="3009" y="37630"/>
                </a:cubicBezTo>
                <a:cubicBezTo>
                  <a:pt x="0" y="16961"/>
                  <a:pt x="10304" y="8480"/>
                  <a:pt x="17690" y="5137"/>
                </a:cubicBezTo>
                <a:cubicBezTo>
                  <a:pt x="21551" y="3404"/>
                  <a:pt x="24590" y="3009"/>
                  <a:pt x="24590" y="3009"/>
                </a:cubicBezTo>
                <a:cubicBezTo>
                  <a:pt x="37083" y="0"/>
                  <a:pt x="45898" y="3100"/>
                  <a:pt x="51946" y="10912"/>
                </a:cubicBezTo>
                <a:cubicBezTo>
                  <a:pt x="55047" y="14894"/>
                  <a:pt x="57418" y="20152"/>
                  <a:pt x="59150" y="26414"/>
                </a:cubicBezTo>
                <a:cubicBezTo>
                  <a:pt x="59880" y="28876"/>
                  <a:pt x="60214" y="31429"/>
                  <a:pt x="60032" y="3398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5"/>
          <p:cNvSpPr/>
          <p:nvPr/>
        </p:nvSpPr>
        <p:spPr>
          <a:xfrm>
            <a:off x="5239103" y="1268432"/>
            <a:ext cx="985416" cy="1473684"/>
          </a:xfrm>
          <a:custGeom>
            <a:rect b="b" l="l" r="r" t="t"/>
            <a:pathLst>
              <a:path extrusionOk="0" h="53467" w="32798">
                <a:moveTo>
                  <a:pt x="32797" y="51309"/>
                </a:moveTo>
                <a:cubicBezTo>
                  <a:pt x="20943" y="53467"/>
                  <a:pt x="13678" y="49698"/>
                  <a:pt x="9332" y="45412"/>
                </a:cubicBezTo>
                <a:cubicBezTo>
                  <a:pt x="5836" y="41916"/>
                  <a:pt x="3708" y="37357"/>
                  <a:pt x="3009" y="32494"/>
                </a:cubicBezTo>
                <a:cubicBezTo>
                  <a:pt x="0" y="11825"/>
                  <a:pt x="10304" y="3344"/>
                  <a:pt x="17690" y="1"/>
                </a:cubicBezTo>
                <a:cubicBezTo>
                  <a:pt x="10699" y="12949"/>
                  <a:pt x="122" y="41157"/>
                  <a:pt x="32797" y="51309"/>
                </a:cubicBezTo>
                <a:close/>
              </a:path>
            </a:pathLst>
          </a:custGeom>
          <a:solidFill>
            <a:srgbClr val="134F5C">
              <a:alpha val="56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5"/>
          <p:cNvSpPr/>
          <p:nvPr/>
        </p:nvSpPr>
        <p:spPr>
          <a:xfrm>
            <a:off x="5694775" y="1394415"/>
            <a:ext cx="1326066" cy="861521"/>
          </a:xfrm>
          <a:custGeom>
            <a:rect b="b" l="l" r="r" t="t"/>
            <a:pathLst>
              <a:path extrusionOk="0" h="31257" w="44136">
                <a:moveTo>
                  <a:pt x="27905" y="1"/>
                </a:moveTo>
                <a:cubicBezTo>
                  <a:pt x="24936" y="1"/>
                  <a:pt x="21964" y="419"/>
                  <a:pt x="19089" y="1296"/>
                </a:cubicBezTo>
                <a:cubicBezTo>
                  <a:pt x="10700" y="3789"/>
                  <a:pt x="5198" y="9290"/>
                  <a:pt x="1551" y="16676"/>
                </a:cubicBezTo>
                <a:cubicBezTo>
                  <a:pt x="335" y="19108"/>
                  <a:pt x="1" y="21874"/>
                  <a:pt x="639" y="24549"/>
                </a:cubicBezTo>
                <a:cubicBezTo>
                  <a:pt x="1437" y="27790"/>
                  <a:pt x="3830" y="31257"/>
                  <a:pt x="10420" y="31257"/>
                </a:cubicBezTo>
                <a:cubicBezTo>
                  <a:pt x="11863" y="31257"/>
                  <a:pt x="13508" y="31091"/>
                  <a:pt x="15381" y="30719"/>
                </a:cubicBezTo>
                <a:cubicBezTo>
                  <a:pt x="15381" y="30719"/>
                  <a:pt x="31764" y="28136"/>
                  <a:pt x="39819" y="23941"/>
                </a:cubicBezTo>
                <a:cubicBezTo>
                  <a:pt x="42494" y="22512"/>
                  <a:pt x="44135" y="19716"/>
                  <a:pt x="44014" y="16707"/>
                </a:cubicBezTo>
                <a:cubicBezTo>
                  <a:pt x="42281" y="10445"/>
                  <a:pt x="39910" y="5187"/>
                  <a:pt x="36779" y="1235"/>
                </a:cubicBezTo>
                <a:cubicBezTo>
                  <a:pt x="33894" y="426"/>
                  <a:pt x="30901" y="1"/>
                  <a:pt x="279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5"/>
          <p:cNvSpPr/>
          <p:nvPr/>
        </p:nvSpPr>
        <p:spPr>
          <a:xfrm>
            <a:off x="6170547" y="1892557"/>
            <a:ext cx="238377" cy="111463"/>
          </a:xfrm>
          <a:custGeom>
            <a:rect b="b" l="l" r="r" t="t"/>
            <a:pathLst>
              <a:path extrusionOk="0" h="4044" w="7934">
                <a:moveTo>
                  <a:pt x="7721" y="2280"/>
                </a:moveTo>
                <a:cubicBezTo>
                  <a:pt x="7721" y="2280"/>
                  <a:pt x="5472" y="1"/>
                  <a:pt x="1581" y="1490"/>
                </a:cubicBezTo>
                <a:cubicBezTo>
                  <a:pt x="1125" y="1672"/>
                  <a:pt x="639" y="1976"/>
                  <a:pt x="335" y="2402"/>
                </a:cubicBezTo>
                <a:cubicBezTo>
                  <a:pt x="31" y="2767"/>
                  <a:pt x="1" y="3435"/>
                  <a:pt x="396" y="3739"/>
                </a:cubicBezTo>
                <a:cubicBezTo>
                  <a:pt x="852" y="4043"/>
                  <a:pt x="1399" y="3830"/>
                  <a:pt x="1824" y="3618"/>
                </a:cubicBezTo>
                <a:cubicBezTo>
                  <a:pt x="2372" y="3314"/>
                  <a:pt x="2919" y="3010"/>
                  <a:pt x="3527" y="2827"/>
                </a:cubicBezTo>
                <a:cubicBezTo>
                  <a:pt x="4864" y="2402"/>
                  <a:pt x="6262" y="2311"/>
                  <a:pt x="7630" y="2615"/>
                </a:cubicBezTo>
                <a:cubicBezTo>
                  <a:pt x="7812" y="2675"/>
                  <a:pt x="7934" y="2311"/>
                  <a:pt x="7721" y="2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5"/>
          <p:cNvSpPr/>
          <p:nvPr/>
        </p:nvSpPr>
        <p:spPr>
          <a:xfrm>
            <a:off x="6829886" y="1740088"/>
            <a:ext cx="108703" cy="111463"/>
          </a:xfrm>
          <a:custGeom>
            <a:rect b="b" l="l" r="r" t="t"/>
            <a:pathLst>
              <a:path extrusionOk="0" h="4044" w="3618">
                <a:moveTo>
                  <a:pt x="2493" y="153"/>
                </a:moveTo>
                <a:cubicBezTo>
                  <a:pt x="1733" y="1"/>
                  <a:pt x="1003" y="365"/>
                  <a:pt x="578" y="973"/>
                </a:cubicBezTo>
                <a:cubicBezTo>
                  <a:pt x="0" y="1764"/>
                  <a:pt x="244" y="4043"/>
                  <a:pt x="244" y="4043"/>
                </a:cubicBezTo>
                <a:cubicBezTo>
                  <a:pt x="244" y="4013"/>
                  <a:pt x="274" y="3982"/>
                  <a:pt x="274" y="3922"/>
                </a:cubicBezTo>
                <a:cubicBezTo>
                  <a:pt x="304" y="3891"/>
                  <a:pt x="335" y="3861"/>
                  <a:pt x="335" y="3770"/>
                </a:cubicBezTo>
                <a:lnTo>
                  <a:pt x="335" y="3739"/>
                </a:lnTo>
                <a:cubicBezTo>
                  <a:pt x="517" y="3526"/>
                  <a:pt x="700" y="3283"/>
                  <a:pt x="912" y="3101"/>
                </a:cubicBezTo>
                <a:cubicBezTo>
                  <a:pt x="1216" y="2888"/>
                  <a:pt x="1551" y="2767"/>
                  <a:pt x="1946" y="2675"/>
                </a:cubicBezTo>
                <a:cubicBezTo>
                  <a:pt x="2584" y="2523"/>
                  <a:pt x="3344" y="2371"/>
                  <a:pt x="3496" y="1612"/>
                </a:cubicBezTo>
                <a:cubicBezTo>
                  <a:pt x="3618" y="973"/>
                  <a:pt x="3131" y="274"/>
                  <a:pt x="2493" y="1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5"/>
          <p:cNvSpPr/>
          <p:nvPr/>
        </p:nvSpPr>
        <p:spPr>
          <a:xfrm>
            <a:off x="6089279" y="2967393"/>
            <a:ext cx="473089" cy="389596"/>
          </a:xfrm>
          <a:custGeom>
            <a:rect b="b" l="l" r="r" t="t"/>
            <a:pathLst>
              <a:path extrusionOk="0" h="14135" w="15746">
                <a:moveTo>
                  <a:pt x="7873" y="0"/>
                </a:moveTo>
                <a:cubicBezTo>
                  <a:pt x="3526" y="0"/>
                  <a:pt x="1" y="3161"/>
                  <a:pt x="1" y="7052"/>
                </a:cubicBezTo>
                <a:cubicBezTo>
                  <a:pt x="1" y="10943"/>
                  <a:pt x="3526" y="14134"/>
                  <a:pt x="7873" y="14134"/>
                </a:cubicBezTo>
                <a:cubicBezTo>
                  <a:pt x="12220" y="14134"/>
                  <a:pt x="15745" y="10943"/>
                  <a:pt x="15745" y="7052"/>
                </a:cubicBezTo>
                <a:cubicBezTo>
                  <a:pt x="15745" y="3161"/>
                  <a:pt x="12220" y="0"/>
                  <a:pt x="78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5"/>
          <p:cNvSpPr/>
          <p:nvPr/>
        </p:nvSpPr>
        <p:spPr>
          <a:xfrm>
            <a:off x="6148645" y="3015983"/>
            <a:ext cx="354351" cy="291556"/>
          </a:xfrm>
          <a:custGeom>
            <a:rect b="b" l="l" r="r" t="t"/>
            <a:pathLst>
              <a:path extrusionOk="0" h="10578" w="11794">
                <a:moveTo>
                  <a:pt x="11794" y="5289"/>
                </a:moveTo>
                <a:cubicBezTo>
                  <a:pt x="11794" y="8207"/>
                  <a:pt x="9149" y="10578"/>
                  <a:pt x="5897" y="10578"/>
                </a:cubicBezTo>
                <a:cubicBezTo>
                  <a:pt x="2645" y="10578"/>
                  <a:pt x="0" y="8207"/>
                  <a:pt x="0" y="5289"/>
                </a:cubicBezTo>
                <a:cubicBezTo>
                  <a:pt x="0" y="2371"/>
                  <a:pt x="2645" y="0"/>
                  <a:pt x="5897" y="0"/>
                </a:cubicBezTo>
                <a:cubicBezTo>
                  <a:pt x="9149" y="0"/>
                  <a:pt x="11794" y="2371"/>
                  <a:pt x="11794" y="52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5"/>
          <p:cNvSpPr/>
          <p:nvPr/>
        </p:nvSpPr>
        <p:spPr>
          <a:xfrm>
            <a:off x="7427124" y="1853393"/>
            <a:ext cx="683133" cy="712766"/>
          </a:xfrm>
          <a:custGeom>
            <a:rect b="b" l="l" r="r" t="t"/>
            <a:pathLst>
              <a:path extrusionOk="0" h="25860" w="22737">
                <a:moveTo>
                  <a:pt x="11095" y="631"/>
                </a:moveTo>
                <a:lnTo>
                  <a:pt x="11095" y="8899"/>
                </a:lnTo>
                <a:lnTo>
                  <a:pt x="1034" y="4309"/>
                </a:lnTo>
                <a:lnTo>
                  <a:pt x="11095" y="631"/>
                </a:lnTo>
                <a:close/>
                <a:moveTo>
                  <a:pt x="11611" y="631"/>
                </a:moveTo>
                <a:lnTo>
                  <a:pt x="21703" y="4279"/>
                </a:lnTo>
                <a:lnTo>
                  <a:pt x="11611" y="8899"/>
                </a:lnTo>
                <a:lnTo>
                  <a:pt x="11611" y="631"/>
                </a:lnTo>
                <a:close/>
                <a:moveTo>
                  <a:pt x="22128" y="4704"/>
                </a:moveTo>
                <a:lnTo>
                  <a:pt x="22159" y="19385"/>
                </a:lnTo>
                <a:lnTo>
                  <a:pt x="11642" y="14431"/>
                </a:lnTo>
                <a:lnTo>
                  <a:pt x="11642" y="9507"/>
                </a:lnTo>
                <a:lnTo>
                  <a:pt x="11611" y="9507"/>
                </a:lnTo>
                <a:lnTo>
                  <a:pt x="22128" y="4704"/>
                </a:lnTo>
                <a:close/>
                <a:moveTo>
                  <a:pt x="578" y="4704"/>
                </a:moveTo>
                <a:lnTo>
                  <a:pt x="11064" y="9507"/>
                </a:lnTo>
                <a:lnTo>
                  <a:pt x="11064" y="14431"/>
                </a:lnTo>
                <a:lnTo>
                  <a:pt x="578" y="19416"/>
                </a:lnTo>
                <a:lnTo>
                  <a:pt x="578" y="4704"/>
                </a:lnTo>
                <a:close/>
                <a:moveTo>
                  <a:pt x="11095" y="15039"/>
                </a:moveTo>
                <a:lnTo>
                  <a:pt x="11095" y="25161"/>
                </a:lnTo>
                <a:lnTo>
                  <a:pt x="912" y="19902"/>
                </a:lnTo>
                <a:lnTo>
                  <a:pt x="11095" y="15039"/>
                </a:lnTo>
                <a:close/>
                <a:moveTo>
                  <a:pt x="11611" y="15039"/>
                </a:moveTo>
                <a:lnTo>
                  <a:pt x="21824" y="19841"/>
                </a:lnTo>
                <a:lnTo>
                  <a:pt x="11611" y="25161"/>
                </a:lnTo>
                <a:lnTo>
                  <a:pt x="11611" y="15039"/>
                </a:lnTo>
                <a:close/>
                <a:moveTo>
                  <a:pt x="11338" y="1"/>
                </a:moveTo>
                <a:cubicBezTo>
                  <a:pt x="11307" y="1"/>
                  <a:pt x="11277" y="8"/>
                  <a:pt x="11247" y="23"/>
                </a:cubicBezTo>
                <a:lnTo>
                  <a:pt x="183" y="4036"/>
                </a:lnTo>
                <a:lnTo>
                  <a:pt x="122" y="4036"/>
                </a:lnTo>
                <a:lnTo>
                  <a:pt x="61" y="4096"/>
                </a:lnTo>
                <a:lnTo>
                  <a:pt x="31" y="4127"/>
                </a:lnTo>
                <a:cubicBezTo>
                  <a:pt x="0" y="4157"/>
                  <a:pt x="0" y="4188"/>
                  <a:pt x="0" y="4248"/>
                </a:cubicBezTo>
                <a:lnTo>
                  <a:pt x="0" y="4279"/>
                </a:lnTo>
                <a:lnTo>
                  <a:pt x="0" y="19841"/>
                </a:lnTo>
                <a:cubicBezTo>
                  <a:pt x="0" y="19902"/>
                  <a:pt x="0" y="19933"/>
                  <a:pt x="31" y="19963"/>
                </a:cubicBezTo>
                <a:cubicBezTo>
                  <a:pt x="31" y="19993"/>
                  <a:pt x="61" y="19993"/>
                  <a:pt x="61" y="20054"/>
                </a:cubicBezTo>
                <a:lnTo>
                  <a:pt x="122" y="20084"/>
                </a:lnTo>
                <a:lnTo>
                  <a:pt x="11155" y="25829"/>
                </a:lnTo>
                <a:cubicBezTo>
                  <a:pt x="11216" y="25860"/>
                  <a:pt x="11247" y="25860"/>
                  <a:pt x="11277" y="25860"/>
                </a:cubicBezTo>
                <a:cubicBezTo>
                  <a:pt x="11307" y="25860"/>
                  <a:pt x="11368" y="25860"/>
                  <a:pt x="11399" y="25829"/>
                </a:cubicBezTo>
                <a:lnTo>
                  <a:pt x="22493" y="19993"/>
                </a:lnTo>
                <a:lnTo>
                  <a:pt x="22523" y="19963"/>
                </a:lnTo>
                <a:cubicBezTo>
                  <a:pt x="22554" y="19933"/>
                  <a:pt x="22554" y="19933"/>
                  <a:pt x="22554" y="19902"/>
                </a:cubicBezTo>
                <a:cubicBezTo>
                  <a:pt x="22736" y="19902"/>
                  <a:pt x="22736" y="19841"/>
                  <a:pt x="22736" y="19811"/>
                </a:cubicBezTo>
                <a:lnTo>
                  <a:pt x="22675" y="4279"/>
                </a:lnTo>
                <a:lnTo>
                  <a:pt x="22675" y="4248"/>
                </a:lnTo>
                <a:cubicBezTo>
                  <a:pt x="22675" y="4188"/>
                  <a:pt x="22675" y="4157"/>
                  <a:pt x="22645" y="4127"/>
                </a:cubicBezTo>
                <a:lnTo>
                  <a:pt x="22615" y="4096"/>
                </a:lnTo>
                <a:lnTo>
                  <a:pt x="22554" y="4036"/>
                </a:lnTo>
                <a:lnTo>
                  <a:pt x="22493" y="4036"/>
                </a:lnTo>
                <a:lnTo>
                  <a:pt x="11429" y="23"/>
                </a:lnTo>
                <a:cubicBezTo>
                  <a:pt x="11399" y="8"/>
                  <a:pt x="11368" y="1"/>
                  <a:pt x="113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6"/>
          <p:cNvSpPr txBox="1"/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ETL-фаза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0" name="Google Shape;680;p36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Извлечение и обработка данных</a:t>
            </a:r>
            <a:endParaRPr/>
          </a:p>
        </p:txBody>
      </p:sp>
      <p:sp>
        <p:nvSpPr>
          <p:cNvPr id="681" name="Google Shape;681;p36"/>
          <p:cNvSpPr txBox="1"/>
          <p:nvPr>
            <p:ph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82" name="Google Shape;682;p36"/>
          <p:cNvGrpSpPr/>
          <p:nvPr/>
        </p:nvGrpSpPr>
        <p:grpSpPr>
          <a:xfrm>
            <a:off x="5507332" y="1400630"/>
            <a:ext cx="3102092" cy="3156274"/>
            <a:chOff x="5504532" y="1402030"/>
            <a:chExt cx="3102092" cy="3156274"/>
          </a:xfrm>
        </p:grpSpPr>
        <p:sp>
          <p:nvSpPr>
            <p:cNvPr id="683" name="Google Shape;683;p36"/>
            <p:cNvSpPr/>
            <p:nvPr/>
          </p:nvSpPr>
          <p:spPr>
            <a:xfrm>
              <a:off x="8185993" y="219687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5504532" y="4432120"/>
              <a:ext cx="3102092" cy="126184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5" name="Google Shape;685;p36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686" name="Google Shape;686;p36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rect b="b" l="l" r="r" t="t"/>
                <a:pathLst>
                  <a:path extrusionOk="0" h="5428" w="18123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6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rect b="b" l="l" r="r" t="t"/>
                <a:pathLst>
                  <a:path extrusionOk="0" h="29368" w="39237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36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rect b="b" l="l" r="r" t="t"/>
                <a:pathLst>
                  <a:path extrusionOk="0" h="26433" w="39237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6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rect b="b" l="l" r="r" t="t"/>
                <a:pathLst>
                  <a:path extrusionOk="0" h="23193" w="36291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6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rect b="b" l="l" r="r" t="t"/>
                <a:pathLst>
                  <a:path extrusionOk="0" h="22962" w="36061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1" name="Google Shape;691;p36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692" name="Google Shape;692;p36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693" name="Google Shape;693;p36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rect b="b" l="l" r="r" t="t"/>
                  <a:pathLst>
                    <a:path extrusionOk="0" h="14745" w="15055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36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rect b="b" l="l" r="r" t="t"/>
                  <a:pathLst>
                    <a:path extrusionOk="0" h="12402" w="12627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5" name="Google Shape;695;p36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rect b="b" l="l" r="r" t="t"/>
                <a:pathLst>
                  <a:path extrusionOk="0" h="5082" w="6303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36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697" name="Google Shape;697;p36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rect b="b" l="l" r="r" t="t"/>
                <a:pathLst>
                  <a:path extrusionOk="0" h="14704" w="15016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6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rect b="b" l="l" r="r" t="t"/>
                <a:pathLst>
                  <a:path extrusionOk="0" h="12368" w="12587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9" name="Google Shape;699;p36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700" name="Google Shape;700;p36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rect b="b" l="l" r="r" t="t"/>
                <a:pathLst>
                  <a:path extrusionOk="0" h="13813" w="13812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rect b="b" l="l" r="r" t="t"/>
                <a:pathLst>
                  <a:path extrusionOk="0" h="16661" w="16662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2" name="Google Shape;702;p36"/>
            <p:cNvSpPr/>
            <p:nvPr/>
          </p:nvSpPr>
          <p:spPr>
            <a:xfrm>
              <a:off x="6054669" y="4040401"/>
              <a:ext cx="411957" cy="412274"/>
            </a:xfrm>
            <a:custGeom>
              <a:rect b="b" l="l" r="r" t="t"/>
              <a:pathLst>
                <a:path extrusionOk="0" fill="none" h="6492" w="6487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6379556" y="178092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4" name="Google Shape;704;p36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705" name="Google Shape;705;p36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rect b="b" l="l" r="r" t="t"/>
                <a:pathLst>
                  <a:path extrusionOk="0" h="13767" w="13767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6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rect b="b" l="l" r="r" t="t"/>
                <a:pathLst>
                  <a:path extrusionOk="0" h="16604" w="16615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7" name="Google Shape;707;p36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708" name="Google Shape;708;p36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6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6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711" name="Google Shape;711;p36"/>
          <p:cNvCxnSpPr>
            <a:stCxn id="680" idx="3"/>
          </p:cNvCxnSpPr>
          <p:nvPr/>
        </p:nvCxnSpPr>
        <p:spPr>
          <a:xfrm flipH="1" rot="10800000">
            <a:off x="4764900" y="1058050"/>
            <a:ext cx="240900" cy="2436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12" name="Google Shape;712;p36"/>
          <p:cNvCxnSpPr/>
          <p:nvPr/>
        </p:nvCxnSpPr>
        <p:spPr>
          <a:xfrm flipH="1" rot="10800000">
            <a:off x="-329025" y="4087775"/>
            <a:ext cx="3096900" cy="91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13" name="Google Shape;713;p36"/>
          <p:cNvSpPr/>
          <p:nvPr/>
        </p:nvSpPr>
        <p:spPr>
          <a:xfrm>
            <a:off x="6904087" y="2644726"/>
            <a:ext cx="376813" cy="365699"/>
          </a:xfrm>
          <a:custGeom>
            <a:rect b="b" l="l" r="r" t="t"/>
            <a:pathLst>
              <a:path extrusionOk="0" h="12666" w="10807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4" name="Google Shape;714;p36"/>
          <p:cNvGrpSpPr/>
          <p:nvPr/>
        </p:nvGrpSpPr>
        <p:grpSpPr>
          <a:xfrm>
            <a:off x="7487193" y="3212744"/>
            <a:ext cx="376926" cy="370324"/>
            <a:chOff x="-40748275" y="3238700"/>
            <a:chExt cx="322600" cy="316950"/>
          </a:xfrm>
        </p:grpSpPr>
        <p:sp>
          <p:nvSpPr>
            <p:cNvPr id="715" name="Google Shape;715;p36"/>
            <p:cNvSpPr/>
            <p:nvPr/>
          </p:nvSpPr>
          <p:spPr>
            <a:xfrm>
              <a:off x="-40709675" y="3273750"/>
              <a:ext cx="84300" cy="84300"/>
            </a:xfrm>
            <a:custGeom>
              <a:rect b="b" l="l" r="r" t="t"/>
              <a:pathLst>
                <a:path extrusionOk="0" h="3372" w="3372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-40578925" y="3247175"/>
              <a:ext cx="151250" cy="149475"/>
            </a:xfrm>
            <a:custGeom>
              <a:rect b="b" l="l" r="r" t="t"/>
              <a:pathLst>
                <a:path extrusionOk="0" h="5979" w="605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-40678175" y="3305250"/>
              <a:ext cx="213475" cy="213475"/>
            </a:xfrm>
            <a:custGeom>
              <a:rect b="b" l="l" r="r" t="t"/>
              <a:pathLst>
                <a:path extrusionOk="0" h="8539" w="8539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-40513550" y="3469850"/>
              <a:ext cx="87875" cy="85800"/>
            </a:xfrm>
            <a:custGeom>
              <a:rect b="b" l="l" r="r" t="t"/>
              <a:pathLst>
                <a:path extrusionOk="0" h="3432" w="3515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-40738025" y="3404500"/>
              <a:ext cx="150450" cy="149475"/>
            </a:xfrm>
            <a:custGeom>
              <a:rect b="b" l="l" r="r" t="t"/>
              <a:pathLst>
                <a:path extrusionOk="0" h="5979" w="6018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-40748275" y="3238700"/>
              <a:ext cx="92175" cy="87850"/>
            </a:xfrm>
            <a:custGeom>
              <a:rect b="b" l="l" r="r" t="t"/>
              <a:pathLst>
                <a:path extrusionOk="0" h="3514" w="3687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6"/>
          <p:cNvGrpSpPr/>
          <p:nvPr/>
        </p:nvGrpSpPr>
        <p:grpSpPr>
          <a:xfrm>
            <a:off x="6601469" y="3311488"/>
            <a:ext cx="334159" cy="298561"/>
            <a:chOff x="-2671375" y="3597450"/>
            <a:chExt cx="292250" cy="291450"/>
          </a:xfrm>
        </p:grpSpPr>
        <p:sp>
          <p:nvSpPr>
            <p:cNvPr id="722" name="Google Shape;722;p36"/>
            <p:cNvSpPr/>
            <p:nvPr/>
          </p:nvSpPr>
          <p:spPr>
            <a:xfrm>
              <a:off x="-2654050" y="3597450"/>
              <a:ext cx="260725" cy="51225"/>
            </a:xfrm>
            <a:custGeom>
              <a:rect b="b" l="l" r="r" t="t"/>
              <a:pathLst>
                <a:path extrusionOk="0" h="2049" w="10429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-2671375" y="3667550"/>
              <a:ext cx="292250" cy="221350"/>
            </a:xfrm>
            <a:custGeom>
              <a:rect b="b" l="l" r="r" t="t"/>
              <a:pathLst>
                <a:path extrusionOk="0" h="8854" w="1169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36"/>
          <p:cNvSpPr/>
          <p:nvPr/>
        </p:nvSpPr>
        <p:spPr>
          <a:xfrm>
            <a:off x="8368556" y="3356222"/>
            <a:ext cx="412338" cy="411893"/>
          </a:xfrm>
          <a:custGeom>
            <a:rect b="b" l="l" r="r" t="t"/>
            <a:pathLst>
              <a:path extrusionOk="0" fill="none" h="6486" w="6493">
                <a:moveTo>
                  <a:pt x="6486" y="3027"/>
                </a:moveTo>
                <a:cubicBezTo>
                  <a:pt x="6475" y="2929"/>
                  <a:pt x="6417" y="2837"/>
                  <a:pt x="6325" y="2803"/>
                </a:cubicBezTo>
                <a:lnTo>
                  <a:pt x="6084" y="2693"/>
                </a:lnTo>
                <a:cubicBezTo>
                  <a:pt x="6009" y="2665"/>
                  <a:pt x="5951" y="2601"/>
                  <a:pt x="5928" y="2521"/>
                </a:cubicBezTo>
                <a:lnTo>
                  <a:pt x="5928" y="2521"/>
                </a:lnTo>
                <a:cubicBezTo>
                  <a:pt x="5911" y="2446"/>
                  <a:pt x="5922" y="2365"/>
                  <a:pt x="5974" y="2302"/>
                </a:cubicBezTo>
                <a:lnTo>
                  <a:pt x="6130" y="2083"/>
                </a:lnTo>
                <a:cubicBezTo>
                  <a:pt x="6187" y="2009"/>
                  <a:pt x="6204" y="1899"/>
                  <a:pt x="6153" y="1813"/>
                </a:cubicBezTo>
                <a:cubicBezTo>
                  <a:pt x="6089" y="1681"/>
                  <a:pt x="6014" y="1560"/>
                  <a:pt x="5945" y="1445"/>
                </a:cubicBezTo>
                <a:cubicBezTo>
                  <a:pt x="5888" y="1364"/>
                  <a:pt x="5796" y="1312"/>
                  <a:pt x="5692" y="1330"/>
                </a:cubicBezTo>
                <a:lnTo>
                  <a:pt x="5427" y="1358"/>
                </a:lnTo>
                <a:cubicBezTo>
                  <a:pt x="5347" y="1364"/>
                  <a:pt x="5266" y="1335"/>
                  <a:pt x="5209" y="1278"/>
                </a:cubicBezTo>
                <a:lnTo>
                  <a:pt x="5209" y="1278"/>
                </a:lnTo>
                <a:cubicBezTo>
                  <a:pt x="5151" y="1220"/>
                  <a:pt x="5122" y="1145"/>
                  <a:pt x="5134" y="1065"/>
                </a:cubicBezTo>
                <a:lnTo>
                  <a:pt x="5163" y="800"/>
                </a:lnTo>
                <a:cubicBezTo>
                  <a:pt x="5174" y="696"/>
                  <a:pt x="5122" y="604"/>
                  <a:pt x="5048" y="547"/>
                </a:cubicBezTo>
                <a:cubicBezTo>
                  <a:pt x="4927" y="466"/>
                  <a:pt x="4806" y="397"/>
                  <a:pt x="4679" y="340"/>
                </a:cubicBezTo>
                <a:cubicBezTo>
                  <a:pt x="4593" y="294"/>
                  <a:pt x="4484" y="299"/>
                  <a:pt x="4403" y="357"/>
                </a:cubicBezTo>
                <a:lnTo>
                  <a:pt x="4190" y="518"/>
                </a:lnTo>
                <a:cubicBezTo>
                  <a:pt x="4127" y="570"/>
                  <a:pt x="4046" y="581"/>
                  <a:pt x="3966" y="558"/>
                </a:cubicBezTo>
                <a:lnTo>
                  <a:pt x="3966" y="558"/>
                </a:lnTo>
                <a:cubicBezTo>
                  <a:pt x="3885" y="535"/>
                  <a:pt x="3822" y="489"/>
                  <a:pt x="3793" y="409"/>
                </a:cubicBezTo>
                <a:lnTo>
                  <a:pt x="3684" y="167"/>
                </a:lnTo>
                <a:cubicBezTo>
                  <a:pt x="3649" y="81"/>
                  <a:pt x="3563" y="12"/>
                  <a:pt x="3459" y="6"/>
                </a:cubicBezTo>
                <a:cubicBezTo>
                  <a:pt x="3390" y="0"/>
                  <a:pt x="3315" y="0"/>
                  <a:pt x="3246" y="0"/>
                </a:cubicBezTo>
                <a:cubicBezTo>
                  <a:pt x="3172" y="0"/>
                  <a:pt x="3103" y="0"/>
                  <a:pt x="3028" y="6"/>
                </a:cubicBezTo>
                <a:cubicBezTo>
                  <a:pt x="2930" y="12"/>
                  <a:pt x="2849" y="69"/>
                  <a:pt x="2809" y="167"/>
                </a:cubicBezTo>
                <a:lnTo>
                  <a:pt x="2700" y="409"/>
                </a:lnTo>
                <a:cubicBezTo>
                  <a:pt x="2671" y="484"/>
                  <a:pt x="2608" y="541"/>
                  <a:pt x="2527" y="558"/>
                </a:cubicBezTo>
                <a:lnTo>
                  <a:pt x="2527" y="558"/>
                </a:lnTo>
                <a:cubicBezTo>
                  <a:pt x="2446" y="581"/>
                  <a:pt x="2366" y="570"/>
                  <a:pt x="2303" y="518"/>
                </a:cubicBezTo>
                <a:lnTo>
                  <a:pt x="2090" y="357"/>
                </a:lnTo>
                <a:cubicBezTo>
                  <a:pt x="2009" y="299"/>
                  <a:pt x="1900" y="288"/>
                  <a:pt x="1813" y="340"/>
                </a:cubicBezTo>
                <a:cubicBezTo>
                  <a:pt x="1687" y="403"/>
                  <a:pt x="1560" y="472"/>
                  <a:pt x="1445" y="547"/>
                </a:cubicBezTo>
                <a:cubicBezTo>
                  <a:pt x="1370" y="604"/>
                  <a:pt x="1319" y="696"/>
                  <a:pt x="1330" y="800"/>
                </a:cubicBezTo>
                <a:lnTo>
                  <a:pt x="1359" y="1065"/>
                </a:lnTo>
                <a:cubicBezTo>
                  <a:pt x="1370" y="1145"/>
                  <a:pt x="1342" y="1220"/>
                  <a:pt x="1284" y="1278"/>
                </a:cubicBezTo>
                <a:lnTo>
                  <a:pt x="1284" y="1278"/>
                </a:lnTo>
                <a:cubicBezTo>
                  <a:pt x="1226" y="1335"/>
                  <a:pt x="1146" y="1364"/>
                  <a:pt x="1065" y="1358"/>
                </a:cubicBezTo>
                <a:lnTo>
                  <a:pt x="801" y="1330"/>
                </a:lnTo>
                <a:cubicBezTo>
                  <a:pt x="697" y="1318"/>
                  <a:pt x="605" y="1364"/>
                  <a:pt x="547" y="1445"/>
                </a:cubicBezTo>
                <a:cubicBezTo>
                  <a:pt x="467" y="1560"/>
                  <a:pt x="398" y="1681"/>
                  <a:pt x="340" y="1813"/>
                </a:cubicBezTo>
                <a:cubicBezTo>
                  <a:pt x="294" y="1899"/>
                  <a:pt x="306" y="2003"/>
                  <a:pt x="363" y="2083"/>
                </a:cubicBezTo>
                <a:lnTo>
                  <a:pt x="519" y="2302"/>
                </a:lnTo>
                <a:cubicBezTo>
                  <a:pt x="570" y="2365"/>
                  <a:pt x="582" y="2446"/>
                  <a:pt x="565" y="2521"/>
                </a:cubicBezTo>
                <a:lnTo>
                  <a:pt x="565" y="2521"/>
                </a:lnTo>
                <a:cubicBezTo>
                  <a:pt x="542" y="2601"/>
                  <a:pt x="490" y="2665"/>
                  <a:pt x="409" y="2693"/>
                </a:cubicBezTo>
                <a:lnTo>
                  <a:pt x="168" y="2803"/>
                </a:lnTo>
                <a:cubicBezTo>
                  <a:pt x="81" y="2837"/>
                  <a:pt x="18" y="2924"/>
                  <a:pt x="6" y="3027"/>
                </a:cubicBezTo>
                <a:cubicBezTo>
                  <a:pt x="1" y="3102"/>
                  <a:pt x="1" y="3171"/>
                  <a:pt x="1" y="3246"/>
                </a:cubicBezTo>
                <a:cubicBezTo>
                  <a:pt x="1" y="3315"/>
                  <a:pt x="1" y="3390"/>
                  <a:pt x="6" y="3459"/>
                </a:cubicBezTo>
                <a:cubicBezTo>
                  <a:pt x="18" y="3557"/>
                  <a:pt x="75" y="3637"/>
                  <a:pt x="168" y="3683"/>
                </a:cubicBezTo>
                <a:lnTo>
                  <a:pt x="409" y="3793"/>
                </a:lnTo>
                <a:cubicBezTo>
                  <a:pt x="484" y="3821"/>
                  <a:pt x="542" y="3885"/>
                  <a:pt x="565" y="3965"/>
                </a:cubicBezTo>
                <a:lnTo>
                  <a:pt x="565" y="3965"/>
                </a:lnTo>
                <a:cubicBezTo>
                  <a:pt x="582" y="4040"/>
                  <a:pt x="570" y="4121"/>
                  <a:pt x="519" y="4184"/>
                </a:cubicBezTo>
                <a:lnTo>
                  <a:pt x="363" y="4403"/>
                </a:lnTo>
                <a:cubicBezTo>
                  <a:pt x="306" y="4483"/>
                  <a:pt x="288" y="4587"/>
                  <a:pt x="340" y="4673"/>
                </a:cubicBezTo>
                <a:cubicBezTo>
                  <a:pt x="404" y="4805"/>
                  <a:pt x="478" y="4926"/>
                  <a:pt x="547" y="5041"/>
                </a:cubicBezTo>
                <a:cubicBezTo>
                  <a:pt x="605" y="5122"/>
                  <a:pt x="697" y="5174"/>
                  <a:pt x="801" y="5156"/>
                </a:cubicBezTo>
                <a:lnTo>
                  <a:pt x="1065" y="5128"/>
                </a:lnTo>
                <a:cubicBezTo>
                  <a:pt x="1146" y="5122"/>
                  <a:pt x="1226" y="5151"/>
                  <a:pt x="1284" y="5208"/>
                </a:cubicBezTo>
                <a:lnTo>
                  <a:pt x="1284" y="5208"/>
                </a:lnTo>
                <a:cubicBezTo>
                  <a:pt x="1342" y="5266"/>
                  <a:pt x="1370" y="5346"/>
                  <a:pt x="1359" y="5421"/>
                </a:cubicBezTo>
                <a:lnTo>
                  <a:pt x="1330" y="5692"/>
                </a:lnTo>
                <a:cubicBezTo>
                  <a:pt x="1319" y="5789"/>
                  <a:pt x="1370" y="5882"/>
                  <a:pt x="1445" y="5939"/>
                </a:cubicBezTo>
                <a:cubicBezTo>
                  <a:pt x="1560" y="6020"/>
                  <a:pt x="1687" y="6094"/>
                  <a:pt x="1813" y="6152"/>
                </a:cubicBezTo>
                <a:cubicBezTo>
                  <a:pt x="1900" y="6192"/>
                  <a:pt x="2009" y="6187"/>
                  <a:pt x="2090" y="6129"/>
                </a:cubicBezTo>
                <a:lnTo>
                  <a:pt x="2303" y="5968"/>
                </a:lnTo>
                <a:cubicBezTo>
                  <a:pt x="2366" y="5922"/>
                  <a:pt x="2446" y="5905"/>
                  <a:pt x="2527" y="5928"/>
                </a:cubicBezTo>
                <a:lnTo>
                  <a:pt x="2527" y="5928"/>
                </a:lnTo>
                <a:cubicBezTo>
                  <a:pt x="2608" y="5951"/>
                  <a:pt x="2671" y="5997"/>
                  <a:pt x="2700" y="6077"/>
                </a:cubicBezTo>
                <a:lnTo>
                  <a:pt x="2809" y="6325"/>
                </a:lnTo>
                <a:cubicBezTo>
                  <a:pt x="2844" y="6411"/>
                  <a:pt x="2930" y="6474"/>
                  <a:pt x="3028" y="6480"/>
                </a:cubicBezTo>
                <a:cubicBezTo>
                  <a:pt x="3103" y="6486"/>
                  <a:pt x="3172" y="6486"/>
                  <a:pt x="3246" y="6486"/>
                </a:cubicBezTo>
                <a:cubicBezTo>
                  <a:pt x="3315" y="6486"/>
                  <a:pt x="3390" y="6486"/>
                  <a:pt x="3459" y="6480"/>
                </a:cubicBezTo>
                <a:cubicBezTo>
                  <a:pt x="3563" y="6474"/>
                  <a:pt x="3643" y="6417"/>
                  <a:pt x="3684" y="6325"/>
                </a:cubicBezTo>
                <a:lnTo>
                  <a:pt x="3793" y="6077"/>
                </a:lnTo>
                <a:cubicBezTo>
                  <a:pt x="3822" y="6008"/>
                  <a:pt x="3885" y="5951"/>
                  <a:pt x="3966" y="5928"/>
                </a:cubicBezTo>
                <a:lnTo>
                  <a:pt x="3966" y="5928"/>
                </a:lnTo>
                <a:cubicBezTo>
                  <a:pt x="4046" y="5905"/>
                  <a:pt x="4121" y="5922"/>
                  <a:pt x="4190" y="5968"/>
                </a:cubicBezTo>
                <a:lnTo>
                  <a:pt x="4403" y="6129"/>
                </a:lnTo>
                <a:cubicBezTo>
                  <a:pt x="4484" y="6187"/>
                  <a:pt x="4593" y="6198"/>
                  <a:pt x="4679" y="6152"/>
                </a:cubicBezTo>
                <a:cubicBezTo>
                  <a:pt x="4806" y="6083"/>
                  <a:pt x="4927" y="6014"/>
                  <a:pt x="5048" y="5939"/>
                </a:cubicBezTo>
                <a:cubicBezTo>
                  <a:pt x="5122" y="5882"/>
                  <a:pt x="5174" y="5789"/>
                  <a:pt x="5163" y="5692"/>
                </a:cubicBezTo>
                <a:lnTo>
                  <a:pt x="5134" y="5421"/>
                </a:lnTo>
                <a:cubicBezTo>
                  <a:pt x="5122" y="5346"/>
                  <a:pt x="5151" y="5266"/>
                  <a:pt x="5209" y="5208"/>
                </a:cubicBezTo>
                <a:lnTo>
                  <a:pt x="5209" y="5208"/>
                </a:lnTo>
                <a:cubicBezTo>
                  <a:pt x="5266" y="5151"/>
                  <a:pt x="5347" y="5122"/>
                  <a:pt x="5427" y="5128"/>
                </a:cubicBezTo>
                <a:lnTo>
                  <a:pt x="5692" y="5156"/>
                </a:lnTo>
                <a:cubicBezTo>
                  <a:pt x="5796" y="5174"/>
                  <a:pt x="5888" y="5122"/>
                  <a:pt x="5945" y="5041"/>
                </a:cubicBezTo>
                <a:cubicBezTo>
                  <a:pt x="6026" y="4926"/>
                  <a:pt x="6095" y="4805"/>
                  <a:pt x="6153" y="4673"/>
                </a:cubicBezTo>
                <a:cubicBezTo>
                  <a:pt x="6199" y="4587"/>
                  <a:pt x="6187" y="4483"/>
                  <a:pt x="6130" y="4403"/>
                </a:cubicBezTo>
                <a:lnTo>
                  <a:pt x="5974" y="4184"/>
                </a:lnTo>
                <a:cubicBezTo>
                  <a:pt x="5922" y="4121"/>
                  <a:pt x="5911" y="4040"/>
                  <a:pt x="5928" y="3965"/>
                </a:cubicBezTo>
                <a:lnTo>
                  <a:pt x="5928" y="3965"/>
                </a:lnTo>
                <a:cubicBezTo>
                  <a:pt x="5951" y="3885"/>
                  <a:pt x="6003" y="3821"/>
                  <a:pt x="6084" y="3793"/>
                </a:cubicBezTo>
                <a:lnTo>
                  <a:pt x="6325" y="3683"/>
                </a:lnTo>
                <a:cubicBezTo>
                  <a:pt x="6412" y="3649"/>
                  <a:pt x="6475" y="3562"/>
                  <a:pt x="6486" y="3459"/>
                </a:cubicBezTo>
                <a:cubicBezTo>
                  <a:pt x="6492" y="3390"/>
                  <a:pt x="6492" y="3315"/>
                  <a:pt x="6492" y="3246"/>
                </a:cubicBezTo>
                <a:cubicBezTo>
                  <a:pt x="6492" y="3171"/>
                  <a:pt x="6486" y="3102"/>
                  <a:pt x="6486" y="3027"/>
                </a:cubicBezTo>
                <a:close/>
                <a:moveTo>
                  <a:pt x="3246" y="4368"/>
                </a:moveTo>
                <a:cubicBezTo>
                  <a:pt x="2625" y="4368"/>
                  <a:pt x="2124" y="3862"/>
                  <a:pt x="2124" y="3246"/>
                </a:cubicBezTo>
                <a:cubicBezTo>
                  <a:pt x="2124" y="2624"/>
                  <a:pt x="2625" y="2124"/>
                  <a:pt x="3246" y="2124"/>
                </a:cubicBezTo>
                <a:cubicBezTo>
                  <a:pt x="3868" y="2124"/>
                  <a:pt x="4369" y="2624"/>
                  <a:pt x="4369" y="3246"/>
                </a:cubicBezTo>
                <a:cubicBezTo>
                  <a:pt x="4369" y="3862"/>
                  <a:pt x="3868" y="4368"/>
                  <a:pt x="3246" y="4368"/>
                </a:cubicBezTo>
                <a:close/>
              </a:path>
            </a:pathLst>
          </a:custGeom>
          <a:solidFill>
            <a:srgbClr val="134F5C">
              <a:alpha val="56600"/>
            </a:srgbClr>
          </a:solidFill>
          <a:ln cap="flat" cmpd="sng" w="19050">
            <a:solidFill>
              <a:schemeClr val="lt2"/>
            </a:solidFill>
            <a:prstDash val="solid"/>
            <a:miter lim="575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7"/>
          <p:cNvSpPr txBox="1"/>
          <p:nvPr/>
        </p:nvSpPr>
        <p:spPr>
          <a:xfrm>
            <a:off x="720000" y="835000"/>
            <a:ext cx="3358200" cy="9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Извлекает данные о коммитах в GitLab</a:t>
            </a:r>
            <a:endParaRPr b="1" sz="2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0" name="Google Shape;730;p37"/>
          <p:cNvSpPr txBox="1"/>
          <p:nvPr/>
        </p:nvSpPr>
        <p:spPr>
          <a:xfrm>
            <a:off x="4572000" y="835000"/>
            <a:ext cx="3358200" cy="9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Очищает и нормализует данные</a:t>
            </a:r>
            <a:endParaRPr b="1" sz="2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1" name="Google Shape;731;p37"/>
          <p:cNvSpPr txBox="1"/>
          <p:nvPr/>
        </p:nvSpPr>
        <p:spPr>
          <a:xfrm>
            <a:off x="684375" y="2676813"/>
            <a:ext cx="3358200" cy="9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Добавляет параметры </a:t>
            </a:r>
            <a:r>
              <a:rPr b="1" lang="en" sz="2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(язык</a:t>
            </a:r>
            <a:r>
              <a:rPr b="1" lang="en" sz="18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, LoC, время активности)</a:t>
            </a:r>
            <a:endParaRPr b="1" sz="18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2" name="Google Shape;732;p37"/>
          <p:cNvSpPr txBox="1"/>
          <p:nvPr/>
        </p:nvSpPr>
        <p:spPr>
          <a:xfrm>
            <a:off x="4536375" y="2638975"/>
            <a:ext cx="3358200" cy="9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Приводит базовую статистику по полученным данным</a:t>
            </a:r>
            <a:endParaRPr b="1" sz="2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733" name="Google Shape;733;p37"/>
          <p:cNvCxnSpPr>
            <a:stCxn id="729" idx="3"/>
            <a:endCxn id="730" idx="1"/>
          </p:cNvCxnSpPr>
          <p:nvPr/>
        </p:nvCxnSpPr>
        <p:spPr>
          <a:xfrm>
            <a:off x="4078200" y="1296100"/>
            <a:ext cx="4938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34" name="Google Shape;734;p37"/>
          <p:cNvCxnSpPr>
            <a:stCxn id="730" idx="3"/>
            <a:endCxn id="731" idx="0"/>
          </p:cNvCxnSpPr>
          <p:nvPr/>
        </p:nvCxnSpPr>
        <p:spPr>
          <a:xfrm flipH="1">
            <a:off x="2363400" y="1296100"/>
            <a:ext cx="5566800" cy="1380600"/>
          </a:xfrm>
          <a:prstGeom prst="bentConnector4">
            <a:avLst>
              <a:gd fmla="val -4305" name="adj1"/>
              <a:gd fmla="val 73928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35" name="Google Shape;735;p37"/>
          <p:cNvCxnSpPr>
            <a:stCxn id="731" idx="3"/>
            <a:endCxn id="732" idx="1"/>
          </p:cNvCxnSpPr>
          <p:nvPr/>
        </p:nvCxnSpPr>
        <p:spPr>
          <a:xfrm flipH="1" rot="10800000">
            <a:off x="4042575" y="3119013"/>
            <a:ext cx="493800" cy="18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36" name="Google Shape;736;p37"/>
          <p:cNvSpPr/>
          <p:nvPr/>
        </p:nvSpPr>
        <p:spPr>
          <a:xfrm>
            <a:off x="8557016" y="4021777"/>
            <a:ext cx="67234" cy="124016"/>
          </a:xfrm>
          <a:custGeom>
            <a:rect b="b" l="l" r="r" t="t"/>
            <a:pathLst>
              <a:path extrusionOk="0" h="7570" w="4104">
                <a:moveTo>
                  <a:pt x="1" y="1"/>
                </a:moveTo>
                <a:lnTo>
                  <a:pt x="1" y="7569"/>
                </a:lnTo>
                <a:lnTo>
                  <a:pt x="4104" y="7569"/>
                </a:lnTo>
                <a:lnTo>
                  <a:pt x="410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7"/>
          <p:cNvSpPr/>
          <p:nvPr/>
        </p:nvSpPr>
        <p:spPr>
          <a:xfrm>
            <a:off x="8622737" y="3873395"/>
            <a:ext cx="396899" cy="316231"/>
          </a:xfrm>
          <a:custGeom>
            <a:rect b="b" l="l" r="r" t="t"/>
            <a:pathLst>
              <a:path extrusionOk="0" h="19303" w="24227">
                <a:moveTo>
                  <a:pt x="62" y="9059"/>
                </a:moveTo>
                <a:cubicBezTo>
                  <a:pt x="62" y="9059"/>
                  <a:pt x="5746" y="1034"/>
                  <a:pt x="16627" y="1"/>
                </a:cubicBezTo>
                <a:lnTo>
                  <a:pt x="16354" y="9089"/>
                </a:lnTo>
                <a:cubicBezTo>
                  <a:pt x="16323" y="10396"/>
                  <a:pt x="16688" y="11673"/>
                  <a:pt x="17478" y="12676"/>
                </a:cubicBezTo>
                <a:cubicBezTo>
                  <a:pt x="18542" y="13983"/>
                  <a:pt x="20579" y="15168"/>
                  <a:pt x="24226" y="14104"/>
                </a:cubicBezTo>
                <a:cubicBezTo>
                  <a:pt x="24226" y="14104"/>
                  <a:pt x="17843" y="17782"/>
                  <a:pt x="10183" y="18816"/>
                </a:cubicBezTo>
                <a:cubicBezTo>
                  <a:pt x="6657" y="19302"/>
                  <a:pt x="3040" y="18512"/>
                  <a:pt x="1" y="16627"/>
                </a:cubicBezTo>
                <a:lnTo>
                  <a:pt x="1" y="16627"/>
                </a:lnTo>
                <a:lnTo>
                  <a:pt x="1" y="905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7"/>
          <p:cNvSpPr/>
          <p:nvPr/>
        </p:nvSpPr>
        <p:spPr>
          <a:xfrm>
            <a:off x="8731586" y="3845514"/>
            <a:ext cx="314888" cy="265954"/>
          </a:xfrm>
          <a:custGeom>
            <a:rect b="b" l="l" r="r" t="t"/>
            <a:pathLst>
              <a:path extrusionOk="0" h="16234" w="19221">
                <a:moveTo>
                  <a:pt x="12838" y="1"/>
                </a:moveTo>
                <a:cubicBezTo>
                  <a:pt x="4509" y="548"/>
                  <a:pt x="588" y="4864"/>
                  <a:pt x="588" y="4864"/>
                </a:cubicBezTo>
                <a:lnTo>
                  <a:pt x="436" y="10791"/>
                </a:lnTo>
                <a:cubicBezTo>
                  <a:pt x="0" y="13945"/>
                  <a:pt x="2549" y="16234"/>
                  <a:pt x="5730" y="16234"/>
                </a:cubicBezTo>
                <a:cubicBezTo>
                  <a:pt x="6319" y="16234"/>
                  <a:pt x="6931" y="16155"/>
                  <a:pt x="7549" y="15989"/>
                </a:cubicBezTo>
                <a:lnTo>
                  <a:pt x="13141" y="14530"/>
                </a:lnTo>
                <a:lnTo>
                  <a:pt x="16333" y="11186"/>
                </a:lnTo>
                <a:lnTo>
                  <a:pt x="19221" y="7265"/>
                </a:lnTo>
                <a:lnTo>
                  <a:pt x="17488" y="5776"/>
                </a:lnTo>
                <a:lnTo>
                  <a:pt x="14084" y="7083"/>
                </a:lnTo>
                <a:lnTo>
                  <a:pt x="10953" y="8299"/>
                </a:lnTo>
                <a:lnTo>
                  <a:pt x="6181" y="8299"/>
                </a:lnTo>
                <a:lnTo>
                  <a:pt x="5421" y="6171"/>
                </a:lnTo>
                <a:cubicBezTo>
                  <a:pt x="9737" y="3891"/>
                  <a:pt x="12838" y="3648"/>
                  <a:pt x="12838" y="3648"/>
                </a:cubicBezTo>
                <a:lnTo>
                  <a:pt x="13476" y="2432"/>
                </a:lnTo>
                <a:lnTo>
                  <a:pt x="128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7"/>
          <p:cNvSpPr/>
          <p:nvPr/>
        </p:nvSpPr>
        <p:spPr>
          <a:xfrm>
            <a:off x="7894277" y="4085009"/>
            <a:ext cx="145919" cy="186253"/>
          </a:xfrm>
          <a:custGeom>
            <a:rect b="b" l="l" r="r" t="t"/>
            <a:pathLst>
              <a:path extrusionOk="0" h="11369" w="8907">
                <a:moveTo>
                  <a:pt x="3740" y="1"/>
                </a:moveTo>
                <a:lnTo>
                  <a:pt x="1" y="5533"/>
                </a:lnTo>
                <a:lnTo>
                  <a:pt x="4712" y="11369"/>
                </a:lnTo>
                <a:lnTo>
                  <a:pt x="8907" y="7843"/>
                </a:lnTo>
                <a:lnTo>
                  <a:pt x="37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7"/>
          <p:cNvSpPr/>
          <p:nvPr/>
        </p:nvSpPr>
        <p:spPr>
          <a:xfrm>
            <a:off x="7753873" y="4175631"/>
            <a:ext cx="305255" cy="369999"/>
          </a:xfrm>
          <a:custGeom>
            <a:rect b="b" l="l" r="r" t="t"/>
            <a:pathLst>
              <a:path extrusionOk="0" h="22585" w="18633">
                <a:moveTo>
                  <a:pt x="8572" y="1"/>
                </a:moveTo>
                <a:cubicBezTo>
                  <a:pt x="2645" y="1065"/>
                  <a:pt x="426" y="9758"/>
                  <a:pt x="0" y="22190"/>
                </a:cubicBezTo>
                <a:cubicBezTo>
                  <a:pt x="0" y="22190"/>
                  <a:pt x="1824" y="22402"/>
                  <a:pt x="3313" y="21551"/>
                </a:cubicBezTo>
                <a:cubicBezTo>
                  <a:pt x="4013" y="21156"/>
                  <a:pt x="4712" y="20792"/>
                  <a:pt x="5532" y="20670"/>
                </a:cubicBezTo>
                <a:cubicBezTo>
                  <a:pt x="7265" y="20244"/>
                  <a:pt x="10122" y="19971"/>
                  <a:pt x="12311" y="21612"/>
                </a:cubicBezTo>
                <a:cubicBezTo>
                  <a:pt x="12311" y="21612"/>
                  <a:pt x="13283" y="22585"/>
                  <a:pt x="15168" y="21764"/>
                </a:cubicBezTo>
                <a:cubicBezTo>
                  <a:pt x="15168" y="21764"/>
                  <a:pt x="18633" y="9758"/>
                  <a:pt x="14408" y="370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7"/>
          <p:cNvSpPr/>
          <p:nvPr/>
        </p:nvSpPr>
        <p:spPr>
          <a:xfrm>
            <a:off x="7725992" y="4503913"/>
            <a:ext cx="198703" cy="255321"/>
          </a:xfrm>
          <a:custGeom>
            <a:rect b="b" l="l" r="r" t="t"/>
            <a:pathLst>
              <a:path extrusionOk="0" h="15585" w="12129">
                <a:moveTo>
                  <a:pt x="9279" y="1"/>
                </a:moveTo>
                <a:cubicBezTo>
                  <a:pt x="8415" y="1"/>
                  <a:pt x="7123" y="170"/>
                  <a:pt x="5958" y="995"/>
                </a:cubicBezTo>
                <a:cubicBezTo>
                  <a:pt x="5958" y="995"/>
                  <a:pt x="0" y="8563"/>
                  <a:pt x="4104" y="15585"/>
                </a:cubicBezTo>
                <a:lnTo>
                  <a:pt x="6353" y="14247"/>
                </a:lnTo>
                <a:cubicBezTo>
                  <a:pt x="6353" y="14247"/>
                  <a:pt x="3283" y="8411"/>
                  <a:pt x="7994" y="5098"/>
                </a:cubicBezTo>
                <a:lnTo>
                  <a:pt x="8663" y="4855"/>
                </a:lnTo>
                <a:lnTo>
                  <a:pt x="8663" y="6618"/>
                </a:lnTo>
                <a:lnTo>
                  <a:pt x="8663" y="13791"/>
                </a:lnTo>
                <a:lnTo>
                  <a:pt x="11672" y="13791"/>
                </a:lnTo>
                <a:lnTo>
                  <a:pt x="11672" y="6679"/>
                </a:lnTo>
                <a:lnTo>
                  <a:pt x="12128" y="569"/>
                </a:lnTo>
                <a:cubicBezTo>
                  <a:pt x="11429" y="235"/>
                  <a:pt x="10791" y="113"/>
                  <a:pt x="10274" y="83"/>
                </a:cubicBezTo>
                <a:cubicBezTo>
                  <a:pt x="10274" y="83"/>
                  <a:pt x="9880" y="1"/>
                  <a:pt x="92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7"/>
          <p:cNvSpPr/>
          <p:nvPr/>
        </p:nvSpPr>
        <p:spPr>
          <a:xfrm>
            <a:off x="7952546" y="3892315"/>
            <a:ext cx="644864" cy="931198"/>
          </a:xfrm>
          <a:custGeom>
            <a:rect b="b" l="l" r="r" t="t"/>
            <a:pathLst>
              <a:path extrusionOk="0" h="56841" w="39363">
                <a:moveTo>
                  <a:pt x="39211" y="12463"/>
                </a:moveTo>
                <a:cubicBezTo>
                  <a:pt x="38846" y="20700"/>
                  <a:pt x="37326" y="37904"/>
                  <a:pt x="31551" y="48938"/>
                </a:cubicBezTo>
                <a:cubicBezTo>
                  <a:pt x="28663" y="54470"/>
                  <a:pt x="22888" y="56841"/>
                  <a:pt x="17569" y="56050"/>
                </a:cubicBezTo>
                <a:cubicBezTo>
                  <a:pt x="13496" y="55442"/>
                  <a:pt x="9666" y="53011"/>
                  <a:pt x="7538" y="48695"/>
                </a:cubicBezTo>
                <a:cubicBezTo>
                  <a:pt x="3648" y="40913"/>
                  <a:pt x="1246" y="28785"/>
                  <a:pt x="243" y="12767"/>
                </a:cubicBezTo>
                <a:cubicBezTo>
                  <a:pt x="0" y="9393"/>
                  <a:pt x="1794" y="6262"/>
                  <a:pt x="4712" y="4682"/>
                </a:cubicBezTo>
                <a:cubicBezTo>
                  <a:pt x="5198" y="4408"/>
                  <a:pt x="5745" y="4165"/>
                  <a:pt x="6322" y="3983"/>
                </a:cubicBezTo>
                <a:cubicBezTo>
                  <a:pt x="6930" y="3800"/>
                  <a:pt x="7508" y="3618"/>
                  <a:pt x="8207" y="3436"/>
                </a:cubicBezTo>
                <a:cubicBezTo>
                  <a:pt x="15380" y="1521"/>
                  <a:pt x="25989" y="1"/>
                  <a:pt x="34590" y="4378"/>
                </a:cubicBezTo>
                <a:cubicBezTo>
                  <a:pt x="34682" y="4408"/>
                  <a:pt x="34773" y="4469"/>
                  <a:pt x="34894" y="4530"/>
                </a:cubicBezTo>
                <a:cubicBezTo>
                  <a:pt x="37660" y="6141"/>
                  <a:pt x="39363" y="9180"/>
                  <a:pt x="39211" y="12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7"/>
          <p:cNvSpPr/>
          <p:nvPr/>
        </p:nvSpPr>
        <p:spPr>
          <a:xfrm>
            <a:off x="7952546" y="3892315"/>
            <a:ext cx="570668" cy="918256"/>
          </a:xfrm>
          <a:custGeom>
            <a:rect b="b" l="l" r="r" t="t"/>
            <a:pathLst>
              <a:path extrusionOk="0" h="56051" w="34834">
                <a:moveTo>
                  <a:pt x="34834" y="4560"/>
                </a:moveTo>
                <a:cubicBezTo>
                  <a:pt x="26171" y="1"/>
                  <a:pt x="15472" y="1521"/>
                  <a:pt x="8177" y="3466"/>
                </a:cubicBezTo>
                <a:cubicBezTo>
                  <a:pt x="7508" y="3648"/>
                  <a:pt x="6870" y="3831"/>
                  <a:pt x="6262" y="3983"/>
                </a:cubicBezTo>
                <a:cubicBezTo>
                  <a:pt x="5684" y="4135"/>
                  <a:pt x="5167" y="4378"/>
                  <a:pt x="4681" y="4682"/>
                </a:cubicBezTo>
                <a:cubicBezTo>
                  <a:pt x="1794" y="6232"/>
                  <a:pt x="0" y="9332"/>
                  <a:pt x="183" y="12767"/>
                </a:cubicBezTo>
                <a:cubicBezTo>
                  <a:pt x="1216" y="28785"/>
                  <a:pt x="3617" y="40913"/>
                  <a:pt x="7478" y="48695"/>
                </a:cubicBezTo>
                <a:cubicBezTo>
                  <a:pt x="9605" y="53011"/>
                  <a:pt x="13435" y="55442"/>
                  <a:pt x="17508" y="56050"/>
                </a:cubicBezTo>
                <a:cubicBezTo>
                  <a:pt x="10608" y="42403"/>
                  <a:pt x="7326" y="31673"/>
                  <a:pt x="6140" y="23405"/>
                </a:cubicBezTo>
                <a:cubicBezTo>
                  <a:pt x="5046" y="15685"/>
                  <a:pt x="11095" y="8724"/>
                  <a:pt x="18876" y="8876"/>
                </a:cubicBezTo>
                <a:lnTo>
                  <a:pt x="19666" y="8876"/>
                </a:lnTo>
                <a:cubicBezTo>
                  <a:pt x="27022" y="8876"/>
                  <a:pt x="33131" y="7053"/>
                  <a:pt x="34834" y="4560"/>
                </a:cubicBezTo>
                <a:close/>
              </a:path>
            </a:pathLst>
          </a:custGeom>
          <a:solidFill>
            <a:srgbClr val="134F5C">
              <a:alpha val="56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7"/>
          <p:cNvSpPr/>
          <p:nvPr/>
        </p:nvSpPr>
        <p:spPr>
          <a:xfrm>
            <a:off x="7683172" y="3061797"/>
            <a:ext cx="986456" cy="960064"/>
          </a:xfrm>
          <a:custGeom>
            <a:rect b="b" l="l" r="r" t="t"/>
            <a:pathLst>
              <a:path extrusionOk="0" h="58603" w="60214">
                <a:moveTo>
                  <a:pt x="60032" y="33982"/>
                </a:moveTo>
                <a:cubicBezTo>
                  <a:pt x="58968" y="49788"/>
                  <a:pt x="41794" y="54347"/>
                  <a:pt x="38451" y="55077"/>
                </a:cubicBezTo>
                <a:cubicBezTo>
                  <a:pt x="37964" y="55168"/>
                  <a:pt x="37508" y="55290"/>
                  <a:pt x="36992" y="55442"/>
                </a:cubicBezTo>
                <a:cubicBezTo>
                  <a:pt x="35533" y="55867"/>
                  <a:pt x="34104" y="56171"/>
                  <a:pt x="32797" y="56445"/>
                </a:cubicBezTo>
                <a:cubicBezTo>
                  <a:pt x="20943" y="58603"/>
                  <a:pt x="13678" y="54834"/>
                  <a:pt x="9332" y="50548"/>
                </a:cubicBezTo>
                <a:cubicBezTo>
                  <a:pt x="5836" y="47052"/>
                  <a:pt x="3708" y="42493"/>
                  <a:pt x="3009" y="37630"/>
                </a:cubicBezTo>
                <a:cubicBezTo>
                  <a:pt x="0" y="16961"/>
                  <a:pt x="10304" y="8480"/>
                  <a:pt x="17690" y="5137"/>
                </a:cubicBezTo>
                <a:cubicBezTo>
                  <a:pt x="21551" y="3404"/>
                  <a:pt x="24590" y="3009"/>
                  <a:pt x="24590" y="3009"/>
                </a:cubicBezTo>
                <a:cubicBezTo>
                  <a:pt x="37083" y="0"/>
                  <a:pt x="45898" y="3100"/>
                  <a:pt x="51946" y="10912"/>
                </a:cubicBezTo>
                <a:cubicBezTo>
                  <a:pt x="55047" y="14894"/>
                  <a:pt x="57418" y="20152"/>
                  <a:pt x="59150" y="26414"/>
                </a:cubicBezTo>
                <a:cubicBezTo>
                  <a:pt x="59880" y="28876"/>
                  <a:pt x="60214" y="31429"/>
                  <a:pt x="60032" y="3398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7"/>
          <p:cNvSpPr/>
          <p:nvPr/>
        </p:nvSpPr>
        <p:spPr>
          <a:xfrm>
            <a:off x="7683172" y="3145931"/>
            <a:ext cx="537313" cy="875923"/>
          </a:xfrm>
          <a:custGeom>
            <a:rect b="b" l="l" r="r" t="t"/>
            <a:pathLst>
              <a:path extrusionOk="0" h="53467" w="32798">
                <a:moveTo>
                  <a:pt x="32797" y="51309"/>
                </a:moveTo>
                <a:cubicBezTo>
                  <a:pt x="20943" y="53467"/>
                  <a:pt x="13678" y="49698"/>
                  <a:pt x="9332" y="45412"/>
                </a:cubicBezTo>
                <a:cubicBezTo>
                  <a:pt x="5836" y="41916"/>
                  <a:pt x="3708" y="37357"/>
                  <a:pt x="3009" y="32494"/>
                </a:cubicBezTo>
                <a:cubicBezTo>
                  <a:pt x="0" y="11825"/>
                  <a:pt x="10304" y="3344"/>
                  <a:pt x="17690" y="1"/>
                </a:cubicBezTo>
                <a:cubicBezTo>
                  <a:pt x="10699" y="12949"/>
                  <a:pt x="122" y="41157"/>
                  <a:pt x="32797" y="51309"/>
                </a:cubicBezTo>
                <a:close/>
              </a:path>
            </a:pathLst>
          </a:custGeom>
          <a:solidFill>
            <a:srgbClr val="134F5C">
              <a:alpha val="566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7"/>
          <p:cNvSpPr/>
          <p:nvPr/>
        </p:nvSpPr>
        <p:spPr>
          <a:xfrm>
            <a:off x="7855427" y="3220810"/>
            <a:ext cx="723058" cy="512068"/>
          </a:xfrm>
          <a:custGeom>
            <a:rect b="b" l="l" r="r" t="t"/>
            <a:pathLst>
              <a:path extrusionOk="0" h="31257" w="44136">
                <a:moveTo>
                  <a:pt x="27905" y="1"/>
                </a:moveTo>
                <a:cubicBezTo>
                  <a:pt x="24936" y="1"/>
                  <a:pt x="21964" y="419"/>
                  <a:pt x="19089" y="1296"/>
                </a:cubicBezTo>
                <a:cubicBezTo>
                  <a:pt x="10700" y="3789"/>
                  <a:pt x="5198" y="9290"/>
                  <a:pt x="1551" y="16676"/>
                </a:cubicBezTo>
                <a:cubicBezTo>
                  <a:pt x="335" y="19108"/>
                  <a:pt x="1" y="21874"/>
                  <a:pt x="639" y="24549"/>
                </a:cubicBezTo>
                <a:cubicBezTo>
                  <a:pt x="1437" y="27790"/>
                  <a:pt x="3830" y="31257"/>
                  <a:pt x="10420" y="31257"/>
                </a:cubicBezTo>
                <a:cubicBezTo>
                  <a:pt x="11863" y="31257"/>
                  <a:pt x="13508" y="31091"/>
                  <a:pt x="15381" y="30719"/>
                </a:cubicBezTo>
                <a:cubicBezTo>
                  <a:pt x="15381" y="30719"/>
                  <a:pt x="31764" y="28136"/>
                  <a:pt x="39819" y="23941"/>
                </a:cubicBezTo>
                <a:cubicBezTo>
                  <a:pt x="42494" y="22512"/>
                  <a:pt x="44135" y="19716"/>
                  <a:pt x="44014" y="16707"/>
                </a:cubicBezTo>
                <a:cubicBezTo>
                  <a:pt x="42281" y="10445"/>
                  <a:pt x="39910" y="5187"/>
                  <a:pt x="36779" y="1235"/>
                </a:cubicBezTo>
                <a:cubicBezTo>
                  <a:pt x="33894" y="426"/>
                  <a:pt x="30901" y="1"/>
                  <a:pt x="279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7"/>
          <p:cNvSpPr/>
          <p:nvPr/>
        </p:nvSpPr>
        <p:spPr>
          <a:xfrm>
            <a:off x="8038641" y="3516887"/>
            <a:ext cx="129979" cy="66251"/>
          </a:xfrm>
          <a:custGeom>
            <a:rect b="b" l="l" r="r" t="t"/>
            <a:pathLst>
              <a:path extrusionOk="0" h="4044" w="7934">
                <a:moveTo>
                  <a:pt x="7721" y="2280"/>
                </a:moveTo>
                <a:cubicBezTo>
                  <a:pt x="7721" y="2280"/>
                  <a:pt x="5472" y="1"/>
                  <a:pt x="1581" y="1490"/>
                </a:cubicBezTo>
                <a:cubicBezTo>
                  <a:pt x="1125" y="1672"/>
                  <a:pt x="639" y="1976"/>
                  <a:pt x="335" y="2402"/>
                </a:cubicBezTo>
                <a:cubicBezTo>
                  <a:pt x="31" y="2767"/>
                  <a:pt x="1" y="3435"/>
                  <a:pt x="396" y="3739"/>
                </a:cubicBezTo>
                <a:cubicBezTo>
                  <a:pt x="852" y="4043"/>
                  <a:pt x="1399" y="3830"/>
                  <a:pt x="1824" y="3618"/>
                </a:cubicBezTo>
                <a:cubicBezTo>
                  <a:pt x="2372" y="3314"/>
                  <a:pt x="2919" y="3010"/>
                  <a:pt x="3527" y="2827"/>
                </a:cubicBezTo>
                <a:cubicBezTo>
                  <a:pt x="4864" y="2402"/>
                  <a:pt x="6262" y="2311"/>
                  <a:pt x="7630" y="2615"/>
                </a:cubicBezTo>
                <a:cubicBezTo>
                  <a:pt x="7812" y="2675"/>
                  <a:pt x="7934" y="2311"/>
                  <a:pt x="7721" y="2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7"/>
          <p:cNvSpPr/>
          <p:nvPr/>
        </p:nvSpPr>
        <p:spPr>
          <a:xfrm>
            <a:off x="8398145" y="3426265"/>
            <a:ext cx="59272" cy="66251"/>
          </a:xfrm>
          <a:custGeom>
            <a:rect b="b" l="l" r="r" t="t"/>
            <a:pathLst>
              <a:path extrusionOk="0" h="4044" w="3618">
                <a:moveTo>
                  <a:pt x="2493" y="153"/>
                </a:moveTo>
                <a:cubicBezTo>
                  <a:pt x="1733" y="1"/>
                  <a:pt x="1003" y="365"/>
                  <a:pt x="578" y="973"/>
                </a:cubicBezTo>
                <a:cubicBezTo>
                  <a:pt x="0" y="1764"/>
                  <a:pt x="244" y="4043"/>
                  <a:pt x="244" y="4043"/>
                </a:cubicBezTo>
                <a:cubicBezTo>
                  <a:pt x="244" y="4013"/>
                  <a:pt x="274" y="3982"/>
                  <a:pt x="274" y="3922"/>
                </a:cubicBezTo>
                <a:cubicBezTo>
                  <a:pt x="304" y="3891"/>
                  <a:pt x="335" y="3861"/>
                  <a:pt x="335" y="3770"/>
                </a:cubicBezTo>
                <a:lnTo>
                  <a:pt x="335" y="3739"/>
                </a:lnTo>
                <a:cubicBezTo>
                  <a:pt x="517" y="3526"/>
                  <a:pt x="700" y="3283"/>
                  <a:pt x="912" y="3101"/>
                </a:cubicBezTo>
                <a:cubicBezTo>
                  <a:pt x="1216" y="2888"/>
                  <a:pt x="1551" y="2767"/>
                  <a:pt x="1946" y="2675"/>
                </a:cubicBezTo>
                <a:cubicBezTo>
                  <a:pt x="2584" y="2523"/>
                  <a:pt x="3344" y="2371"/>
                  <a:pt x="3496" y="1612"/>
                </a:cubicBezTo>
                <a:cubicBezTo>
                  <a:pt x="3618" y="973"/>
                  <a:pt x="3131" y="274"/>
                  <a:pt x="2493" y="1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7"/>
          <p:cNvSpPr/>
          <p:nvPr/>
        </p:nvSpPr>
        <p:spPr>
          <a:xfrm>
            <a:off x="8146730" y="4155727"/>
            <a:ext cx="257959" cy="231567"/>
          </a:xfrm>
          <a:custGeom>
            <a:rect b="b" l="l" r="r" t="t"/>
            <a:pathLst>
              <a:path extrusionOk="0" h="14135" w="15746">
                <a:moveTo>
                  <a:pt x="7873" y="0"/>
                </a:moveTo>
                <a:cubicBezTo>
                  <a:pt x="3526" y="0"/>
                  <a:pt x="1" y="3161"/>
                  <a:pt x="1" y="7052"/>
                </a:cubicBezTo>
                <a:cubicBezTo>
                  <a:pt x="1" y="10943"/>
                  <a:pt x="3526" y="14134"/>
                  <a:pt x="7873" y="14134"/>
                </a:cubicBezTo>
                <a:cubicBezTo>
                  <a:pt x="12220" y="14134"/>
                  <a:pt x="15745" y="10943"/>
                  <a:pt x="15745" y="7052"/>
                </a:cubicBezTo>
                <a:cubicBezTo>
                  <a:pt x="15745" y="3161"/>
                  <a:pt x="12220" y="0"/>
                  <a:pt x="787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7"/>
          <p:cNvSpPr/>
          <p:nvPr/>
        </p:nvSpPr>
        <p:spPr>
          <a:xfrm>
            <a:off x="8179099" y="4184608"/>
            <a:ext cx="193215" cy="173294"/>
          </a:xfrm>
          <a:custGeom>
            <a:rect b="b" l="l" r="r" t="t"/>
            <a:pathLst>
              <a:path extrusionOk="0" h="10578" w="11794">
                <a:moveTo>
                  <a:pt x="11794" y="5289"/>
                </a:moveTo>
                <a:cubicBezTo>
                  <a:pt x="11794" y="8207"/>
                  <a:pt x="9149" y="10578"/>
                  <a:pt x="5897" y="10578"/>
                </a:cubicBezTo>
                <a:cubicBezTo>
                  <a:pt x="2645" y="10578"/>
                  <a:pt x="0" y="8207"/>
                  <a:pt x="0" y="5289"/>
                </a:cubicBezTo>
                <a:cubicBezTo>
                  <a:pt x="0" y="2371"/>
                  <a:pt x="2645" y="0"/>
                  <a:pt x="5897" y="0"/>
                </a:cubicBezTo>
                <a:cubicBezTo>
                  <a:pt x="9149" y="0"/>
                  <a:pt x="11794" y="2371"/>
                  <a:pt x="11794" y="52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7"/>
          <p:cNvSpPr/>
          <p:nvPr/>
        </p:nvSpPr>
        <p:spPr>
          <a:xfrm>
            <a:off x="8723789" y="3493609"/>
            <a:ext cx="372489" cy="423651"/>
          </a:xfrm>
          <a:custGeom>
            <a:rect b="b" l="l" r="r" t="t"/>
            <a:pathLst>
              <a:path extrusionOk="0" h="25860" w="22737">
                <a:moveTo>
                  <a:pt x="11095" y="631"/>
                </a:moveTo>
                <a:lnTo>
                  <a:pt x="11095" y="8899"/>
                </a:lnTo>
                <a:lnTo>
                  <a:pt x="1034" y="4309"/>
                </a:lnTo>
                <a:lnTo>
                  <a:pt x="11095" y="631"/>
                </a:lnTo>
                <a:close/>
                <a:moveTo>
                  <a:pt x="11611" y="631"/>
                </a:moveTo>
                <a:lnTo>
                  <a:pt x="21703" y="4279"/>
                </a:lnTo>
                <a:lnTo>
                  <a:pt x="11611" y="8899"/>
                </a:lnTo>
                <a:lnTo>
                  <a:pt x="11611" y="631"/>
                </a:lnTo>
                <a:close/>
                <a:moveTo>
                  <a:pt x="22128" y="4704"/>
                </a:moveTo>
                <a:lnTo>
                  <a:pt x="22159" y="19385"/>
                </a:lnTo>
                <a:lnTo>
                  <a:pt x="11642" y="14431"/>
                </a:lnTo>
                <a:lnTo>
                  <a:pt x="11642" y="9507"/>
                </a:lnTo>
                <a:lnTo>
                  <a:pt x="11611" y="9507"/>
                </a:lnTo>
                <a:lnTo>
                  <a:pt x="22128" y="4704"/>
                </a:lnTo>
                <a:close/>
                <a:moveTo>
                  <a:pt x="578" y="4704"/>
                </a:moveTo>
                <a:lnTo>
                  <a:pt x="11064" y="9507"/>
                </a:lnTo>
                <a:lnTo>
                  <a:pt x="11064" y="14431"/>
                </a:lnTo>
                <a:lnTo>
                  <a:pt x="578" y="19416"/>
                </a:lnTo>
                <a:lnTo>
                  <a:pt x="578" y="4704"/>
                </a:lnTo>
                <a:close/>
                <a:moveTo>
                  <a:pt x="11095" y="15039"/>
                </a:moveTo>
                <a:lnTo>
                  <a:pt x="11095" y="25161"/>
                </a:lnTo>
                <a:lnTo>
                  <a:pt x="912" y="19902"/>
                </a:lnTo>
                <a:lnTo>
                  <a:pt x="11095" y="15039"/>
                </a:lnTo>
                <a:close/>
                <a:moveTo>
                  <a:pt x="11611" y="15039"/>
                </a:moveTo>
                <a:lnTo>
                  <a:pt x="21824" y="19841"/>
                </a:lnTo>
                <a:lnTo>
                  <a:pt x="11611" y="25161"/>
                </a:lnTo>
                <a:lnTo>
                  <a:pt x="11611" y="15039"/>
                </a:lnTo>
                <a:close/>
                <a:moveTo>
                  <a:pt x="11338" y="1"/>
                </a:moveTo>
                <a:cubicBezTo>
                  <a:pt x="11307" y="1"/>
                  <a:pt x="11277" y="8"/>
                  <a:pt x="11247" y="23"/>
                </a:cubicBezTo>
                <a:lnTo>
                  <a:pt x="183" y="4036"/>
                </a:lnTo>
                <a:lnTo>
                  <a:pt x="122" y="4036"/>
                </a:lnTo>
                <a:lnTo>
                  <a:pt x="61" y="4096"/>
                </a:lnTo>
                <a:lnTo>
                  <a:pt x="31" y="4127"/>
                </a:lnTo>
                <a:cubicBezTo>
                  <a:pt x="0" y="4157"/>
                  <a:pt x="0" y="4188"/>
                  <a:pt x="0" y="4248"/>
                </a:cubicBezTo>
                <a:lnTo>
                  <a:pt x="0" y="4279"/>
                </a:lnTo>
                <a:lnTo>
                  <a:pt x="0" y="19841"/>
                </a:lnTo>
                <a:cubicBezTo>
                  <a:pt x="0" y="19902"/>
                  <a:pt x="0" y="19933"/>
                  <a:pt x="31" y="19963"/>
                </a:cubicBezTo>
                <a:cubicBezTo>
                  <a:pt x="31" y="19993"/>
                  <a:pt x="61" y="19993"/>
                  <a:pt x="61" y="20054"/>
                </a:cubicBezTo>
                <a:lnTo>
                  <a:pt x="122" y="20084"/>
                </a:lnTo>
                <a:lnTo>
                  <a:pt x="11155" y="25829"/>
                </a:lnTo>
                <a:cubicBezTo>
                  <a:pt x="11216" y="25860"/>
                  <a:pt x="11247" y="25860"/>
                  <a:pt x="11277" y="25860"/>
                </a:cubicBezTo>
                <a:cubicBezTo>
                  <a:pt x="11307" y="25860"/>
                  <a:pt x="11368" y="25860"/>
                  <a:pt x="11399" y="25829"/>
                </a:cubicBezTo>
                <a:lnTo>
                  <a:pt x="22493" y="19993"/>
                </a:lnTo>
                <a:lnTo>
                  <a:pt x="22523" y="19963"/>
                </a:lnTo>
                <a:cubicBezTo>
                  <a:pt x="22554" y="19933"/>
                  <a:pt x="22554" y="19933"/>
                  <a:pt x="22554" y="19902"/>
                </a:cubicBezTo>
                <a:cubicBezTo>
                  <a:pt x="22736" y="19902"/>
                  <a:pt x="22736" y="19841"/>
                  <a:pt x="22736" y="19811"/>
                </a:cubicBezTo>
                <a:lnTo>
                  <a:pt x="22675" y="4279"/>
                </a:lnTo>
                <a:lnTo>
                  <a:pt x="22675" y="4248"/>
                </a:lnTo>
                <a:cubicBezTo>
                  <a:pt x="22675" y="4188"/>
                  <a:pt x="22675" y="4157"/>
                  <a:pt x="22645" y="4127"/>
                </a:cubicBezTo>
                <a:lnTo>
                  <a:pt x="22615" y="4096"/>
                </a:lnTo>
                <a:lnTo>
                  <a:pt x="22554" y="4036"/>
                </a:lnTo>
                <a:lnTo>
                  <a:pt x="22493" y="4036"/>
                </a:lnTo>
                <a:lnTo>
                  <a:pt x="11429" y="23"/>
                </a:lnTo>
                <a:cubicBezTo>
                  <a:pt x="11399" y="8"/>
                  <a:pt x="11368" y="1"/>
                  <a:pt x="1133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8"/>
          <p:cNvSpPr txBox="1"/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L-фаза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38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Анализ и поиск аномалий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8" name="Google Shape;758;p38"/>
          <p:cNvSpPr txBox="1"/>
          <p:nvPr>
            <p:ph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759" name="Google Shape;759;p38"/>
          <p:cNvCxnSpPr>
            <a:stCxn id="757" idx="3"/>
          </p:cNvCxnSpPr>
          <p:nvPr/>
        </p:nvCxnSpPr>
        <p:spPr>
          <a:xfrm flipH="1" rot="10800000">
            <a:off x="4764900" y="1058050"/>
            <a:ext cx="240900" cy="2436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60" name="Google Shape;760;p38"/>
          <p:cNvCxnSpPr/>
          <p:nvPr/>
        </p:nvCxnSpPr>
        <p:spPr>
          <a:xfrm flipH="1" rot="10800000">
            <a:off x="-329025" y="4087775"/>
            <a:ext cx="3096900" cy="91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61" name="Google Shape;761;p38"/>
          <p:cNvSpPr/>
          <p:nvPr/>
        </p:nvSpPr>
        <p:spPr>
          <a:xfrm>
            <a:off x="8365731" y="3311510"/>
            <a:ext cx="412338" cy="411893"/>
          </a:xfrm>
          <a:custGeom>
            <a:rect b="b" l="l" r="r" t="t"/>
            <a:pathLst>
              <a:path extrusionOk="0" fill="none" h="6486" w="6493">
                <a:moveTo>
                  <a:pt x="6486" y="3027"/>
                </a:moveTo>
                <a:cubicBezTo>
                  <a:pt x="6475" y="2929"/>
                  <a:pt x="6417" y="2837"/>
                  <a:pt x="6325" y="2803"/>
                </a:cubicBezTo>
                <a:lnTo>
                  <a:pt x="6084" y="2693"/>
                </a:lnTo>
                <a:cubicBezTo>
                  <a:pt x="6009" y="2665"/>
                  <a:pt x="5951" y="2601"/>
                  <a:pt x="5928" y="2521"/>
                </a:cubicBezTo>
                <a:lnTo>
                  <a:pt x="5928" y="2521"/>
                </a:lnTo>
                <a:cubicBezTo>
                  <a:pt x="5911" y="2446"/>
                  <a:pt x="5922" y="2365"/>
                  <a:pt x="5974" y="2302"/>
                </a:cubicBezTo>
                <a:lnTo>
                  <a:pt x="6130" y="2083"/>
                </a:lnTo>
                <a:cubicBezTo>
                  <a:pt x="6187" y="2009"/>
                  <a:pt x="6204" y="1899"/>
                  <a:pt x="6153" y="1813"/>
                </a:cubicBezTo>
                <a:cubicBezTo>
                  <a:pt x="6089" y="1681"/>
                  <a:pt x="6014" y="1560"/>
                  <a:pt x="5945" y="1445"/>
                </a:cubicBezTo>
                <a:cubicBezTo>
                  <a:pt x="5888" y="1364"/>
                  <a:pt x="5796" y="1312"/>
                  <a:pt x="5692" y="1330"/>
                </a:cubicBezTo>
                <a:lnTo>
                  <a:pt x="5427" y="1358"/>
                </a:lnTo>
                <a:cubicBezTo>
                  <a:pt x="5347" y="1364"/>
                  <a:pt x="5266" y="1335"/>
                  <a:pt x="5209" y="1278"/>
                </a:cubicBezTo>
                <a:lnTo>
                  <a:pt x="5209" y="1278"/>
                </a:lnTo>
                <a:cubicBezTo>
                  <a:pt x="5151" y="1220"/>
                  <a:pt x="5122" y="1145"/>
                  <a:pt x="5134" y="1065"/>
                </a:cubicBezTo>
                <a:lnTo>
                  <a:pt x="5163" y="800"/>
                </a:lnTo>
                <a:cubicBezTo>
                  <a:pt x="5174" y="696"/>
                  <a:pt x="5122" y="604"/>
                  <a:pt x="5048" y="547"/>
                </a:cubicBezTo>
                <a:cubicBezTo>
                  <a:pt x="4927" y="466"/>
                  <a:pt x="4806" y="397"/>
                  <a:pt x="4679" y="340"/>
                </a:cubicBezTo>
                <a:cubicBezTo>
                  <a:pt x="4593" y="294"/>
                  <a:pt x="4484" y="299"/>
                  <a:pt x="4403" y="357"/>
                </a:cubicBezTo>
                <a:lnTo>
                  <a:pt x="4190" y="518"/>
                </a:lnTo>
                <a:cubicBezTo>
                  <a:pt x="4127" y="570"/>
                  <a:pt x="4046" y="581"/>
                  <a:pt x="3966" y="558"/>
                </a:cubicBezTo>
                <a:lnTo>
                  <a:pt x="3966" y="558"/>
                </a:lnTo>
                <a:cubicBezTo>
                  <a:pt x="3885" y="535"/>
                  <a:pt x="3822" y="489"/>
                  <a:pt x="3793" y="409"/>
                </a:cubicBezTo>
                <a:lnTo>
                  <a:pt x="3684" y="167"/>
                </a:lnTo>
                <a:cubicBezTo>
                  <a:pt x="3649" y="81"/>
                  <a:pt x="3563" y="12"/>
                  <a:pt x="3459" y="6"/>
                </a:cubicBezTo>
                <a:cubicBezTo>
                  <a:pt x="3390" y="0"/>
                  <a:pt x="3315" y="0"/>
                  <a:pt x="3246" y="0"/>
                </a:cubicBezTo>
                <a:cubicBezTo>
                  <a:pt x="3172" y="0"/>
                  <a:pt x="3103" y="0"/>
                  <a:pt x="3028" y="6"/>
                </a:cubicBezTo>
                <a:cubicBezTo>
                  <a:pt x="2930" y="12"/>
                  <a:pt x="2849" y="69"/>
                  <a:pt x="2809" y="167"/>
                </a:cubicBezTo>
                <a:lnTo>
                  <a:pt x="2700" y="409"/>
                </a:lnTo>
                <a:cubicBezTo>
                  <a:pt x="2671" y="484"/>
                  <a:pt x="2608" y="541"/>
                  <a:pt x="2527" y="558"/>
                </a:cubicBezTo>
                <a:lnTo>
                  <a:pt x="2527" y="558"/>
                </a:lnTo>
                <a:cubicBezTo>
                  <a:pt x="2446" y="581"/>
                  <a:pt x="2366" y="570"/>
                  <a:pt x="2303" y="518"/>
                </a:cubicBezTo>
                <a:lnTo>
                  <a:pt x="2090" y="357"/>
                </a:lnTo>
                <a:cubicBezTo>
                  <a:pt x="2009" y="299"/>
                  <a:pt x="1900" y="288"/>
                  <a:pt x="1813" y="340"/>
                </a:cubicBezTo>
                <a:cubicBezTo>
                  <a:pt x="1687" y="403"/>
                  <a:pt x="1560" y="472"/>
                  <a:pt x="1445" y="547"/>
                </a:cubicBezTo>
                <a:cubicBezTo>
                  <a:pt x="1370" y="604"/>
                  <a:pt x="1319" y="696"/>
                  <a:pt x="1330" y="800"/>
                </a:cubicBezTo>
                <a:lnTo>
                  <a:pt x="1359" y="1065"/>
                </a:lnTo>
                <a:cubicBezTo>
                  <a:pt x="1370" y="1145"/>
                  <a:pt x="1342" y="1220"/>
                  <a:pt x="1284" y="1278"/>
                </a:cubicBezTo>
                <a:lnTo>
                  <a:pt x="1284" y="1278"/>
                </a:lnTo>
                <a:cubicBezTo>
                  <a:pt x="1226" y="1335"/>
                  <a:pt x="1146" y="1364"/>
                  <a:pt x="1065" y="1358"/>
                </a:cubicBezTo>
                <a:lnTo>
                  <a:pt x="801" y="1330"/>
                </a:lnTo>
                <a:cubicBezTo>
                  <a:pt x="697" y="1318"/>
                  <a:pt x="605" y="1364"/>
                  <a:pt x="547" y="1445"/>
                </a:cubicBezTo>
                <a:cubicBezTo>
                  <a:pt x="467" y="1560"/>
                  <a:pt x="398" y="1681"/>
                  <a:pt x="340" y="1813"/>
                </a:cubicBezTo>
                <a:cubicBezTo>
                  <a:pt x="294" y="1899"/>
                  <a:pt x="306" y="2003"/>
                  <a:pt x="363" y="2083"/>
                </a:cubicBezTo>
                <a:lnTo>
                  <a:pt x="519" y="2302"/>
                </a:lnTo>
                <a:cubicBezTo>
                  <a:pt x="570" y="2365"/>
                  <a:pt x="582" y="2446"/>
                  <a:pt x="565" y="2521"/>
                </a:cubicBezTo>
                <a:lnTo>
                  <a:pt x="565" y="2521"/>
                </a:lnTo>
                <a:cubicBezTo>
                  <a:pt x="542" y="2601"/>
                  <a:pt x="490" y="2665"/>
                  <a:pt x="409" y="2693"/>
                </a:cubicBezTo>
                <a:lnTo>
                  <a:pt x="168" y="2803"/>
                </a:lnTo>
                <a:cubicBezTo>
                  <a:pt x="81" y="2837"/>
                  <a:pt x="18" y="2924"/>
                  <a:pt x="6" y="3027"/>
                </a:cubicBezTo>
                <a:cubicBezTo>
                  <a:pt x="1" y="3102"/>
                  <a:pt x="1" y="3171"/>
                  <a:pt x="1" y="3246"/>
                </a:cubicBezTo>
                <a:cubicBezTo>
                  <a:pt x="1" y="3315"/>
                  <a:pt x="1" y="3390"/>
                  <a:pt x="6" y="3459"/>
                </a:cubicBezTo>
                <a:cubicBezTo>
                  <a:pt x="18" y="3557"/>
                  <a:pt x="75" y="3637"/>
                  <a:pt x="168" y="3683"/>
                </a:cubicBezTo>
                <a:lnTo>
                  <a:pt x="409" y="3793"/>
                </a:lnTo>
                <a:cubicBezTo>
                  <a:pt x="484" y="3821"/>
                  <a:pt x="542" y="3885"/>
                  <a:pt x="565" y="3965"/>
                </a:cubicBezTo>
                <a:lnTo>
                  <a:pt x="565" y="3965"/>
                </a:lnTo>
                <a:cubicBezTo>
                  <a:pt x="582" y="4040"/>
                  <a:pt x="570" y="4121"/>
                  <a:pt x="519" y="4184"/>
                </a:cubicBezTo>
                <a:lnTo>
                  <a:pt x="363" y="4403"/>
                </a:lnTo>
                <a:cubicBezTo>
                  <a:pt x="306" y="4483"/>
                  <a:pt x="288" y="4587"/>
                  <a:pt x="340" y="4673"/>
                </a:cubicBezTo>
                <a:cubicBezTo>
                  <a:pt x="404" y="4805"/>
                  <a:pt x="478" y="4926"/>
                  <a:pt x="547" y="5041"/>
                </a:cubicBezTo>
                <a:cubicBezTo>
                  <a:pt x="605" y="5122"/>
                  <a:pt x="697" y="5174"/>
                  <a:pt x="801" y="5156"/>
                </a:cubicBezTo>
                <a:lnTo>
                  <a:pt x="1065" y="5128"/>
                </a:lnTo>
                <a:cubicBezTo>
                  <a:pt x="1146" y="5122"/>
                  <a:pt x="1226" y="5151"/>
                  <a:pt x="1284" y="5208"/>
                </a:cubicBezTo>
                <a:lnTo>
                  <a:pt x="1284" y="5208"/>
                </a:lnTo>
                <a:cubicBezTo>
                  <a:pt x="1342" y="5266"/>
                  <a:pt x="1370" y="5346"/>
                  <a:pt x="1359" y="5421"/>
                </a:cubicBezTo>
                <a:lnTo>
                  <a:pt x="1330" y="5692"/>
                </a:lnTo>
                <a:cubicBezTo>
                  <a:pt x="1319" y="5789"/>
                  <a:pt x="1370" y="5882"/>
                  <a:pt x="1445" y="5939"/>
                </a:cubicBezTo>
                <a:cubicBezTo>
                  <a:pt x="1560" y="6020"/>
                  <a:pt x="1687" y="6094"/>
                  <a:pt x="1813" y="6152"/>
                </a:cubicBezTo>
                <a:cubicBezTo>
                  <a:pt x="1900" y="6192"/>
                  <a:pt x="2009" y="6187"/>
                  <a:pt x="2090" y="6129"/>
                </a:cubicBezTo>
                <a:lnTo>
                  <a:pt x="2303" y="5968"/>
                </a:lnTo>
                <a:cubicBezTo>
                  <a:pt x="2366" y="5922"/>
                  <a:pt x="2446" y="5905"/>
                  <a:pt x="2527" y="5928"/>
                </a:cubicBezTo>
                <a:lnTo>
                  <a:pt x="2527" y="5928"/>
                </a:lnTo>
                <a:cubicBezTo>
                  <a:pt x="2608" y="5951"/>
                  <a:pt x="2671" y="5997"/>
                  <a:pt x="2700" y="6077"/>
                </a:cubicBezTo>
                <a:lnTo>
                  <a:pt x="2809" y="6325"/>
                </a:lnTo>
                <a:cubicBezTo>
                  <a:pt x="2844" y="6411"/>
                  <a:pt x="2930" y="6474"/>
                  <a:pt x="3028" y="6480"/>
                </a:cubicBezTo>
                <a:cubicBezTo>
                  <a:pt x="3103" y="6486"/>
                  <a:pt x="3172" y="6486"/>
                  <a:pt x="3246" y="6486"/>
                </a:cubicBezTo>
                <a:cubicBezTo>
                  <a:pt x="3315" y="6486"/>
                  <a:pt x="3390" y="6486"/>
                  <a:pt x="3459" y="6480"/>
                </a:cubicBezTo>
                <a:cubicBezTo>
                  <a:pt x="3563" y="6474"/>
                  <a:pt x="3643" y="6417"/>
                  <a:pt x="3684" y="6325"/>
                </a:cubicBezTo>
                <a:lnTo>
                  <a:pt x="3793" y="6077"/>
                </a:lnTo>
                <a:cubicBezTo>
                  <a:pt x="3822" y="6008"/>
                  <a:pt x="3885" y="5951"/>
                  <a:pt x="3966" y="5928"/>
                </a:cubicBezTo>
                <a:lnTo>
                  <a:pt x="3966" y="5928"/>
                </a:lnTo>
                <a:cubicBezTo>
                  <a:pt x="4046" y="5905"/>
                  <a:pt x="4121" y="5922"/>
                  <a:pt x="4190" y="5968"/>
                </a:cubicBezTo>
                <a:lnTo>
                  <a:pt x="4403" y="6129"/>
                </a:lnTo>
                <a:cubicBezTo>
                  <a:pt x="4484" y="6187"/>
                  <a:pt x="4593" y="6198"/>
                  <a:pt x="4679" y="6152"/>
                </a:cubicBezTo>
                <a:cubicBezTo>
                  <a:pt x="4806" y="6083"/>
                  <a:pt x="4927" y="6014"/>
                  <a:pt x="5048" y="5939"/>
                </a:cubicBezTo>
                <a:cubicBezTo>
                  <a:pt x="5122" y="5882"/>
                  <a:pt x="5174" y="5789"/>
                  <a:pt x="5163" y="5692"/>
                </a:cubicBezTo>
                <a:lnTo>
                  <a:pt x="5134" y="5421"/>
                </a:lnTo>
                <a:cubicBezTo>
                  <a:pt x="5122" y="5346"/>
                  <a:pt x="5151" y="5266"/>
                  <a:pt x="5209" y="5208"/>
                </a:cubicBezTo>
                <a:lnTo>
                  <a:pt x="5209" y="5208"/>
                </a:lnTo>
                <a:cubicBezTo>
                  <a:pt x="5266" y="5151"/>
                  <a:pt x="5347" y="5122"/>
                  <a:pt x="5427" y="5128"/>
                </a:cubicBezTo>
                <a:lnTo>
                  <a:pt x="5692" y="5156"/>
                </a:lnTo>
                <a:cubicBezTo>
                  <a:pt x="5796" y="5174"/>
                  <a:pt x="5888" y="5122"/>
                  <a:pt x="5945" y="5041"/>
                </a:cubicBezTo>
                <a:cubicBezTo>
                  <a:pt x="6026" y="4926"/>
                  <a:pt x="6095" y="4805"/>
                  <a:pt x="6153" y="4673"/>
                </a:cubicBezTo>
                <a:cubicBezTo>
                  <a:pt x="6199" y="4587"/>
                  <a:pt x="6187" y="4483"/>
                  <a:pt x="6130" y="4403"/>
                </a:cubicBezTo>
                <a:lnTo>
                  <a:pt x="5974" y="4184"/>
                </a:lnTo>
                <a:cubicBezTo>
                  <a:pt x="5922" y="4121"/>
                  <a:pt x="5911" y="4040"/>
                  <a:pt x="5928" y="3965"/>
                </a:cubicBezTo>
                <a:lnTo>
                  <a:pt x="5928" y="3965"/>
                </a:lnTo>
                <a:cubicBezTo>
                  <a:pt x="5951" y="3885"/>
                  <a:pt x="6003" y="3821"/>
                  <a:pt x="6084" y="3793"/>
                </a:cubicBezTo>
                <a:lnTo>
                  <a:pt x="6325" y="3683"/>
                </a:lnTo>
                <a:cubicBezTo>
                  <a:pt x="6412" y="3649"/>
                  <a:pt x="6475" y="3562"/>
                  <a:pt x="6486" y="3459"/>
                </a:cubicBezTo>
                <a:cubicBezTo>
                  <a:pt x="6492" y="3390"/>
                  <a:pt x="6492" y="3315"/>
                  <a:pt x="6492" y="3246"/>
                </a:cubicBezTo>
                <a:cubicBezTo>
                  <a:pt x="6492" y="3171"/>
                  <a:pt x="6486" y="3102"/>
                  <a:pt x="6486" y="3027"/>
                </a:cubicBezTo>
                <a:close/>
                <a:moveTo>
                  <a:pt x="3246" y="4368"/>
                </a:moveTo>
                <a:cubicBezTo>
                  <a:pt x="2625" y="4368"/>
                  <a:pt x="2124" y="3862"/>
                  <a:pt x="2124" y="3246"/>
                </a:cubicBezTo>
                <a:cubicBezTo>
                  <a:pt x="2124" y="2624"/>
                  <a:pt x="2625" y="2124"/>
                  <a:pt x="3246" y="2124"/>
                </a:cubicBezTo>
                <a:cubicBezTo>
                  <a:pt x="3868" y="2124"/>
                  <a:pt x="4369" y="2624"/>
                  <a:pt x="4369" y="3246"/>
                </a:cubicBezTo>
                <a:cubicBezTo>
                  <a:pt x="4369" y="3862"/>
                  <a:pt x="3868" y="4368"/>
                  <a:pt x="3246" y="4368"/>
                </a:cubicBezTo>
                <a:close/>
              </a:path>
            </a:pathLst>
          </a:custGeom>
          <a:solidFill>
            <a:srgbClr val="134F5C">
              <a:alpha val="56600"/>
            </a:srgbClr>
          </a:solidFill>
          <a:ln cap="flat" cmpd="sng" w="19050">
            <a:solidFill>
              <a:schemeClr val="lt2"/>
            </a:solidFill>
            <a:prstDash val="solid"/>
            <a:miter lim="575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2" name="Google Shape;762;p38"/>
          <p:cNvGrpSpPr/>
          <p:nvPr/>
        </p:nvGrpSpPr>
        <p:grpSpPr>
          <a:xfrm>
            <a:off x="5504532" y="1402030"/>
            <a:ext cx="3102092" cy="3156274"/>
            <a:chOff x="5504532" y="1402030"/>
            <a:chExt cx="3102092" cy="3156274"/>
          </a:xfrm>
        </p:grpSpPr>
        <p:sp>
          <p:nvSpPr>
            <p:cNvPr id="763" name="Google Shape;763;p38"/>
            <p:cNvSpPr/>
            <p:nvPr/>
          </p:nvSpPr>
          <p:spPr>
            <a:xfrm>
              <a:off x="8185993" y="219687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5504532" y="4432120"/>
              <a:ext cx="3102092" cy="126184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5" name="Google Shape;765;p38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766" name="Google Shape;766;p38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rect b="b" l="l" r="r" t="t"/>
                <a:pathLst>
                  <a:path extrusionOk="0" h="5428" w="18123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rect b="b" l="l" r="r" t="t"/>
                <a:pathLst>
                  <a:path extrusionOk="0" h="29368" w="39237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rect b="b" l="l" r="r" t="t"/>
                <a:pathLst>
                  <a:path extrusionOk="0" h="26433" w="39237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8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rect b="b" l="l" r="r" t="t"/>
                <a:pathLst>
                  <a:path extrusionOk="0" h="23193" w="36291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8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rect b="b" l="l" r="r" t="t"/>
                <a:pathLst>
                  <a:path extrusionOk="0" h="22962" w="36061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1" name="Google Shape;771;p38"/>
            <p:cNvGrpSpPr/>
            <p:nvPr/>
          </p:nvGrpSpPr>
          <p:grpSpPr>
            <a:xfrm>
              <a:off x="6080934" y="2562938"/>
              <a:ext cx="588467" cy="576350"/>
              <a:chOff x="5194542" y="1480793"/>
              <a:chExt cx="1161418" cy="1137503"/>
            </a:xfrm>
          </p:grpSpPr>
          <p:sp>
            <p:nvSpPr>
              <p:cNvPr id="772" name="Google Shape;772;p38"/>
              <p:cNvSpPr/>
              <p:nvPr/>
            </p:nvSpPr>
            <p:spPr>
              <a:xfrm>
                <a:off x="5194542" y="1480793"/>
                <a:ext cx="1161418" cy="1137503"/>
              </a:xfrm>
              <a:custGeom>
                <a:rect b="b" l="l" r="r" t="t"/>
                <a:pathLst>
                  <a:path extrusionOk="0" h="14745" w="15055">
                    <a:moveTo>
                      <a:pt x="13806" y="14744"/>
                    </a:moveTo>
                    <a:cubicBezTo>
                      <a:pt x="13697" y="14744"/>
                      <a:pt x="13593" y="14733"/>
                      <a:pt x="13495" y="14704"/>
                    </a:cubicBezTo>
                    <a:lnTo>
                      <a:pt x="10451" y="13870"/>
                    </a:lnTo>
                    <a:cubicBezTo>
                      <a:pt x="9473" y="14342"/>
                      <a:pt x="8379" y="14589"/>
                      <a:pt x="7292" y="14589"/>
                    </a:cubicBezTo>
                    <a:cubicBezTo>
                      <a:pt x="3275" y="14589"/>
                      <a:pt x="0" y="11315"/>
                      <a:pt x="0" y="7292"/>
                    </a:cubicBezTo>
                    <a:cubicBezTo>
                      <a:pt x="0" y="3269"/>
                      <a:pt x="3275" y="1"/>
                      <a:pt x="7292" y="1"/>
                    </a:cubicBezTo>
                    <a:cubicBezTo>
                      <a:pt x="11314" y="1"/>
                      <a:pt x="14589" y="3275"/>
                      <a:pt x="14589" y="7292"/>
                    </a:cubicBezTo>
                    <a:cubicBezTo>
                      <a:pt x="14589" y="8437"/>
                      <a:pt x="14313" y="9577"/>
                      <a:pt x="13806" y="10589"/>
                    </a:cubicBezTo>
                    <a:lnTo>
                      <a:pt x="14882" y="13122"/>
                    </a:lnTo>
                    <a:cubicBezTo>
                      <a:pt x="15055" y="13530"/>
                      <a:pt x="14986" y="14014"/>
                      <a:pt x="14687" y="14353"/>
                    </a:cubicBezTo>
                    <a:cubicBezTo>
                      <a:pt x="14456" y="14601"/>
                      <a:pt x="14140" y="14744"/>
                      <a:pt x="13806" y="14744"/>
                    </a:cubicBezTo>
                    <a:close/>
                    <a:moveTo>
                      <a:pt x="10445" y="13749"/>
                    </a:moveTo>
                    <a:lnTo>
                      <a:pt x="13524" y="14595"/>
                    </a:lnTo>
                    <a:cubicBezTo>
                      <a:pt x="13616" y="14624"/>
                      <a:pt x="13708" y="14629"/>
                      <a:pt x="13806" y="14629"/>
                    </a:cubicBezTo>
                    <a:cubicBezTo>
                      <a:pt x="14105" y="14629"/>
                      <a:pt x="14399" y="14503"/>
                      <a:pt x="14600" y="14273"/>
                    </a:cubicBezTo>
                    <a:cubicBezTo>
                      <a:pt x="14871" y="13968"/>
                      <a:pt x="14940" y="13530"/>
                      <a:pt x="14784" y="13156"/>
                    </a:cubicBezTo>
                    <a:lnTo>
                      <a:pt x="13680" y="10572"/>
                    </a:lnTo>
                    <a:lnTo>
                      <a:pt x="13697" y="10555"/>
                    </a:lnTo>
                    <a:cubicBezTo>
                      <a:pt x="14209" y="9548"/>
                      <a:pt x="14479" y="8414"/>
                      <a:pt x="14479" y="7286"/>
                    </a:cubicBezTo>
                    <a:cubicBezTo>
                      <a:pt x="14479" y="3333"/>
                      <a:pt x="11257" y="110"/>
                      <a:pt x="7297" y="110"/>
                    </a:cubicBezTo>
                    <a:cubicBezTo>
                      <a:pt x="3344" y="110"/>
                      <a:pt x="121" y="3333"/>
                      <a:pt x="121" y="7286"/>
                    </a:cubicBezTo>
                    <a:cubicBezTo>
                      <a:pt x="121" y="11245"/>
                      <a:pt x="3344" y="14468"/>
                      <a:pt x="7297" y="14468"/>
                    </a:cubicBezTo>
                    <a:cubicBezTo>
                      <a:pt x="8379" y="14468"/>
                      <a:pt x="9455" y="14215"/>
                      <a:pt x="10428" y="13749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8"/>
              <p:cNvSpPr/>
              <p:nvPr/>
            </p:nvSpPr>
            <p:spPr>
              <a:xfrm>
                <a:off x="5285576" y="1571827"/>
                <a:ext cx="974110" cy="956752"/>
              </a:xfrm>
              <a:custGeom>
                <a:rect b="b" l="l" r="r" t="t"/>
                <a:pathLst>
                  <a:path extrusionOk="0" h="12402" w="12627">
                    <a:moveTo>
                      <a:pt x="12626" y="12402"/>
                    </a:moveTo>
                    <a:lnTo>
                      <a:pt x="11320" y="9346"/>
                    </a:lnTo>
                    <a:cubicBezTo>
                      <a:pt x="11907" y="8408"/>
                      <a:pt x="12241" y="7303"/>
                      <a:pt x="12241" y="6123"/>
                    </a:cubicBezTo>
                    <a:cubicBezTo>
                      <a:pt x="12241" y="2740"/>
                      <a:pt x="9501" y="0"/>
                      <a:pt x="6123" y="0"/>
                    </a:cubicBezTo>
                    <a:cubicBezTo>
                      <a:pt x="2739" y="0"/>
                      <a:pt x="0" y="2740"/>
                      <a:pt x="0" y="6123"/>
                    </a:cubicBezTo>
                    <a:cubicBezTo>
                      <a:pt x="0" y="9502"/>
                      <a:pt x="2739" y="12241"/>
                      <a:pt x="6123" y="12241"/>
                    </a:cubicBezTo>
                    <a:cubicBezTo>
                      <a:pt x="7222" y="12241"/>
                      <a:pt x="8258" y="11947"/>
                      <a:pt x="9150" y="114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4" name="Google Shape;774;p38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775" name="Google Shape;775;p38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rect b="b" l="l" r="r" t="t"/>
                <a:pathLst>
                  <a:path extrusionOk="0" h="14704" w="15016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rect b="b" l="l" r="r" t="t"/>
                <a:pathLst>
                  <a:path extrusionOk="0" h="12368" w="12587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7" name="Google Shape;777;p38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778" name="Google Shape;778;p38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rect b="b" l="l" r="r" t="t"/>
                <a:pathLst>
                  <a:path extrusionOk="0" h="13813" w="13812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rect b="b" l="l" r="r" t="t"/>
                <a:pathLst>
                  <a:path extrusionOk="0" h="16661" w="16662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rect b="b" l="l" r="r" t="t"/>
                <a:pathLst>
                  <a:path extrusionOk="0" h="9566" w="8777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1" name="Google Shape;781;p38"/>
            <p:cNvSpPr/>
            <p:nvPr/>
          </p:nvSpPr>
          <p:spPr>
            <a:xfrm>
              <a:off x="6054669" y="4040401"/>
              <a:ext cx="411957" cy="412274"/>
            </a:xfrm>
            <a:custGeom>
              <a:rect b="b" l="l" r="r" t="t"/>
              <a:pathLst>
                <a:path extrusionOk="0" fill="none" h="6492" w="6487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6379556" y="178092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3" name="Google Shape;783;p38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784" name="Google Shape;784;p38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rect b="b" l="l" r="r" t="t"/>
                <a:pathLst>
                  <a:path extrusionOk="0" h="13767" w="13767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8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rect b="b" l="l" r="r" t="t"/>
                <a:pathLst>
                  <a:path extrusionOk="0" h="16604" w="16615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6" name="Google Shape;786;p38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787" name="Google Shape;787;p38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8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0" name="Google Shape;790;p38"/>
          <p:cNvGrpSpPr/>
          <p:nvPr/>
        </p:nvGrpSpPr>
        <p:grpSpPr>
          <a:xfrm>
            <a:off x="6592349" y="3330398"/>
            <a:ext cx="336581" cy="327906"/>
            <a:chOff x="-1182750" y="3962878"/>
            <a:chExt cx="294575" cy="291472"/>
          </a:xfrm>
        </p:grpSpPr>
        <p:sp>
          <p:nvSpPr>
            <p:cNvPr id="791" name="Google Shape;791;p38"/>
            <p:cNvSpPr/>
            <p:nvPr/>
          </p:nvSpPr>
          <p:spPr>
            <a:xfrm>
              <a:off x="-1078000" y="40306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-1129200" y="40999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-1009475" y="40818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-1182750" y="4168475"/>
              <a:ext cx="292225" cy="34675"/>
            </a:xfrm>
            <a:custGeom>
              <a:rect b="b" l="l" r="r" t="t"/>
              <a:pathLst>
                <a:path extrusionOk="0" h="1387" w="11689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-1117400" y="4220475"/>
              <a:ext cx="161500" cy="33875"/>
            </a:xfrm>
            <a:custGeom>
              <a:rect b="b" l="l" r="r" t="t"/>
              <a:pathLst>
                <a:path extrusionOk="0" h="1355" w="646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-958300" y="40141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-1180400" y="3962878"/>
              <a:ext cx="292225" cy="188275"/>
            </a:xfrm>
            <a:custGeom>
              <a:rect b="b" l="l" r="r" t="t"/>
              <a:pathLst>
                <a:path extrusionOk="0" h="7531" w="11689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38"/>
          <p:cNvGrpSpPr/>
          <p:nvPr/>
        </p:nvGrpSpPr>
        <p:grpSpPr>
          <a:xfrm>
            <a:off x="6249028" y="2676217"/>
            <a:ext cx="240909" cy="327895"/>
            <a:chOff x="-48233050" y="3569725"/>
            <a:chExt cx="252050" cy="299475"/>
          </a:xfrm>
        </p:grpSpPr>
        <p:sp>
          <p:nvSpPr>
            <p:cNvPr id="799" name="Google Shape;799;p38"/>
            <p:cNvSpPr/>
            <p:nvPr/>
          </p:nvSpPr>
          <p:spPr>
            <a:xfrm>
              <a:off x="-48233050" y="3569725"/>
              <a:ext cx="252050" cy="299475"/>
            </a:xfrm>
            <a:custGeom>
              <a:rect b="b" l="l" r="r" t="t"/>
              <a:pathLst>
                <a:path extrusionOk="0" h="11979" w="10082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-48170050" y="3622650"/>
              <a:ext cx="100050" cy="103225"/>
            </a:xfrm>
            <a:custGeom>
              <a:rect b="b" l="l" r="r" t="t"/>
              <a:pathLst>
                <a:path extrusionOk="0" h="4129" w="4002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-48129100" y="3665200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38"/>
          <p:cNvGrpSpPr/>
          <p:nvPr/>
        </p:nvGrpSpPr>
        <p:grpSpPr>
          <a:xfrm>
            <a:off x="7476916" y="3197320"/>
            <a:ext cx="412337" cy="411902"/>
            <a:chOff x="-48630025" y="3199700"/>
            <a:chExt cx="300100" cy="300900"/>
          </a:xfrm>
        </p:grpSpPr>
        <p:sp>
          <p:nvSpPr>
            <p:cNvPr id="803" name="Google Shape;803;p38"/>
            <p:cNvSpPr/>
            <p:nvPr/>
          </p:nvSpPr>
          <p:spPr>
            <a:xfrm>
              <a:off x="-48630025" y="3199700"/>
              <a:ext cx="300100" cy="300900"/>
            </a:xfrm>
            <a:custGeom>
              <a:rect b="b" l="l" r="r" t="t"/>
              <a:pathLst>
                <a:path extrusionOk="0" h="12036" w="12004">
                  <a:moveTo>
                    <a:pt x="9893" y="1419"/>
                  </a:moveTo>
                  <a:lnTo>
                    <a:pt x="9893" y="1765"/>
                  </a:lnTo>
                  <a:cubicBezTo>
                    <a:pt x="9893" y="1986"/>
                    <a:pt x="10051" y="2143"/>
                    <a:pt x="10240" y="2143"/>
                  </a:cubicBezTo>
                  <a:lnTo>
                    <a:pt x="10586" y="2143"/>
                  </a:lnTo>
                  <a:lnTo>
                    <a:pt x="10586" y="5294"/>
                  </a:lnTo>
                  <a:cubicBezTo>
                    <a:pt x="9738" y="4603"/>
                    <a:pt x="8014" y="3599"/>
                    <a:pt x="6006" y="3592"/>
                  </a:cubicBezTo>
                  <a:lnTo>
                    <a:pt x="6006" y="3592"/>
                  </a:lnTo>
                  <a:cubicBezTo>
                    <a:pt x="6010" y="3592"/>
                    <a:pt x="6014" y="3592"/>
                    <a:pt x="6018" y="3592"/>
                  </a:cubicBezTo>
                  <a:lnTo>
                    <a:pt x="6018" y="3592"/>
                  </a:lnTo>
                  <a:cubicBezTo>
                    <a:pt x="6013" y="3592"/>
                    <a:pt x="6008" y="3592"/>
                    <a:pt x="6003" y="3592"/>
                  </a:cubicBezTo>
                  <a:lnTo>
                    <a:pt x="6003" y="3592"/>
                  </a:lnTo>
                  <a:cubicBezTo>
                    <a:pt x="5997" y="3592"/>
                    <a:pt x="5992" y="3592"/>
                    <a:pt x="5987" y="3592"/>
                  </a:cubicBezTo>
                  <a:cubicBezTo>
                    <a:pt x="5991" y="3592"/>
                    <a:pt x="5995" y="3592"/>
                    <a:pt x="5999" y="3592"/>
                  </a:cubicBezTo>
                  <a:lnTo>
                    <a:pt x="5999" y="3592"/>
                  </a:lnTo>
                  <a:cubicBezTo>
                    <a:pt x="4022" y="3599"/>
                    <a:pt x="2298" y="4666"/>
                    <a:pt x="1418" y="5294"/>
                  </a:cubicBezTo>
                  <a:lnTo>
                    <a:pt x="1418" y="2143"/>
                  </a:lnTo>
                  <a:lnTo>
                    <a:pt x="1765" y="2143"/>
                  </a:lnTo>
                  <a:cubicBezTo>
                    <a:pt x="1986" y="2143"/>
                    <a:pt x="2112" y="1986"/>
                    <a:pt x="2112" y="1765"/>
                  </a:cubicBezTo>
                  <a:lnTo>
                    <a:pt x="2112" y="1419"/>
                  </a:lnTo>
                  <a:close/>
                  <a:moveTo>
                    <a:pt x="6002" y="3592"/>
                  </a:moveTo>
                  <a:cubicBezTo>
                    <a:pt x="7319" y="3601"/>
                    <a:pt x="8413" y="4700"/>
                    <a:pt x="8413" y="6018"/>
                  </a:cubicBezTo>
                  <a:cubicBezTo>
                    <a:pt x="8413" y="7368"/>
                    <a:pt x="7319" y="8467"/>
                    <a:pt x="6002" y="8476"/>
                  </a:cubicBezTo>
                  <a:lnTo>
                    <a:pt x="6002" y="8476"/>
                  </a:lnTo>
                  <a:cubicBezTo>
                    <a:pt x="4686" y="8467"/>
                    <a:pt x="3592" y="7368"/>
                    <a:pt x="3592" y="6018"/>
                  </a:cubicBezTo>
                  <a:cubicBezTo>
                    <a:pt x="3592" y="4700"/>
                    <a:pt x="4686" y="3601"/>
                    <a:pt x="6002" y="3592"/>
                  </a:cubicBezTo>
                  <a:close/>
                  <a:moveTo>
                    <a:pt x="10586" y="6774"/>
                  </a:moveTo>
                  <a:lnTo>
                    <a:pt x="10586" y="9925"/>
                  </a:lnTo>
                  <a:lnTo>
                    <a:pt x="10240" y="9925"/>
                  </a:lnTo>
                  <a:cubicBezTo>
                    <a:pt x="10051" y="9925"/>
                    <a:pt x="9893" y="10082"/>
                    <a:pt x="9893" y="10271"/>
                  </a:cubicBezTo>
                  <a:lnTo>
                    <a:pt x="9893" y="10618"/>
                  </a:lnTo>
                  <a:lnTo>
                    <a:pt x="2112" y="10618"/>
                  </a:lnTo>
                  <a:lnTo>
                    <a:pt x="2112" y="10271"/>
                  </a:lnTo>
                  <a:cubicBezTo>
                    <a:pt x="2112" y="10082"/>
                    <a:pt x="1986" y="9925"/>
                    <a:pt x="1765" y="9925"/>
                  </a:cubicBezTo>
                  <a:lnTo>
                    <a:pt x="1418" y="9925"/>
                  </a:lnTo>
                  <a:lnTo>
                    <a:pt x="1418" y="6774"/>
                  </a:lnTo>
                  <a:cubicBezTo>
                    <a:pt x="2298" y="7434"/>
                    <a:pt x="4022" y="8469"/>
                    <a:pt x="5999" y="8476"/>
                  </a:cubicBezTo>
                  <a:lnTo>
                    <a:pt x="5999" y="8476"/>
                  </a:lnTo>
                  <a:cubicBezTo>
                    <a:pt x="5995" y="8476"/>
                    <a:pt x="5991" y="8476"/>
                    <a:pt x="5987" y="8476"/>
                  </a:cubicBezTo>
                  <a:cubicBezTo>
                    <a:pt x="5992" y="8476"/>
                    <a:pt x="5997" y="8476"/>
                    <a:pt x="6002" y="8476"/>
                  </a:cubicBezTo>
                  <a:lnTo>
                    <a:pt x="6002" y="8476"/>
                  </a:lnTo>
                  <a:cubicBezTo>
                    <a:pt x="6008" y="8476"/>
                    <a:pt x="6013" y="8476"/>
                    <a:pt x="6018" y="8476"/>
                  </a:cubicBezTo>
                  <a:cubicBezTo>
                    <a:pt x="6014" y="8476"/>
                    <a:pt x="6010" y="8476"/>
                    <a:pt x="6006" y="8476"/>
                  </a:cubicBezTo>
                  <a:lnTo>
                    <a:pt x="6006" y="8476"/>
                  </a:lnTo>
                  <a:cubicBezTo>
                    <a:pt x="8014" y="8469"/>
                    <a:pt x="9738" y="7402"/>
                    <a:pt x="10586" y="6774"/>
                  </a:cubicBez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86"/>
                    <a:pt x="158" y="2143"/>
                    <a:pt x="347" y="2143"/>
                  </a:cubicBezTo>
                  <a:lnTo>
                    <a:pt x="694" y="2143"/>
                  </a:lnTo>
                  <a:lnTo>
                    <a:pt x="694" y="9925"/>
                  </a:lnTo>
                  <a:lnTo>
                    <a:pt x="347" y="9925"/>
                  </a:lnTo>
                  <a:cubicBezTo>
                    <a:pt x="158" y="9925"/>
                    <a:pt x="1" y="10082"/>
                    <a:pt x="1" y="10271"/>
                  </a:cubicBezTo>
                  <a:lnTo>
                    <a:pt x="1" y="11689"/>
                  </a:lnTo>
                  <a:cubicBezTo>
                    <a:pt x="1" y="11910"/>
                    <a:pt x="158" y="12036"/>
                    <a:pt x="347" y="12036"/>
                  </a:cubicBezTo>
                  <a:lnTo>
                    <a:pt x="1765" y="12036"/>
                  </a:lnTo>
                  <a:cubicBezTo>
                    <a:pt x="1986" y="12036"/>
                    <a:pt x="2112" y="11910"/>
                    <a:pt x="2112" y="11689"/>
                  </a:cubicBezTo>
                  <a:lnTo>
                    <a:pt x="2112" y="11343"/>
                  </a:lnTo>
                  <a:lnTo>
                    <a:pt x="9893" y="11343"/>
                  </a:lnTo>
                  <a:lnTo>
                    <a:pt x="9893" y="11689"/>
                  </a:lnTo>
                  <a:cubicBezTo>
                    <a:pt x="9893" y="11910"/>
                    <a:pt x="10051" y="12036"/>
                    <a:pt x="10240" y="12036"/>
                  </a:cubicBezTo>
                  <a:lnTo>
                    <a:pt x="11658" y="12036"/>
                  </a:lnTo>
                  <a:cubicBezTo>
                    <a:pt x="11847" y="12036"/>
                    <a:pt x="12004" y="11910"/>
                    <a:pt x="12004" y="11689"/>
                  </a:cubicBezTo>
                  <a:lnTo>
                    <a:pt x="12004" y="10271"/>
                  </a:lnTo>
                  <a:cubicBezTo>
                    <a:pt x="12004" y="10082"/>
                    <a:pt x="11847" y="9925"/>
                    <a:pt x="11658" y="9925"/>
                  </a:cubicBezTo>
                  <a:lnTo>
                    <a:pt x="11311" y="9925"/>
                  </a:lnTo>
                  <a:lnTo>
                    <a:pt x="11311" y="2143"/>
                  </a:lnTo>
                  <a:lnTo>
                    <a:pt x="11658" y="2143"/>
                  </a:lnTo>
                  <a:cubicBezTo>
                    <a:pt x="11847" y="2143"/>
                    <a:pt x="12004" y="1986"/>
                    <a:pt x="12004" y="1765"/>
                  </a:cubicBezTo>
                  <a:lnTo>
                    <a:pt x="12004" y="347"/>
                  </a:lnTo>
                  <a:cubicBezTo>
                    <a:pt x="12004" y="158"/>
                    <a:pt x="11847" y="1"/>
                    <a:pt x="11658" y="1"/>
                  </a:cubicBezTo>
                  <a:lnTo>
                    <a:pt x="10240" y="1"/>
                  </a:lnTo>
                  <a:cubicBezTo>
                    <a:pt x="10051" y="1"/>
                    <a:pt x="9893" y="158"/>
                    <a:pt x="9893" y="347"/>
                  </a:cubicBezTo>
                  <a:lnTo>
                    <a:pt x="9893" y="725"/>
                  </a:lnTo>
                  <a:lnTo>
                    <a:pt x="2112" y="725"/>
                  </a:lnTo>
                  <a:lnTo>
                    <a:pt x="2112" y="347"/>
                  </a:lnTo>
                  <a:cubicBezTo>
                    <a:pt x="2112" y="158"/>
                    <a:pt x="1986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-48524475" y="3306025"/>
              <a:ext cx="88225" cy="89050"/>
            </a:xfrm>
            <a:custGeom>
              <a:rect b="b" l="l" r="r" t="t"/>
              <a:pathLst>
                <a:path extrusionOk="0" h="3562" w="3529">
                  <a:moveTo>
                    <a:pt x="1765" y="726"/>
                  </a:moveTo>
                  <a:cubicBezTo>
                    <a:pt x="2363" y="726"/>
                    <a:pt x="2836" y="1198"/>
                    <a:pt x="2836" y="1765"/>
                  </a:cubicBezTo>
                  <a:cubicBezTo>
                    <a:pt x="2836" y="2364"/>
                    <a:pt x="2363" y="2836"/>
                    <a:pt x="1765" y="2836"/>
                  </a:cubicBezTo>
                  <a:cubicBezTo>
                    <a:pt x="1166" y="2836"/>
                    <a:pt x="694" y="2364"/>
                    <a:pt x="694" y="1765"/>
                  </a:cubicBezTo>
                  <a:cubicBezTo>
                    <a:pt x="694" y="1198"/>
                    <a:pt x="1166" y="726"/>
                    <a:pt x="1765" y="726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9"/>
                    <a:pt x="0" y="1765"/>
                  </a:cubicBezTo>
                  <a:cubicBezTo>
                    <a:pt x="0" y="2773"/>
                    <a:pt x="788" y="3561"/>
                    <a:pt x="1765" y="3561"/>
                  </a:cubicBezTo>
                  <a:cubicBezTo>
                    <a:pt x="2741" y="3561"/>
                    <a:pt x="3529" y="2773"/>
                    <a:pt x="3529" y="1765"/>
                  </a:cubicBezTo>
                  <a:cubicBezTo>
                    <a:pt x="3529" y="789"/>
                    <a:pt x="2741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-48489025" y="334147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Essentials Workshop by Slidesgo">
  <a:themeElements>
    <a:clrScheme name="Simple Light">
      <a:dk1>
        <a:srgbClr val="0C343D"/>
      </a:dk1>
      <a:lt1>
        <a:srgbClr val="F3F7F8"/>
      </a:lt1>
      <a:dk2>
        <a:srgbClr val="134F5C"/>
      </a:dk2>
      <a:lt2>
        <a:srgbClr val="45818E"/>
      </a:lt2>
      <a:accent1>
        <a:srgbClr val="76A5AF"/>
      </a:accent1>
      <a:accent2>
        <a:srgbClr val="D9EAD3"/>
      </a:accent2>
      <a:accent3>
        <a:srgbClr val="88ADA5"/>
      </a:accent3>
      <a:accent4>
        <a:srgbClr val="F3F3F3"/>
      </a:accent4>
      <a:accent5>
        <a:srgbClr val="FFFFFF"/>
      </a:accent5>
      <a:accent6>
        <a:srgbClr val="FFFFFF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