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9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BF92-C3EB-4A72-991C-1F1EC1973DC7}" type="datetimeFigureOut">
              <a:rPr lang="en-IN" smtClean="0"/>
              <a:t>03-05-2015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0530-86DA-4E67-872B-AAB0C5201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BF92-C3EB-4A72-991C-1F1EC1973DC7}" type="datetimeFigureOut">
              <a:rPr lang="en-IN" smtClean="0"/>
              <a:t>03-05-2015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0530-86DA-4E67-872B-AAB0C5201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46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BF92-C3EB-4A72-991C-1F1EC1973DC7}" type="datetimeFigureOut">
              <a:rPr lang="en-IN" smtClean="0"/>
              <a:t>03-05-2015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0530-86DA-4E67-872B-AAB0C5201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7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BF92-C3EB-4A72-991C-1F1EC1973DC7}" type="datetimeFigureOut">
              <a:rPr lang="en-IN" smtClean="0"/>
              <a:t>03-05-2015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0530-86DA-4E67-872B-AAB0C5201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11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BF92-C3EB-4A72-991C-1F1EC1973DC7}" type="datetimeFigureOut">
              <a:rPr lang="en-IN" smtClean="0"/>
              <a:t>03-05-2015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0530-86DA-4E67-872B-AAB0C5201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0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BF92-C3EB-4A72-991C-1F1EC1973DC7}" type="datetimeFigureOut">
              <a:rPr lang="en-IN" smtClean="0"/>
              <a:t>03-05-2015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0530-86DA-4E67-872B-AAB0C5201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47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BF92-C3EB-4A72-991C-1F1EC1973DC7}" type="datetimeFigureOut">
              <a:rPr lang="en-IN" smtClean="0"/>
              <a:t>03-05-2015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0530-86DA-4E67-872B-AAB0C5201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22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BF92-C3EB-4A72-991C-1F1EC1973DC7}" type="datetimeFigureOut">
              <a:rPr lang="en-IN" smtClean="0"/>
              <a:t>03-05-2015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0530-86DA-4E67-872B-AAB0C5201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2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BF92-C3EB-4A72-991C-1F1EC1973DC7}" type="datetimeFigureOut">
              <a:rPr lang="en-IN" smtClean="0"/>
              <a:t>03-05-2015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0530-86DA-4E67-872B-AAB0C5201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37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BF92-C3EB-4A72-991C-1F1EC1973DC7}" type="datetimeFigureOut">
              <a:rPr lang="en-IN" smtClean="0"/>
              <a:t>03-05-2015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0530-86DA-4E67-872B-AAB0C5201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9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BF92-C3EB-4A72-991C-1F1EC1973DC7}" type="datetimeFigureOut">
              <a:rPr lang="en-IN" smtClean="0"/>
              <a:t>03-05-2015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0530-86DA-4E67-872B-AAB0C5201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14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BF92-C3EB-4A72-991C-1F1EC1973DC7}" type="datetimeFigureOut">
              <a:rPr lang="en-IN" smtClean="0"/>
              <a:t>03-05-2015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0530-86DA-4E67-872B-AAB0C5201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69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Based Priority Scheduler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121025</a:t>
            </a:r>
          </a:p>
          <a:p>
            <a:r>
              <a:rPr lang="en-US" dirty="0" smtClean="0"/>
              <a:t>121027</a:t>
            </a:r>
          </a:p>
          <a:p>
            <a:r>
              <a:rPr lang="en-US" dirty="0" smtClean="0"/>
              <a:t>121059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3.19.2</a:t>
            </a:r>
          </a:p>
          <a:p>
            <a:pPr lvl="1"/>
            <a:r>
              <a:rPr lang="en-US" dirty="0" smtClean="0"/>
              <a:t>Understood RED-BLACK tree structure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sched.c in the kernel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Priority based implementation difficult to alter for us.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09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2.6.32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ched.c has Queue implementation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Based on the bitmap concept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IN" dirty="0" smtClean="0"/>
              <a:t>static void</a:t>
            </a:r>
            <a:r>
              <a:rPr lang="en-IN" sz="1800" dirty="0" smtClean="0"/>
              <a:t> </a:t>
            </a:r>
            <a:r>
              <a:rPr lang="en-IN" dirty="0" err="1" smtClean="0"/>
              <a:t>enqueue_task</a:t>
            </a:r>
            <a:r>
              <a:rPr lang="en-IN" dirty="0" smtClean="0"/>
              <a:t>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rq</a:t>
            </a:r>
            <a:r>
              <a:rPr lang="en-IN" dirty="0"/>
              <a:t> *</a:t>
            </a:r>
            <a:r>
              <a:rPr lang="en-IN" dirty="0" err="1"/>
              <a:t>rq</a:t>
            </a:r>
            <a:r>
              <a:rPr lang="en-IN" dirty="0"/>
              <a:t>, 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task_struct</a:t>
            </a:r>
            <a:r>
              <a:rPr lang="en-IN" dirty="0"/>
              <a:t> *p, </a:t>
            </a:r>
            <a:r>
              <a:rPr lang="en-IN" dirty="0" err="1"/>
              <a:t>int</a:t>
            </a:r>
            <a:r>
              <a:rPr lang="en-IN" dirty="0"/>
              <a:t> wakeup, bool head</a:t>
            </a:r>
            <a:r>
              <a:rPr lang="en-IN" dirty="0" smtClean="0"/>
              <a:t>)</a:t>
            </a:r>
          </a:p>
          <a:p>
            <a:pPr marL="457200" lvl="1" indent="0">
              <a:buNone/>
            </a:pPr>
            <a:r>
              <a:rPr lang="en-IN" dirty="0" smtClean="0"/>
              <a:t>  </a:t>
            </a:r>
          </a:p>
          <a:p>
            <a:pPr lvl="1"/>
            <a:r>
              <a:rPr lang="en-IN" dirty="0" smtClean="0"/>
              <a:t>static void </a:t>
            </a:r>
            <a:r>
              <a:rPr lang="en-IN" dirty="0" err="1" smtClean="0"/>
              <a:t>dequeue_task</a:t>
            </a:r>
            <a:r>
              <a:rPr lang="en-IN" dirty="0" smtClean="0"/>
              <a:t>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rq</a:t>
            </a:r>
            <a:r>
              <a:rPr lang="en-IN" dirty="0"/>
              <a:t> *</a:t>
            </a:r>
            <a:r>
              <a:rPr lang="en-IN" dirty="0" err="1"/>
              <a:t>rq</a:t>
            </a:r>
            <a:r>
              <a:rPr lang="en-IN" dirty="0"/>
              <a:t>, 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task_struct</a:t>
            </a:r>
            <a:r>
              <a:rPr lang="en-IN" dirty="0"/>
              <a:t> *p, </a:t>
            </a:r>
            <a:r>
              <a:rPr lang="en-IN" dirty="0" err="1"/>
              <a:t>int</a:t>
            </a:r>
            <a:r>
              <a:rPr lang="en-IN" dirty="0"/>
              <a:t> sleep</a:t>
            </a:r>
            <a:r>
              <a:rPr lang="en-IN" dirty="0" smtClean="0"/>
              <a:t>) 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6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alterations done</a:t>
            </a:r>
          </a:p>
          <a:p>
            <a:r>
              <a:rPr lang="en-US" dirty="0" smtClean="0"/>
              <a:t>Both resulted in kernel crash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05" y="251589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9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Scheduler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 smtClean="0"/>
              <a:t>scheduler</a:t>
            </a:r>
            <a:r>
              <a:rPr lang="en-IN" dirty="0"/>
              <a:t>, </a:t>
            </a:r>
            <a:r>
              <a:rPr lang="en-IN" dirty="0" smtClean="0"/>
              <a:t>performs </a:t>
            </a:r>
            <a:r>
              <a:rPr lang="en-IN" dirty="0"/>
              <a:t>the task of scheduling the </a:t>
            </a:r>
            <a:r>
              <a:rPr lang="en-IN" dirty="0" smtClean="0"/>
              <a:t>processes.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Decides </a:t>
            </a:r>
            <a:r>
              <a:rPr lang="en-IN" dirty="0"/>
              <a:t>when a process is to be executed and for what </a:t>
            </a:r>
            <a:r>
              <a:rPr lang="en-IN" dirty="0" smtClean="0"/>
              <a:t>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1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Based Scheduling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Priority </a:t>
            </a:r>
            <a:r>
              <a:rPr lang="en-IN" dirty="0"/>
              <a:t>is assigned to each and every </a:t>
            </a:r>
            <a:r>
              <a:rPr lang="en-IN" dirty="0" smtClean="0"/>
              <a:t>process</a:t>
            </a:r>
          </a:p>
          <a:p>
            <a:endParaRPr lang="en-IN" dirty="0" smtClean="0"/>
          </a:p>
          <a:p>
            <a:r>
              <a:rPr lang="en-IN" dirty="0"/>
              <a:t>Every process has a priority value based upon which it is processed in the </a:t>
            </a:r>
            <a:r>
              <a:rPr lang="en-IN" dirty="0" smtClean="0"/>
              <a:t>queue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r>
              <a:rPr lang="en-US" dirty="0" smtClean="0"/>
              <a:t>Queue has a FIFO characteristic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Scheduler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CFS</a:t>
            </a:r>
          </a:p>
          <a:p>
            <a:endParaRPr lang="en-US" dirty="0" smtClean="0"/>
          </a:p>
          <a:p>
            <a:r>
              <a:rPr lang="en-IN" dirty="0"/>
              <a:t>An “ideal, precise, multitasking CPU” is a hardware CPU that can run multiple processes at the same time , giving each process an equal share of processor </a:t>
            </a:r>
            <a:r>
              <a:rPr lang="en-IN" dirty="0" smtClean="0"/>
              <a:t>power.</a:t>
            </a:r>
          </a:p>
          <a:p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a single process is running, it would receive 100% of the processor's power. With two processes, each would have exactly 50% of the physical power (in parallel). Similarly, with four processes running, each would get precisely 25% of physical CPU power in parallel and so on. </a:t>
            </a:r>
          </a:p>
        </p:txBody>
      </p:sp>
    </p:spTree>
    <p:extLst>
      <p:ext uri="{BB962C8B-B14F-4D97-AF65-F5344CB8AC3E}">
        <p14:creationId xmlns:p14="http://schemas.microsoft.com/office/powerpoint/2010/main" val="4749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RED-BLACK Structure</a:t>
            </a:r>
          </a:p>
          <a:p>
            <a:endParaRPr lang="en-US" dirty="0" smtClean="0"/>
          </a:p>
          <a:p>
            <a:r>
              <a:rPr lang="en-IN" dirty="0"/>
              <a:t>The CFS tries to eliminate this unfairness from the </a:t>
            </a:r>
            <a:r>
              <a:rPr lang="en-IN" dirty="0" smtClean="0"/>
              <a:t>system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Current Scheduler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6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Based Scheduler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Parent </a:t>
            </a:r>
            <a:r>
              <a:rPr lang="en-IN" dirty="0"/>
              <a:t>node has the greater value than its children </a:t>
            </a:r>
            <a:r>
              <a:rPr lang="en-IN" dirty="0" smtClean="0"/>
              <a:t>nodes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process with highest priority will be the head of the </a:t>
            </a:r>
            <a:r>
              <a:rPr lang="en-IN" dirty="0" smtClean="0"/>
              <a:t>heap.</a:t>
            </a:r>
          </a:p>
          <a:p>
            <a:endParaRPr lang="en-IN" dirty="0"/>
          </a:p>
          <a:p>
            <a:r>
              <a:rPr lang="en-IN" dirty="0" smtClean="0"/>
              <a:t>Other </a:t>
            </a:r>
            <a:r>
              <a:rPr lang="en-IN" dirty="0"/>
              <a:t>all nodes will be set in a descending order of the priority</a:t>
            </a:r>
          </a:p>
        </p:txBody>
      </p:sp>
    </p:spTree>
    <p:extLst>
      <p:ext uri="{BB962C8B-B14F-4D97-AF65-F5344CB8AC3E}">
        <p14:creationId xmlns:p14="http://schemas.microsoft.com/office/powerpoint/2010/main" val="1592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Based Scheduler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a new node comes, it is set on the leaf node with right alignment</a:t>
            </a:r>
          </a:p>
          <a:p>
            <a:endParaRPr lang="en-US" dirty="0" smtClean="0"/>
          </a:p>
          <a:p>
            <a:r>
              <a:rPr lang="en-IN" dirty="0" smtClean="0"/>
              <a:t>Then the node is compared with its parent node for the proper place of the process to be set.</a:t>
            </a:r>
          </a:p>
          <a:p>
            <a:endParaRPr lang="en-US" dirty="0" smtClean="0"/>
          </a:p>
          <a:p>
            <a:r>
              <a:rPr lang="en-US" dirty="0" smtClean="0"/>
              <a:t>If priority of parent is less than priority of leaf, both are exchanged/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1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2.6 Scheduler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scheduler </a:t>
            </a:r>
            <a:r>
              <a:rPr lang="en-IN" dirty="0" smtClean="0"/>
              <a:t>maintains different </a:t>
            </a:r>
            <a:r>
              <a:rPr lang="en-IN" dirty="0"/>
              <a:t>queues which is according to the </a:t>
            </a:r>
            <a:r>
              <a:rPr lang="en-IN" dirty="0" smtClean="0"/>
              <a:t>priority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US" dirty="0" smtClean="0"/>
              <a:t>Each priority level has a different queue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5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32 bit Bitmap</a:t>
            </a:r>
          </a:p>
          <a:p>
            <a:endParaRPr lang="en-US" dirty="0"/>
          </a:p>
          <a:p>
            <a:r>
              <a:rPr lang="en-US" dirty="0" smtClean="0"/>
              <a:t>If a process with Priority X is to be scheduled next, then the </a:t>
            </a:r>
            <a:r>
              <a:rPr lang="en-US" dirty="0" err="1" smtClean="0"/>
              <a:t>Xth</a:t>
            </a:r>
            <a:r>
              <a:rPr lang="en-US" dirty="0" smtClean="0"/>
              <a:t> bit in the bitmap is set to 1.</a:t>
            </a:r>
          </a:p>
          <a:p>
            <a:endParaRPr lang="en-US" dirty="0"/>
          </a:p>
          <a:p>
            <a:r>
              <a:rPr lang="en-US" dirty="0" smtClean="0"/>
              <a:t>Looking at the bitmap, processer gets to know what process to be scheduled the next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0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411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Heap Based Priority Scheduler</vt:lpstr>
      <vt:lpstr>A Scheduler </vt:lpstr>
      <vt:lpstr>Priority Based Scheduling</vt:lpstr>
      <vt:lpstr>Current Scheduler</vt:lpstr>
      <vt:lpstr>Current Scheduler</vt:lpstr>
      <vt:lpstr>Heap Based Scheduler</vt:lpstr>
      <vt:lpstr>Heap Based Scheduler</vt:lpstr>
      <vt:lpstr>Kernel 2.6 Scheduler</vt:lpstr>
      <vt:lpstr>Bitmap</vt:lpstr>
      <vt:lpstr>Attempts</vt:lpstr>
      <vt:lpstr>Attempts</vt:lpstr>
      <vt:lpstr>Attempts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Based Priority Scheduler</dc:title>
  <dc:creator>Kunjan</dc:creator>
  <cp:lastModifiedBy>Kunjan</cp:lastModifiedBy>
  <cp:revision>10</cp:revision>
  <dcterms:created xsi:type="dcterms:W3CDTF">2015-05-03T11:36:33Z</dcterms:created>
  <dcterms:modified xsi:type="dcterms:W3CDTF">2015-05-03T12:54:00Z</dcterms:modified>
</cp:coreProperties>
</file>