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mescoyle.net/knowledge/951-the-difference-between-a-tmpfs-and-ramfs-ram-disk" TargetMode="External"/><Relationship Id="rId2" Type="http://schemas.openxmlformats.org/officeDocument/2006/relationships/hyperlink" Target="https://www.raymond.cc/blog/12-ram-disk-software-benchmarked-for-fastest-read-and-write-spe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mescoyle.net/how-to/943-create-a-ram-disk-in-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RAMDisk Concept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121027 – Kunjan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45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ramdisk?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block of RAM that an OS is treating as a disk </a:t>
            </a:r>
            <a:r>
              <a:rPr lang="en-IN" dirty="0" smtClean="0"/>
              <a:t>drive</a:t>
            </a:r>
            <a:endParaRPr lang="en-IN" dirty="0"/>
          </a:p>
          <a:p>
            <a:r>
              <a:rPr lang="en-IN" dirty="0" smtClean="0"/>
              <a:t>It is a </a:t>
            </a:r>
            <a:r>
              <a:rPr lang="en-IN" dirty="0"/>
              <a:t>memory based file </a:t>
            </a:r>
            <a:r>
              <a:rPr lang="en-IN" dirty="0" smtClean="0"/>
              <a:t>system</a:t>
            </a:r>
          </a:p>
          <a:p>
            <a:r>
              <a:rPr lang="en-IN" dirty="0" smtClean="0"/>
              <a:t>They </a:t>
            </a:r>
            <a:r>
              <a:rPr lang="en-IN" dirty="0"/>
              <a:t>are 10s of times faster than modern SSD drives in terms of reading and writing </a:t>
            </a:r>
            <a:r>
              <a:rPr lang="en-IN" dirty="0" smtClean="0"/>
              <a:t>speed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6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hen </a:t>
            </a:r>
            <a:r>
              <a:rPr lang="en-IN" dirty="0"/>
              <a:t>the system restarts, or crashes, file system is lost along with all its </a:t>
            </a:r>
            <a:r>
              <a:rPr lang="en-IN" dirty="0" smtClean="0"/>
              <a:t>data (RAM is volatile)</a:t>
            </a:r>
          </a:p>
          <a:p>
            <a:r>
              <a:rPr lang="en-US" dirty="0" smtClean="0"/>
              <a:t>In Windows, the data written back to disk while shutdown</a:t>
            </a:r>
          </a:p>
          <a:p>
            <a:r>
              <a:rPr lang="en-US" dirty="0" smtClean="0"/>
              <a:t>Data retrieved on boot up.</a:t>
            </a:r>
          </a:p>
          <a:p>
            <a:r>
              <a:rPr lang="en-US" dirty="0" smtClean="0"/>
              <a:t>This can cause potential delay in booting.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37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</a:t>
            </a:r>
            <a:r>
              <a:rPr lang="en-IN" dirty="0" smtClean="0"/>
              <a:t>ses </a:t>
            </a:r>
            <a:r>
              <a:rPr lang="en-IN" dirty="0"/>
              <a:t>same mechanism for storage space as Linux file system </a:t>
            </a:r>
            <a:r>
              <a:rPr lang="en-IN" dirty="0" smtClean="0"/>
              <a:t>cache</a:t>
            </a:r>
          </a:p>
          <a:p>
            <a:r>
              <a:rPr lang="en-IN" dirty="0"/>
              <a:t>C</a:t>
            </a:r>
            <a:r>
              <a:rPr lang="en-IN" dirty="0" smtClean="0"/>
              <a:t>annot </a:t>
            </a:r>
            <a:r>
              <a:rPr lang="en-IN" dirty="0"/>
              <a:t>be limited in </a:t>
            </a:r>
            <a:r>
              <a:rPr lang="en-IN" dirty="0" smtClean="0"/>
              <a:t>size</a:t>
            </a:r>
          </a:p>
          <a:p>
            <a:r>
              <a:rPr lang="en-IN" dirty="0" smtClean="0"/>
              <a:t>Continues </a:t>
            </a:r>
            <a:r>
              <a:rPr lang="en-IN" dirty="0"/>
              <a:t>using memory storage until the system runs out of RAM and crashes or becomes unresponsive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30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tmpfs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more recent RAM file system </a:t>
            </a:r>
            <a:endParaRPr lang="en-IN" dirty="0" smtClean="0"/>
          </a:p>
          <a:p>
            <a:r>
              <a:rPr lang="en-US" dirty="0" smtClean="0"/>
              <a:t>Overcomes drawbacks of ramfs</a:t>
            </a:r>
          </a:p>
          <a:p>
            <a:r>
              <a:rPr lang="en-IN" dirty="0"/>
              <a:t>You can specify the size limit in tmpfs </a:t>
            </a:r>
            <a:endParaRPr lang="en-IN" dirty="0" smtClean="0"/>
          </a:p>
          <a:p>
            <a:r>
              <a:rPr lang="en-IN" dirty="0"/>
              <a:t>B</a:t>
            </a:r>
            <a:r>
              <a:rPr lang="en-IN" dirty="0" smtClean="0"/>
              <a:t>ehaves </a:t>
            </a:r>
            <a:r>
              <a:rPr lang="en-IN" dirty="0"/>
              <a:t>same as partition of a physical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37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RAMDisk in Linux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mkdir   /mnt/ramdisk</a:t>
            </a:r>
          </a:p>
          <a:p>
            <a:r>
              <a:rPr lang="en-IN" dirty="0"/>
              <a:t>mount   -t [TYPE] -o size = [SIZE] [FSTYPE] [MOUNTPOINT</a:t>
            </a:r>
            <a:r>
              <a:rPr lang="en-IN" dirty="0" smtClean="0"/>
              <a:t>]</a:t>
            </a:r>
          </a:p>
          <a:p>
            <a:pPr lvl="0"/>
            <a:r>
              <a:rPr lang="en-IN" dirty="0"/>
              <a:t>[TYPE] is the type of RAM disk to use; either </a:t>
            </a:r>
            <a:r>
              <a:rPr lang="en-IN" b="1" dirty="0"/>
              <a:t>tmpfs</a:t>
            </a:r>
            <a:r>
              <a:rPr lang="en-IN" dirty="0"/>
              <a:t> or </a:t>
            </a:r>
            <a:r>
              <a:rPr lang="en-IN" b="1" dirty="0"/>
              <a:t>ramfs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[SIZE] is the size to use for the file system. Remember that ramfs does not have a physical limit and is specified as a starting size.</a:t>
            </a:r>
          </a:p>
          <a:p>
            <a:r>
              <a:rPr lang="en-IN" dirty="0"/>
              <a:t>[FSTYPE] is the type of RAM disk to use; either </a:t>
            </a:r>
            <a:r>
              <a:rPr lang="en-IN" b="1" dirty="0"/>
              <a:t>tmpfs</a:t>
            </a:r>
            <a:r>
              <a:rPr lang="en-IN" dirty="0"/>
              <a:t>, </a:t>
            </a:r>
            <a:r>
              <a:rPr lang="en-IN" b="1" dirty="0"/>
              <a:t>ramfs</a:t>
            </a:r>
            <a:r>
              <a:rPr lang="en-IN" dirty="0"/>
              <a:t>, </a:t>
            </a:r>
            <a:r>
              <a:rPr lang="en-IN" b="1" dirty="0" smtClean="0"/>
              <a:t>ext4</a:t>
            </a:r>
            <a:endParaRPr lang="en-IN" dirty="0"/>
          </a:p>
          <a:p>
            <a:r>
              <a:rPr lang="en-IN" dirty="0"/>
              <a:t>mount   -t tmpfs -o size=512m tmpfs /mnt/ramdisk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13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55" y="591958"/>
            <a:ext cx="4191000" cy="381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3" y="591958"/>
            <a:ext cx="4191000" cy="3819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01018" y="4551437"/>
            <a:ext cx="330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SoftPerfect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4731" y="4551437"/>
            <a:ext cx="2861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DataRAM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385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u="sng" dirty="0">
                <a:hlinkClick r:id="rId2"/>
              </a:rPr>
              <a:t>https://www.raymond.cc/blog/12-ram-disk-software-benchmarked-for-fastest-read-and-write-speed/</a:t>
            </a:r>
            <a:r>
              <a:rPr lang="en-IN" dirty="0"/>
              <a:t> (for images)</a:t>
            </a:r>
          </a:p>
          <a:p>
            <a:r>
              <a:rPr lang="en-IN" dirty="0" smtClean="0"/>
              <a:t> </a:t>
            </a:r>
            <a:r>
              <a:rPr lang="en-IN" u="sng" dirty="0">
                <a:hlinkClick r:id="rId3"/>
              </a:rPr>
              <a:t>http://www.jamescoyle.net/knowledge/951-the-difference-between-a-tmpfs-and-ramfs-ram-disk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u="sng" dirty="0">
                <a:hlinkClick r:id="rId4"/>
              </a:rPr>
              <a:t>http://www.jamescoyle.net/how-to/943-create-a-ram-disk-in-linux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591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</TotalTime>
  <Words>251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RAMDisk Concept</vt:lpstr>
      <vt:lpstr>What is ramdisk?</vt:lpstr>
      <vt:lpstr>Drawbacks</vt:lpstr>
      <vt:lpstr>ramfs</vt:lpstr>
      <vt:lpstr>tmpfs</vt:lpstr>
      <vt:lpstr>Creating RAMDisk in Linux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RAMDisk Concept</dc:title>
  <dc:creator>Kunjan</dc:creator>
  <cp:lastModifiedBy>Kunjan</cp:lastModifiedBy>
  <cp:revision>3</cp:revision>
  <dcterms:created xsi:type="dcterms:W3CDTF">2015-04-30T15:04:08Z</dcterms:created>
  <dcterms:modified xsi:type="dcterms:W3CDTF">2015-04-30T15:25:44Z</dcterms:modified>
</cp:coreProperties>
</file>