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9" r:id="rId3"/>
    <p:sldId id="268" r:id="rId4"/>
    <p:sldId id="265" r:id="rId5"/>
    <p:sldId id="260" r:id="rId6"/>
    <p:sldId id="303" r:id="rId7"/>
    <p:sldId id="302" r:id="rId8"/>
    <p:sldId id="274" r:id="rId9"/>
    <p:sldId id="301" r:id="rId10"/>
    <p:sldId id="271" r:id="rId11"/>
    <p:sldId id="279" r:id="rId12"/>
    <p:sldId id="295" r:id="rId13"/>
    <p:sldId id="298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BAC"/>
    <a:srgbClr val="81AABE"/>
    <a:srgbClr val="CF8595"/>
    <a:srgbClr val="BDBEB6"/>
    <a:srgbClr val="989292"/>
    <a:srgbClr val="7B5743"/>
    <a:srgbClr val="C0BFBB"/>
    <a:srgbClr val="A2C7DA"/>
    <a:srgbClr val="989194"/>
    <a:srgbClr val="7F48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359" autoAdjust="0"/>
  </p:normalViewPr>
  <p:slideViewPr>
    <p:cSldViewPr snapToGrid="0" showGuides="1">
      <p:cViewPr varScale="1">
        <p:scale>
          <a:sx n="86" d="100"/>
          <a:sy n="86" d="100"/>
        </p:scale>
        <p:origin x="15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BD6E8-972B-44F5-8432-01248C601350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A5355-39C1-4938-8A6E-0887D0EDD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절차지향 프로그래밍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은 물이 위에서 아래로 흐르는 것처럼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순차적인 처리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가 중요시 되고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프로그램 전체가 유기적으로 연결되도록 만드는 프로그래밍 기법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ko-KR" altLang="en-US" b="1" i="0" dirty="0" err="1">
                <a:solidFill>
                  <a:srgbClr val="555555"/>
                </a:solidFill>
                <a:effectLst/>
                <a:latin typeface="Spoqa Han Sans"/>
              </a:rPr>
              <a:t>객제치향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 프로그래밍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은 우리가 흔히 보는 의자 책상 등 을 하나의 객체로 프로그래밍 할 수 있는 것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데이터와 절차를 하나의 덩어리로 묶어서 생각해야 되고 마치 컴퓨터 부품을 하나씩 모아서 조립하는 것처럼 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각 기능들을 불러와서 자신이 원하는 소프트웨어를 개발하는 것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55-39C1-4938-8A6E-0887D0EDDD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52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추상 메소드는 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 SD Gothic Neo"/>
              </a:rPr>
              <a:t>언부는 있는데 구현부가 없는 메소드</a:t>
            </a:r>
            <a:endParaRPr lang="en-US" altLang="ko-KR" b="0" i="0" dirty="0">
              <a:solidFill>
                <a:srgbClr val="666666"/>
              </a:solidFill>
              <a:effectLst/>
              <a:latin typeface="Apple SD Gothic Neo"/>
            </a:endParaRPr>
          </a:p>
          <a:p>
            <a:endParaRPr lang="en-US" altLang="ko-KR" b="0" i="0" dirty="0">
              <a:effectLst/>
              <a:latin typeface="Apple SD Gothic Ne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Apple SD Gothic Neo"/>
              </a:rPr>
              <a:t>인터페이스는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추상 클래스와는 다르게 구현부가 있는 일반 메서드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일반 멤버 변수를 가질 수 없다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예시로 든 그림을 보면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Eatable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은 식물이 무언가를 먹지 못하는 경우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씹어서 먹는 것을 말함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가 있기 때문에 인터페이스로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빼둔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것이다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추상클래스로 선언을 하게 되면 하위 클래스에서 반드시 메소드를 구현해야만 하기 때문에 불필요한 메소드가 생길 수 있기 때문이다</a:t>
            </a:r>
            <a:endParaRPr lang="en-US" altLang="ko-KR" b="0" i="0" dirty="0">
              <a:solidFill>
                <a:srgbClr val="666666"/>
              </a:solidFill>
              <a:effectLst/>
              <a:latin typeface="Apple SD Gothic Neo"/>
            </a:endParaRPr>
          </a:p>
          <a:p>
            <a:endParaRPr lang="en-US" altLang="ko-KR" b="0" i="0" dirty="0">
              <a:solidFill>
                <a:srgbClr val="666666"/>
              </a:solidFill>
              <a:effectLst/>
              <a:latin typeface="Apple SD Gothic Neo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인터페이스에 정의된 메소드를 각 클래스의 목적에 맞게 기능을 구현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추상 클래스는 </a:t>
            </a:r>
            <a:r>
              <a:rPr lang="en-US" altLang="ko-KR" dirty="0"/>
              <a:t>extends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 키워드를 사용해서 자신의 기능들을 하위 클래스로 </a:t>
            </a:r>
            <a:r>
              <a:rPr lang="ko-KR" altLang="en-US" dirty="0"/>
              <a:t>확장</a:t>
            </a:r>
            <a:endParaRPr lang="en-US" altLang="ko-KR" dirty="0"/>
          </a:p>
          <a:p>
            <a:endParaRPr lang="en-US" altLang="ko-KR" b="0" i="0" dirty="0">
              <a:solidFill>
                <a:srgbClr val="666666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55-39C1-4938-8A6E-0887D0EDDD5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533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55-39C1-4938-8A6E-0887D0EDDD5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58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과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~~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거에는 지금처럼 프로그램의 크기가 크지 않아서 사람들은 하나의 프로그램을 짤 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기능을 중심으로 생각했다</a:t>
            </a: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만약 코드로 계산기 프로그램을 짜오세요 하고 과제를 내주면 덧셈기능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곱셈기능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나눗셈기능을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만들어야겠다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생각하게 되는데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그리고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+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버튼이 들어오면 덧셈함수를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호출시켜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실행하고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-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버튼이 들어오면 뺄셈 함수를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호출시켜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실행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이런식으로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그 프로그램이 수행할 일을 먼저 생각하게 된다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이처럼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'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Noto Sans KR"/>
              </a:rPr>
              <a:t>프로그램은 무슨 일을 하는가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Noto Sans KR"/>
              </a:rPr>
              <a:t>?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'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라는 사고에서 비롯된 개념이 절차지향 방식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객체지향에서는 계산기를 큰 프로그램에서 하나의 데이터로 본다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계산기가 있으면 사실 공학용 계산기도 있고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날짜 계산기가 있고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프로그래머 계산기가 있고 많은데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이렇게 프로그램이 확장될수록 기능으로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구현했던게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하나의 데이터로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묶여야할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필요성이 생긴다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기존 절차지향에서는 함수가 주체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!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함수에다가 서로 연산하고자 하는 값을 넣어줬다면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함수와 데이터는 별개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객체지향에서는 객체가 주체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! Calculator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add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동작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minus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동작등을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가지게 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타입에 종속적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)</a:t>
            </a:r>
          </a:p>
          <a:p>
            <a:pPr algn="l"/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절차지향 방식과 객체지향 방식은 서로 반대되는 관점이 아닙니다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다른 관점이다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55-39C1-4938-8A6E-0887D0EDDD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5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방금 전에 예시를 들었던 것처럼 절차지향언어의 대표 </a:t>
            </a:r>
            <a:r>
              <a:rPr lang="en-US" altLang="ko-KR" dirty="0"/>
              <a:t>C</a:t>
            </a:r>
            <a:r>
              <a:rPr lang="ko-KR" altLang="en-US" dirty="0"/>
              <a:t>언어로 코드를 짠 계산기와 객체지향언어의 한 종류인 </a:t>
            </a:r>
            <a:r>
              <a:rPr lang="en-US" altLang="ko-KR" dirty="0"/>
              <a:t>C++</a:t>
            </a:r>
            <a:r>
              <a:rPr lang="ko-KR" altLang="en-US" dirty="0"/>
              <a:t>로 코드를 짠 계산기이다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절차지향언어에서는 각각의 기능을 구현해주고 함수의 형태로 해당 기능을 이용해야만 하며</a:t>
            </a:r>
            <a:endParaRPr lang="en-US" altLang="ko-KR" dirty="0"/>
          </a:p>
          <a:p>
            <a:r>
              <a:rPr lang="ko-KR" altLang="en-US" dirty="0"/>
              <a:t>다른 계산기</a:t>
            </a:r>
            <a:r>
              <a:rPr lang="en-US" altLang="ko-KR" dirty="0"/>
              <a:t>, </a:t>
            </a:r>
            <a:r>
              <a:rPr lang="ko-KR" altLang="en-US" dirty="0"/>
              <a:t>즉 새로운 유형이 나올 때마다 새롭게 해당 기능을 다시 정의해 주어야만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객체지향언어는 각각의 기능을 구현해주고 </a:t>
            </a:r>
            <a:r>
              <a:rPr lang="en-US" altLang="ko-KR" dirty="0"/>
              <a:t>class</a:t>
            </a:r>
            <a:r>
              <a:rPr lang="ko-KR" altLang="en-US" dirty="0"/>
              <a:t>라는 객체로 묶어주면 해당 기능을 상속</a:t>
            </a:r>
            <a:r>
              <a:rPr lang="en-US" altLang="ko-KR" dirty="0"/>
              <a:t>, </a:t>
            </a:r>
            <a:r>
              <a:rPr lang="ko-KR" altLang="en-US" dirty="0"/>
              <a:t>물려받아서</a:t>
            </a:r>
            <a:endParaRPr lang="en-US" altLang="ko-KR" dirty="0"/>
          </a:p>
          <a:p>
            <a:r>
              <a:rPr lang="ko-KR" altLang="en-US" dirty="0"/>
              <a:t>상속된 기능은 따로 정의해줄 필요는 없고</a:t>
            </a:r>
            <a:r>
              <a:rPr lang="en-US" altLang="ko-KR" dirty="0"/>
              <a:t>, </a:t>
            </a:r>
            <a:r>
              <a:rPr lang="ko-KR" altLang="en-US" dirty="0"/>
              <a:t>상속 기능을 수정해주어야 한다면 수정할 수도 있고</a:t>
            </a:r>
            <a:endParaRPr lang="en-US" altLang="ko-KR" dirty="0"/>
          </a:p>
          <a:p>
            <a:r>
              <a:rPr lang="ko-KR" altLang="en-US" dirty="0"/>
              <a:t>새로운 기능을 새롭게 추가해주면 사용이 가능하다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55-39C1-4938-8A6E-0887D0EDDD5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8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절차지향언어에서는 사람이라는 정의를 소방관</a:t>
            </a:r>
            <a:r>
              <a:rPr lang="en-US" altLang="ko-KR" dirty="0"/>
              <a:t>(</a:t>
            </a:r>
            <a:r>
              <a:rPr lang="ko-KR" altLang="en-US" dirty="0"/>
              <a:t>사람</a:t>
            </a:r>
            <a:r>
              <a:rPr lang="en-US" altLang="ko-KR" dirty="0"/>
              <a:t>+</a:t>
            </a:r>
            <a:r>
              <a:rPr lang="ko-KR" altLang="en-US" dirty="0" err="1"/>
              <a:t>불을끈다</a:t>
            </a:r>
            <a:r>
              <a:rPr lang="en-US" altLang="ko-KR" dirty="0"/>
              <a:t>), </a:t>
            </a:r>
            <a:r>
              <a:rPr lang="ko-KR" altLang="en-US" dirty="0"/>
              <a:t>요리사</a:t>
            </a:r>
            <a:r>
              <a:rPr lang="en-US" altLang="ko-KR" dirty="0"/>
              <a:t>(</a:t>
            </a:r>
            <a:r>
              <a:rPr lang="ko-KR" altLang="en-US" dirty="0"/>
              <a:t>사람</a:t>
            </a:r>
            <a:r>
              <a:rPr lang="en-US" altLang="ko-KR" dirty="0"/>
              <a:t>+</a:t>
            </a:r>
            <a:r>
              <a:rPr lang="ko-KR" altLang="en-US" dirty="0" err="1"/>
              <a:t>요리를한다</a:t>
            </a:r>
            <a:r>
              <a:rPr lang="en-US" altLang="ko-KR" dirty="0"/>
              <a:t>), </a:t>
            </a:r>
            <a:r>
              <a:rPr lang="ko-KR" altLang="en-US" dirty="0"/>
              <a:t>화가</a:t>
            </a:r>
            <a:r>
              <a:rPr lang="en-US" altLang="ko-KR" dirty="0"/>
              <a:t>(</a:t>
            </a:r>
            <a:r>
              <a:rPr lang="ko-KR" altLang="en-US" dirty="0"/>
              <a:t>사람</a:t>
            </a:r>
            <a:r>
              <a:rPr lang="en-US" altLang="ko-KR" dirty="0"/>
              <a:t>+</a:t>
            </a:r>
            <a:r>
              <a:rPr lang="ko-KR" altLang="en-US" dirty="0"/>
              <a:t>그림을 그린다</a:t>
            </a:r>
            <a:r>
              <a:rPr lang="en-US" altLang="ko-KR" dirty="0"/>
              <a:t>)</a:t>
            </a:r>
            <a:r>
              <a:rPr lang="ko-KR" altLang="en-US" dirty="0"/>
              <a:t>에 맞춰서 모두 만들어주어야 했다</a:t>
            </a:r>
            <a:endParaRPr lang="en-US" altLang="ko-KR" dirty="0"/>
          </a:p>
          <a:p>
            <a:r>
              <a:rPr lang="ko-KR" altLang="en-US" dirty="0"/>
              <a:t>소방관에도 요리사에도 화가에도 모두 공통적인 </a:t>
            </a:r>
            <a:r>
              <a:rPr lang="en-US" altLang="ko-KR" dirty="0"/>
              <a:t>‘</a:t>
            </a:r>
            <a:r>
              <a:rPr lang="ko-KR" altLang="en-US" dirty="0"/>
              <a:t>사람</a:t>
            </a:r>
            <a:r>
              <a:rPr lang="en-US" altLang="ko-KR" dirty="0"/>
              <a:t>’</a:t>
            </a:r>
            <a:r>
              <a:rPr lang="ko-KR" altLang="en-US" dirty="0"/>
              <a:t>이라는 요소가 들어간다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객체지향언어에서는 사람이라는 정의를 통해 소방관</a:t>
            </a:r>
            <a:r>
              <a:rPr lang="en-US" altLang="ko-KR" dirty="0"/>
              <a:t>(</a:t>
            </a:r>
            <a:r>
              <a:rPr lang="ko-KR" altLang="en-US" dirty="0"/>
              <a:t>불을 끈다</a:t>
            </a:r>
            <a:r>
              <a:rPr lang="en-US" altLang="ko-KR" dirty="0"/>
              <a:t>), </a:t>
            </a:r>
            <a:r>
              <a:rPr lang="ko-KR" altLang="en-US" dirty="0"/>
              <a:t>요리사</a:t>
            </a:r>
            <a:r>
              <a:rPr lang="en-US" altLang="ko-KR" dirty="0"/>
              <a:t>(</a:t>
            </a:r>
            <a:r>
              <a:rPr lang="ko-KR" altLang="en-US" dirty="0"/>
              <a:t>요리를 한다</a:t>
            </a:r>
            <a:r>
              <a:rPr lang="en-US" altLang="ko-KR" dirty="0"/>
              <a:t>), </a:t>
            </a:r>
            <a:r>
              <a:rPr lang="ko-KR" altLang="en-US" dirty="0"/>
              <a:t>화가</a:t>
            </a:r>
            <a:r>
              <a:rPr lang="en-US" altLang="ko-KR" dirty="0"/>
              <a:t>(</a:t>
            </a:r>
            <a:r>
              <a:rPr lang="ko-KR" altLang="en-US" dirty="0"/>
              <a:t>그림을 그린다</a:t>
            </a:r>
            <a:r>
              <a:rPr lang="en-US" altLang="ko-KR" dirty="0"/>
              <a:t>)</a:t>
            </a:r>
            <a:r>
              <a:rPr lang="ko-KR" altLang="en-US" dirty="0"/>
              <a:t>를 세부적으로 구현하게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55-39C1-4938-8A6E-0887D0EDDD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2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 Procedural Oriented Programming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Object Oriented Programming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프로시저 </a:t>
            </a:r>
            <a:r>
              <a:rPr lang="ko-KR" altLang="en-US" dirty="0" err="1"/>
              <a:t>오리엔티드</a:t>
            </a:r>
            <a:r>
              <a:rPr lang="ko-KR" altLang="en-US" dirty="0"/>
              <a:t> 프로그래밍</a:t>
            </a:r>
            <a:r>
              <a:rPr lang="en-US" altLang="ko-KR" dirty="0"/>
              <a:t>, </a:t>
            </a:r>
            <a:r>
              <a:rPr lang="ko-KR" altLang="en-US" dirty="0"/>
              <a:t>오브젝트 </a:t>
            </a:r>
            <a:r>
              <a:rPr lang="ko-KR" altLang="en-US" dirty="0" err="1"/>
              <a:t>오리엔티드</a:t>
            </a:r>
            <a:r>
              <a:rPr lang="ko-KR" altLang="en-US" dirty="0"/>
              <a:t> 프로그래밍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Bottum</a:t>
            </a:r>
            <a:r>
              <a:rPr lang="en-US" altLang="ko-KR" dirty="0"/>
              <a:t>-up 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세부 모델부터 디자인 후 조립되는 방식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Friend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란 </a:t>
            </a:r>
            <a:r>
              <a:rPr lang="ko-KR" altLang="en-US" sz="1800" dirty="0">
                <a:effectLst/>
              </a:rPr>
              <a:t>나</a:t>
            </a:r>
            <a:r>
              <a:rPr lang="en-US" altLang="ko-KR" sz="1800" dirty="0">
                <a:effectLst/>
              </a:rPr>
              <a:t>(Friend1)</a:t>
            </a:r>
            <a:r>
              <a:rPr lang="ko-KR" altLang="en-US" sz="1800" dirty="0">
                <a:effectLst/>
              </a:rPr>
              <a:t>는 </a:t>
            </a:r>
            <a:r>
              <a:rPr lang="en-US" altLang="ko-KR" sz="1800" dirty="0">
                <a:effectLst/>
              </a:rPr>
              <a:t>Friend2</a:t>
            </a:r>
            <a:r>
              <a:rPr lang="ko-KR" altLang="en-US" sz="1800" dirty="0">
                <a:effectLst/>
              </a:rPr>
              <a:t>의 </a:t>
            </a:r>
            <a:r>
              <a:rPr lang="ko-KR" altLang="en-US" sz="1800" dirty="0" err="1">
                <a:effectLst/>
              </a:rPr>
              <a:t>친구니까</a:t>
            </a:r>
            <a:r>
              <a:rPr lang="ko-KR" altLang="en-US" sz="1800" dirty="0">
                <a:effectLst/>
              </a:rPr>
              <a:t> 내 개인적인 정보를 공유 해도 돼</a:t>
            </a:r>
            <a:r>
              <a:rPr lang="en-US" altLang="ko-KR" sz="1800" dirty="0">
                <a:effectLst/>
              </a:rPr>
              <a:t>!" </a:t>
            </a:r>
            <a:r>
              <a:rPr lang="ko-KR" altLang="en-US" sz="1800" dirty="0">
                <a:effectLst/>
              </a:rPr>
              <a:t>라는 뜻</a:t>
            </a:r>
            <a:endParaRPr lang="en-US" altLang="ko-KR" sz="1800" dirty="0">
              <a:effectLst/>
            </a:endParaRPr>
          </a:p>
          <a:p>
            <a:endParaRPr lang="en-US" altLang="ko-KR" dirty="0"/>
          </a:p>
          <a:p>
            <a:r>
              <a:rPr lang="ko-KR" altLang="en-US" dirty="0"/>
              <a:t>가상 클래스란</a:t>
            </a:r>
            <a:r>
              <a:rPr lang="en-US" altLang="ko-KR" dirty="0"/>
              <a:t>(C#</a:t>
            </a:r>
            <a:r>
              <a:rPr lang="ko-KR" altLang="en-US" dirty="0"/>
              <a:t>에서 사용</a:t>
            </a:r>
            <a:r>
              <a:rPr lang="en-US" altLang="ko-KR" dirty="0"/>
              <a:t>, java</a:t>
            </a:r>
            <a:r>
              <a:rPr lang="ko-KR" altLang="en-US" dirty="0"/>
              <a:t>에는 추상클래스 이용</a:t>
            </a:r>
            <a:r>
              <a:rPr lang="en-US" altLang="ko-KR" dirty="0"/>
              <a:t>)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추상은 키워드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abstract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를 사용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클래스나 함수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속성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인덱서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 앞에 제한자로 사용이 가능합니다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가상은 키워드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virtual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을 사용하고 함수나 속성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인덱서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 앞에 사용할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여기서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abstract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virtual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은 대부분 비슷하게 사용되지만 차이점은 구현체의 존재 유무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Ubuntu Condensed" panose="020B0604020202020204" pitchFamily="34" charset="0"/>
            </a:endParaRPr>
          </a:p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정리하면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abstract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사용가능한 범위는 함수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속성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인덱서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이벤트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클래스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Virtual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은 함수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속성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인덱서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이벤트에서 사용 가능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55-39C1-4938-8A6E-0887D0EDDD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140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객체지향에는 크게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4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가지 특징이 있습니다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/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1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캡슐화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	</a:t>
            </a:r>
            <a:r>
              <a:rPr lang="ko-KR" altLang="en-US" dirty="0"/>
              <a:t>비슷한 역할을 하는 속성과 메소드들을 하나의 클래스로 </a:t>
            </a:r>
            <a:r>
              <a:rPr lang="ko-KR" altLang="en-US" dirty="0" err="1"/>
              <a:t>모은것</a:t>
            </a:r>
            <a:endParaRPr lang="en-US" altLang="ko-KR" dirty="0"/>
          </a:p>
          <a:p>
            <a:pPr algn="l"/>
            <a:r>
              <a:rPr lang="en-US" altLang="ko-KR" dirty="0"/>
              <a:t>	</a:t>
            </a:r>
            <a:r>
              <a:rPr lang="ko-KR" altLang="en-US" dirty="0"/>
              <a:t>외부에서 직접 접근을 하면 안되고 오로지 함수를 통해서만 접근</a:t>
            </a:r>
            <a:endParaRPr lang="en-US" altLang="ko-KR" dirty="0"/>
          </a:p>
          <a:p>
            <a:pPr algn="l"/>
            <a:r>
              <a:rPr lang="en-US" altLang="ko-KR" dirty="0"/>
              <a:t>	</a:t>
            </a:r>
            <a:r>
              <a:rPr lang="ko-KR" altLang="en-US" u="sng" dirty="0"/>
              <a:t>객체가 맡은 역할을 수행하기 위한 하나의 목적을 한데 묶는다 이것을 정보은닉이라고 한다</a:t>
            </a:r>
            <a:endParaRPr lang="en-US" altLang="ko-KR" dirty="0"/>
          </a:p>
          <a:p>
            <a:pPr algn="l" latinLnBrk="1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	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정보은닉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dirty="0">
                <a:solidFill>
                  <a:srgbClr val="666666"/>
                </a:solidFill>
                <a:effectLst/>
                <a:latin typeface="Apple SD Gothic Neo"/>
              </a:rPr>
              <a:t> 캡슐화에서 가장 중요한 개념들로 다른 객체에게 자신의 정보를 숨기고 연산만을 통하여 접근을 허용</a:t>
            </a:r>
            <a:endParaRPr lang="en-US" altLang="ko-KR" b="0" dirty="0">
              <a:solidFill>
                <a:srgbClr val="666666"/>
              </a:solidFill>
              <a:effectLst/>
              <a:latin typeface="Apple SD Gothic Neo"/>
            </a:endParaRPr>
          </a:p>
          <a:p>
            <a:pPr algn="l" latinLnBrk="1"/>
            <a:r>
              <a:rPr lang="en-US" altLang="ko-KR" b="0" i="0" dirty="0">
                <a:solidFill>
                  <a:srgbClr val="666666"/>
                </a:solidFill>
                <a:effectLst/>
                <a:latin typeface="Apple SD Gothic Neo"/>
              </a:rPr>
              <a:t>	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캡슐화에 성공하면 당연히 은닉화도 자연스럽게 효력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 SD Gothic Neo"/>
                <a:ea typeface="Malgun Gothic" panose="020B0503020000020004" pitchFamily="50" charset="-127"/>
              </a:rPr>
              <a:t>이 나타난다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2.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상속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	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" panose="020B0502040204020203" pitchFamily="34" charset="0"/>
              </a:rPr>
              <a:t>상속이란 클래스를 재사용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" panose="020B0502040204020203" pitchFamily="34" charset="0"/>
              </a:rPr>
              <a:t>하는것</a:t>
            </a:r>
            <a:endParaRPr lang="en-US" altLang="ko-KR" b="0" i="0" dirty="0">
              <a:solidFill>
                <a:srgbClr val="555555"/>
              </a:solidFill>
              <a:effectLst/>
              <a:latin typeface="Noto Sans" panose="020B0502040204020203" pitchFamily="34" charset="0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ans" panose="020B0502040204020203" pitchFamily="34" charset="0"/>
              </a:rPr>
              <a:t>	</a:t>
            </a:r>
            <a:r>
              <a:rPr lang="ko-KR" altLang="en-US" b="0" i="0" u="sng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상위 개념의 특징을 하위 개념이 물려받는 것</a:t>
            </a:r>
            <a:endParaRPr lang="en-US" altLang="ko-KR" b="0" i="0" u="sng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u="none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	</a:t>
            </a:r>
            <a:r>
              <a:rPr lang="ko-KR" altLang="en-US" dirty="0"/>
              <a:t>상속이란 개념이 없으면 객체지향이나 절차지향이나 도진개진</a:t>
            </a:r>
            <a:endParaRPr lang="en-US" altLang="ko-KR" dirty="0"/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Noto Sans" panose="020B0502040204020203" pitchFamily="34" charset="0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ans" panose="020B0502040204020203" pitchFamily="34" charset="0"/>
              </a:rPr>
              <a:t>3.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" panose="020B0502040204020203" pitchFamily="34" charset="0"/>
              </a:rPr>
              <a:t>추상화</a:t>
            </a:r>
            <a:endParaRPr lang="en-US" altLang="ko-KR" b="0" i="0" dirty="0">
              <a:solidFill>
                <a:srgbClr val="555555"/>
              </a:solidFill>
              <a:effectLst/>
              <a:latin typeface="Noto Sans" panose="020B0502040204020203" pitchFamily="34" charset="0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ans" panose="020B0502040204020203" pitchFamily="34" charset="0"/>
              </a:rPr>
              <a:t>	</a:t>
            </a:r>
            <a:r>
              <a:rPr lang="ko-KR" altLang="en-US" dirty="0"/>
              <a:t>어떤 실체로부터 공통적인 부분이나 관심 있는 특성들만 한곳에 모은 것을 의미</a:t>
            </a:r>
            <a:endParaRPr lang="en-US" altLang="ko-KR" dirty="0"/>
          </a:p>
          <a:p>
            <a:pPr algn="l"/>
            <a:r>
              <a:rPr lang="en-US" altLang="ko-KR" dirty="0"/>
              <a:t>	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객체 지향적 관점에서 클래스를 정의하는 것</a:t>
            </a:r>
            <a:endParaRPr lang="en-US" altLang="ko-KR" dirty="0"/>
          </a:p>
          <a:p>
            <a:pPr algn="l"/>
            <a:r>
              <a:rPr lang="en-US" altLang="ko-KR" dirty="0"/>
              <a:t>	</a:t>
            </a:r>
            <a:r>
              <a:rPr lang="ko-KR" altLang="en-US" dirty="0"/>
              <a:t>추상화는 어떤 하위클래스들에 존재하는 공통적인 메소드를 인터페이스로 정의</a:t>
            </a:r>
            <a:endParaRPr lang="en-US" altLang="ko-KR" dirty="0"/>
          </a:p>
          <a:p>
            <a:pPr algn="l"/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4.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다형성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	</a:t>
            </a:r>
            <a:r>
              <a:rPr lang="ko-KR" altLang="en-US" dirty="0"/>
              <a:t>함수가 상황에 따라 다르게 동작 </a:t>
            </a:r>
            <a:r>
              <a:rPr lang="ko-KR" altLang="en-US" dirty="0" err="1"/>
              <a:t>하는것을</a:t>
            </a:r>
            <a:r>
              <a:rPr lang="ko-KR" altLang="en-US" dirty="0"/>
              <a:t> 의미</a:t>
            </a:r>
            <a:endParaRPr lang="en-US" altLang="ko-KR" dirty="0"/>
          </a:p>
          <a:p>
            <a:pPr algn="l"/>
            <a:r>
              <a:rPr lang="en-US" altLang="ko-KR" dirty="0"/>
              <a:t>	</a:t>
            </a:r>
            <a:r>
              <a:rPr lang="ko-KR" altLang="en-US" dirty="0"/>
              <a:t>부모클래스에서 물려받은 가상 함수를 자식 클래스 내에서 </a:t>
            </a:r>
            <a:r>
              <a:rPr lang="ko-KR" altLang="en-US" dirty="0" err="1"/>
              <a:t>오버라이딩</a:t>
            </a:r>
            <a:r>
              <a:rPr lang="ko-KR" altLang="en-US" dirty="0"/>
              <a:t> 되어 사용</a:t>
            </a:r>
            <a:endParaRPr lang="en-US" altLang="ko-KR" dirty="0"/>
          </a:p>
          <a:p>
            <a:pPr algn="l"/>
            <a:r>
              <a:rPr lang="en-US" altLang="ko-KR" dirty="0"/>
              <a:t>	</a:t>
            </a:r>
            <a:r>
              <a:rPr lang="ko-KR" altLang="en-US" dirty="0"/>
              <a:t>중요 개념인 오버로딩과 </a:t>
            </a:r>
            <a:r>
              <a:rPr lang="ko-KR" altLang="en-US" dirty="0" err="1"/>
              <a:t>오버라이딩은</a:t>
            </a:r>
            <a:r>
              <a:rPr lang="ko-KR" altLang="en-US" dirty="0"/>
              <a:t> 태성씨가 설명</a:t>
            </a:r>
            <a:endParaRPr lang="ko-KR" altLang="en-US" b="0" i="0" dirty="0">
              <a:solidFill>
                <a:srgbClr val="666666"/>
              </a:solidFill>
              <a:effectLst/>
              <a:latin typeface="Noto Sans KR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55-39C1-4938-8A6E-0887D0EDDD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327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봤던 </a:t>
            </a:r>
            <a:r>
              <a:rPr lang="en-US" altLang="ko-KR" dirty="0"/>
              <a:t>4</a:t>
            </a:r>
            <a:r>
              <a:rPr lang="ko-KR" altLang="en-US" dirty="0"/>
              <a:t>가지의 특징을 가진 자바에서의 기본 개념들을 살펴보도록 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55-39C1-4938-8A6E-0887D0EDDD5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609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예시로 들어간 이미지를 보면</a:t>
            </a:r>
            <a:r>
              <a:rPr lang="en-US" altLang="ko-KR" dirty="0"/>
              <a:t>, Animal</a:t>
            </a:r>
            <a:r>
              <a:rPr lang="ko-KR" altLang="en-US" dirty="0"/>
              <a:t>이 클래스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클래스 안에는 </a:t>
            </a:r>
            <a:r>
              <a:rPr lang="ko-KR" altLang="en-US" dirty="0" err="1"/>
              <a:t>걸어다닌다는</a:t>
            </a:r>
            <a:r>
              <a:rPr lang="ko-KR" altLang="en-US" dirty="0"/>
              <a:t> 행동이 </a:t>
            </a:r>
            <a:r>
              <a:rPr lang="ko-KR" altLang="en-US" dirty="0" err="1"/>
              <a:t>들어가있거나</a:t>
            </a:r>
            <a:r>
              <a:rPr lang="en-US" altLang="ko-KR" dirty="0"/>
              <a:t>, </a:t>
            </a:r>
            <a:r>
              <a:rPr lang="ko-KR" altLang="en-US" dirty="0"/>
              <a:t>목소리를 낸다는 행동이 들어갈 수 있다 이것을 구현한 것을 메소드라고 한다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263747"/>
                </a:solidFill>
                <a:effectLst/>
                <a:latin typeface="Inter"/>
              </a:rPr>
              <a:t>메소드는 </a:t>
            </a:r>
            <a:r>
              <a:rPr lang="ko-KR" altLang="en-US" b="0" i="0" dirty="0" err="1">
                <a:solidFill>
                  <a:srgbClr val="263747"/>
                </a:solidFill>
                <a:effectLst/>
                <a:latin typeface="Inter"/>
              </a:rPr>
              <a:t>입력값이</a:t>
            </a:r>
            <a:r>
              <a:rPr lang="ko-KR" altLang="en-US" b="0" i="0" dirty="0">
                <a:solidFill>
                  <a:srgbClr val="263747"/>
                </a:solidFill>
                <a:effectLst/>
                <a:latin typeface="Inter"/>
              </a:rPr>
              <a:t> 있고</a:t>
            </a:r>
            <a:r>
              <a:rPr lang="en-US" altLang="ko-KR" b="0" i="0" dirty="0">
                <a:solidFill>
                  <a:srgbClr val="263747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263747"/>
                </a:solidFill>
                <a:effectLst/>
                <a:latin typeface="Inter"/>
              </a:rPr>
              <a:t>그 </a:t>
            </a:r>
            <a:r>
              <a:rPr lang="ko-KR" altLang="en-US" b="0" i="0" dirty="0" err="1">
                <a:solidFill>
                  <a:srgbClr val="263747"/>
                </a:solidFill>
                <a:effectLst/>
                <a:latin typeface="Inter"/>
              </a:rPr>
              <a:t>입력값을</a:t>
            </a:r>
            <a:r>
              <a:rPr lang="ko-KR" altLang="en-US" b="0" i="0" dirty="0">
                <a:solidFill>
                  <a:srgbClr val="263747"/>
                </a:solidFill>
                <a:effectLst/>
                <a:latin typeface="Inter"/>
              </a:rPr>
              <a:t> 받아서 무언가 한 다음 결과를 도출해 낼 수 있다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Main </a:t>
            </a:r>
            <a:r>
              <a:rPr lang="ko-KR" altLang="en-US" dirty="0"/>
              <a:t>클래스에서 소프트웨어가 실행되는데</a:t>
            </a:r>
            <a:r>
              <a:rPr lang="en-US" altLang="ko-KR" dirty="0"/>
              <a:t>, </a:t>
            </a:r>
            <a:r>
              <a:rPr lang="ko-KR" altLang="en-US" dirty="0"/>
              <a:t>여기서 </a:t>
            </a:r>
            <a:r>
              <a:rPr lang="en-US" altLang="ko-KR" dirty="0"/>
              <a:t>Animal cat, dog</a:t>
            </a:r>
            <a:r>
              <a:rPr lang="ko-KR" altLang="en-US" dirty="0"/>
              <a:t>가 객체이며</a:t>
            </a:r>
            <a:endParaRPr lang="en-US" altLang="ko-KR" dirty="0"/>
          </a:p>
          <a:p>
            <a:r>
              <a:rPr lang="en-US" altLang="ko-KR" dirty="0"/>
              <a:t>New</a:t>
            </a:r>
            <a:r>
              <a:rPr lang="ko-KR" altLang="en-US" dirty="0"/>
              <a:t>로 동물을 만들었다고 해서 소프트웨어 세계에서 메모리로 할당되어 만들어졌다고 할 수 있다</a:t>
            </a:r>
            <a:r>
              <a:rPr lang="en-US" altLang="ko-KR" dirty="0"/>
              <a:t>. </a:t>
            </a:r>
            <a:r>
              <a:rPr lang="ko-KR" altLang="en-US" dirty="0"/>
              <a:t>이를 인스턴스라고 말한다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55-39C1-4938-8A6E-0887D0EDDD5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0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Noto Sans KR"/>
              </a:rPr>
              <a:t>상속을 하는 이유는 간단합니다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oto Sans KR"/>
              </a:rPr>
              <a:t>이미 마련되어 있던 클래스를 재사용해서 만들 수 있기 때문에 효율적이고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oto Sans KR"/>
              </a:rPr>
              <a:t>개발 시간을 줄여주게 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oto Sans KR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Noto Sans KR"/>
              </a:rPr>
              <a:t>부모 클래스의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Noto Sans KR"/>
              </a:rPr>
              <a:t>private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Noto Sans KR"/>
              </a:rPr>
              <a:t>접근 제한을 갖는 필드 및 메소드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oto Sans KR"/>
              </a:rPr>
              <a:t>는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Noto Sans KR"/>
              </a:rPr>
              <a:t>자식이 물려받을 수 없습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oto Sans KR"/>
              </a:rPr>
              <a:t>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oto Sans KR"/>
              </a:rPr>
              <a:t>.</a:t>
            </a:r>
          </a:p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Noto Sans KR"/>
              </a:rPr>
              <a:t>부모와 자식 클래스가 서로 다른 패키지에 있다면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oto Sans KR"/>
              </a:rPr>
              <a:t>부모의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oto Sans KR"/>
              </a:rPr>
              <a:t>default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oto Sans KR"/>
              </a:rPr>
              <a:t>접근 제한을 갖는 필드 및 메소드도 자식이 물려받을 수 없습니다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oto Sans KR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접근제어자는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정보 은닉을 위해 사용하는데 </a:t>
            </a:r>
            <a:r>
              <a:rPr lang="en-US" altLang="ko-KR" dirty="0"/>
              <a:t>private, public,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default, protected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가 있다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private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접근 제어자를 사용하여 선언된 클래스 멤버는 외부에 공개되지 않으며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외부에서는 직접 접근할 수 없습니다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Public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선언된 클래스 멤버는 외부로 공개되며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해당 객체를 사용하는 프로그램 어디에서나 직접 접근할 수 있다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Default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접근 제어자가 지정되지 않으면 자동적으로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default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접근 제어를 가지게 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같은 클래스의 멤버와 같은 패키지에 속하는 멤버에서만 접근가능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Protected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같은 패키지에 속하는 클래스와 다른 패키지에 속하는 자식 클래스에서만 접근이 가능하다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ko-KR" altLang="en-US" dirty="0"/>
              <a:t>여기서 생성자는 </a:t>
            </a:r>
            <a:r>
              <a:rPr lang="en-US" altLang="ko-KR" dirty="0"/>
              <a:t>Class Car</a:t>
            </a:r>
            <a:r>
              <a:rPr lang="ko-KR" altLang="en-US" dirty="0"/>
              <a:t>의 </a:t>
            </a:r>
            <a:r>
              <a:rPr lang="en-US" altLang="ko-KR" dirty="0"/>
              <a:t>Car()</a:t>
            </a:r>
            <a:r>
              <a:rPr lang="ko-KR" altLang="en-US" dirty="0"/>
              <a:t>로 되어있는 부분으로 </a:t>
            </a:r>
            <a:r>
              <a:rPr lang="en-US" altLang="ko-KR" dirty="0"/>
              <a:t>, </a:t>
            </a:r>
            <a:r>
              <a:rPr lang="ko-KR" altLang="en-US" dirty="0"/>
              <a:t>첫번째 </a:t>
            </a:r>
            <a:r>
              <a:rPr lang="en-US" altLang="ko-KR" dirty="0"/>
              <a:t>Car()</a:t>
            </a:r>
            <a:r>
              <a:rPr lang="ko-KR" altLang="en-US" dirty="0"/>
              <a:t>의 생성자는 부모의 탈 것</a:t>
            </a:r>
            <a:r>
              <a:rPr lang="en-US" altLang="ko-KR" dirty="0"/>
              <a:t>(</a:t>
            </a:r>
            <a:r>
              <a:rPr lang="ko-KR" altLang="en-US" dirty="0" err="1"/>
              <a:t>비이클</a:t>
            </a:r>
            <a:r>
              <a:rPr lang="en-US" altLang="ko-KR" dirty="0"/>
              <a:t>)</a:t>
            </a:r>
            <a:r>
              <a:rPr lang="ko-KR" altLang="en-US" dirty="0"/>
              <a:t>을 상속받아서 스피드를 미리 설정해둔 것이다</a:t>
            </a:r>
            <a:endParaRPr lang="en-US" altLang="ko-KR" dirty="0"/>
          </a:p>
          <a:p>
            <a:r>
              <a:rPr lang="en-US" altLang="ko-KR" dirty="0"/>
              <a:t>Private</a:t>
            </a:r>
            <a:r>
              <a:rPr lang="ko-KR" altLang="en-US" dirty="0"/>
              <a:t>로 선언된 멤버변수 </a:t>
            </a:r>
            <a:r>
              <a:rPr lang="en-US" altLang="ko-KR" dirty="0"/>
              <a:t>speed</a:t>
            </a:r>
            <a:r>
              <a:rPr lang="ko-KR" altLang="en-US" dirty="0"/>
              <a:t>는 외부에서 직접 접근이 불가하기 때문에 </a:t>
            </a:r>
            <a:r>
              <a:rPr lang="en-US" altLang="ko-KR" dirty="0"/>
              <a:t>public</a:t>
            </a:r>
            <a:r>
              <a:rPr lang="ko-KR" altLang="en-US" dirty="0"/>
              <a:t>으로 선언된 </a:t>
            </a:r>
            <a:r>
              <a:rPr lang="en-US" altLang="ko-KR" dirty="0"/>
              <a:t>set, get</a:t>
            </a:r>
            <a:r>
              <a:rPr lang="ko-KR" altLang="en-US" dirty="0"/>
              <a:t>으로 값을 받아오고 설정할 수 있게 된다</a:t>
            </a:r>
            <a:endParaRPr lang="en-US" altLang="ko-KR" dirty="0"/>
          </a:p>
          <a:p>
            <a:r>
              <a:rPr lang="ko-KR" altLang="en-US" dirty="0"/>
              <a:t>객체를 인스턴스화 했을 때</a:t>
            </a:r>
            <a:r>
              <a:rPr lang="en-US" altLang="ko-KR" dirty="0"/>
              <a:t>, int</a:t>
            </a:r>
            <a:r>
              <a:rPr lang="ko-KR" altLang="en-US" dirty="0"/>
              <a:t>값으로 </a:t>
            </a:r>
            <a:r>
              <a:rPr lang="en-US" altLang="ko-KR" dirty="0"/>
              <a:t>25</a:t>
            </a:r>
            <a:r>
              <a:rPr lang="ko-KR" altLang="en-US" dirty="0"/>
              <a:t>를 주면 두 번째로 지정된 </a:t>
            </a:r>
            <a:r>
              <a:rPr lang="en-US" altLang="ko-KR" dirty="0"/>
              <a:t>Car(int speed)</a:t>
            </a:r>
            <a:r>
              <a:rPr lang="ko-KR" altLang="en-US" dirty="0"/>
              <a:t>의 생성자에 들어가서 해당 변수로 받은 </a:t>
            </a:r>
            <a:r>
              <a:rPr lang="en-US" altLang="ko-KR" dirty="0"/>
              <a:t>25</a:t>
            </a:r>
            <a:r>
              <a:rPr lang="ko-KR" altLang="en-US" dirty="0"/>
              <a:t>를 부모의 </a:t>
            </a:r>
            <a:r>
              <a:rPr lang="en-US" altLang="ko-KR" dirty="0"/>
              <a:t>speed</a:t>
            </a:r>
            <a:r>
              <a:rPr lang="ko-KR" altLang="en-US" dirty="0"/>
              <a:t>에 넣어주는 것을 볼 수 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55-39C1-4938-8A6E-0887D0EDDD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4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2022-07-30 Sat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07B1C5-F48A-4D5F-9255-938BF7B495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00" y="0"/>
            <a:ext cx="45743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65760" y="2456359"/>
            <a:ext cx="7251940" cy="1452841"/>
            <a:chOff x="365760" y="2456359"/>
            <a:chExt cx="7251940" cy="145284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365760" y="2456359"/>
              <a:ext cx="12234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spc="-300" dirty="0">
                  <a:solidFill>
                    <a:schemeClr val="bg1"/>
                  </a:solidFill>
                </a:rPr>
                <a:t>Java</a:t>
              </a:r>
              <a:endParaRPr lang="ko-KR" altLang="en-US" sz="4400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4D3BF4-7099-4139-8321-EEB0429E1B3B}"/>
                </a:ext>
              </a:extLst>
            </p:cNvPr>
            <p:cNvSpPr txBox="1"/>
            <p:nvPr/>
          </p:nvSpPr>
          <p:spPr>
            <a:xfrm>
              <a:off x="365760" y="3632201"/>
              <a:ext cx="34018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Let's find out the object-oriented language Java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객체지향언어의 세부내용</a:t>
            </a:r>
            <a:endParaRPr lang="ko-KR" altLang="en-US" sz="24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9003B9-A495-4F0B-877A-C5CEDE6B42AD}"/>
              </a:ext>
            </a:extLst>
          </p:cNvPr>
          <p:cNvGrpSpPr/>
          <p:nvPr/>
        </p:nvGrpSpPr>
        <p:grpSpPr>
          <a:xfrm>
            <a:off x="1270000" y="1877825"/>
            <a:ext cx="9652000" cy="1044000"/>
            <a:chOff x="1866900" y="1511299"/>
            <a:chExt cx="9652000" cy="1155699"/>
          </a:xfrm>
          <a:solidFill>
            <a:schemeClr val="accent1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EE93F6C-5CE9-43A1-93FC-33AEA45DCB27}"/>
                </a:ext>
              </a:extLst>
            </p:cNvPr>
            <p:cNvSpPr/>
            <p:nvPr/>
          </p:nvSpPr>
          <p:spPr>
            <a:xfrm>
              <a:off x="1866900" y="1511299"/>
              <a:ext cx="11684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7C815AD-F8D1-45F4-94EC-7472D965F54B}"/>
                </a:ext>
              </a:extLst>
            </p:cNvPr>
            <p:cNvSpPr/>
            <p:nvPr/>
          </p:nvSpPr>
          <p:spPr>
            <a:xfrm>
              <a:off x="3276600" y="1511299"/>
              <a:ext cx="82423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BCAB6B8-8BE9-40AD-BFC8-BABC5380A877}"/>
              </a:ext>
            </a:extLst>
          </p:cNvPr>
          <p:cNvSpPr txBox="1"/>
          <p:nvPr/>
        </p:nvSpPr>
        <p:spPr>
          <a:xfrm>
            <a:off x="1671297" y="2032803"/>
            <a:ext cx="365805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</a:t>
            </a:r>
            <a:endParaRPr lang="ko-KR" altLang="en-US" sz="4000" b="1" dirty="0">
              <a:solidFill>
                <a:schemeClr val="bg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B0016D-14BC-4A33-A86B-E62AF20A4C0D}"/>
              </a:ext>
            </a:extLst>
          </p:cNvPr>
          <p:cNvSpPr txBox="1"/>
          <p:nvPr/>
        </p:nvSpPr>
        <p:spPr>
          <a:xfrm>
            <a:off x="2936794" y="2062260"/>
            <a:ext cx="5096267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클래스</a:t>
            </a:r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인스턴스</a:t>
            </a:r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메소드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FC5D33-1D04-4599-ABD3-6F6967F6C2DC}"/>
              </a:ext>
            </a:extLst>
          </p:cNvPr>
          <p:cNvSpPr/>
          <p:nvPr/>
        </p:nvSpPr>
        <p:spPr>
          <a:xfrm>
            <a:off x="1270000" y="3197326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DF0A2-4694-4805-8E9F-35F6B4D1BBD4}"/>
              </a:ext>
            </a:extLst>
          </p:cNvPr>
          <p:cNvSpPr/>
          <p:nvPr/>
        </p:nvSpPr>
        <p:spPr>
          <a:xfrm>
            <a:off x="2679700" y="3197326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86ADF3-CECA-4177-A567-AE4EB7213D01}"/>
              </a:ext>
            </a:extLst>
          </p:cNvPr>
          <p:cNvSpPr txBox="1"/>
          <p:nvPr/>
        </p:nvSpPr>
        <p:spPr>
          <a:xfrm>
            <a:off x="1615994" y="3352306"/>
            <a:ext cx="476412" cy="707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</a:t>
            </a:r>
            <a:endParaRPr lang="ko-KR" altLang="en-US" sz="4000" b="1" dirty="0">
              <a:solidFill>
                <a:schemeClr val="bg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44571-5B48-4367-A063-2438DFD2B1DA}"/>
              </a:ext>
            </a:extLst>
          </p:cNvPr>
          <p:cNvSpPr txBox="1"/>
          <p:nvPr/>
        </p:nvSpPr>
        <p:spPr>
          <a:xfrm>
            <a:off x="2936794" y="3381763"/>
            <a:ext cx="509626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생성자</a:t>
            </a:r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상속</a:t>
            </a:r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접근제어자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4FDBBD5-F9E4-46C3-83C4-916C981197DC}"/>
              </a:ext>
            </a:extLst>
          </p:cNvPr>
          <p:cNvGrpSpPr/>
          <p:nvPr/>
        </p:nvGrpSpPr>
        <p:grpSpPr>
          <a:xfrm>
            <a:off x="1270000" y="4516827"/>
            <a:ext cx="9652000" cy="1044000"/>
            <a:chOff x="1866900" y="1511299"/>
            <a:chExt cx="9652000" cy="1155699"/>
          </a:xfrm>
          <a:solidFill>
            <a:schemeClr val="accent5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03C8AC1-9940-497D-A45C-2F133CA220D5}"/>
                </a:ext>
              </a:extLst>
            </p:cNvPr>
            <p:cNvSpPr/>
            <p:nvPr/>
          </p:nvSpPr>
          <p:spPr>
            <a:xfrm>
              <a:off x="1866900" y="1511299"/>
              <a:ext cx="11684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2FD37EB-E0D6-4F6E-A469-26079D7496CE}"/>
                </a:ext>
              </a:extLst>
            </p:cNvPr>
            <p:cNvSpPr/>
            <p:nvPr/>
          </p:nvSpPr>
          <p:spPr>
            <a:xfrm>
              <a:off x="3276600" y="1511299"/>
              <a:ext cx="82423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D4EADCF-5754-41EB-A7C0-53C9B80A3C02}"/>
              </a:ext>
            </a:extLst>
          </p:cNvPr>
          <p:cNvSpPr txBox="1"/>
          <p:nvPr/>
        </p:nvSpPr>
        <p:spPr>
          <a:xfrm>
            <a:off x="1615994" y="4671807"/>
            <a:ext cx="476412" cy="70788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37FB85-7826-476D-9D2C-3C6AD6E3D8AF}"/>
              </a:ext>
            </a:extLst>
          </p:cNvPr>
          <p:cNvSpPr txBox="1"/>
          <p:nvPr/>
        </p:nvSpPr>
        <p:spPr>
          <a:xfrm>
            <a:off x="2936794" y="4701264"/>
            <a:ext cx="4852610" cy="64633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추상클래스</a:t>
            </a:r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415182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클래스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인스턴스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메소드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5CB92F-FE2E-DB57-79EE-450C3760144E}"/>
              </a:ext>
            </a:extLst>
          </p:cNvPr>
          <p:cNvSpPr txBox="1"/>
          <p:nvPr/>
        </p:nvSpPr>
        <p:spPr>
          <a:xfrm>
            <a:off x="449178" y="1143098"/>
            <a:ext cx="762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r>
              <a:rPr lang="ko-KR" altLang="en-US" dirty="0"/>
              <a:t>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BBDA2A-D136-B742-C093-056B3567CCFE}"/>
              </a:ext>
            </a:extLst>
          </p:cNvPr>
          <p:cNvSpPr txBox="1"/>
          <p:nvPr/>
        </p:nvSpPr>
        <p:spPr>
          <a:xfrm>
            <a:off x="449178" y="1537771"/>
            <a:ext cx="610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E97D81"/>
                </a:solidFill>
                <a:effectLst/>
                <a:latin typeface="AppleSDGothicNeo-Bold"/>
              </a:rPr>
              <a:t>유사한 특징을 지닌 객체들의 속성을 묶어 놓은 집합체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EEF345-8B7B-0800-A81C-490642B0E07E}"/>
              </a:ext>
            </a:extLst>
          </p:cNvPr>
          <p:cNvSpPr txBox="1"/>
          <p:nvPr/>
        </p:nvSpPr>
        <p:spPr>
          <a:xfrm>
            <a:off x="449178" y="1907103"/>
            <a:ext cx="6102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클래스 </a:t>
            </a:r>
            <a:r>
              <a:rPr lang="en-US" altLang="ko-KR" sz="1400" dirty="0"/>
              <a:t>	:</a:t>
            </a:r>
            <a:r>
              <a:rPr lang="ko-KR" altLang="en-US" sz="1400" dirty="0"/>
              <a:t> ‘설계도’ </a:t>
            </a:r>
            <a:endParaRPr lang="en-US" altLang="ko-KR" sz="1400" dirty="0"/>
          </a:p>
          <a:p>
            <a:r>
              <a:rPr lang="ko-KR" altLang="en-US" sz="1400" dirty="0"/>
              <a:t>객체</a:t>
            </a:r>
            <a:r>
              <a:rPr lang="en-US" altLang="ko-KR" sz="1400" dirty="0"/>
              <a:t>	:</a:t>
            </a:r>
            <a:r>
              <a:rPr lang="ko-KR" altLang="en-US" sz="1400" dirty="0"/>
              <a:t> ‘설계도로 구현한 모든 대상’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26F89F-4629-4A5D-204D-FA599A372E0B}"/>
              </a:ext>
            </a:extLst>
          </p:cNvPr>
          <p:cNvSpPr txBox="1"/>
          <p:nvPr/>
        </p:nvSpPr>
        <p:spPr>
          <a:xfrm>
            <a:off x="449177" y="2847693"/>
            <a:ext cx="762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인스턴스</a:t>
            </a:r>
            <a:r>
              <a:rPr lang="en-US" altLang="ko-KR" dirty="0"/>
              <a:t>(Instance)</a:t>
            </a:r>
            <a:r>
              <a:rPr lang="ko-KR" altLang="en-US" dirty="0"/>
              <a:t>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1F9D4F-6BEF-2A9F-B080-8CCDD9D49029}"/>
              </a:ext>
            </a:extLst>
          </p:cNvPr>
          <p:cNvSpPr txBox="1"/>
          <p:nvPr/>
        </p:nvSpPr>
        <p:spPr>
          <a:xfrm>
            <a:off x="448938" y="3309358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E97D81"/>
                </a:solidFill>
              </a:rPr>
              <a:t>클래스를 바탕으로 소프트웨어 세계에서 구현된 실체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6CE8B4-41CC-9189-A10D-0D748552C6EF}"/>
              </a:ext>
            </a:extLst>
          </p:cNvPr>
          <p:cNvSpPr txBox="1"/>
          <p:nvPr/>
        </p:nvSpPr>
        <p:spPr>
          <a:xfrm>
            <a:off x="448938" y="3678690"/>
            <a:ext cx="6103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Apple SD Gothic Neo"/>
              </a:rPr>
              <a:t>실체화된 인스턴스는 메모리에 할당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23006A-9CB1-AC1A-EDF3-7C0B29B38846}"/>
              </a:ext>
            </a:extLst>
          </p:cNvPr>
          <p:cNvSpPr txBox="1"/>
          <p:nvPr/>
        </p:nvSpPr>
        <p:spPr>
          <a:xfrm>
            <a:off x="449177" y="4360653"/>
            <a:ext cx="762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메소드</a:t>
            </a:r>
            <a:r>
              <a:rPr lang="en-US" altLang="ko-KR" dirty="0"/>
              <a:t>(method)</a:t>
            </a:r>
            <a:r>
              <a:rPr lang="ko-KR" altLang="en-US" dirty="0"/>
              <a:t>란</a:t>
            </a:r>
          </a:p>
        </p:txBody>
      </p:sp>
      <p:pic>
        <p:nvPicPr>
          <p:cNvPr id="7180" name="그림 7179">
            <a:extLst>
              <a:ext uri="{FF2B5EF4-FFF2-40B4-BE49-F238E27FC236}">
                <a16:creationId xmlns:a16="http://schemas.microsoft.com/office/drawing/2014/main" id="{5746A5BC-60CD-55B0-CC2E-91AF02F2326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4856"/>
            <a:ext cx="5755700" cy="41901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A7D2802-6E3A-6C41-1E47-953C85B1AD09}"/>
              </a:ext>
            </a:extLst>
          </p:cNvPr>
          <p:cNvSpPr txBox="1"/>
          <p:nvPr/>
        </p:nvSpPr>
        <p:spPr>
          <a:xfrm>
            <a:off x="461294" y="4741196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E97D81"/>
                </a:solidFill>
              </a:rPr>
              <a:t>특정 기능을 정의한 코드들의 집합</a:t>
            </a:r>
          </a:p>
        </p:txBody>
      </p:sp>
    </p:spTree>
    <p:extLst>
      <p:ext uri="{BB962C8B-B14F-4D97-AF65-F5344CB8AC3E}">
        <p14:creationId xmlns:p14="http://schemas.microsoft.com/office/powerpoint/2010/main" val="1388841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86CBF51-BFCF-F008-B510-D41D6F814788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8E161A9-8988-96A4-9836-2B1DCDB4D272}"/>
              </a:ext>
            </a:extLst>
          </p:cNvPr>
          <p:cNvSpPr txBox="1"/>
          <p:nvPr/>
        </p:nvSpPr>
        <p:spPr>
          <a:xfrm>
            <a:off x="449179" y="286511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생성자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상속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접근제어자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A3E4E-8C59-2DCD-F732-9A6D8B9194CD}"/>
              </a:ext>
            </a:extLst>
          </p:cNvPr>
          <p:cNvSpPr txBox="1"/>
          <p:nvPr/>
        </p:nvSpPr>
        <p:spPr>
          <a:xfrm>
            <a:off x="449178" y="1143098"/>
            <a:ext cx="762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생성자</a:t>
            </a:r>
            <a:r>
              <a:rPr lang="en-US" altLang="ko-KR" dirty="0"/>
              <a:t>(constructor)</a:t>
            </a:r>
            <a:r>
              <a:rPr lang="ko-KR" altLang="en-US" dirty="0"/>
              <a:t>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96E07-CC4A-FADD-4BAD-0677AC2D4C52}"/>
              </a:ext>
            </a:extLst>
          </p:cNvPr>
          <p:cNvSpPr txBox="1"/>
          <p:nvPr/>
        </p:nvSpPr>
        <p:spPr>
          <a:xfrm>
            <a:off x="449178" y="1537771"/>
            <a:ext cx="610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E97D81"/>
                </a:solidFill>
                <a:effectLst/>
                <a:latin typeface="AppleSDGothicNeo-Bold"/>
              </a:rPr>
              <a:t>이름은 해당 클래스의 이름과 같아야 합니다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5B149-00EA-4DDD-B1CD-9E8F16CC34BA}"/>
              </a:ext>
            </a:extLst>
          </p:cNvPr>
          <p:cNvSpPr txBox="1"/>
          <p:nvPr/>
        </p:nvSpPr>
        <p:spPr>
          <a:xfrm>
            <a:off x="449178" y="1907103"/>
            <a:ext cx="61028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반환 값이 없다</a:t>
            </a:r>
            <a:r>
              <a:rPr lang="en-US" altLang="ko-KR" sz="1400" dirty="0"/>
              <a:t>. void</a:t>
            </a:r>
            <a:r>
              <a:rPr lang="ko-KR" altLang="en-US" sz="1400" dirty="0"/>
              <a:t>형 선언 불필요</a:t>
            </a:r>
            <a:endParaRPr lang="en-US" altLang="ko-KR" sz="1400" dirty="0"/>
          </a:p>
          <a:p>
            <a:pPr marL="342900" indent="-342900">
              <a:buAutoNum type="arabicPeriod" startAt="2"/>
            </a:pPr>
            <a:r>
              <a:rPr lang="ko-KR" altLang="en-US" sz="1400" dirty="0"/>
              <a:t>초기화를 위한 데이터를 인수로 전달받을 수 있다</a:t>
            </a:r>
            <a:endParaRPr lang="en-US" altLang="ko-KR" sz="1400" dirty="0"/>
          </a:p>
          <a:p>
            <a:pPr marL="342900" indent="-342900">
              <a:buAutoNum type="arabicPeriod" startAt="2"/>
            </a:pPr>
            <a:r>
              <a:rPr lang="ko-KR" altLang="en-US" sz="1400" dirty="0"/>
              <a:t>객체를 초기화하는 방법이 여러 개 존재할 경우에는 </a:t>
            </a:r>
            <a:endParaRPr lang="en-US" altLang="ko-KR" sz="1400" dirty="0"/>
          </a:p>
          <a:p>
            <a:r>
              <a:rPr lang="ko-KR" altLang="en-US" sz="1400" dirty="0"/>
              <a:t>하나의 클래스가 여러 개의 생성자를 가질 수 있다</a:t>
            </a:r>
            <a:endParaRPr lang="en-US" altLang="ko-KR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E8CE92-0BE9-FBE3-DB06-FEE8130F6D7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684" y="1143098"/>
            <a:ext cx="5454663" cy="53455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E1913D-FEA7-C514-A11D-413A5BC843EC}"/>
              </a:ext>
            </a:extLst>
          </p:cNvPr>
          <p:cNvSpPr txBox="1"/>
          <p:nvPr/>
        </p:nvSpPr>
        <p:spPr>
          <a:xfrm>
            <a:off x="449177" y="3100386"/>
            <a:ext cx="762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r>
              <a:rPr lang="ko-KR" altLang="en-US" dirty="0"/>
              <a:t>이란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741596-6404-EB9A-3127-8B4258FA846B}"/>
              </a:ext>
            </a:extLst>
          </p:cNvPr>
          <p:cNvSpPr txBox="1"/>
          <p:nvPr/>
        </p:nvSpPr>
        <p:spPr>
          <a:xfrm>
            <a:off x="448938" y="3562051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E97D81"/>
                </a:solidFill>
              </a:rPr>
              <a:t>부모의 멤버를 상속받아 그대로 쓸 수 있게 한다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6201D2-623D-C545-3ED3-7BCCA16510C9}"/>
              </a:ext>
            </a:extLst>
          </p:cNvPr>
          <p:cNvSpPr txBox="1"/>
          <p:nvPr/>
        </p:nvSpPr>
        <p:spPr>
          <a:xfrm>
            <a:off x="448938" y="3931383"/>
            <a:ext cx="6103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pple SD Gothic Neo"/>
              </a:rPr>
              <a:t>키워드 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Noto Sans KR"/>
              </a:rPr>
              <a:t>extends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Noto Sans KR"/>
              </a:rPr>
              <a:t> 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06C78-7781-3E07-2AD1-DF2A0D9BFC34}"/>
              </a:ext>
            </a:extLst>
          </p:cNvPr>
          <p:cNvSpPr txBox="1"/>
          <p:nvPr/>
        </p:nvSpPr>
        <p:spPr>
          <a:xfrm>
            <a:off x="449177" y="4478335"/>
            <a:ext cx="762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접근제어자</a:t>
            </a:r>
            <a:r>
              <a:rPr lang="en-US" altLang="ko-KR" dirty="0"/>
              <a:t>(access modifier)</a:t>
            </a:r>
            <a:r>
              <a:rPr lang="ko-KR" altLang="en-US" dirty="0"/>
              <a:t>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70C26E-9F3B-2FC6-DA51-8E2CF50FD7A9}"/>
              </a:ext>
            </a:extLst>
          </p:cNvPr>
          <p:cNvSpPr txBox="1"/>
          <p:nvPr/>
        </p:nvSpPr>
        <p:spPr>
          <a:xfrm>
            <a:off x="448938" y="4940000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E97D81"/>
                </a:solidFill>
              </a:rPr>
              <a:t>클래스 외부에서의 직접 접근을 </a:t>
            </a:r>
            <a:r>
              <a:rPr lang="ko-KR" altLang="en-US" b="1" dirty="0" err="1">
                <a:solidFill>
                  <a:srgbClr val="E97D81"/>
                </a:solidFill>
              </a:rPr>
              <a:t>비허용하는</a:t>
            </a:r>
            <a:r>
              <a:rPr lang="ko-KR" altLang="en-US" b="1" dirty="0">
                <a:solidFill>
                  <a:srgbClr val="E97D81"/>
                </a:solidFill>
              </a:rPr>
              <a:t> 멤버를 설정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8D5A49-5691-209C-C0A9-070FFF0BAC88}"/>
              </a:ext>
            </a:extLst>
          </p:cNvPr>
          <p:cNvSpPr txBox="1"/>
          <p:nvPr/>
        </p:nvSpPr>
        <p:spPr>
          <a:xfrm>
            <a:off x="448938" y="5309332"/>
            <a:ext cx="61030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pple SD Gothic Neo"/>
              </a:rPr>
              <a:t>private : </a:t>
            </a:r>
            <a:r>
              <a:rPr lang="ko-KR" altLang="en-US" sz="1400" dirty="0">
                <a:latin typeface="Apple SD Gothic Neo"/>
              </a:rPr>
              <a:t>외부에서 직접 접근 불가</a:t>
            </a:r>
            <a:endParaRPr lang="en-US" altLang="ko-KR" sz="1600" dirty="0">
              <a:latin typeface="Apple SD Gothic Neo"/>
            </a:endParaRPr>
          </a:p>
          <a:p>
            <a:r>
              <a:rPr lang="en-US" altLang="ko-KR" sz="1600" dirty="0">
                <a:latin typeface="Apple SD Gothic Neo"/>
              </a:rPr>
              <a:t>public : </a:t>
            </a:r>
            <a:r>
              <a:rPr lang="ko-KR" altLang="en-US" sz="1400" dirty="0">
                <a:latin typeface="Apple SD Gothic Neo"/>
              </a:rPr>
              <a:t>어디서나 접근 가능</a:t>
            </a:r>
            <a:endParaRPr lang="en-US" altLang="ko-KR" sz="1600" dirty="0">
              <a:latin typeface="Apple SD Gothic Neo"/>
            </a:endParaRPr>
          </a:p>
          <a:p>
            <a:r>
              <a:rPr lang="en-US" altLang="ko-KR" sz="1600" dirty="0">
                <a:latin typeface="Apple SD Gothic Neo"/>
              </a:rPr>
              <a:t>default : </a:t>
            </a:r>
            <a:r>
              <a:rPr lang="ko-KR" altLang="en-US" sz="1400" dirty="0">
                <a:latin typeface="Apple SD Gothic Neo"/>
              </a:rPr>
              <a:t>같은 패키지에서만 접근 가능</a:t>
            </a:r>
            <a:endParaRPr lang="en-US" altLang="ko-KR" sz="1600" dirty="0">
              <a:latin typeface="Apple SD Gothic Neo"/>
            </a:endParaRPr>
          </a:p>
          <a:p>
            <a:r>
              <a:rPr lang="en-US" altLang="ko-KR" sz="1600" dirty="0">
                <a:latin typeface="Apple SD Gothic Neo"/>
              </a:rPr>
              <a:t>protected : </a:t>
            </a:r>
            <a:r>
              <a:rPr lang="ko-KR" altLang="en-US" sz="1400" dirty="0">
                <a:latin typeface="Apple SD Gothic Neo"/>
              </a:rPr>
              <a:t>같은 패키지</a:t>
            </a:r>
            <a:r>
              <a:rPr lang="en-US" altLang="ko-KR" sz="1400" dirty="0">
                <a:latin typeface="Apple SD Gothic Neo"/>
              </a:rPr>
              <a:t>, </a:t>
            </a:r>
            <a:r>
              <a:rPr lang="ko-KR" altLang="en-US" sz="1400" dirty="0">
                <a:latin typeface="Apple SD Gothic Neo"/>
              </a:rPr>
              <a:t>다른 패키지의 자식 클래스에서 접근 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351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86CBF51-BFCF-F008-B510-D41D6F814788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8E161A9-8988-96A4-9836-2B1DCDB4D272}"/>
              </a:ext>
            </a:extLst>
          </p:cNvPr>
          <p:cNvSpPr txBox="1"/>
          <p:nvPr/>
        </p:nvSpPr>
        <p:spPr>
          <a:xfrm>
            <a:off x="449179" y="286511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추상클래스</a:t>
            </a:r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인터페이스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317BE-2F2D-A033-67EB-1FB7C0DE2370}"/>
              </a:ext>
            </a:extLst>
          </p:cNvPr>
          <p:cNvSpPr txBox="1"/>
          <p:nvPr/>
        </p:nvSpPr>
        <p:spPr>
          <a:xfrm>
            <a:off x="449178" y="1143098"/>
            <a:ext cx="762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추상클래스</a:t>
            </a:r>
            <a:r>
              <a:rPr lang="en-US" altLang="ko-KR" dirty="0"/>
              <a:t>(abstract class)</a:t>
            </a:r>
            <a:r>
              <a:rPr lang="ko-KR" altLang="en-US" dirty="0"/>
              <a:t>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193DA-9F4F-56EF-008D-E00C29281C2F}"/>
              </a:ext>
            </a:extLst>
          </p:cNvPr>
          <p:cNvSpPr txBox="1"/>
          <p:nvPr/>
        </p:nvSpPr>
        <p:spPr>
          <a:xfrm>
            <a:off x="449178" y="1537771"/>
            <a:ext cx="610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E97D81"/>
                </a:solidFill>
                <a:effectLst/>
                <a:latin typeface="AppleSDGothicNeo-Bold"/>
              </a:rPr>
              <a:t>미완성 설계도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25246-A692-AB6D-8ED4-6F8953102E08}"/>
              </a:ext>
            </a:extLst>
          </p:cNvPr>
          <p:cNvSpPr txBox="1"/>
          <p:nvPr/>
        </p:nvSpPr>
        <p:spPr>
          <a:xfrm>
            <a:off x="449178" y="1907103"/>
            <a:ext cx="610284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키워드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abstract</a:t>
            </a:r>
          </a:p>
          <a:p>
            <a:r>
              <a:rPr lang="ko-KR" altLang="en-US" sz="1400" dirty="0"/>
              <a:t>추상 메소드를 가지고 있다는 것을 제외하고는 일반 클래스와 다름 없음</a:t>
            </a:r>
            <a:endParaRPr lang="en-US" altLang="ko-KR" sz="1400" dirty="0"/>
          </a:p>
          <a:p>
            <a:endParaRPr lang="en-US" altLang="ko-KR" sz="1400" dirty="0"/>
          </a:p>
          <a:p>
            <a:pPr marL="228600" indent="-228600">
              <a:buAutoNum type="arabicPeriod"/>
            </a:pPr>
            <a:r>
              <a:rPr lang="ko-KR" altLang="en-US" sz="1400" b="0" i="0" dirty="0">
                <a:effectLst/>
                <a:latin typeface="Apple SD Gothic Neo"/>
              </a:rPr>
              <a:t>객체를 만들 수 없는 클래스</a:t>
            </a:r>
            <a:endParaRPr lang="en-US" altLang="ko-KR" sz="1400" b="0" i="0" dirty="0">
              <a:effectLst/>
              <a:latin typeface="Apple SD Gothic Neo"/>
            </a:endParaRPr>
          </a:p>
          <a:p>
            <a:pPr marL="228600" indent="-228600">
              <a:buAutoNum type="arabicPeriod"/>
            </a:pPr>
            <a:r>
              <a:rPr lang="ko-KR" altLang="en-US" sz="1400" b="0" i="0" dirty="0">
                <a:effectLst/>
                <a:latin typeface="Apple SD Gothic Neo"/>
              </a:rPr>
              <a:t>하위 클래스에서 메소드의 구현을 강제</a:t>
            </a:r>
            <a:endParaRPr lang="en-US" altLang="ko-KR" sz="1400" b="0" i="0" dirty="0">
              <a:effectLst/>
              <a:latin typeface="Apple SD Gothic Neo"/>
            </a:endParaRPr>
          </a:p>
          <a:p>
            <a:pPr marL="228600" indent="-228600">
              <a:buAutoNum type="arabicPeriod"/>
            </a:pPr>
            <a:r>
              <a:rPr lang="ko-KR" altLang="en-US" sz="1400" b="0" i="0" dirty="0">
                <a:effectLst/>
                <a:latin typeface="Apple SD Gothic Neo"/>
              </a:rPr>
              <a:t>추상 메소드를 포함하는 클래스는 반드시 추상 클래스</a:t>
            </a:r>
            <a:endParaRPr lang="en-US" altLang="ko-KR" sz="1400" b="0" i="0" dirty="0">
              <a:effectLst/>
              <a:latin typeface="Apple SD Gothic Neo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400" b="0" i="0" dirty="0">
                <a:effectLst/>
                <a:latin typeface="Apple SD Gothic Neo"/>
              </a:rPr>
              <a:t>다중 상속 불가능</a:t>
            </a:r>
            <a:endParaRPr lang="en-US" altLang="ko-KR" sz="1400" b="0" i="0" dirty="0">
              <a:effectLst/>
              <a:latin typeface="Apple SD Gothic Ne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F93EF-822B-DD69-3C52-96419BE768A9}"/>
              </a:ext>
            </a:extLst>
          </p:cNvPr>
          <p:cNvSpPr txBox="1"/>
          <p:nvPr/>
        </p:nvSpPr>
        <p:spPr>
          <a:xfrm>
            <a:off x="449177" y="4181455"/>
            <a:ext cx="762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인터페이스</a:t>
            </a:r>
            <a:r>
              <a:rPr lang="en-US" altLang="ko-KR" dirty="0"/>
              <a:t>(Interface)</a:t>
            </a:r>
            <a:r>
              <a:rPr lang="ko-KR" altLang="en-US" dirty="0"/>
              <a:t>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5BA10-3C89-19B1-D4D6-BDCFC481FE5F}"/>
              </a:ext>
            </a:extLst>
          </p:cNvPr>
          <p:cNvSpPr txBox="1"/>
          <p:nvPr/>
        </p:nvSpPr>
        <p:spPr>
          <a:xfrm>
            <a:off x="448938" y="4643120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E97D81"/>
                </a:solidFill>
              </a:rPr>
              <a:t>기본 설계도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FF8B91-B6C7-3944-DF51-2B2F0D970A27}"/>
              </a:ext>
            </a:extLst>
          </p:cNvPr>
          <p:cNvSpPr txBox="1"/>
          <p:nvPr/>
        </p:nvSpPr>
        <p:spPr>
          <a:xfrm>
            <a:off x="448938" y="5012452"/>
            <a:ext cx="61030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키워드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implements </a:t>
            </a:r>
            <a:endParaRPr lang="en-US" altLang="ko-KR" sz="1400" dirty="0">
              <a:latin typeface="Apple SD Gothic Neo"/>
            </a:endParaRPr>
          </a:p>
          <a:p>
            <a:r>
              <a:rPr lang="ko-KR" altLang="en-US" sz="1400" dirty="0">
                <a:latin typeface="Apple SD Gothic Neo"/>
              </a:rPr>
              <a:t>기본적으로 추상클래스와 다름 없음</a:t>
            </a:r>
            <a:endParaRPr lang="en-US" altLang="ko-KR" sz="1400" dirty="0">
              <a:latin typeface="Apple SD Gothic Neo"/>
            </a:endParaRPr>
          </a:p>
          <a:p>
            <a:endParaRPr lang="en-US" altLang="ko-KR" sz="1400" b="0" i="0" dirty="0">
              <a:effectLst/>
              <a:latin typeface="Apple SD Gothic Neo"/>
            </a:endParaRPr>
          </a:p>
          <a:p>
            <a:r>
              <a:rPr lang="en-US" altLang="ko-KR" sz="1400" b="0" i="0" dirty="0">
                <a:effectLst/>
                <a:latin typeface="Apple SD Gothic Neo"/>
              </a:rPr>
              <a:t>But. </a:t>
            </a:r>
            <a:r>
              <a:rPr lang="ko-KR" altLang="en-US" sz="1400" b="0" i="0" dirty="0">
                <a:effectLst/>
                <a:latin typeface="Apple SD Gothic Neo"/>
              </a:rPr>
              <a:t>다중상속 가능</a:t>
            </a:r>
            <a:endParaRPr lang="ko-KR" altLang="en-US" sz="1400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C116E0E0-DF28-57D0-35E1-E5D1F6BC4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193" y="2660233"/>
            <a:ext cx="6355629" cy="378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38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D5AFE1-DA12-478F-A25F-3CA9CFC5B8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4FA97-8EC2-4FF3-AA78-0B213A7BB890}"/>
              </a:ext>
            </a:extLst>
          </p:cNvPr>
          <p:cNvSpPr txBox="1"/>
          <p:nvPr/>
        </p:nvSpPr>
        <p:spPr>
          <a:xfrm>
            <a:off x="5220600" y="1268642"/>
            <a:ext cx="1750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“END”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8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614D57-0AE3-42C6-B919-19B19BA816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0" y="4439920"/>
            <a:ext cx="12192000" cy="2418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254000" y="371856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B9142D0-D269-4CC4-9C26-EA36D7BAFA39}"/>
              </a:ext>
            </a:extLst>
          </p:cNvPr>
          <p:cNvGrpSpPr/>
          <p:nvPr/>
        </p:nvGrpSpPr>
        <p:grpSpPr>
          <a:xfrm>
            <a:off x="355600" y="4891593"/>
            <a:ext cx="2217053" cy="461665"/>
            <a:chOff x="355600" y="4749353"/>
            <a:chExt cx="2217053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A4D4E7-2965-4761-AF87-D2532595652E}"/>
                </a:ext>
              </a:extLst>
            </p:cNvPr>
            <p:cNvSpPr txBox="1"/>
            <p:nvPr/>
          </p:nvSpPr>
          <p:spPr>
            <a:xfrm>
              <a:off x="355600" y="479552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A1BC7B-2EED-4377-A5E4-AA13D3CD2544}"/>
                </a:ext>
              </a:extLst>
            </p:cNvPr>
            <p:cNvSpPr txBox="1"/>
            <p:nvPr/>
          </p:nvSpPr>
          <p:spPr>
            <a:xfrm>
              <a:off x="772160" y="4749353"/>
              <a:ext cx="1800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객체지향언어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932248A-9ACE-4DD3-8353-DEEF9B170FCF}"/>
              </a:ext>
            </a:extLst>
          </p:cNvPr>
          <p:cNvSpPr txBox="1"/>
          <p:nvPr/>
        </p:nvSpPr>
        <p:spPr>
          <a:xfrm>
            <a:off x="772160" y="5483423"/>
            <a:ext cx="10855396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절차지향언어와 객체지향언어란</a:t>
            </a:r>
            <a:endParaRPr lang="en-US" altLang="ko-KR" sz="14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절차지향언어와 객체지향언어의 차이</a:t>
            </a:r>
            <a:endParaRPr lang="en-US" altLang="ko-KR" sz="14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객체지향언어의 세부내용</a:t>
            </a:r>
          </a:p>
        </p:txBody>
      </p:sp>
    </p:spTree>
    <p:extLst>
      <p:ext uri="{BB962C8B-B14F-4D97-AF65-F5344CB8AC3E}">
        <p14:creationId xmlns:p14="http://schemas.microsoft.com/office/powerpoint/2010/main" val="2682153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298A8B-DB9A-42A1-80F5-60DD3A2C800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91" y="0"/>
            <a:ext cx="4572409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3382A1D-3F31-4B18-82F1-B161F49A1642}"/>
              </a:ext>
            </a:extLst>
          </p:cNvPr>
          <p:cNvGrpSpPr/>
          <p:nvPr/>
        </p:nvGrpSpPr>
        <p:grpSpPr>
          <a:xfrm>
            <a:off x="365760" y="2456359"/>
            <a:ext cx="7251940" cy="1452841"/>
            <a:chOff x="365760" y="2456359"/>
            <a:chExt cx="7251940" cy="14528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33D9C2-AABC-4F56-89E2-310BE15BE20E}"/>
                </a:ext>
              </a:extLst>
            </p:cNvPr>
            <p:cNvSpPr txBox="1"/>
            <p:nvPr/>
          </p:nvSpPr>
          <p:spPr>
            <a:xfrm>
              <a:off x="365760" y="2456359"/>
              <a:ext cx="29546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800" dirty="0">
                  <a:solidFill>
                    <a:schemeClr val="bg1"/>
                  </a:solidFill>
                </a:rPr>
                <a:t>객체지향언어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CDD70-C020-4928-A625-96F39D70D71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631503-B88B-4AD3-BF48-6F0D55272A43}"/>
                </a:ext>
              </a:extLst>
            </p:cNvPr>
            <p:cNvSpPr txBox="1"/>
            <p:nvPr/>
          </p:nvSpPr>
          <p:spPr>
            <a:xfrm>
              <a:off x="365760" y="3632201"/>
              <a:ext cx="6292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절차지향언어와 객체지향언어의 개념을 살펴보고 객체지향언어의 세부내용을 알아봅니다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7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F02C06-63E4-4D59-ABC4-0DBD465696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D1FD74-11E9-4068-8C83-3A3EED5F707B}"/>
              </a:ext>
            </a:extLst>
          </p:cNvPr>
          <p:cNvSpPr txBox="1"/>
          <p:nvPr/>
        </p:nvSpPr>
        <p:spPr>
          <a:xfrm>
            <a:off x="3377950" y="2754751"/>
            <a:ext cx="5436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bg1"/>
                </a:solidFill>
              </a:rPr>
              <a:t>절차지향언어와 객체지향언어의 개념</a:t>
            </a: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DB482E0A-83E4-3706-78EE-083A768FD234}"/>
              </a:ext>
            </a:extLst>
          </p:cNvPr>
          <p:cNvSpPr/>
          <p:nvPr/>
        </p:nvSpPr>
        <p:spPr>
          <a:xfrm>
            <a:off x="1028966" y="2147777"/>
            <a:ext cx="10164725" cy="2562446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06F54-FAF3-F668-C985-3B9B57A456A1}"/>
              </a:ext>
            </a:extLst>
          </p:cNvPr>
          <p:cNvSpPr txBox="1"/>
          <p:nvPr/>
        </p:nvSpPr>
        <p:spPr>
          <a:xfrm>
            <a:off x="3142742" y="4312459"/>
            <a:ext cx="577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>
                <a:solidFill>
                  <a:schemeClr val="bg1"/>
                </a:solidFill>
              </a:rPr>
              <a:t>데이터와 절차를 하나의 덩어리로 묶어서  부품을 하나씩 모아서 조립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CE04C-5560-F513-704F-C16613D4440B}"/>
              </a:ext>
            </a:extLst>
          </p:cNvPr>
          <p:cNvSpPr txBox="1"/>
          <p:nvPr/>
        </p:nvSpPr>
        <p:spPr>
          <a:xfrm>
            <a:off x="4285683" y="3707597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>
                <a:solidFill>
                  <a:schemeClr val="bg1"/>
                </a:solidFill>
              </a:rPr>
              <a:t> </a:t>
            </a:r>
            <a:r>
              <a:rPr lang="en-US" altLang="ko-KR" spc="-300" dirty="0">
                <a:solidFill>
                  <a:schemeClr val="bg1"/>
                </a:solidFill>
              </a:rPr>
              <a:t>'</a:t>
            </a:r>
            <a:r>
              <a:rPr lang="ko-KR" altLang="en-US" spc="-300" dirty="0">
                <a:solidFill>
                  <a:schemeClr val="bg1"/>
                </a:solidFill>
              </a:rPr>
              <a:t>프로그램은 무슨 일을 하는가</a:t>
            </a:r>
            <a:r>
              <a:rPr lang="en-US" altLang="ko-KR" spc="-300" dirty="0">
                <a:solidFill>
                  <a:schemeClr val="bg1"/>
                </a:solidFill>
              </a:rPr>
              <a:t>?'</a:t>
            </a:r>
            <a:r>
              <a:rPr lang="ko-KR" altLang="en-US" spc="-300" dirty="0">
                <a:solidFill>
                  <a:schemeClr val="bg1"/>
                </a:solidFill>
              </a:rPr>
              <a:t>라는 사고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7E23072-848F-BB43-5DDE-3265346AAC54}"/>
              </a:ext>
            </a:extLst>
          </p:cNvPr>
          <p:cNvCxnSpPr>
            <a:cxnSpLocks/>
          </p:cNvCxnSpPr>
          <p:nvPr/>
        </p:nvCxnSpPr>
        <p:spPr>
          <a:xfrm>
            <a:off x="2931122" y="4180782"/>
            <a:ext cx="693727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00D447-306A-4C5C-0CA9-0431DBD58DB4}"/>
              </a:ext>
            </a:extLst>
          </p:cNvPr>
          <p:cNvSpPr txBox="1"/>
          <p:nvPr/>
        </p:nvSpPr>
        <p:spPr>
          <a:xfrm>
            <a:off x="5812329" y="4017221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300" dirty="0">
                <a:solidFill>
                  <a:schemeClr val="bg1"/>
                </a:solidFill>
              </a:rPr>
              <a:t>VS</a:t>
            </a:r>
            <a:endParaRPr lang="ko-KR" altLang="en-US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35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3B66BE-F5A5-4EC5-B89C-CBD729D93D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4B5B18-F70F-4DCF-8F07-C52C3DBB2F9D}"/>
              </a:ext>
            </a:extLst>
          </p:cNvPr>
          <p:cNvSpPr txBox="1"/>
          <p:nvPr/>
        </p:nvSpPr>
        <p:spPr>
          <a:xfrm>
            <a:off x="3377950" y="2725158"/>
            <a:ext cx="5436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accent6">
                    <a:lumMod val="50000"/>
                  </a:schemeClr>
                </a:solidFill>
              </a:rPr>
              <a:t>절차지향언어와 객체지향언어의 차이</a:t>
            </a: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68501FF1-AAD4-4431-3DF9-7A463C23FC8C}"/>
              </a:ext>
            </a:extLst>
          </p:cNvPr>
          <p:cNvSpPr/>
          <p:nvPr/>
        </p:nvSpPr>
        <p:spPr>
          <a:xfrm>
            <a:off x="1028966" y="2147777"/>
            <a:ext cx="10164725" cy="2562446"/>
          </a:xfrm>
          <a:prstGeom prst="bracketPair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0A3E6-771C-D9E7-9F7F-116C168B4AC0}"/>
              </a:ext>
            </a:extLst>
          </p:cNvPr>
          <p:cNvSpPr txBox="1"/>
          <p:nvPr/>
        </p:nvSpPr>
        <p:spPr>
          <a:xfrm>
            <a:off x="3048990" y="431932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pc="-300" dirty="0"/>
              <a:t>객체지향언어는 데이터 중심 </a:t>
            </a:r>
            <a:r>
              <a:rPr lang="en-US" altLang="ko-KR" spc="-300" dirty="0"/>
              <a:t>/</a:t>
            </a:r>
            <a:r>
              <a:rPr lang="ko-KR" altLang="en-US" spc="-300" dirty="0"/>
              <a:t>객체 주체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11E7CB-7A4F-CDBC-9617-B7F428CA06C1}"/>
              </a:ext>
            </a:extLst>
          </p:cNvPr>
          <p:cNvSpPr txBox="1"/>
          <p:nvPr/>
        </p:nvSpPr>
        <p:spPr>
          <a:xfrm>
            <a:off x="3048990" y="367009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pc="-300" dirty="0"/>
              <a:t>절차지향언어는 기능 중심</a:t>
            </a:r>
            <a:r>
              <a:rPr lang="en-US" altLang="ko-KR" spc="-300" dirty="0"/>
              <a:t>/</a:t>
            </a:r>
            <a:r>
              <a:rPr lang="ko-KR" altLang="en-US" spc="-300" dirty="0"/>
              <a:t>함수 주체</a:t>
            </a:r>
            <a:endParaRPr lang="en-US" altLang="ko-KR" spc="-3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EB228A-3D1A-3A19-A845-EDA6703287A9}"/>
              </a:ext>
            </a:extLst>
          </p:cNvPr>
          <p:cNvCxnSpPr>
            <a:cxnSpLocks/>
          </p:cNvCxnSpPr>
          <p:nvPr/>
        </p:nvCxnSpPr>
        <p:spPr>
          <a:xfrm>
            <a:off x="2931122" y="4180782"/>
            <a:ext cx="693727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5B481A-4CD3-C148-5DC9-7F121F6F2C23}"/>
              </a:ext>
            </a:extLst>
          </p:cNvPr>
          <p:cNvSpPr txBox="1"/>
          <p:nvPr/>
        </p:nvSpPr>
        <p:spPr>
          <a:xfrm>
            <a:off x="5812329" y="4017221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300" dirty="0"/>
              <a:t>VS</a:t>
            </a:r>
            <a:endParaRPr lang="ko-KR" altLang="en-US" spc="-300" dirty="0"/>
          </a:p>
        </p:txBody>
      </p:sp>
    </p:spTree>
    <p:extLst>
      <p:ext uri="{BB962C8B-B14F-4D97-AF65-F5344CB8AC3E}">
        <p14:creationId xmlns:p14="http://schemas.microsoft.com/office/powerpoint/2010/main" val="3312843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F8BBF3-B0B0-98F6-CC87-176E8A89B9AA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A28C58-2D10-BA81-E119-3848336EC2FB}"/>
              </a:ext>
            </a:extLst>
          </p:cNvPr>
          <p:cNvSpPr txBox="1"/>
          <p:nvPr/>
        </p:nvSpPr>
        <p:spPr>
          <a:xfrm>
            <a:off x="449179" y="286511"/>
            <a:ext cx="5279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절차지향언어와 객체지향언어의 차이</a:t>
            </a:r>
            <a:endParaRPr lang="ko-KR" altLang="en-US" sz="24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D28504-8610-E8E6-D7D0-7D47386BD62B}"/>
              </a:ext>
            </a:extLst>
          </p:cNvPr>
          <p:cNvSpPr txBox="1"/>
          <p:nvPr/>
        </p:nvSpPr>
        <p:spPr>
          <a:xfrm>
            <a:off x="5182929" y="2861923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</a:rPr>
              <a:t>V</a:t>
            </a:r>
            <a:r>
              <a:rPr lang="en-US" altLang="ko-KR" sz="9600" b="1" dirty="0">
                <a:solidFill>
                  <a:schemeClr val="accent5"/>
                </a:solidFill>
              </a:rPr>
              <a:t>S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286F915C-0122-0ED8-6E74-8BDE1EB91C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851081"/>
              </p:ext>
            </p:extLst>
          </p:nvPr>
        </p:nvGraphicFramePr>
        <p:xfrm>
          <a:off x="650085" y="1781937"/>
          <a:ext cx="4353639" cy="399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267600" imgH="5753160" progId="PBrush">
                  <p:embed/>
                </p:oleObj>
              </mc:Choice>
              <mc:Fallback>
                <p:oleObj name="Bitmap Image" r:id="rId3" imgW="6267600" imgH="5753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0085" y="1781937"/>
                        <a:ext cx="4353639" cy="399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27B1E87-4E05-89EF-9777-E4B3EC060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0775" y="1781937"/>
            <a:ext cx="4653619" cy="390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84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F8BBF3-B0B0-98F6-CC87-176E8A89B9AA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A28C58-2D10-BA81-E119-3848336EC2FB}"/>
              </a:ext>
            </a:extLst>
          </p:cNvPr>
          <p:cNvSpPr txBox="1"/>
          <p:nvPr/>
        </p:nvSpPr>
        <p:spPr>
          <a:xfrm>
            <a:off x="449179" y="286511"/>
            <a:ext cx="5279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절차지향언어와 객체지향언어의 차이</a:t>
            </a:r>
            <a:endParaRPr lang="ko-KR" altLang="en-US" sz="24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6045915-1589-4043-9833-F3DA76027695}"/>
              </a:ext>
            </a:extLst>
          </p:cNvPr>
          <p:cNvGrpSpPr/>
          <p:nvPr/>
        </p:nvGrpSpPr>
        <p:grpSpPr>
          <a:xfrm>
            <a:off x="1405527" y="3090633"/>
            <a:ext cx="1279426" cy="1281955"/>
            <a:chOff x="1739900" y="1560414"/>
            <a:chExt cx="803275" cy="804863"/>
          </a:xfrm>
        </p:grpSpPr>
        <p:sp>
          <p:nvSpPr>
            <p:cNvPr id="7" name="Freeform 137">
              <a:extLst>
                <a:ext uri="{FF2B5EF4-FFF2-40B4-BE49-F238E27FC236}">
                  <a16:creationId xmlns:a16="http://schemas.microsoft.com/office/drawing/2014/main" id="{8E108D8F-D23B-A51E-74C0-397C070D4A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900" y="1560414"/>
              <a:ext cx="803275" cy="804863"/>
            </a:xfrm>
            <a:custGeom>
              <a:avLst/>
              <a:gdLst>
                <a:gd name="T0" fmla="*/ 264 w 506"/>
                <a:gd name="T1" fmla="*/ 456 h 507"/>
                <a:gd name="T2" fmla="*/ 455 w 506"/>
                <a:gd name="T3" fmla="*/ 384 h 507"/>
                <a:gd name="T4" fmla="*/ 262 w 506"/>
                <a:gd name="T5" fmla="*/ 355 h 507"/>
                <a:gd name="T6" fmla="*/ 245 w 506"/>
                <a:gd name="T7" fmla="*/ 347 h 507"/>
                <a:gd name="T8" fmla="*/ 47 w 506"/>
                <a:gd name="T9" fmla="*/ 340 h 507"/>
                <a:gd name="T10" fmla="*/ 55 w 506"/>
                <a:gd name="T11" fmla="*/ 338 h 507"/>
                <a:gd name="T12" fmla="*/ 69 w 506"/>
                <a:gd name="T13" fmla="*/ 319 h 507"/>
                <a:gd name="T14" fmla="*/ 246 w 506"/>
                <a:gd name="T15" fmla="*/ 339 h 507"/>
                <a:gd name="T16" fmla="*/ 248 w 506"/>
                <a:gd name="T17" fmla="*/ 310 h 507"/>
                <a:gd name="T18" fmla="*/ 457 w 506"/>
                <a:gd name="T19" fmla="*/ 347 h 507"/>
                <a:gd name="T20" fmla="*/ 273 w 506"/>
                <a:gd name="T21" fmla="*/ 314 h 507"/>
                <a:gd name="T22" fmla="*/ 226 w 506"/>
                <a:gd name="T23" fmla="*/ 325 h 507"/>
                <a:gd name="T24" fmla="*/ 87 w 506"/>
                <a:gd name="T25" fmla="*/ 325 h 507"/>
                <a:gd name="T26" fmla="*/ 241 w 506"/>
                <a:gd name="T27" fmla="*/ 466 h 507"/>
                <a:gd name="T28" fmla="*/ 288 w 506"/>
                <a:gd name="T29" fmla="*/ 388 h 507"/>
                <a:gd name="T30" fmla="*/ 392 w 506"/>
                <a:gd name="T31" fmla="*/ 431 h 507"/>
                <a:gd name="T32" fmla="*/ 447 w 506"/>
                <a:gd name="T33" fmla="*/ 347 h 507"/>
                <a:gd name="T34" fmla="*/ 381 w 506"/>
                <a:gd name="T35" fmla="*/ 306 h 507"/>
                <a:gd name="T36" fmla="*/ 485 w 506"/>
                <a:gd name="T37" fmla="*/ 304 h 507"/>
                <a:gd name="T38" fmla="*/ 210 w 506"/>
                <a:gd name="T39" fmla="*/ 276 h 507"/>
                <a:gd name="T40" fmla="*/ 314 w 506"/>
                <a:gd name="T41" fmla="*/ 261 h 507"/>
                <a:gd name="T42" fmla="*/ 497 w 506"/>
                <a:gd name="T43" fmla="*/ 253 h 507"/>
                <a:gd name="T44" fmla="*/ 455 w 506"/>
                <a:gd name="T45" fmla="*/ 272 h 507"/>
                <a:gd name="T46" fmla="*/ 108 w 506"/>
                <a:gd name="T47" fmla="*/ 301 h 507"/>
                <a:gd name="T48" fmla="*/ 60 w 506"/>
                <a:gd name="T49" fmla="*/ 313 h 507"/>
                <a:gd name="T50" fmla="*/ 43 w 506"/>
                <a:gd name="T51" fmla="*/ 306 h 507"/>
                <a:gd name="T52" fmla="*/ 398 w 506"/>
                <a:gd name="T53" fmla="*/ 301 h 507"/>
                <a:gd name="T54" fmla="*/ 39 w 506"/>
                <a:gd name="T55" fmla="*/ 304 h 507"/>
                <a:gd name="T56" fmla="*/ 484 w 506"/>
                <a:gd name="T57" fmla="*/ 177 h 507"/>
                <a:gd name="T58" fmla="*/ 140 w 506"/>
                <a:gd name="T59" fmla="*/ 181 h 507"/>
                <a:gd name="T60" fmla="*/ 419 w 506"/>
                <a:gd name="T61" fmla="*/ 236 h 507"/>
                <a:gd name="T62" fmla="*/ 353 w 506"/>
                <a:gd name="T63" fmla="*/ 165 h 507"/>
                <a:gd name="T64" fmla="*/ 159 w 506"/>
                <a:gd name="T65" fmla="*/ 179 h 507"/>
                <a:gd name="T66" fmla="*/ 408 w 506"/>
                <a:gd name="T67" fmla="*/ 224 h 507"/>
                <a:gd name="T68" fmla="*/ 17 w 506"/>
                <a:gd name="T69" fmla="*/ 280 h 507"/>
                <a:gd name="T70" fmla="*/ 396 w 506"/>
                <a:gd name="T71" fmla="*/ 213 h 507"/>
                <a:gd name="T72" fmla="*/ 141 w 506"/>
                <a:gd name="T73" fmla="*/ 124 h 507"/>
                <a:gd name="T74" fmla="*/ 455 w 506"/>
                <a:gd name="T75" fmla="*/ 117 h 507"/>
                <a:gd name="T76" fmla="*/ 271 w 506"/>
                <a:gd name="T77" fmla="*/ 276 h 507"/>
                <a:gd name="T78" fmla="*/ 199 w 506"/>
                <a:gd name="T79" fmla="*/ 123 h 507"/>
                <a:gd name="T80" fmla="*/ 374 w 506"/>
                <a:gd name="T81" fmla="*/ 191 h 507"/>
                <a:gd name="T82" fmla="*/ 138 w 506"/>
                <a:gd name="T83" fmla="*/ 114 h 507"/>
                <a:gd name="T84" fmla="*/ 436 w 506"/>
                <a:gd name="T85" fmla="*/ 92 h 507"/>
                <a:gd name="T86" fmla="*/ 361 w 506"/>
                <a:gd name="T87" fmla="*/ 131 h 507"/>
                <a:gd name="T88" fmla="*/ 364 w 506"/>
                <a:gd name="T89" fmla="*/ 113 h 507"/>
                <a:gd name="T90" fmla="*/ 360 w 506"/>
                <a:gd name="T91" fmla="*/ 86 h 507"/>
                <a:gd name="T92" fmla="*/ 141 w 506"/>
                <a:gd name="T93" fmla="*/ 90 h 507"/>
                <a:gd name="T94" fmla="*/ 360 w 506"/>
                <a:gd name="T95" fmla="*/ 34 h 507"/>
                <a:gd name="T96" fmla="*/ 44 w 506"/>
                <a:gd name="T97" fmla="*/ 126 h 507"/>
                <a:gd name="T98" fmla="*/ 214 w 506"/>
                <a:gd name="T99" fmla="*/ 29 h 507"/>
                <a:gd name="T100" fmla="*/ 165 w 506"/>
                <a:gd name="T101" fmla="*/ 73 h 507"/>
                <a:gd name="T102" fmla="*/ 183 w 506"/>
                <a:gd name="T103" fmla="*/ 103 h 507"/>
                <a:gd name="T104" fmla="*/ 341 w 506"/>
                <a:gd name="T105" fmla="*/ 153 h 507"/>
                <a:gd name="T106" fmla="*/ 322 w 506"/>
                <a:gd name="T107" fmla="*/ 39 h 507"/>
                <a:gd name="T108" fmla="*/ 25 w 506"/>
                <a:gd name="T109" fmla="*/ 169 h 507"/>
                <a:gd name="T110" fmla="*/ 292 w 506"/>
                <a:gd name="T111" fmla="*/ 12 h 507"/>
                <a:gd name="T112" fmla="*/ 210 w 506"/>
                <a:gd name="T113" fmla="*/ 21 h 507"/>
                <a:gd name="T114" fmla="*/ 238 w 506"/>
                <a:gd name="T115" fmla="*/ 14 h 507"/>
                <a:gd name="T116" fmla="*/ 341 w 506"/>
                <a:gd name="T117" fmla="*/ 16 h 507"/>
                <a:gd name="T118" fmla="*/ 455 w 506"/>
                <a:gd name="T119" fmla="*/ 406 h 507"/>
                <a:gd name="T120" fmla="*/ 252 w 506"/>
                <a:gd name="T121" fmla="*/ 507 h 507"/>
                <a:gd name="T122" fmla="*/ 166 w 506"/>
                <a:gd name="T123" fmla="*/ 491 h 507"/>
                <a:gd name="T124" fmla="*/ 34 w 506"/>
                <a:gd name="T125" fmla="*/ 12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" h="507">
                  <a:moveTo>
                    <a:pt x="260" y="486"/>
                  </a:moveTo>
                  <a:lnTo>
                    <a:pt x="252" y="490"/>
                  </a:lnTo>
                  <a:lnTo>
                    <a:pt x="252" y="498"/>
                  </a:lnTo>
                  <a:lnTo>
                    <a:pt x="259" y="498"/>
                  </a:lnTo>
                  <a:lnTo>
                    <a:pt x="259" y="498"/>
                  </a:lnTo>
                  <a:lnTo>
                    <a:pt x="260" y="492"/>
                  </a:lnTo>
                  <a:lnTo>
                    <a:pt x="260" y="486"/>
                  </a:lnTo>
                  <a:close/>
                  <a:moveTo>
                    <a:pt x="264" y="456"/>
                  </a:moveTo>
                  <a:lnTo>
                    <a:pt x="250" y="465"/>
                  </a:lnTo>
                  <a:lnTo>
                    <a:pt x="251" y="480"/>
                  </a:lnTo>
                  <a:lnTo>
                    <a:pt x="262" y="474"/>
                  </a:lnTo>
                  <a:lnTo>
                    <a:pt x="263" y="466"/>
                  </a:lnTo>
                  <a:lnTo>
                    <a:pt x="264" y="456"/>
                  </a:lnTo>
                  <a:close/>
                  <a:moveTo>
                    <a:pt x="269" y="423"/>
                  </a:moveTo>
                  <a:lnTo>
                    <a:pt x="245" y="439"/>
                  </a:lnTo>
                  <a:lnTo>
                    <a:pt x="248" y="456"/>
                  </a:lnTo>
                  <a:lnTo>
                    <a:pt x="265" y="445"/>
                  </a:lnTo>
                  <a:lnTo>
                    <a:pt x="269" y="423"/>
                  </a:lnTo>
                  <a:close/>
                  <a:moveTo>
                    <a:pt x="276" y="393"/>
                  </a:moveTo>
                  <a:lnTo>
                    <a:pt x="238" y="415"/>
                  </a:lnTo>
                  <a:lnTo>
                    <a:pt x="242" y="429"/>
                  </a:lnTo>
                  <a:lnTo>
                    <a:pt x="272" y="411"/>
                  </a:lnTo>
                  <a:lnTo>
                    <a:pt x="276" y="395"/>
                  </a:lnTo>
                  <a:lnTo>
                    <a:pt x="276" y="393"/>
                  </a:lnTo>
                  <a:close/>
                  <a:moveTo>
                    <a:pt x="466" y="374"/>
                  </a:moveTo>
                  <a:lnTo>
                    <a:pt x="455" y="384"/>
                  </a:lnTo>
                  <a:lnTo>
                    <a:pt x="455" y="389"/>
                  </a:lnTo>
                  <a:lnTo>
                    <a:pt x="466" y="374"/>
                  </a:lnTo>
                  <a:close/>
                  <a:moveTo>
                    <a:pt x="268" y="373"/>
                  </a:moveTo>
                  <a:lnTo>
                    <a:pt x="230" y="395"/>
                  </a:lnTo>
                  <a:lnTo>
                    <a:pt x="234" y="406"/>
                  </a:lnTo>
                  <a:lnTo>
                    <a:pt x="272" y="385"/>
                  </a:lnTo>
                  <a:lnTo>
                    <a:pt x="268" y="373"/>
                  </a:lnTo>
                  <a:close/>
                  <a:moveTo>
                    <a:pt x="47" y="368"/>
                  </a:moveTo>
                  <a:lnTo>
                    <a:pt x="42" y="374"/>
                  </a:lnTo>
                  <a:lnTo>
                    <a:pt x="47" y="385"/>
                  </a:lnTo>
                  <a:lnTo>
                    <a:pt x="47" y="384"/>
                  </a:lnTo>
                  <a:lnTo>
                    <a:pt x="47" y="368"/>
                  </a:lnTo>
                  <a:close/>
                  <a:moveTo>
                    <a:pt x="262" y="355"/>
                  </a:moveTo>
                  <a:lnTo>
                    <a:pt x="234" y="368"/>
                  </a:lnTo>
                  <a:lnTo>
                    <a:pt x="227" y="386"/>
                  </a:lnTo>
                  <a:lnTo>
                    <a:pt x="265" y="364"/>
                  </a:lnTo>
                  <a:lnTo>
                    <a:pt x="262" y="355"/>
                  </a:lnTo>
                  <a:close/>
                  <a:moveTo>
                    <a:pt x="47" y="347"/>
                  </a:moveTo>
                  <a:lnTo>
                    <a:pt x="32" y="360"/>
                  </a:lnTo>
                  <a:lnTo>
                    <a:pt x="39" y="371"/>
                  </a:lnTo>
                  <a:lnTo>
                    <a:pt x="47" y="363"/>
                  </a:lnTo>
                  <a:lnTo>
                    <a:pt x="47" y="347"/>
                  </a:lnTo>
                  <a:close/>
                  <a:moveTo>
                    <a:pt x="258" y="344"/>
                  </a:moveTo>
                  <a:lnTo>
                    <a:pt x="254" y="347"/>
                  </a:lnTo>
                  <a:lnTo>
                    <a:pt x="248" y="348"/>
                  </a:lnTo>
                  <a:lnTo>
                    <a:pt x="245" y="347"/>
                  </a:lnTo>
                  <a:lnTo>
                    <a:pt x="241" y="346"/>
                  </a:lnTo>
                  <a:lnTo>
                    <a:pt x="238" y="356"/>
                  </a:lnTo>
                  <a:lnTo>
                    <a:pt x="258" y="346"/>
                  </a:lnTo>
                  <a:lnTo>
                    <a:pt x="258" y="344"/>
                  </a:lnTo>
                  <a:close/>
                  <a:moveTo>
                    <a:pt x="484" y="334"/>
                  </a:moveTo>
                  <a:lnTo>
                    <a:pt x="457" y="361"/>
                  </a:lnTo>
                  <a:lnTo>
                    <a:pt x="457" y="377"/>
                  </a:lnTo>
                  <a:lnTo>
                    <a:pt x="472" y="361"/>
                  </a:lnTo>
                  <a:lnTo>
                    <a:pt x="484" y="334"/>
                  </a:lnTo>
                  <a:close/>
                  <a:moveTo>
                    <a:pt x="51" y="321"/>
                  </a:moveTo>
                  <a:lnTo>
                    <a:pt x="26" y="346"/>
                  </a:lnTo>
                  <a:lnTo>
                    <a:pt x="31" y="356"/>
                  </a:lnTo>
                  <a:lnTo>
                    <a:pt x="47" y="340"/>
                  </a:lnTo>
                  <a:lnTo>
                    <a:pt x="46" y="338"/>
                  </a:lnTo>
                  <a:lnTo>
                    <a:pt x="46" y="335"/>
                  </a:lnTo>
                  <a:lnTo>
                    <a:pt x="47" y="330"/>
                  </a:lnTo>
                  <a:lnTo>
                    <a:pt x="48" y="325"/>
                  </a:lnTo>
                  <a:lnTo>
                    <a:pt x="51" y="321"/>
                  </a:lnTo>
                  <a:close/>
                  <a:moveTo>
                    <a:pt x="69" y="319"/>
                  </a:moveTo>
                  <a:lnTo>
                    <a:pt x="65" y="321"/>
                  </a:lnTo>
                  <a:lnTo>
                    <a:pt x="63" y="322"/>
                  </a:lnTo>
                  <a:lnTo>
                    <a:pt x="60" y="323"/>
                  </a:lnTo>
                  <a:lnTo>
                    <a:pt x="57" y="326"/>
                  </a:lnTo>
                  <a:lnTo>
                    <a:pt x="56" y="330"/>
                  </a:lnTo>
                  <a:lnTo>
                    <a:pt x="55" y="335"/>
                  </a:lnTo>
                  <a:lnTo>
                    <a:pt x="55" y="338"/>
                  </a:lnTo>
                  <a:lnTo>
                    <a:pt x="55" y="342"/>
                  </a:lnTo>
                  <a:lnTo>
                    <a:pt x="56" y="347"/>
                  </a:lnTo>
                  <a:lnTo>
                    <a:pt x="56" y="369"/>
                  </a:lnTo>
                  <a:lnTo>
                    <a:pt x="56" y="399"/>
                  </a:lnTo>
                  <a:lnTo>
                    <a:pt x="73" y="420"/>
                  </a:lnTo>
                  <a:lnTo>
                    <a:pt x="93" y="439"/>
                  </a:lnTo>
                  <a:lnTo>
                    <a:pt x="97" y="388"/>
                  </a:lnTo>
                  <a:lnTo>
                    <a:pt x="95" y="367"/>
                  </a:lnTo>
                  <a:lnTo>
                    <a:pt x="91" y="351"/>
                  </a:lnTo>
                  <a:lnTo>
                    <a:pt x="86" y="338"/>
                  </a:lnTo>
                  <a:lnTo>
                    <a:pt x="80" y="329"/>
                  </a:lnTo>
                  <a:lnTo>
                    <a:pt x="73" y="323"/>
                  </a:lnTo>
                  <a:lnTo>
                    <a:pt x="69" y="319"/>
                  </a:lnTo>
                  <a:close/>
                  <a:moveTo>
                    <a:pt x="53" y="317"/>
                  </a:moveTo>
                  <a:lnTo>
                    <a:pt x="53" y="317"/>
                  </a:lnTo>
                  <a:lnTo>
                    <a:pt x="53" y="317"/>
                  </a:lnTo>
                  <a:lnTo>
                    <a:pt x="53" y="317"/>
                  </a:lnTo>
                  <a:close/>
                  <a:moveTo>
                    <a:pt x="239" y="310"/>
                  </a:moveTo>
                  <a:lnTo>
                    <a:pt x="237" y="310"/>
                  </a:lnTo>
                  <a:lnTo>
                    <a:pt x="235" y="312"/>
                  </a:lnTo>
                  <a:lnTo>
                    <a:pt x="233" y="313"/>
                  </a:lnTo>
                  <a:lnTo>
                    <a:pt x="233" y="317"/>
                  </a:lnTo>
                  <a:lnTo>
                    <a:pt x="233" y="319"/>
                  </a:lnTo>
                  <a:lnTo>
                    <a:pt x="242" y="335"/>
                  </a:lnTo>
                  <a:lnTo>
                    <a:pt x="245" y="338"/>
                  </a:lnTo>
                  <a:lnTo>
                    <a:pt x="246" y="339"/>
                  </a:lnTo>
                  <a:lnTo>
                    <a:pt x="248" y="339"/>
                  </a:lnTo>
                  <a:lnTo>
                    <a:pt x="251" y="339"/>
                  </a:lnTo>
                  <a:lnTo>
                    <a:pt x="252" y="338"/>
                  </a:lnTo>
                  <a:lnTo>
                    <a:pt x="254" y="335"/>
                  </a:lnTo>
                  <a:lnTo>
                    <a:pt x="263" y="319"/>
                  </a:lnTo>
                  <a:lnTo>
                    <a:pt x="264" y="317"/>
                  </a:lnTo>
                  <a:lnTo>
                    <a:pt x="263" y="313"/>
                  </a:lnTo>
                  <a:lnTo>
                    <a:pt x="262" y="312"/>
                  </a:lnTo>
                  <a:lnTo>
                    <a:pt x="260" y="310"/>
                  </a:lnTo>
                  <a:lnTo>
                    <a:pt x="258" y="310"/>
                  </a:lnTo>
                  <a:lnTo>
                    <a:pt x="248" y="310"/>
                  </a:lnTo>
                  <a:lnTo>
                    <a:pt x="248" y="310"/>
                  </a:lnTo>
                  <a:lnTo>
                    <a:pt x="248" y="310"/>
                  </a:lnTo>
                  <a:lnTo>
                    <a:pt x="239" y="310"/>
                  </a:lnTo>
                  <a:close/>
                  <a:moveTo>
                    <a:pt x="416" y="306"/>
                  </a:moveTo>
                  <a:lnTo>
                    <a:pt x="416" y="306"/>
                  </a:lnTo>
                  <a:lnTo>
                    <a:pt x="416" y="306"/>
                  </a:lnTo>
                  <a:lnTo>
                    <a:pt x="416" y="306"/>
                  </a:lnTo>
                  <a:close/>
                  <a:moveTo>
                    <a:pt x="492" y="302"/>
                  </a:moveTo>
                  <a:lnTo>
                    <a:pt x="489" y="305"/>
                  </a:lnTo>
                  <a:lnTo>
                    <a:pt x="489" y="306"/>
                  </a:lnTo>
                  <a:lnTo>
                    <a:pt x="488" y="306"/>
                  </a:lnTo>
                  <a:lnTo>
                    <a:pt x="457" y="338"/>
                  </a:lnTo>
                  <a:lnTo>
                    <a:pt x="457" y="338"/>
                  </a:lnTo>
                  <a:lnTo>
                    <a:pt x="457" y="342"/>
                  </a:lnTo>
                  <a:lnTo>
                    <a:pt x="457" y="347"/>
                  </a:lnTo>
                  <a:lnTo>
                    <a:pt x="457" y="354"/>
                  </a:lnTo>
                  <a:lnTo>
                    <a:pt x="457" y="355"/>
                  </a:lnTo>
                  <a:lnTo>
                    <a:pt x="485" y="325"/>
                  </a:lnTo>
                  <a:lnTo>
                    <a:pt x="492" y="302"/>
                  </a:lnTo>
                  <a:close/>
                  <a:moveTo>
                    <a:pt x="402" y="302"/>
                  </a:moveTo>
                  <a:lnTo>
                    <a:pt x="402" y="302"/>
                  </a:lnTo>
                  <a:lnTo>
                    <a:pt x="402" y="302"/>
                  </a:lnTo>
                  <a:lnTo>
                    <a:pt x="402" y="302"/>
                  </a:lnTo>
                  <a:close/>
                  <a:moveTo>
                    <a:pt x="276" y="300"/>
                  </a:moveTo>
                  <a:lnTo>
                    <a:pt x="267" y="304"/>
                  </a:lnTo>
                  <a:lnTo>
                    <a:pt x="269" y="306"/>
                  </a:lnTo>
                  <a:lnTo>
                    <a:pt x="271" y="309"/>
                  </a:lnTo>
                  <a:lnTo>
                    <a:pt x="273" y="314"/>
                  </a:lnTo>
                  <a:lnTo>
                    <a:pt x="273" y="319"/>
                  </a:lnTo>
                  <a:lnTo>
                    <a:pt x="271" y="325"/>
                  </a:lnTo>
                  <a:lnTo>
                    <a:pt x="264" y="336"/>
                  </a:lnTo>
                  <a:lnTo>
                    <a:pt x="280" y="381"/>
                  </a:lnTo>
                  <a:lnTo>
                    <a:pt x="292" y="350"/>
                  </a:lnTo>
                  <a:lnTo>
                    <a:pt x="303" y="323"/>
                  </a:lnTo>
                  <a:lnTo>
                    <a:pt x="276" y="300"/>
                  </a:lnTo>
                  <a:close/>
                  <a:moveTo>
                    <a:pt x="220" y="300"/>
                  </a:moveTo>
                  <a:lnTo>
                    <a:pt x="193" y="322"/>
                  </a:lnTo>
                  <a:lnTo>
                    <a:pt x="210" y="352"/>
                  </a:lnTo>
                  <a:lnTo>
                    <a:pt x="222" y="376"/>
                  </a:lnTo>
                  <a:lnTo>
                    <a:pt x="234" y="338"/>
                  </a:lnTo>
                  <a:lnTo>
                    <a:pt x="226" y="325"/>
                  </a:lnTo>
                  <a:lnTo>
                    <a:pt x="224" y="319"/>
                  </a:lnTo>
                  <a:lnTo>
                    <a:pt x="224" y="314"/>
                  </a:lnTo>
                  <a:lnTo>
                    <a:pt x="226" y="309"/>
                  </a:lnTo>
                  <a:lnTo>
                    <a:pt x="227" y="306"/>
                  </a:lnTo>
                  <a:lnTo>
                    <a:pt x="230" y="304"/>
                  </a:lnTo>
                  <a:lnTo>
                    <a:pt x="220" y="300"/>
                  </a:lnTo>
                  <a:close/>
                  <a:moveTo>
                    <a:pt x="163" y="293"/>
                  </a:moveTo>
                  <a:lnTo>
                    <a:pt x="150" y="297"/>
                  </a:lnTo>
                  <a:lnTo>
                    <a:pt x="133" y="302"/>
                  </a:lnTo>
                  <a:lnTo>
                    <a:pt x="115" y="308"/>
                  </a:lnTo>
                  <a:lnTo>
                    <a:pt x="97" y="314"/>
                  </a:lnTo>
                  <a:lnTo>
                    <a:pt x="81" y="318"/>
                  </a:lnTo>
                  <a:lnTo>
                    <a:pt x="87" y="325"/>
                  </a:lnTo>
                  <a:lnTo>
                    <a:pt x="95" y="335"/>
                  </a:lnTo>
                  <a:lnTo>
                    <a:pt x="101" y="350"/>
                  </a:lnTo>
                  <a:lnTo>
                    <a:pt x="104" y="367"/>
                  </a:lnTo>
                  <a:lnTo>
                    <a:pt x="106" y="389"/>
                  </a:lnTo>
                  <a:lnTo>
                    <a:pt x="103" y="418"/>
                  </a:lnTo>
                  <a:lnTo>
                    <a:pt x="102" y="445"/>
                  </a:lnTo>
                  <a:lnTo>
                    <a:pt x="132" y="466"/>
                  </a:lnTo>
                  <a:lnTo>
                    <a:pt x="166" y="482"/>
                  </a:lnTo>
                  <a:lnTo>
                    <a:pt x="201" y="492"/>
                  </a:lnTo>
                  <a:lnTo>
                    <a:pt x="238" y="498"/>
                  </a:lnTo>
                  <a:lnTo>
                    <a:pt x="238" y="498"/>
                  </a:lnTo>
                  <a:lnTo>
                    <a:pt x="243" y="498"/>
                  </a:lnTo>
                  <a:lnTo>
                    <a:pt x="241" y="466"/>
                  </a:lnTo>
                  <a:lnTo>
                    <a:pt x="234" y="435"/>
                  </a:lnTo>
                  <a:lnTo>
                    <a:pt x="225" y="406"/>
                  </a:lnTo>
                  <a:lnTo>
                    <a:pt x="213" y="378"/>
                  </a:lnTo>
                  <a:lnTo>
                    <a:pt x="201" y="354"/>
                  </a:lnTo>
                  <a:lnTo>
                    <a:pt x="190" y="331"/>
                  </a:lnTo>
                  <a:lnTo>
                    <a:pt x="178" y="314"/>
                  </a:lnTo>
                  <a:lnTo>
                    <a:pt x="169" y="301"/>
                  </a:lnTo>
                  <a:lnTo>
                    <a:pt x="163" y="293"/>
                  </a:lnTo>
                  <a:close/>
                  <a:moveTo>
                    <a:pt x="339" y="292"/>
                  </a:moveTo>
                  <a:lnTo>
                    <a:pt x="323" y="310"/>
                  </a:lnTo>
                  <a:lnTo>
                    <a:pt x="309" y="333"/>
                  </a:lnTo>
                  <a:lnTo>
                    <a:pt x="297" y="359"/>
                  </a:lnTo>
                  <a:lnTo>
                    <a:pt x="288" y="388"/>
                  </a:lnTo>
                  <a:lnTo>
                    <a:pt x="281" y="415"/>
                  </a:lnTo>
                  <a:lnTo>
                    <a:pt x="276" y="443"/>
                  </a:lnTo>
                  <a:lnTo>
                    <a:pt x="272" y="466"/>
                  </a:lnTo>
                  <a:lnTo>
                    <a:pt x="269" y="484"/>
                  </a:lnTo>
                  <a:lnTo>
                    <a:pt x="268" y="498"/>
                  </a:lnTo>
                  <a:lnTo>
                    <a:pt x="269" y="498"/>
                  </a:lnTo>
                  <a:lnTo>
                    <a:pt x="272" y="498"/>
                  </a:lnTo>
                  <a:lnTo>
                    <a:pt x="277" y="496"/>
                  </a:lnTo>
                  <a:lnTo>
                    <a:pt x="277" y="496"/>
                  </a:lnTo>
                  <a:lnTo>
                    <a:pt x="319" y="490"/>
                  </a:lnTo>
                  <a:lnTo>
                    <a:pt x="357" y="475"/>
                  </a:lnTo>
                  <a:lnTo>
                    <a:pt x="391" y="454"/>
                  </a:lnTo>
                  <a:lnTo>
                    <a:pt x="392" y="431"/>
                  </a:lnTo>
                  <a:lnTo>
                    <a:pt x="395" y="405"/>
                  </a:lnTo>
                  <a:lnTo>
                    <a:pt x="400" y="380"/>
                  </a:lnTo>
                  <a:lnTo>
                    <a:pt x="408" y="359"/>
                  </a:lnTo>
                  <a:lnTo>
                    <a:pt x="416" y="363"/>
                  </a:lnTo>
                  <a:lnTo>
                    <a:pt x="408" y="382"/>
                  </a:lnTo>
                  <a:lnTo>
                    <a:pt x="404" y="403"/>
                  </a:lnTo>
                  <a:lnTo>
                    <a:pt x="402" y="426"/>
                  </a:lnTo>
                  <a:lnTo>
                    <a:pt x="400" y="448"/>
                  </a:lnTo>
                  <a:lnTo>
                    <a:pt x="425" y="427"/>
                  </a:lnTo>
                  <a:lnTo>
                    <a:pt x="447" y="402"/>
                  </a:lnTo>
                  <a:lnTo>
                    <a:pt x="447" y="381"/>
                  </a:lnTo>
                  <a:lnTo>
                    <a:pt x="447" y="361"/>
                  </a:lnTo>
                  <a:lnTo>
                    <a:pt x="447" y="347"/>
                  </a:lnTo>
                  <a:lnTo>
                    <a:pt x="447" y="342"/>
                  </a:lnTo>
                  <a:lnTo>
                    <a:pt x="449" y="338"/>
                  </a:lnTo>
                  <a:lnTo>
                    <a:pt x="449" y="335"/>
                  </a:lnTo>
                  <a:lnTo>
                    <a:pt x="447" y="330"/>
                  </a:lnTo>
                  <a:lnTo>
                    <a:pt x="446" y="326"/>
                  </a:lnTo>
                  <a:lnTo>
                    <a:pt x="443" y="323"/>
                  </a:lnTo>
                  <a:lnTo>
                    <a:pt x="440" y="321"/>
                  </a:lnTo>
                  <a:lnTo>
                    <a:pt x="437" y="321"/>
                  </a:lnTo>
                  <a:lnTo>
                    <a:pt x="433" y="319"/>
                  </a:lnTo>
                  <a:lnTo>
                    <a:pt x="426" y="318"/>
                  </a:lnTo>
                  <a:lnTo>
                    <a:pt x="413" y="316"/>
                  </a:lnTo>
                  <a:lnTo>
                    <a:pt x="398" y="312"/>
                  </a:lnTo>
                  <a:lnTo>
                    <a:pt x="381" y="306"/>
                  </a:lnTo>
                  <a:lnTo>
                    <a:pt x="365" y="301"/>
                  </a:lnTo>
                  <a:lnTo>
                    <a:pt x="349" y="296"/>
                  </a:lnTo>
                  <a:lnTo>
                    <a:pt x="339" y="292"/>
                  </a:lnTo>
                  <a:close/>
                  <a:moveTo>
                    <a:pt x="496" y="276"/>
                  </a:moveTo>
                  <a:lnTo>
                    <a:pt x="478" y="295"/>
                  </a:lnTo>
                  <a:lnTo>
                    <a:pt x="478" y="295"/>
                  </a:lnTo>
                  <a:lnTo>
                    <a:pt x="478" y="295"/>
                  </a:lnTo>
                  <a:lnTo>
                    <a:pt x="453" y="319"/>
                  </a:lnTo>
                  <a:lnTo>
                    <a:pt x="453" y="319"/>
                  </a:lnTo>
                  <a:lnTo>
                    <a:pt x="454" y="323"/>
                  </a:lnTo>
                  <a:lnTo>
                    <a:pt x="457" y="327"/>
                  </a:lnTo>
                  <a:lnTo>
                    <a:pt x="457" y="331"/>
                  </a:lnTo>
                  <a:lnTo>
                    <a:pt x="485" y="304"/>
                  </a:lnTo>
                  <a:lnTo>
                    <a:pt x="485" y="302"/>
                  </a:lnTo>
                  <a:lnTo>
                    <a:pt x="487" y="302"/>
                  </a:lnTo>
                  <a:lnTo>
                    <a:pt x="493" y="295"/>
                  </a:lnTo>
                  <a:lnTo>
                    <a:pt x="496" y="276"/>
                  </a:lnTo>
                  <a:close/>
                  <a:moveTo>
                    <a:pt x="210" y="276"/>
                  </a:moveTo>
                  <a:lnTo>
                    <a:pt x="222" y="291"/>
                  </a:lnTo>
                  <a:lnTo>
                    <a:pt x="248" y="301"/>
                  </a:lnTo>
                  <a:lnTo>
                    <a:pt x="275" y="291"/>
                  </a:lnTo>
                  <a:lnTo>
                    <a:pt x="284" y="280"/>
                  </a:lnTo>
                  <a:lnTo>
                    <a:pt x="269" y="285"/>
                  </a:lnTo>
                  <a:lnTo>
                    <a:pt x="252" y="287"/>
                  </a:lnTo>
                  <a:lnTo>
                    <a:pt x="230" y="284"/>
                  </a:lnTo>
                  <a:lnTo>
                    <a:pt x="210" y="276"/>
                  </a:lnTo>
                  <a:close/>
                  <a:moveTo>
                    <a:pt x="190" y="262"/>
                  </a:moveTo>
                  <a:lnTo>
                    <a:pt x="170" y="288"/>
                  </a:lnTo>
                  <a:lnTo>
                    <a:pt x="175" y="293"/>
                  </a:lnTo>
                  <a:lnTo>
                    <a:pt x="182" y="302"/>
                  </a:lnTo>
                  <a:lnTo>
                    <a:pt x="190" y="314"/>
                  </a:lnTo>
                  <a:lnTo>
                    <a:pt x="213" y="295"/>
                  </a:lnTo>
                  <a:lnTo>
                    <a:pt x="190" y="262"/>
                  </a:lnTo>
                  <a:close/>
                  <a:moveTo>
                    <a:pt x="314" y="261"/>
                  </a:moveTo>
                  <a:lnTo>
                    <a:pt x="284" y="295"/>
                  </a:lnTo>
                  <a:lnTo>
                    <a:pt x="309" y="316"/>
                  </a:lnTo>
                  <a:lnTo>
                    <a:pt x="320" y="300"/>
                  </a:lnTo>
                  <a:lnTo>
                    <a:pt x="332" y="287"/>
                  </a:lnTo>
                  <a:lnTo>
                    <a:pt x="314" y="261"/>
                  </a:lnTo>
                  <a:close/>
                  <a:moveTo>
                    <a:pt x="497" y="253"/>
                  </a:moveTo>
                  <a:lnTo>
                    <a:pt x="467" y="283"/>
                  </a:lnTo>
                  <a:lnTo>
                    <a:pt x="467" y="284"/>
                  </a:lnTo>
                  <a:lnTo>
                    <a:pt x="466" y="284"/>
                  </a:lnTo>
                  <a:lnTo>
                    <a:pt x="438" y="312"/>
                  </a:lnTo>
                  <a:lnTo>
                    <a:pt x="445" y="313"/>
                  </a:lnTo>
                  <a:lnTo>
                    <a:pt x="450" y="317"/>
                  </a:lnTo>
                  <a:lnTo>
                    <a:pt x="474" y="292"/>
                  </a:lnTo>
                  <a:lnTo>
                    <a:pt x="475" y="292"/>
                  </a:lnTo>
                  <a:lnTo>
                    <a:pt x="475" y="291"/>
                  </a:lnTo>
                  <a:lnTo>
                    <a:pt x="496" y="270"/>
                  </a:lnTo>
                  <a:lnTo>
                    <a:pt x="497" y="254"/>
                  </a:lnTo>
                  <a:lnTo>
                    <a:pt x="497" y="253"/>
                  </a:lnTo>
                  <a:close/>
                  <a:moveTo>
                    <a:pt x="186" y="251"/>
                  </a:moveTo>
                  <a:lnTo>
                    <a:pt x="183" y="255"/>
                  </a:lnTo>
                  <a:lnTo>
                    <a:pt x="150" y="288"/>
                  </a:lnTo>
                  <a:lnTo>
                    <a:pt x="162" y="284"/>
                  </a:lnTo>
                  <a:lnTo>
                    <a:pt x="186" y="251"/>
                  </a:lnTo>
                  <a:close/>
                  <a:moveTo>
                    <a:pt x="179" y="237"/>
                  </a:moveTo>
                  <a:lnTo>
                    <a:pt x="118" y="297"/>
                  </a:lnTo>
                  <a:lnTo>
                    <a:pt x="141" y="291"/>
                  </a:lnTo>
                  <a:lnTo>
                    <a:pt x="184" y="247"/>
                  </a:lnTo>
                  <a:lnTo>
                    <a:pt x="183" y="246"/>
                  </a:lnTo>
                  <a:lnTo>
                    <a:pt x="179" y="237"/>
                  </a:lnTo>
                  <a:close/>
                  <a:moveTo>
                    <a:pt x="496" y="232"/>
                  </a:moveTo>
                  <a:lnTo>
                    <a:pt x="455" y="272"/>
                  </a:lnTo>
                  <a:lnTo>
                    <a:pt x="455" y="272"/>
                  </a:lnTo>
                  <a:lnTo>
                    <a:pt x="420" y="308"/>
                  </a:lnTo>
                  <a:lnTo>
                    <a:pt x="426" y="310"/>
                  </a:lnTo>
                  <a:lnTo>
                    <a:pt x="433" y="312"/>
                  </a:lnTo>
                  <a:lnTo>
                    <a:pt x="463" y="282"/>
                  </a:lnTo>
                  <a:lnTo>
                    <a:pt x="463" y="280"/>
                  </a:lnTo>
                  <a:lnTo>
                    <a:pt x="463" y="280"/>
                  </a:lnTo>
                  <a:lnTo>
                    <a:pt x="497" y="247"/>
                  </a:lnTo>
                  <a:lnTo>
                    <a:pt x="496" y="232"/>
                  </a:lnTo>
                  <a:close/>
                  <a:moveTo>
                    <a:pt x="171" y="221"/>
                  </a:moveTo>
                  <a:lnTo>
                    <a:pt x="86" y="308"/>
                  </a:lnTo>
                  <a:lnTo>
                    <a:pt x="97" y="304"/>
                  </a:lnTo>
                  <a:lnTo>
                    <a:pt x="108" y="301"/>
                  </a:lnTo>
                  <a:lnTo>
                    <a:pt x="176" y="233"/>
                  </a:lnTo>
                  <a:lnTo>
                    <a:pt x="176" y="233"/>
                  </a:lnTo>
                  <a:lnTo>
                    <a:pt x="171" y="221"/>
                  </a:lnTo>
                  <a:close/>
                  <a:moveTo>
                    <a:pt x="493" y="212"/>
                  </a:moveTo>
                  <a:lnTo>
                    <a:pt x="445" y="262"/>
                  </a:lnTo>
                  <a:lnTo>
                    <a:pt x="443" y="262"/>
                  </a:lnTo>
                  <a:lnTo>
                    <a:pt x="403" y="302"/>
                  </a:lnTo>
                  <a:lnTo>
                    <a:pt x="415" y="306"/>
                  </a:lnTo>
                  <a:lnTo>
                    <a:pt x="496" y="227"/>
                  </a:lnTo>
                  <a:lnTo>
                    <a:pt x="493" y="212"/>
                  </a:lnTo>
                  <a:close/>
                  <a:moveTo>
                    <a:pt x="162" y="208"/>
                  </a:moveTo>
                  <a:lnTo>
                    <a:pt x="56" y="316"/>
                  </a:lnTo>
                  <a:lnTo>
                    <a:pt x="60" y="313"/>
                  </a:lnTo>
                  <a:lnTo>
                    <a:pt x="65" y="312"/>
                  </a:lnTo>
                  <a:lnTo>
                    <a:pt x="70" y="312"/>
                  </a:lnTo>
                  <a:lnTo>
                    <a:pt x="72" y="310"/>
                  </a:lnTo>
                  <a:lnTo>
                    <a:pt x="76" y="310"/>
                  </a:lnTo>
                  <a:lnTo>
                    <a:pt x="77" y="309"/>
                  </a:lnTo>
                  <a:lnTo>
                    <a:pt x="170" y="217"/>
                  </a:lnTo>
                  <a:lnTo>
                    <a:pt x="170" y="217"/>
                  </a:lnTo>
                  <a:lnTo>
                    <a:pt x="167" y="210"/>
                  </a:lnTo>
                  <a:lnTo>
                    <a:pt x="162" y="208"/>
                  </a:lnTo>
                  <a:close/>
                  <a:moveTo>
                    <a:pt x="150" y="199"/>
                  </a:moveTo>
                  <a:lnTo>
                    <a:pt x="43" y="305"/>
                  </a:lnTo>
                  <a:lnTo>
                    <a:pt x="43" y="306"/>
                  </a:lnTo>
                  <a:lnTo>
                    <a:pt x="43" y="306"/>
                  </a:lnTo>
                  <a:lnTo>
                    <a:pt x="21" y="329"/>
                  </a:lnTo>
                  <a:lnTo>
                    <a:pt x="25" y="340"/>
                  </a:lnTo>
                  <a:lnTo>
                    <a:pt x="51" y="314"/>
                  </a:lnTo>
                  <a:lnTo>
                    <a:pt x="51" y="314"/>
                  </a:lnTo>
                  <a:lnTo>
                    <a:pt x="51" y="313"/>
                  </a:lnTo>
                  <a:lnTo>
                    <a:pt x="158" y="207"/>
                  </a:lnTo>
                  <a:lnTo>
                    <a:pt x="154" y="203"/>
                  </a:lnTo>
                  <a:lnTo>
                    <a:pt x="150" y="199"/>
                  </a:lnTo>
                  <a:close/>
                  <a:moveTo>
                    <a:pt x="489" y="194"/>
                  </a:moveTo>
                  <a:lnTo>
                    <a:pt x="433" y="250"/>
                  </a:lnTo>
                  <a:lnTo>
                    <a:pt x="433" y="250"/>
                  </a:lnTo>
                  <a:lnTo>
                    <a:pt x="386" y="297"/>
                  </a:lnTo>
                  <a:lnTo>
                    <a:pt x="398" y="301"/>
                  </a:lnTo>
                  <a:lnTo>
                    <a:pt x="441" y="258"/>
                  </a:lnTo>
                  <a:lnTo>
                    <a:pt x="441" y="258"/>
                  </a:lnTo>
                  <a:lnTo>
                    <a:pt x="492" y="207"/>
                  </a:lnTo>
                  <a:lnTo>
                    <a:pt x="489" y="194"/>
                  </a:lnTo>
                  <a:close/>
                  <a:moveTo>
                    <a:pt x="144" y="183"/>
                  </a:moveTo>
                  <a:lnTo>
                    <a:pt x="144" y="183"/>
                  </a:lnTo>
                  <a:lnTo>
                    <a:pt x="142" y="183"/>
                  </a:lnTo>
                  <a:lnTo>
                    <a:pt x="32" y="295"/>
                  </a:lnTo>
                  <a:lnTo>
                    <a:pt x="31" y="295"/>
                  </a:lnTo>
                  <a:lnTo>
                    <a:pt x="31" y="295"/>
                  </a:lnTo>
                  <a:lnTo>
                    <a:pt x="15" y="312"/>
                  </a:lnTo>
                  <a:lnTo>
                    <a:pt x="18" y="323"/>
                  </a:lnTo>
                  <a:lnTo>
                    <a:pt x="39" y="304"/>
                  </a:lnTo>
                  <a:lnTo>
                    <a:pt x="40" y="302"/>
                  </a:lnTo>
                  <a:lnTo>
                    <a:pt x="40" y="302"/>
                  </a:lnTo>
                  <a:lnTo>
                    <a:pt x="148" y="195"/>
                  </a:lnTo>
                  <a:lnTo>
                    <a:pt x="148" y="195"/>
                  </a:lnTo>
                  <a:lnTo>
                    <a:pt x="145" y="190"/>
                  </a:lnTo>
                  <a:lnTo>
                    <a:pt x="144" y="185"/>
                  </a:lnTo>
                  <a:lnTo>
                    <a:pt x="144" y="183"/>
                  </a:lnTo>
                  <a:close/>
                  <a:moveTo>
                    <a:pt x="484" y="177"/>
                  </a:moveTo>
                  <a:lnTo>
                    <a:pt x="369" y="292"/>
                  </a:lnTo>
                  <a:lnTo>
                    <a:pt x="381" y="296"/>
                  </a:lnTo>
                  <a:lnTo>
                    <a:pt x="430" y="247"/>
                  </a:lnTo>
                  <a:lnTo>
                    <a:pt x="488" y="189"/>
                  </a:lnTo>
                  <a:lnTo>
                    <a:pt x="484" y="177"/>
                  </a:lnTo>
                  <a:close/>
                  <a:moveTo>
                    <a:pt x="142" y="162"/>
                  </a:moveTo>
                  <a:lnTo>
                    <a:pt x="132" y="172"/>
                  </a:lnTo>
                  <a:lnTo>
                    <a:pt x="132" y="172"/>
                  </a:lnTo>
                  <a:lnTo>
                    <a:pt x="132" y="173"/>
                  </a:lnTo>
                  <a:lnTo>
                    <a:pt x="21" y="283"/>
                  </a:lnTo>
                  <a:lnTo>
                    <a:pt x="21" y="284"/>
                  </a:lnTo>
                  <a:lnTo>
                    <a:pt x="21" y="284"/>
                  </a:lnTo>
                  <a:lnTo>
                    <a:pt x="11" y="292"/>
                  </a:lnTo>
                  <a:lnTo>
                    <a:pt x="14" y="306"/>
                  </a:lnTo>
                  <a:lnTo>
                    <a:pt x="29" y="292"/>
                  </a:lnTo>
                  <a:lnTo>
                    <a:pt x="29" y="292"/>
                  </a:lnTo>
                  <a:lnTo>
                    <a:pt x="29" y="291"/>
                  </a:lnTo>
                  <a:lnTo>
                    <a:pt x="140" y="181"/>
                  </a:lnTo>
                  <a:lnTo>
                    <a:pt x="140" y="181"/>
                  </a:lnTo>
                  <a:lnTo>
                    <a:pt x="140" y="179"/>
                  </a:lnTo>
                  <a:lnTo>
                    <a:pt x="142" y="178"/>
                  </a:lnTo>
                  <a:lnTo>
                    <a:pt x="142" y="178"/>
                  </a:lnTo>
                  <a:lnTo>
                    <a:pt x="141" y="170"/>
                  </a:lnTo>
                  <a:lnTo>
                    <a:pt x="142" y="162"/>
                  </a:lnTo>
                  <a:lnTo>
                    <a:pt x="142" y="162"/>
                  </a:lnTo>
                  <a:close/>
                  <a:moveTo>
                    <a:pt x="479" y="160"/>
                  </a:moveTo>
                  <a:lnTo>
                    <a:pt x="411" y="228"/>
                  </a:lnTo>
                  <a:lnTo>
                    <a:pt x="411" y="228"/>
                  </a:lnTo>
                  <a:lnTo>
                    <a:pt x="352" y="287"/>
                  </a:lnTo>
                  <a:lnTo>
                    <a:pt x="364" y="291"/>
                  </a:lnTo>
                  <a:lnTo>
                    <a:pt x="419" y="236"/>
                  </a:lnTo>
                  <a:lnTo>
                    <a:pt x="419" y="236"/>
                  </a:lnTo>
                  <a:lnTo>
                    <a:pt x="483" y="172"/>
                  </a:lnTo>
                  <a:lnTo>
                    <a:pt x="479" y="160"/>
                  </a:lnTo>
                  <a:close/>
                  <a:moveTo>
                    <a:pt x="349" y="158"/>
                  </a:moveTo>
                  <a:lnTo>
                    <a:pt x="345" y="177"/>
                  </a:lnTo>
                  <a:lnTo>
                    <a:pt x="340" y="199"/>
                  </a:lnTo>
                  <a:lnTo>
                    <a:pt x="343" y="196"/>
                  </a:lnTo>
                  <a:lnTo>
                    <a:pt x="347" y="192"/>
                  </a:lnTo>
                  <a:lnTo>
                    <a:pt x="349" y="189"/>
                  </a:lnTo>
                  <a:lnTo>
                    <a:pt x="352" y="182"/>
                  </a:lnTo>
                  <a:lnTo>
                    <a:pt x="353" y="175"/>
                  </a:lnTo>
                  <a:lnTo>
                    <a:pt x="353" y="170"/>
                  </a:lnTo>
                  <a:lnTo>
                    <a:pt x="353" y="165"/>
                  </a:lnTo>
                  <a:lnTo>
                    <a:pt x="352" y="161"/>
                  </a:lnTo>
                  <a:lnTo>
                    <a:pt x="349" y="158"/>
                  </a:lnTo>
                  <a:close/>
                  <a:moveTo>
                    <a:pt x="154" y="158"/>
                  </a:moveTo>
                  <a:lnTo>
                    <a:pt x="153" y="161"/>
                  </a:lnTo>
                  <a:lnTo>
                    <a:pt x="150" y="165"/>
                  </a:lnTo>
                  <a:lnTo>
                    <a:pt x="150" y="170"/>
                  </a:lnTo>
                  <a:lnTo>
                    <a:pt x="150" y="175"/>
                  </a:lnTo>
                  <a:lnTo>
                    <a:pt x="152" y="182"/>
                  </a:lnTo>
                  <a:lnTo>
                    <a:pt x="154" y="189"/>
                  </a:lnTo>
                  <a:lnTo>
                    <a:pt x="158" y="194"/>
                  </a:lnTo>
                  <a:lnTo>
                    <a:pt x="161" y="198"/>
                  </a:lnTo>
                  <a:lnTo>
                    <a:pt x="165" y="199"/>
                  </a:lnTo>
                  <a:lnTo>
                    <a:pt x="159" y="179"/>
                  </a:lnTo>
                  <a:lnTo>
                    <a:pt x="155" y="161"/>
                  </a:lnTo>
                  <a:lnTo>
                    <a:pt x="155" y="160"/>
                  </a:lnTo>
                  <a:lnTo>
                    <a:pt x="154" y="158"/>
                  </a:lnTo>
                  <a:close/>
                  <a:moveTo>
                    <a:pt x="471" y="145"/>
                  </a:moveTo>
                  <a:lnTo>
                    <a:pt x="400" y="216"/>
                  </a:lnTo>
                  <a:lnTo>
                    <a:pt x="399" y="217"/>
                  </a:lnTo>
                  <a:lnTo>
                    <a:pt x="399" y="217"/>
                  </a:lnTo>
                  <a:lnTo>
                    <a:pt x="337" y="279"/>
                  </a:lnTo>
                  <a:lnTo>
                    <a:pt x="336" y="278"/>
                  </a:lnTo>
                  <a:lnTo>
                    <a:pt x="341" y="284"/>
                  </a:lnTo>
                  <a:lnTo>
                    <a:pt x="347" y="285"/>
                  </a:lnTo>
                  <a:lnTo>
                    <a:pt x="408" y="225"/>
                  </a:lnTo>
                  <a:lnTo>
                    <a:pt x="408" y="224"/>
                  </a:lnTo>
                  <a:lnTo>
                    <a:pt x="476" y="156"/>
                  </a:lnTo>
                  <a:lnTo>
                    <a:pt x="474" y="151"/>
                  </a:lnTo>
                  <a:lnTo>
                    <a:pt x="471" y="145"/>
                  </a:lnTo>
                  <a:close/>
                  <a:moveTo>
                    <a:pt x="146" y="136"/>
                  </a:moveTo>
                  <a:lnTo>
                    <a:pt x="121" y="161"/>
                  </a:lnTo>
                  <a:lnTo>
                    <a:pt x="121" y="161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11" y="287"/>
                  </a:lnTo>
                  <a:lnTo>
                    <a:pt x="17" y="282"/>
                  </a:lnTo>
                  <a:lnTo>
                    <a:pt x="17" y="280"/>
                  </a:lnTo>
                  <a:lnTo>
                    <a:pt x="18" y="280"/>
                  </a:lnTo>
                  <a:lnTo>
                    <a:pt x="128" y="169"/>
                  </a:lnTo>
                  <a:lnTo>
                    <a:pt x="129" y="169"/>
                  </a:lnTo>
                  <a:lnTo>
                    <a:pt x="129" y="169"/>
                  </a:lnTo>
                  <a:lnTo>
                    <a:pt x="150" y="147"/>
                  </a:lnTo>
                  <a:lnTo>
                    <a:pt x="149" y="143"/>
                  </a:lnTo>
                  <a:lnTo>
                    <a:pt x="146" y="136"/>
                  </a:lnTo>
                  <a:close/>
                  <a:moveTo>
                    <a:pt x="463" y="131"/>
                  </a:moveTo>
                  <a:lnTo>
                    <a:pt x="389" y="206"/>
                  </a:lnTo>
                  <a:lnTo>
                    <a:pt x="328" y="266"/>
                  </a:lnTo>
                  <a:lnTo>
                    <a:pt x="335" y="275"/>
                  </a:lnTo>
                  <a:lnTo>
                    <a:pt x="396" y="213"/>
                  </a:lnTo>
                  <a:lnTo>
                    <a:pt x="396" y="213"/>
                  </a:lnTo>
                  <a:lnTo>
                    <a:pt x="470" y="140"/>
                  </a:lnTo>
                  <a:lnTo>
                    <a:pt x="463" y="131"/>
                  </a:lnTo>
                  <a:close/>
                  <a:moveTo>
                    <a:pt x="140" y="119"/>
                  </a:moveTo>
                  <a:lnTo>
                    <a:pt x="110" y="149"/>
                  </a:lnTo>
                  <a:lnTo>
                    <a:pt x="110" y="149"/>
                  </a:lnTo>
                  <a:lnTo>
                    <a:pt x="9" y="251"/>
                  </a:lnTo>
                  <a:lnTo>
                    <a:pt x="8" y="254"/>
                  </a:lnTo>
                  <a:lnTo>
                    <a:pt x="9" y="267"/>
                  </a:lnTo>
                  <a:lnTo>
                    <a:pt x="118" y="158"/>
                  </a:lnTo>
                  <a:lnTo>
                    <a:pt x="118" y="158"/>
                  </a:lnTo>
                  <a:lnTo>
                    <a:pt x="118" y="157"/>
                  </a:lnTo>
                  <a:lnTo>
                    <a:pt x="144" y="131"/>
                  </a:lnTo>
                  <a:lnTo>
                    <a:pt x="141" y="124"/>
                  </a:lnTo>
                  <a:lnTo>
                    <a:pt x="141" y="124"/>
                  </a:lnTo>
                  <a:lnTo>
                    <a:pt x="140" y="119"/>
                  </a:lnTo>
                  <a:close/>
                  <a:moveTo>
                    <a:pt x="455" y="117"/>
                  </a:moveTo>
                  <a:lnTo>
                    <a:pt x="378" y="194"/>
                  </a:lnTo>
                  <a:lnTo>
                    <a:pt x="377" y="194"/>
                  </a:lnTo>
                  <a:lnTo>
                    <a:pt x="377" y="195"/>
                  </a:lnTo>
                  <a:lnTo>
                    <a:pt x="319" y="253"/>
                  </a:lnTo>
                  <a:lnTo>
                    <a:pt x="326" y="262"/>
                  </a:lnTo>
                  <a:lnTo>
                    <a:pt x="385" y="203"/>
                  </a:lnTo>
                  <a:lnTo>
                    <a:pt x="386" y="203"/>
                  </a:lnTo>
                  <a:lnTo>
                    <a:pt x="386" y="202"/>
                  </a:lnTo>
                  <a:lnTo>
                    <a:pt x="462" y="127"/>
                  </a:lnTo>
                  <a:lnTo>
                    <a:pt x="455" y="117"/>
                  </a:lnTo>
                  <a:close/>
                  <a:moveTo>
                    <a:pt x="191" y="115"/>
                  </a:moveTo>
                  <a:lnTo>
                    <a:pt x="187" y="135"/>
                  </a:lnTo>
                  <a:lnTo>
                    <a:pt x="179" y="151"/>
                  </a:lnTo>
                  <a:lnTo>
                    <a:pt x="171" y="160"/>
                  </a:lnTo>
                  <a:lnTo>
                    <a:pt x="166" y="166"/>
                  </a:lnTo>
                  <a:lnTo>
                    <a:pt x="171" y="190"/>
                  </a:lnTo>
                  <a:lnTo>
                    <a:pt x="179" y="216"/>
                  </a:lnTo>
                  <a:lnTo>
                    <a:pt x="191" y="242"/>
                  </a:lnTo>
                  <a:lnTo>
                    <a:pt x="203" y="257"/>
                  </a:lnTo>
                  <a:lnTo>
                    <a:pt x="216" y="268"/>
                  </a:lnTo>
                  <a:lnTo>
                    <a:pt x="233" y="276"/>
                  </a:lnTo>
                  <a:lnTo>
                    <a:pt x="252" y="279"/>
                  </a:lnTo>
                  <a:lnTo>
                    <a:pt x="271" y="276"/>
                  </a:lnTo>
                  <a:lnTo>
                    <a:pt x="288" y="268"/>
                  </a:lnTo>
                  <a:lnTo>
                    <a:pt x="302" y="257"/>
                  </a:lnTo>
                  <a:lnTo>
                    <a:pt x="314" y="242"/>
                  </a:lnTo>
                  <a:lnTo>
                    <a:pt x="326" y="215"/>
                  </a:lnTo>
                  <a:lnTo>
                    <a:pt x="334" y="189"/>
                  </a:lnTo>
                  <a:lnTo>
                    <a:pt x="339" y="164"/>
                  </a:lnTo>
                  <a:lnTo>
                    <a:pt x="309" y="165"/>
                  </a:lnTo>
                  <a:lnTo>
                    <a:pt x="282" y="164"/>
                  </a:lnTo>
                  <a:lnTo>
                    <a:pt x="259" y="158"/>
                  </a:lnTo>
                  <a:lnTo>
                    <a:pt x="239" y="151"/>
                  </a:lnTo>
                  <a:lnTo>
                    <a:pt x="224" y="141"/>
                  </a:lnTo>
                  <a:lnTo>
                    <a:pt x="209" y="132"/>
                  </a:lnTo>
                  <a:lnTo>
                    <a:pt x="199" y="123"/>
                  </a:lnTo>
                  <a:lnTo>
                    <a:pt x="191" y="115"/>
                  </a:lnTo>
                  <a:close/>
                  <a:moveTo>
                    <a:pt x="445" y="105"/>
                  </a:moveTo>
                  <a:lnTo>
                    <a:pt x="366" y="183"/>
                  </a:lnTo>
                  <a:lnTo>
                    <a:pt x="366" y="183"/>
                  </a:lnTo>
                  <a:lnTo>
                    <a:pt x="366" y="183"/>
                  </a:lnTo>
                  <a:lnTo>
                    <a:pt x="357" y="192"/>
                  </a:lnTo>
                  <a:lnTo>
                    <a:pt x="352" y="200"/>
                  </a:lnTo>
                  <a:lnTo>
                    <a:pt x="347" y="206"/>
                  </a:lnTo>
                  <a:lnTo>
                    <a:pt x="341" y="208"/>
                  </a:lnTo>
                  <a:lnTo>
                    <a:pt x="335" y="215"/>
                  </a:lnTo>
                  <a:lnTo>
                    <a:pt x="322" y="246"/>
                  </a:lnTo>
                  <a:lnTo>
                    <a:pt x="323" y="242"/>
                  </a:lnTo>
                  <a:lnTo>
                    <a:pt x="374" y="191"/>
                  </a:lnTo>
                  <a:lnTo>
                    <a:pt x="374" y="191"/>
                  </a:lnTo>
                  <a:lnTo>
                    <a:pt x="374" y="191"/>
                  </a:lnTo>
                  <a:lnTo>
                    <a:pt x="453" y="113"/>
                  </a:lnTo>
                  <a:lnTo>
                    <a:pt x="445" y="105"/>
                  </a:lnTo>
                  <a:close/>
                  <a:moveTo>
                    <a:pt x="138" y="98"/>
                  </a:moveTo>
                  <a:lnTo>
                    <a:pt x="99" y="139"/>
                  </a:lnTo>
                  <a:lnTo>
                    <a:pt x="99" y="139"/>
                  </a:lnTo>
                  <a:lnTo>
                    <a:pt x="10" y="228"/>
                  </a:lnTo>
                  <a:lnTo>
                    <a:pt x="9" y="245"/>
                  </a:lnTo>
                  <a:lnTo>
                    <a:pt x="106" y="147"/>
                  </a:lnTo>
                  <a:lnTo>
                    <a:pt x="107" y="147"/>
                  </a:lnTo>
                  <a:lnTo>
                    <a:pt x="107" y="147"/>
                  </a:lnTo>
                  <a:lnTo>
                    <a:pt x="138" y="114"/>
                  </a:lnTo>
                  <a:lnTo>
                    <a:pt x="138" y="106"/>
                  </a:lnTo>
                  <a:lnTo>
                    <a:pt x="138" y="98"/>
                  </a:lnTo>
                  <a:close/>
                  <a:moveTo>
                    <a:pt x="436" y="92"/>
                  </a:moveTo>
                  <a:lnTo>
                    <a:pt x="362" y="165"/>
                  </a:lnTo>
                  <a:lnTo>
                    <a:pt x="361" y="162"/>
                  </a:lnTo>
                  <a:lnTo>
                    <a:pt x="362" y="169"/>
                  </a:lnTo>
                  <a:lnTo>
                    <a:pt x="362" y="175"/>
                  </a:lnTo>
                  <a:lnTo>
                    <a:pt x="361" y="182"/>
                  </a:lnTo>
                  <a:lnTo>
                    <a:pt x="362" y="181"/>
                  </a:lnTo>
                  <a:lnTo>
                    <a:pt x="364" y="181"/>
                  </a:lnTo>
                  <a:lnTo>
                    <a:pt x="364" y="179"/>
                  </a:lnTo>
                  <a:lnTo>
                    <a:pt x="442" y="101"/>
                  </a:lnTo>
                  <a:lnTo>
                    <a:pt x="436" y="92"/>
                  </a:lnTo>
                  <a:close/>
                  <a:moveTo>
                    <a:pt x="425" y="80"/>
                  </a:moveTo>
                  <a:lnTo>
                    <a:pt x="354" y="151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0"/>
                  </a:lnTo>
                  <a:lnTo>
                    <a:pt x="433" y="88"/>
                  </a:lnTo>
                  <a:lnTo>
                    <a:pt x="425" y="80"/>
                  </a:lnTo>
                  <a:close/>
                  <a:moveTo>
                    <a:pt x="413" y="69"/>
                  </a:moveTo>
                  <a:lnTo>
                    <a:pt x="364" y="119"/>
                  </a:lnTo>
                  <a:lnTo>
                    <a:pt x="364" y="123"/>
                  </a:lnTo>
                  <a:lnTo>
                    <a:pt x="362" y="127"/>
                  </a:lnTo>
                  <a:lnTo>
                    <a:pt x="362" y="130"/>
                  </a:lnTo>
                  <a:lnTo>
                    <a:pt x="361" y="131"/>
                  </a:lnTo>
                  <a:lnTo>
                    <a:pt x="360" y="134"/>
                  </a:lnTo>
                  <a:lnTo>
                    <a:pt x="358" y="136"/>
                  </a:lnTo>
                  <a:lnTo>
                    <a:pt x="357" y="140"/>
                  </a:lnTo>
                  <a:lnTo>
                    <a:pt x="354" y="144"/>
                  </a:lnTo>
                  <a:lnTo>
                    <a:pt x="421" y="77"/>
                  </a:lnTo>
                  <a:lnTo>
                    <a:pt x="413" y="69"/>
                  </a:lnTo>
                  <a:close/>
                  <a:moveTo>
                    <a:pt x="400" y="59"/>
                  </a:moveTo>
                  <a:lnTo>
                    <a:pt x="361" y="98"/>
                  </a:lnTo>
                  <a:lnTo>
                    <a:pt x="362" y="103"/>
                  </a:lnTo>
                  <a:lnTo>
                    <a:pt x="362" y="109"/>
                  </a:lnTo>
                  <a:lnTo>
                    <a:pt x="362" y="110"/>
                  </a:lnTo>
                  <a:lnTo>
                    <a:pt x="364" y="113"/>
                  </a:lnTo>
                  <a:lnTo>
                    <a:pt x="364" y="113"/>
                  </a:lnTo>
                  <a:lnTo>
                    <a:pt x="409" y="67"/>
                  </a:lnTo>
                  <a:lnTo>
                    <a:pt x="400" y="59"/>
                  </a:lnTo>
                  <a:close/>
                  <a:moveTo>
                    <a:pt x="106" y="59"/>
                  </a:moveTo>
                  <a:lnTo>
                    <a:pt x="80" y="81"/>
                  </a:lnTo>
                  <a:lnTo>
                    <a:pt x="57" y="106"/>
                  </a:lnTo>
                  <a:lnTo>
                    <a:pt x="61" y="102"/>
                  </a:lnTo>
                  <a:lnTo>
                    <a:pt x="63" y="102"/>
                  </a:lnTo>
                  <a:lnTo>
                    <a:pt x="63" y="102"/>
                  </a:lnTo>
                  <a:lnTo>
                    <a:pt x="106" y="59"/>
                  </a:lnTo>
                  <a:close/>
                  <a:moveTo>
                    <a:pt x="387" y="50"/>
                  </a:moveTo>
                  <a:lnTo>
                    <a:pt x="357" y="80"/>
                  </a:lnTo>
                  <a:lnTo>
                    <a:pt x="357" y="80"/>
                  </a:lnTo>
                  <a:lnTo>
                    <a:pt x="360" y="86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98" y="56"/>
                  </a:lnTo>
                  <a:lnTo>
                    <a:pt x="387" y="50"/>
                  </a:lnTo>
                  <a:close/>
                  <a:moveTo>
                    <a:pt x="170" y="46"/>
                  </a:moveTo>
                  <a:lnTo>
                    <a:pt x="87" y="127"/>
                  </a:lnTo>
                  <a:lnTo>
                    <a:pt x="87" y="127"/>
                  </a:lnTo>
                  <a:lnTo>
                    <a:pt x="14" y="200"/>
                  </a:lnTo>
                  <a:lnTo>
                    <a:pt x="11" y="220"/>
                  </a:lnTo>
                  <a:lnTo>
                    <a:pt x="95" y="136"/>
                  </a:lnTo>
                  <a:lnTo>
                    <a:pt x="95" y="135"/>
                  </a:lnTo>
                  <a:lnTo>
                    <a:pt x="95" y="135"/>
                  </a:lnTo>
                  <a:lnTo>
                    <a:pt x="141" y="90"/>
                  </a:lnTo>
                  <a:lnTo>
                    <a:pt x="149" y="77"/>
                  </a:lnTo>
                  <a:lnTo>
                    <a:pt x="158" y="68"/>
                  </a:lnTo>
                  <a:lnTo>
                    <a:pt x="166" y="62"/>
                  </a:lnTo>
                  <a:lnTo>
                    <a:pt x="166" y="56"/>
                  </a:lnTo>
                  <a:lnTo>
                    <a:pt x="167" y="51"/>
                  </a:lnTo>
                  <a:lnTo>
                    <a:pt x="170" y="46"/>
                  </a:lnTo>
                  <a:close/>
                  <a:moveTo>
                    <a:pt x="374" y="42"/>
                  </a:moveTo>
                  <a:lnTo>
                    <a:pt x="352" y="64"/>
                  </a:lnTo>
                  <a:lnTo>
                    <a:pt x="353" y="68"/>
                  </a:lnTo>
                  <a:lnTo>
                    <a:pt x="356" y="76"/>
                  </a:lnTo>
                  <a:lnTo>
                    <a:pt x="385" y="47"/>
                  </a:lnTo>
                  <a:lnTo>
                    <a:pt x="374" y="42"/>
                  </a:lnTo>
                  <a:close/>
                  <a:moveTo>
                    <a:pt x="360" y="34"/>
                  </a:moveTo>
                  <a:lnTo>
                    <a:pt x="343" y="50"/>
                  </a:lnTo>
                  <a:lnTo>
                    <a:pt x="343" y="50"/>
                  </a:lnTo>
                  <a:lnTo>
                    <a:pt x="349" y="60"/>
                  </a:lnTo>
                  <a:lnTo>
                    <a:pt x="370" y="39"/>
                  </a:lnTo>
                  <a:lnTo>
                    <a:pt x="360" y="34"/>
                  </a:lnTo>
                  <a:close/>
                  <a:moveTo>
                    <a:pt x="158" y="29"/>
                  </a:moveTo>
                  <a:lnTo>
                    <a:pt x="154" y="30"/>
                  </a:lnTo>
                  <a:lnTo>
                    <a:pt x="124" y="46"/>
                  </a:lnTo>
                  <a:lnTo>
                    <a:pt x="65" y="105"/>
                  </a:lnTo>
                  <a:lnTo>
                    <a:pt x="65" y="105"/>
                  </a:lnTo>
                  <a:lnTo>
                    <a:pt x="65" y="106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27" y="160"/>
                  </a:lnTo>
                  <a:lnTo>
                    <a:pt x="73" y="114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158" y="29"/>
                  </a:lnTo>
                  <a:close/>
                  <a:moveTo>
                    <a:pt x="344" y="28"/>
                  </a:moveTo>
                  <a:lnTo>
                    <a:pt x="334" y="38"/>
                  </a:lnTo>
                  <a:lnTo>
                    <a:pt x="340" y="46"/>
                  </a:lnTo>
                  <a:lnTo>
                    <a:pt x="356" y="31"/>
                  </a:lnTo>
                  <a:lnTo>
                    <a:pt x="344" y="28"/>
                  </a:lnTo>
                  <a:close/>
                  <a:moveTo>
                    <a:pt x="264" y="22"/>
                  </a:moveTo>
                  <a:lnTo>
                    <a:pt x="241" y="24"/>
                  </a:lnTo>
                  <a:lnTo>
                    <a:pt x="214" y="29"/>
                  </a:lnTo>
                  <a:lnTo>
                    <a:pt x="214" y="29"/>
                  </a:lnTo>
                  <a:lnTo>
                    <a:pt x="212" y="30"/>
                  </a:lnTo>
                  <a:lnTo>
                    <a:pt x="204" y="31"/>
                  </a:lnTo>
                  <a:lnTo>
                    <a:pt x="195" y="35"/>
                  </a:lnTo>
                  <a:lnTo>
                    <a:pt x="186" y="41"/>
                  </a:lnTo>
                  <a:lnTo>
                    <a:pt x="178" y="48"/>
                  </a:lnTo>
                  <a:lnTo>
                    <a:pt x="175" y="54"/>
                  </a:lnTo>
                  <a:lnTo>
                    <a:pt x="175" y="59"/>
                  </a:lnTo>
                  <a:lnTo>
                    <a:pt x="175" y="64"/>
                  </a:lnTo>
                  <a:lnTo>
                    <a:pt x="176" y="67"/>
                  </a:lnTo>
                  <a:lnTo>
                    <a:pt x="173" y="68"/>
                  </a:lnTo>
                  <a:lnTo>
                    <a:pt x="170" y="69"/>
                  </a:lnTo>
                  <a:lnTo>
                    <a:pt x="165" y="73"/>
                  </a:lnTo>
                  <a:lnTo>
                    <a:pt x="159" y="79"/>
                  </a:lnTo>
                  <a:lnTo>
                    <a:pt x="153" y="85"/>
                  </a:lnTo>
                  <a:lnTo>
                    <a:pt x="149" y="96"/>
                  </a:lnTo>
                  <a:lnTo>
                    <a:pt x="146" y="107"/>
                  </a:lnTo>
                  <a:lnTo>
                    <a:pt x="150" y="122"/>
                  </a:lnTo>
                  <a:lnTo>
                    <a:pt x="153" y="128"/>
                  </a:lnTo>
                  <a:lnTo>
                    <a:pt x="157" y="138"/>
                  </a:lnTo>
                  <a:lnTo>
                    <a:pt x="161" y="148"/>
                  </a:lnTo>
                  <a:lnTo>
                    <a:pt x="163" y="156"/>
                  </a:lnTo>
                  <a:lnTo>
                    <a:pt x="169" y="149"/>
                  </a:lnTo>
                  <a:lnTo>
                    <a:pt x="175" y="138"/>
                  </a:lnTo>
                  <a:lnTo>
                    <a:pt x="180" y="123"/>
                  </a:lnTo>
                  <a:lnTo>
                    <a:pt x="183" y="103"/>
                  </a:lnTo>
                  <a:lnTo>
                    <a:pt x="184" y="89"/>
                  </a:lnTo>
                  <a:lnTo>
                    <a:pt x="191" y="101"/>
                  </a:lnTo>
                  <a:lnTo>
                    <a:pt x="193" y="102"/>
                  </a:lnTo>
                  <a:lnTo>
                    <a:pt x="197" y="109"/>
                  </a:lnTo>
                  <a:lnTo>
                    <a:pt x="205" y="115"/>
                  </a:lnTo>
                  <a:lnTo>
                    <a:pt x="216" y="124"/>
                  </a:lnTo>
                  <a:lnTo>
                    <a:pt x="229" y="135"/>
                  </a:lnTo>
                  <a:lnTo>
                    <a:pt x="243" y="143"/>
                  </a:lnTo>
                  <a:lnTo>
                    <a:pt x="263" y="149"/>
                  </a:lnTo>
                  <a:lnTo>
                    <a:pt x="285" y="155"/>
                  </a:lnTo>
                  <a:lnTo>
                    <a:pt x="311" y="157"/>
                  </a:lnTo>
                  <a:lnTo>
                    <a:pt x="341" y="155"/>
                  </a:lnTo>
                  <a:lnTo>
                    <a:pt x="341" y="153"/>
                  </a:lnTo>
                  <a:lnTo>
                    <a:pt x="341" y="153"/>
                  </a:lnTo>
                  <a:lnTo>
                    <a:pt x="341" y="153"/>
                  </a:lnTo>
                  <a:lnTo>
                    <a:pt x="341" y="151"/>
                  </a:lnTo>
                  <a:lnTo>
                    <a:pt x="344" y="145"/>
                  </a:lnTo>
                  <a:lnTo>
                    <a:pt x="348" y="138"/>
                  </a:lnTo>
                  <a:lnTo>
                    <a:pt x="351" y="131"/>
                  </a:lnTo>
                  <a:lnTo>
                    <a:pt x="353" y="126"/>
                  </a:lnTo>
                  <a:lnTo>
                    <a:pt x="354" y="119"/>
                  </a:lnTo>
                  <a:lnTo>
                    <a:pt x="353" y="106"/>
                  </a:lnTo>
                  <a:lnTo>
                    <a:pt x="351" y="90"/>
                  </a:lnTo>
                  <a:lnTo>
                    <a:pt x="345" y="72"/>
                  </a:lnTo>
                  <a:lnTo>
                    <a:pt x="335" y="54"/>
                  </a:lnTo>
                  <a:lnTo>
                    <a:pt x="322" y="39"/>
                  </a:lnTo>
                  <a:lnTo>
                    <a:pt x="305" y="30"/>
                  </a:lnTo>
                  <a:lnTo>
                    <a:pt x="286" y="24"/>
                  </a:lnTo>
                  <a:lnTo>
                    <a:pt x="264" y="22"/>
                  </a:lnTo>
                  <a:close/>
                  <a:moveTo>
                    <a:pt x="328" y="21"/>
                  </a:moveTo>
                  <a:lnTo>
                    <a:pt x="320" y="28"/>
                  </a:lnTo>
                  <a:lnTo>
                    <a:pt x="330" y="35"/>
                  </a:lnTo>
                  <a:lnTo>
                    <a:pt x="340" y="25"/>
                  </a:lnTo>
                  <a:lnTo>
                    <a:pt x="328" y="21"/>
                  </a:lnTo>
                  <a:close/>
                  <a:moveTo>
                    <a:pt x="192" y="17"/>
                  </a:moveTo>
                  <a:lnTo>
                    <a:pt x="167" y="25"/>
                  </a:lnTo>
                  <a:lnTo>
                    <a:pt x="77" y="117"/>
                  </a:lnTo>
                  <a:lnTo>
                    <a:pt x="76" y="117"/>
                  </a:lnTo>
                  <a:lnTo>
                    <a:pt x="25" y="169"/>
                  </a:lnTo>
                  <a:lnTo>
                    <a:pt x="15" y="192"/>
                  </a:lnTo>
                  <a:lnTo>
                    <a:pt x="15" y="192"/>
                  </a:lnTo>
                  <a:lnTo>
                    <a:pt x="83" y="124"/>
                  </a:lnTo>
                  <a:lnTo>
                    <a:pt x="85" y="124"/>
                  </a:lnTo>
                  <a:lnTo>
                    <a:pt x="85" y="124"/>
                  </a:lnTo>
                  <a:lnTo>
                    <a:pt x="192" y="17"/>
                  </a:lnTo>
                  <a:close/>
                  <a:moveTo>
                    <a:pt x="310" y="16"/>
                  </a:moveTo>
                  <a:lnTo>
                    <a:pt x="306" y="21"/>
                  </a:lnTo>
                  <a:lnTo>
                    <a:pt x="311" y="24"/>
                  </a:lnTo>
                  <a:lnTo>
                    <a:pt x="317" y="26"/>
                  </a:lnTo>
                  <a:lnTo>
                    <a:pt x="323" y="20"/>
                  </a:lnTo>
                  <a:lnTo>
                    <a:pt x="310" y="16"/>
                  </a:lnTo>
                  <a:close/>
                  <a:moveTo>
                    <a:pt x="292" y="12"/>
                  </a:moveTo>
                  <a:lnTo>
                    <a:pt x="289" y="16"/>
                  </a:lnTo>
                  <a:lnTo>
                    <a:pt x="296" y="17"/>
                  </a:lnTo>
                  <a:lnTo>
                    <a:pt x="301" y="18"/>
                  </a:lnTo>
                  <a:lnTo>
                    <a:pt x="305" y="14"/>
                  </a:lnTo>
                  <a:lnTo>
                    <a:pt x="292" y="12"/>
                  </a:lnTo>
                  <a:close/>
                  <a:moveTo>
                    <a:pt x="220" y="12"/>
                  </a:moveTo>
                  <a:lnTo>
                    <a:pt x="200" y="14"/>
                  </a:lnTo>
                  <a:lnTo>
                    <a:pt x="199" y="16"/>
                  </a:lnTo>
                  <a:lnTo>
                    <a:pt x="199" y="16"/>
                  </a:lnTo>
                  <a:lnTo>
                    <a:pt x="183" y="31"/>
                  </a:lnTo>
                  <a:lnTo>
                    <a:pt x="193" y="26"/>
                  </a:lnTo>
                  <a:lnTo>
                    <a:pt x="204" y="22"/>
                  </a:lnTo>
                  <a:lnTo>
                    <a:pt x="210" y="21"/>
                  </a:lnTo>
                  <a:lnTo>
                    <a:pt x="210" y="21"/>
                  </a:lnTo>
                  <a:lnTo>
                    <a:pt x="220" y="12"/>
                  </a:lnTo>
                  <a:close/>
                  <a:moveTo>
                    <a:pt x="272" y="11"/>
                  </a:moveTo>
                  <a:lnTo>
                    <a:pt x="269" y="13"/>
                  </a:lnTo>
                  <a:lnTo>
                    <a:pt x="276" y="13"/>
                  </a:lnTo>
                  <a:lnTo>
                    <a:pt x="284" y="14"/>
                  </a:lnTo>
                  <a:lnTo>
                    <a:pt x="286" y="12"/>
                  </a:lnTo>
                  <a:lnTo>
                    <a:pt x="272" y="11"/>
                  </a:lnTo>
                  <a:close/>
                  <a:moveTo>
                    <a:pt x="243" y="11"/>
                  </a:moveTo>
                  <a:lnTo>
                    <a:pt x="226" y="11"/>
                  </a:lnTo>
                  <a:lnTo>
                    <a:pt x="218" y="18"/>
                  </a:lnTo>
                  <a:lnTo>
                    <a:pt x="212" y="20"/>
                  </a:lnTo>
                  <a:lnTo>
                    <a:pt x="238" y="14"/>
                  </a:lnTo>
                  <a:lnTo>
                    <a:pt x="238" y="14"/>
                  </a:lnTo>
                  <a:lnTo>
                    <a:pt x="243" y="11"/>
                  </a:lnTo>
                  <a:close/>
                  <a:moveTo>
                    <a:pt x="252" y="9"/>
                  </a:moveTo>
                  <a:lnTo>
                    <a:pt x="250" y="9"/>
                  </a:lnTo>
                  <a:lnTo>
                    <a:pt x="246" y="14"/>
                  </a:lnTo>
                  <a:lnTo>
                    <a:pt x="255" y="13"/>
                  </a:lnTo>
                  <a:lnTo>
                    <a:pt x="264" y="13"/>
                  </a:lnTo>
                  <a:lnTo>
                    <a:pt x="263" y="13"/>
                  </a:lnTo>
                  <a:lnTo>
                    <a:pt x="265" y="9"/>
                  </a:lnTo>
                  <a:lnTo>
                    <a:pt x="252" y="9"/>
                  </a:lnTo>
                  <a:close/>
                  <a:moveTo>
                    <a:pt x="252" y="0"/>
                  </a:moveTo>
                  <a:lnTo>
                    <a:pt x="298" y="4"/>
                  </a:lnTo>
                  <a:lnTo>
                    <a:pt x="341" y="16"/>
                  </a:lnTo>
                  <a:lnTo>
                    <a:pt x="381" y="35"/>
                  </a:lnTo>
                  <a:lnTo>
                    <a:pt x="416" y="60"/>
                  </a:lnTo>
                  <a:lnTo>
                    <a:pt x="446" y="90"/>
                  </a:lnTo>
                  <a:lnTo>
                    <a:pt x="471" y="126"/>
                  </a:lnTo>
                  <a:lnTo>
                    <a:pt x="491" y="165"/>
                  </a:lnTo>
                  <a:lnTo>
                    <a:pt x="502" y="208"/>
                  </a:lnTo>
                  <a:lnTo>
                    <a:pt x="506" y="254"/>
                  </a:lnTo>
                  <a:lnTo>
                    <a:pt x="502" y="295"/>
                  </a:lnTo>
                  <a:lnTo>
                    <a:pt x="493" y="334"/>
                  </a:lnTo>
                  <a:lnTo>
                    <a:pt x="478" y="371"/>
                  </a:lnTo>
                  <a:lnTo>
                    <a:pt x="457" y="405"/>
                  </a:lnTo>
                  <a:lnTo>
                    <a:pt x="457" y="405"/>
                  </a:lnTo>
                  <a:lnTo>
                    <a:pt x="455" y="406"/>
                  </a:lnTo>
                  <a:lnTo>
                    <a:pt x="430" y="435"/>
                  </a:lnTo>
                  <a:lnTo>
                    <a:pt x="400" y="460"/>
                  </a:lnTo>
                  <a:lnTo>
                    <a:pt x="368" y="479"/>
                  </a:lnTo>
                  <a:lnTo>
                    <a:pt x="339" y="492"/>
                  </a:lnTo>
                  <a:lnTo>
                    <a:pt x="309" y="500"/>
                  </a:lnTo>
                  <a:lnTo>
                    <a:pt x="279" y="505"/>
                  </a:lnTo>
                  <a:lnTo>
                    <a:pt x="279" y="505"/>
                  </a:lnTo>
                  <a:lnTo>
                    <a:pt x="273" y="507"/>
                  </a:lnTo>
                  <a:lnTo>
                    <a:pt x="271" y="507"/>
                  </a:lnTo>
                  <a:lnTo>
                    <a:pt x="267" y="507"/>
                  </a:lnTo>
                  <a:lnTo>
                    <a:pt x="263" y="507"/>
                  </a:lnTo>
                  <a:lnTo>
                    <a:pt x="260" y="507"/>
                  </a:lnTo>
                  <a:lnTo>
                    <a:pt x="252" y="507"/>
                  </a:lnTo>
                  <a:lnTo>
                    <a:pt x="246" y="507"/>
                  </a:lnTo>
                  <a:lnTo>
                    <a:pt x="243" y="507"/>
                  </a:lnTo>
                  <a:lnTo>
                    <a:pt x="238" y="507"/>
                  </a:lnTo>
                  <a:lnTo>
                    <a:pt x="237" y="507"/>
                  </a:lnTo>
                  <a:lnTo>
                    <a:pt x="230" y="505"/>
                  </a:lnTo>
                  <a:lnTo>
                    <a:pt x="230" y="505"/>
                  </a:lnTo>
                  <a:lnTo>
                    <a:pt x="186" y="498"/>
                  </a:lnTo>
                  <a:lnTo>
                    <a:pt x="186" y="498"/>
                  </a:lnTo>
                  <a:lnTo>
                    <a:pt x="178" y="496"/>
                  </a:lnTo>
                  <a:lnTo>
                    <a:pt x="178" y="496"/>
                  </a:lnTo>
                  <a:lnTo>
                    <a:pt x="171" y="494"/>
                  </a:lnTo>
                  <a:lnTo>
                    <a:pt x="166" y="492"/>
                  </a:lnTo>
                  <a:lnTo>
                    <a:pt x="166" y="491"/>
                  </a:lnTo>
                  <a:lnTo>
                    <a:pt x="136" y="479"/>
                  </a:lnTo>
                  <a:lnTo>
                    <a:pt x="103" y="458"/>
                  </a:lnTo>
                  <a:lnTo>
                    <a:pt x="73" y="433"/>
                  </a:lnTo>
                  <a:lnTo>
                    <a:pt x="48" y="403"/>
                  </a:lnTo>
                  <a:lnTo>
                    <a:pt x="47" y="402"/>
                  </a:lnTo>
                  <a:lnTo>
                    <a:pt x="47" y="402"/>
                  </a:lnTo>
                  <a:lnTo>
                    <a:pt x="27" y="369"/>
                  </a:lnTo>
                  <a:lnTo>
                    <a:pt x="11" y="333"/>
                  </a:lnTo>
                  <a:lnTo>
                    <a:pt x="2" y="295"/>
                  </a:lnTo>
                  <a:lnTo>
                    <a:pt x="0" y="254"/>
                  </a:lnTo>
                  <a:lnTo>
                    <a:pt x="4" y="208"/>
                  </a:lnTo>
                  <a:lnTo>
                    <a:pt x="15" y="165"/>
                  </a:lnTo>
                  <a:lnTo>
                    <a:pt x="34" y="126"/>
                  </a:lnTo>
                  <a:lnTo>
                    <a:pt x="59" y="90"/>
                  </a:lnTo>
                  <a:lnTo>
                    <a:pt x="90" y="60"/>
                  </a:lnTo>
                  <a:lnTo>
                    <a:pt x="125" y="35"/>
                  </a:lnTo>
                  <a:lnTo>
                    <a:pt x="165" y="16"/>
                  </a:lnTo>
                  <a:lnTo>
                    <a:pt x="207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000024"/>
            </a:solidFill>
            <a:ln w="0">
              <a:solidFill>
                <a:srgbClr val="00002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Rectangle 138">
              <a:extLst>
                <a:ext uri="{FF2B5EF4-FFF2-40B4-BE49-F238E27FC236}">
                  <a16:creationId xmlns:a16="http://schemas.microsoft.com/office/drawing/2014/main" id="{275127E8-5296-3127-C633-24FCA89F9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025" y="2254151"/>
              <a:ext cx="101600" cy="12700"/>
            </a:xfrm>
            <a:prstGeom prst="rect">
              <a:avLst/>
            </a:prstGeom>
            <a:solidFill>
              <a:srgbClr val="000024"/>
            </a:solidFill>
            <a:ln w="0">
              <a:solidFill>
                <a:srgbClr val="00002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5D8204-BCF4-50DF-545F-1BBD2BFFCA1B}"/>
              </a:ext>
            </a:extLst>
          </p:cNvPr>
          <p:cNvGrpSpPr/>
          <p:nvPr/>
        </p:nvGrpSpPr>
        <p:grpSpPr>
          <a:xfrm>
            <a:off x="1405527" y="1397603"/>
            <a:ext cx="1279426" cy="1281955"/>
            <a:chOff x="1739900" y="1560414"/>
            <a:chExt cx="803275" cy="804863"/>
          </a:xfrm>
        </p:grpSpPr>
        <p:sp>
          <p:nvSpPr>
            <p:cNvPr id="13" name="Freeform 137">
              <a:extLst>
                <a:ext uri="{FF2B5EF4-FFF2-40B4-BE49-F238E27FC236}">
                  <a16:creationId xmlns:a16="http://schemas.microsoft.com/office/drawing/2014/main" id="{B7E6996C-EC46-41C2-D771-61B729232C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900" y="1560414"/>
              <a:ext cx="803275" cy="804863"/>
            </a:xfrm>
            <a:custGeom>
              <a:avLst/>
              <a:gdLst>
                <a:gd name="T0" fmla="*/ 264 w 506"/>
                <a:gd name="T1" fmla="*/ 456 h 507"/>
                <a:gd name="T2" fmla="*/ 455 w 506"/>
                <a:gd name="T3" fmla="*/ 384 h 507"/>
                <a:gd name="T4" fmla="*/ 262 w 506"/>
                <a:gd name="T5" fmla="*/ 355 h 507"/>
                <a:gd name="T6" fmla="*/ 245 w 506"/>
                <a:gd name="T7" fmla="*/ 347 h 507"/>
                <a:gd name="T8" fmla="*/ 47 w 506"/>
                <a:gd name="T9" fmla="*/ 340 h 507"/>
                <a:gd name="T10" fmla="*/ 55 w 506"/>
                <a:gd name="T11" fmla="*/ 338 h 507"/>
                <a:gd name="T12" fmla="*/ 69 w 506"/>
                <a:gd name="T13" fmla="*/ 319 h 507"/>
                <a:gd name="T14" fmla="*/ 246 w 506"/>
                <a:gd name="T15" fmla="*/ 339 h 507"/>
                <a:gd name="T16" fmla="*/ 248 w 506"/>
                <a:gd name="T17" fmla="*/ 310 h 507"/>
                <a:gd name="T18" fmla="*/ 457 w 506"/>
                <a:gd name="T19" fmla="*/ 347 h 507"/>
                <a:gd name="T20" fmla="*/ 273 w 506"/>
                <a:gd name="T21" fmla="*/ 314 h 507"/>
                <a:gd name="T22" fmla="*/ 226 w 506"/>
                <a:gd name="T23" fmla="*/ 325 h 507"/>
                <a:gd name="T24" fmla="*/ 87 w 506"/>
                <a:gd name="T25" fmla="*/ 325 h 507"/>
                <a:gd name="T26" fmla="*/ 241 w 506"/>
                <a:gd name="T27" fmla="*/ 466 h 507"/>
                <a:gd name="T28" fmla="*/ 288 w 506"/>
                <a:gd name="T29" fmla="*/ 388 h 507"/>
                <a:gd name="T30" fmla="*/ 392 w 506"/>
                <a:gd name="T31" fmla="*/ 431 h 507"/>
                <a:gd name="T32" fmla="*/ 447 w 506"/>
                <a:gd name="T33" fmla="*/ 347 h 507"/>
                <a:gd name="T34" fmla="*/ 381 w 506"/>
                <a:gd name="T35" fmla="*/ 306 h 507"/>
                <a:gd name="T36" fmla="*/ 485 w 506"/>
                <a:gd name="T37" fmla="*/ 304 h 507"/>
                <a:gd name="T38" fmla="*/ 210 w 506"/>
                <a:gd name="T39" fmla="*/ 276 h 507"/>
                <a:gd name="T40" fmla="*/ 314 w 506"/>
                <a:gd name="T41" fmla="*/ 261 h 507"/>
                <a:gd name="T42" fmla="*/ 497 w 506"/>
                <a:gd name="T43" fmla="*/ 253 h 507"/>
                <a:gd name="T44" fmla="*/ 455 w 506"/>
                <a:gd name="T45" fmla="*/ 272 h 507"/>
                <a:gd name="T46" fmla="*/ 108 w 506"/>
                <a:gd name="T47" fmla="*/ 301 h 507"/>
                <a:gd name="T48" fmla="*/ 60 w 506"/>
                <a:gd name="T49" fmla="*/ 313 h 507"/>
                <a:gd name="T50" fmla="*/ 43 w 506"/>
                <a:gd name="T51" fmla="*/ 306 h 507"/>
                <a:gd name="T52" fmla="*/ 398 w 506"/>
                <a:gd name="T53" fmla="*/ 301 h 507"/>
                <a:gd name="T54" fmla="*/ 39 w 506"/>
                <a:gd name="T55" fmla="*/ 304 h 507"/>
                <a:gd name="T56" fmla="*/ 484 w 506"/>
                <a:gd name="T57" fmla="*/ 177 h 507"/>
                <a:gd name="T58" fmla="*/ 140 w 506"/>
                <a:gd name="T59" fmla="*/ 181 h 507"/>
                <a:gd name="T60" fmla="*/ 419 w 506"/>
                <a:gd name="T61" fmla="*/ 236 h 507"/>
                <a:gd name="T62" fmla="*/ 353 w 506"/>
                <a:gd name="T63" fmla="*/ 165 h 507"/>
                <a:gd name="T64" fmla="*/ 159 w 506"/>
                <a:gd name="T65" fmla="*/ 179 h 507"/>
                <a:gd name="T66" fmla="*/ 408 w 506"/>
                <a:gd name="T67" fmla="*/ 224 h 507"/>
                <a:gd name="T68" fmla="*/ 17 w 506"/>
                <a:gd name="T69" fmla="*/ 280 h 507"/>
                <a:gd name="T70" fmla="*/ 396 w 506"/>
                <a:gd name="T71" fmla="*/ 213 h 507"/>
                <a:gd name="T72" fmla="*/ 141 w 506"/>
                <a:gd name="T73" fmla="*/ 124 h 507"/>
                <a:gd name="T74" fmla="*/ 455 w 506"/>
                <a:gd name="T75" fmla="*/ 117 h 507"/>
                <a:gd name="T76" fmla="*/ 271 w 506"/>
                <a:gd name="T77" fmla="*/ 276 h 507"/>
                <a:gd name="T78" fmla="*/ 199 w 506"/>
                <a:gd name="T79" fmla="*/ 123 h 507"/>
                <a:gd name="T80" fmla="*/ 374 w 506"/>
                <a:gd name="T81" fmla="*/ 191 h 507"/>
                <a:gd name="T82" fmla="*/ 138 w 506"/>
                <a:gd name="T83" fmla="*/ 114 h 507"/>
                <a:gd name="T84" fmla="*/ 436 w 506"/>
                <a:gd name="T85" fmla="*/ 92 h 507"/>
                <a:gd name="T86" fmla="*/ 361 w 506"/>
                <a:gd name="T87" fmla="*/ 131 h 507"/>
                <a:gd name="T88" fmla="*/ 364 w 506"/>
                <a:gd name="T89" fmla="*/ 113 h 507"/>
                <a:gd name="T90" fmla="*/ 360 w 506"/>
                <a:gd name="T91" fmla="*/ 86 h 507"/>
                <a:gd name="T92" fmla="*/ 141 w 506"/>
                <a:gd name="T93" fmla="*/ 90 h 507"/>
                <a:gd name="T94" fmla="*/ 360 w 506"/>
                <a:gd name="T95" fmla="*/ 34 h 507"/>
                <a:gd name="T96" fmla="*/ 44 w 506"/>
                <a:gd name="T97" fmla="*/ 126 h 507"/>
                <a:gd name="T98" fmla="*/ 214 w 506"/>
                <a:gd name="T99" fmla="*/ 29 h 507"/>
                <a:gd name="T100" fmla="*/ 165 w 506"/>
                <a:gd name="T101" fmla="*/ 73 h 507"/>
                <a:gd name="T102" fmla="*/ 183 w 506"/>
                <a:gd name="T103" fmla="*/ 103 h 507"/>
                <a:gd name="T104" fmla="*/ 341 w 506"/>
                <a:gd name="T105" fmla="*/ 153 h 507"/>
                <a:gd name="T106" fmla="*/ 322 w 506"/>
                <a:gd name="T107" fmla="*/ 39 h 507"/>
                <a:gd name="T108" fmla="*/ 25 w 506"/>
                <a:gd name="T109" fmla="*/ 169 h 507"/>
                <a:gd name="T110" fmla="*/ 292 w 506"/>
                <a:gd name="T111" fmla="*/ 12 h 507"/>
                <a:gd name="T112" fmla="*/ 210 w 506"/>
                <a:gd name="T113" fmla="*/ 21 h 507"/>
                <a:gd name="T114" fmla="*/ 238 w 506"/>
                <a:gd name="T115" fmla="*/ 14 h 507"/>
                <a:gd name="T116" fmla="*/ 341 w 506"/>
                <a:gd name="T117" fmla="*/ 16 h 507"/>
                <a:gd name="T118" fmla="*/ 455 w 506"/>
                <a:gd name="T119" fmla="*/ 406 h 507"/>
                <a:gd name="T120" fmla="*/ 252 w 506"/>
                <a:gd name="T121" fmla="*/ 507 h 507"/>
                <a:gd name="T122" fmla="*/ 166 w 506"/>
                <a:gd name="T123" fmla="*/ 491 h 507"/>
                <a:gd name="T124" fmla="*/ 34 w 506"/>
                <a:gd name="T125" fmla="*/ 12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" h="507">
                  <a:moveTo>
                    <a:pt x="260" y="486"/>
                  </a:moveTo>
                  <a:lnTo>
                    <a:pt x="252" y="490"/>
                  </a:lnTo>
                  <a:lnTo>
                    <a:pt x="252" y="498"/>
                  </a:lnTo>
                  <a:lnTo>
                    <a:pt x="259" y="498"/>
                  </a:lnTo>
                  <a:lnTo>
                    <a:pt x="259" y="498"/>
                  </a:lnTo>
                  <a:lnTo>
                    <a:pt x="260" y="492"/>
                  </a:lnTo>
                  <a:lnTo>
                    <a:pt x="260" y="486"/>
                  </a:lnTo>
                  <a:close/>
                  <a:moveTo>
                    <a:pt x="264" y="456"/>
                  </a:moveTo>
                  <a:lnTo>
                    <a:pt x="250" y="465"/>
                  </a:lnTo>
                  <a:lnTo>
                    <a:pt x="251" y="480"/>
                  </a:lnTo>
                  <a:lnTo>
                    <a:pt x="262" y="474"/>
                  </a:lnTo>
                  <a:lnTo>
                    <a:pt x="263" y="466"/>
                  </a:lnTo>
                  <a:lnTo>
                    <a:pt x="264" y="456"/>
                  </a:lnTo>
                  <a:close/>
                  <a:moveTo>
                    <a:pt x="269" y="423"/>
                  </a:moveTo>
                  <a:lnTo>
                    <a:pt x="245" y="439"/>
                  </a:lnTo>
                  <a:lnTo>
                    <a:pt x="248" y="456"/>
                  </a:lnTo>
                  <a:lnTo>
                    <a:pt x="265" y="445"/>
                  </a:lnTo>
                  <a:lnTo>
                    <a:pt x="269" y="423"/>
                  </a:lnTo>
                  <a:close/>
                  <a:moveTo>
                    <a:pt x="276" y="393"/>
                  </a:moveTo>
                  <a:lnTo>
                    <a:pt x="238" y="415"/>
                  </a:lnTo>
                  <a:lnTo>
                    <a:pt x="242" y="429"/>
                  </a:lnTo>
                  <a:lnTo>
                    <a:pt x="272" y="411"/>
                  </a:lnTo>
                  <a:lnTo>
                    <a:pt x="276" y="395"/>
                  </a:lnTo>
                  <a:lnTo>
                    <a:pt x="276" y="393"/>
                  </a:lnTo>
                  <a:close/>
                  <a:moveTo>
                    <a:pt x="466" y="374"/>
                  </a:moveTo>
                  <a:lnTo>
                    <a:pt x="455" y="384"/>
                  </a:lnTo>
                  <a:lnTo>
                    <a:pt x="455" y="389"/>
                  </a:lnTo>
                  <a:lnTo>
                    <a:pt x="466" y="374"/>
                  </a:lnTo>
                  <a:close/>
                  <a:moveTo>
                    <a:pt x="268" y="373"/>
                  </a:moveTo>
                  <a:lnTo>
                    <a:pt x="230" y="395"/>
                  </a:lnTo>
                  <a:lnTo>
                    <a:pt x="234" y="406"/>
                  </a:lnTo>
                  <a:lnTo>
                    <a:pt x="272" y="385"/>
                  </a:lnTo>
                  <a:lnTo>
                    <a:pt x="268" y="373"/>
                  </a:lnTo>
                  <a:close/>
                  <a:moveTo>
                    <a:pt x="47" y="368"/>
                  </a:moveTo>
                  <a:lnTo>
                    <a:pt x="42" y="374"/>
                  </a:lnTo>
                  <a:lnTo>
                    <a:pt x="47" y="385"/>
                  </a:lnTo>
                  <a:lnTo>
                    <a:pt x="47" y="384"/>
                  </a:lnTo>
                  <a:lnTo>
                    <a:pt x="47" y="368"/>
                  </a:lnTo>
                  <a:close/>
                  <a:moveTo>
                    <a:pt x="262" y="355"/>
                  </a:moveTo>
                  <a:lnTo>
                    <a:pt x="234" y="368"/>
                  </a:lnTo>
                  <a:lnTo>
                    <a:pt x="227" y="386"/>
                  </a:lnTo>
                  <a:lnTo>
                    <a:pt x="265" y="364"/>
                  </a:lnTo>
                  <a:lnTo>
                    <a:pt x="262" y="355"/>
                  </a:lnTo>
                  <a:close/>
                  <a:moveTo>
                    <a:pt x="47" y="347"/>
                  </a:moveTo>
                  <a:lnTo>
                    <a:pt x="32" y="360"/>
                  </a:lnTo>
                  <a:lnTo>
                    <a:pt x="39" y="371"/>
                  </a:lnTo>
                  <a:lnTo>
                    <a:pt x="47" y="363"/>
                  </a:lnTo>
                  <a:lnTo>
                    <a:pt x="47" y="347"/>
                  </a:lnTo>
                  <a:close/>
                  <a:moveTo>
                    <a:pt x="258" y="344"/>
                  </a:moveTo>
                  <a:lnTo>
                    <a:pt x="254" y="347"/>
                  </a:lnTo>
                  <a:lnTo>
                    <a:pt x="248" y="348"/>
                  </a:lnTo>
                  <a:lnTo>
                    <a:pt x="245" y="347"/>
                  </a:lnTo>
                  <a:lnTo>
                    <a:pt x="241" y="346"/>
                  </a:lnTo>
                  <a:lnTo>
                    <a:pt x="238" y="356"/>
                  </a:lnTo>
                  <a:lnTo>
                    <a:pt x="258" y="346"/>
                  </a:lnTo>
                  <a:lnTo>
                    <a:pt x="258" y="344"/>
                  </a:lnTo>
                  <a:close/>
                  <a:moveTo>
                    <a:pt x="484" y="334"/>
                  </a:moveTo>
                  <a:lnTo>
                    <a:pt x="457" y="361"/>
                  </a:lnTo>
                  <a:lnTo>
                    <a:pt x="457" y="377"/>
                  </a:lnTo>
                  <a:lnTo>
                    <a:pt x="472" y="361"/>
                  </a:lnTo>
                  <a:lnTo>
                    <a:pt x="484" y="334"/>
                  </a:lnTo>
                  <a:close/>
                  <a:moveTo>
                    <a:pt x="51" y="321"/>
                  </a:moveTo>
                  <a:lnTo>
                    <a:pt x="26" y="346"/>
                  </a:lnTo>
                  <a:lnTo>
                    <a:pt x="31" y="356"/>
                  </a:lnTo>
                  <a:lnTo>
                    <a:pt x="47" y="340"/>
                  </a:lnTo>
                  <a:lnTo>
                    <a:pt x="46" y="338"/>
                  </a:lnTo>
                  <a:lnTo>
                    <a:pt x="46" y="335"/>
                  </a:lnTo>
                  <a:lnTo>
                    <a:pt x="47" y="330"/>
                  </a:lnTo>
                  <a:lnTo>
                    <a:pt x="48" y="325"/>
                  </a:lnTo>
                  <a:lnTo>
                    <a:pt x="51" y="321"/>
                  </a:lnTo>
                  <a:close/>
                  <a:moveTo>
                    <a:pt x="69" y="319"/>
                  </a:moveTo>
                  <a:lnTo>
                    <a:pt x="65" y="321"/>
                  </a:lnTo>
                  <a:lnTo>
                    <a:pt x="63" y="322"/>
                  </a:lnTo>
                  <a:lnTo>
                    <a:pt x="60" y="323"/>
                  </a:lnTo>
                  <a:lnTo>
                    <a:pt x="57" y="326"/>
                  </a:lnTo>
                  <a:lnTo>
                    <a:pt x="56" y="330"/>
                  </a:lnTo>
                  <a:lnTo>
                    <a:pt x="55" y="335"/>
                  </a:lnTo>
                  <a:lnTo>
                    <a:pt x="55" y="338"/>
                  </a:lnTo>
                  <a:lnTo>
                    <a:pt x="55" y="342"/>
                  </a:lnTo>
                  <a:lnTo>
                    <a:pt x="56" y="347"/>
                  </a:lnTo>
                  <a:lnTo>
                    <a:pt x="56" y="369"/>
                  </a:lnTo>
                  <a:lnTo>
                    <a:pt x="56" y="399"/>
                  </a:lnTo>
                  <a:lnTo>
                    <a:pt x="73" y="420"/>
                  </a:lnTo>
                  <a:lnTo>
                    <a:pt x="93" y="439"/>
                  </a:lnTo>
                  <a:lnTo>
                    <a:pt x="97" y="388"/>
                  </a:lnTo>
                  <a:lnTo>
                    <a:pt x="95" y="367"/>
                  </a:lnTo>
                  <a:lnTo>
                    <a:pt x="91" y="351"/>
                  </a:lnTo>
                  <a:lnTo>
                    <a:pt x="86" y="338"/>
                  </a:lnTo>
                  <a:lnTo>
                    <a:pt x="80" y="329"/>
                  </a:lnTo>
                  <a:lnTo>
                    <a:pt x="73" y="323"/>
                  </a:lnTo>
                  <a:lnTo>
                    <a:pt x="69" y="319"/>
                  </a:lnTo>
                  <a:close/>
                  <a:moveTo>
                    <a:pt x="53" y="317"/>
                  </a:moveTo>
                  <a:lnTo>
                    <a:pt x="53" y="317"/>
                  </a:lnTo>
                  <a:lnTo>
                    <a:pt x="53" y="317"/>
                  </a:lnTo>
                  <a:lnTo>
                    <a:pt x="53" y="317"/>
                  </a:lnTo>
                  <a:close/>
                  <a:moveTo>
                    <a:pt x="239" y="310"/>
                  </a:moveTo>
                  <a:lnTo>
                    <a:pt x="237" y="310"/>
                  </a:lnTo>
                  <a:lnTo>
                    <a:pt x="235" y="312"/>
                  </a:lnTo>
                  <a:lnTo>
                    <a:pt x="233" y="313"/>
                  </a:lnTo>
                  <a:lnTo>
                    <a:pt x="233" y="317"/>
                  </a:lnTo>
                  <a:lnTo>
                    <a:pt x="233" y="319"/>
                  </a:lnTo>
                  <a:lnTo>
                    <a:pt x="242" y="335"/>
                  </a:lnTo>
                  <a:lnTo>
                    <a:pt x="245" y="338"/>
                  </a:lnTo>
                  <a:lnTo>
                    <a:pt x="246" y="339"/>
                  </a:lnTo>
                  <a:lnTo>
                    <a:pt x="248" y="339"/>
                  </a:lnTo>
                  <a:lnTo>
                    <a:pt x="251" y="339"/>
                  </a:lnTo>
                  <a:lnTo>
                    <a:pt x="252" y="338"/>
                  </a:lnTo>
                  <a:lnTo>
                    <a:pt x="254" y="335"/>
                  </a:lnTo>
                  <a:lnTo>
                    <a:pt x="263" y="319"/>
                  </a:lnTo>
                  <a:lnTo>
                    <a:pt x="264" y="317"/>
                  </a:lnTo>
                  <a:lnTo>
                    <a:pt x="263" y="313"/>
                  </a:lnTo>
                  <a:lnTo>
                    <a:pt x="262" y="312"/>
                  </a:lnTo>
                  <a:lnTo>
                    <a:pt x="260" y="310"/>
                  </a:lnTo>
                  <a:lnTo>
                    <a:pt x="258" y="310"/>
                  </a:lnTo>
                  <a:lnTo>
                    <a:pt x="248" y="310"/>
                  </a:lnTo>
                  <a:lnTo>
                    <a:pt x="248" y="310"/>
                  </a:lnTo>
                  <a:lnTo>
                    <a:pt x="248" y="310"/>
                  </a:lnTo>
                  <a:lnTo>
                    <a:pt x="239" y="310"/>
                  </a:lnTo>
                  <a:close/>
                  <a:moveTo>
                    <a:pt x="416" y="306"/>
                  </a:moveTo>
                  <a:lnTo>
                    <a:pt x="416" y="306"/>
                  </a:lnTo>
                  <a:lnTo>
                    <a:pt x="416" y="306"/>
                  </a:lnTo>
                  <a:lnTo>
                    <a:pt x="416" y="306"/>
                  </a:lnTo>
                  <a:close/>
                  <a:moveTo>
                    <a:pt x="492" y="302"/>
                  </a:moveTo>
                  <a:lnTo>
                    <a:pt x="489" y="305"/>
                  </a:lnTo>
                  <a:lnTo>
                    <a:pt x="489" y="306"/>
                  </a:lnTo>
                  <a:lnTo>
                    <a:pt x="488" y="306"/>
                  </a:lnTo>
                  <a:lnTo>
                    <a:pt x="457" y="338"/>
                  </a:lnTo>
                  <a:lnTo>
                    <a:pt x="457" y="338"/>
                  </a:lnTo>
                  <a:lnTo>
                    <a:pt x="457" y="342"/>
                  </a:lnTo>
                  <a:lnTo>
                    <a:pt x="457" y="347"/>
                  </a:lnTo>
                  <a:lnTo>
                    <a:pt x="457" y="354"/>
                  </a:lnTo>
                  <a:lnTo>
                    <a:pt x="457" y="355"/>
                  </a:lnTo>
                  <a:lnTo>
                    <a:pt x="485" y="325"/>
                  </a:lnTo>
                  <a:lnTo>
                    <a:pt x="492" y="302"/>
                  </a:lnTo>
                  <a:close/>
                  <a:moveTo>
                    <a:pt x="402" y="302"/>
                  </a:moveTo>
                  <a:lnTo>
                    <a:pt x="402" y="302"/>
                  </a:lnTo>
                  <a:lnTo>
                    <a:pt x="402" y="302"/>
                  </a:lnTo>
                  <a:lnTo>
                    <a:pt x="402" y="302"/>
                  </a:lnTo>
                  <a:close/>
                  <a:moveTo>
                    <a:pt x="276" y="300"/>
                  </a:moveTo>
                  <a:lnTo>
                    <a:pt x="267" y="304"/>
                  </a:lnTo>
                  <a:lnTo>
                    <a:pt x="269" y="306"/>
                  </a:lnTo>
                  <a:lnTo>
                    <a:pt x="271" y="309"/>
                  </a:lnTo>
                  <a:lnTo>
                    <a:pt x="273" y="314"/>
                  </a:lnTo>
                  <a:lnTo>
                    <a:pt x="273" y="319"/>
                  </a:lnTo>
                  <a:lnTo>
                    <a:pt x="271" y="325"/>
                  </a:lnTo>
                  <a:lnTo>
                    <a:pt x="264" y="336"/>
                  </a:lnTo>
                  <a:lnTo>
                    <a:pt x="280" y="381"/>
                  </a:lnTo>
                  <a:lnTo>
                    <a:pt x="292" y="350"/>
                  </a:lnTo>
                  <a:lnTo>
                    <a:pt x="303" y="323"/>
                  </a:lnTo>
                  <a:lnTo>
                    <a:pt x="276" y="300"/>
                  </a:lnTo>
                  <a:close/>
                  <a:moveTo>
                    <a:pt x="220" y="300"/>
                  </a:moveTo>
                  <a:lnTo>
                    <a:pt x="193" y="322"/>
                  </a:lnTo>
                  <a:lnTo>
                    <a:pt x="210" y="352"/>
                  </a:lnTo>
                  <a:lnTo>
                    <a:pt x="222" y="376"/>
                  </a:lnTo>
                  <a:lnTo>
                    <a:pt x="234" y="338"/>
                  </a:lnTo>
                  <a:lnTo>
                    <a:pt x="226" y="325"/>
                  </a:lnTo>
                  <a:lnTo>
                    <a:pt x="224" y="319"/>
                  </a:lnTo>
                  <a:lnTo>
                    <a:pt x="224" y="314"/>
                  </a:lnTo>
                  <a:lnTo>
                    <a:pt x="226" y="309"/>
                  </a:lnTo>
                  <a:lnTo>
                    <a:pt x="227" y="306"/>
                  </a:lnTo>
                  <a:lnTo>
                    <a:pt x="230" y="304"/>
                  </a:lnTo>
                  <a:lnTo>
                    <a:pt x="220" y="300"/>
                  </a:lnTo>
                  <a:close/>
                  <a:moveTo>
                    <a:pt x="163" y="293"/>
                  </a:moveTo>
                  <a:lnTo>
                    <a:pt x="150" y="297"/>
                  </a:lnTo>
                  <a:lnTo>
                    <a:pt x="133" y="302"/>
                  </a:lnTo>
                  <a:lnTo>
                    <a:pt x="115" y="308"/>
                  </a:lnTo>
                  <a:lnTo>
                    <a:pt x="97" y="314"/>
                  </a:lnTo>
                  <a:lnTo>
                    <a:pt x="81" y="318"/>
                  </a:lnTo>
                  <a:lnTo>
                    <a:pt x="87" y="325"/>
                  </a:lnTo>
                  <a:lnTo>
                    <a:pt x="95" y="335"/>
                  </a:lnTo>
                  <a:lnTo>
                    <a:pt x="101" y="350"/>
                  </a:lnTo>
                  <a:lnTo>
                    <a:pt x="104" y="367"/>
                  </a:lnTo>
                  <a:lnTo>
                    <a:pt x="106" y="389"/>
                  </a:lnTo>
                  <a:lnTo>
                    <a:pt x="103" y="418"/>
                  </a:lnTo>
                  <a:lnTo>
                    <a:pt x="102" y="445"/>
                  </a:lnTo>
                  <a:lnTo>
                    <a:pt x="132" y="466"/>
                  </a:lnTo>
                  <a:lnTo>
                    <a:pt x="166" y="482"/>
                  </a:lnTo>
                  <a:lnTo>
                    <a:pt x="201" y="492"/>
                  </a:lnTo>
                  <a:lnTo>
                    <a:pt x="238" y="498"/>
                  </a:lnTo>
                  <a:lnTo>
                    <a:pt x="238" y="498"/>
                  </a:lnTo>
                  <a:lnTo>
                    <a:pt x="243" y="498"/>
                  </a:lnTo>
                  <a:lnTo>
                    <a:pt x="241" y="466"/>
                  </a:lnTo>
                  <a:lnTo>
                    <a:pt x="234" y="435"/>
                  </a:lnTo>
                  <a:lnTo>
                    <a:pt x="225" y="406"/>
                  </a:lnTo>
                  <a:lnTo>
                    <a:pt x="213" y="378"/>
                  </a:lnTo>
                  <a:lnTo>
                    <a:pt x="201" y="354"/>
                  </a:lnTo>
                  <a:lnTo>
                    <a:pt x="190" y="331"/>
                  </a:lnTo>
                  <a:lnTo>
                    <a:pt x="178" y="314"/>
                  </a:lnTo>
                  <a:lnTo>
                    <a:pt x="169" y="301"/>
                  </a:lnTo>
                  <a:lnTo>
                    <a:pt x="163" y="293"/>
                  </a:lnTo>
                  <a:close/>
                  <a:moveTo>
                    <a:pt x="339" y="292"/>
                  </a:moveTo>
                  <a:lnTo>
                    <a:pt x="323" y="310"/>
                  </a:lnTo>
                  <a:lnTo>
                    <a:pt x="309" y="333"/>
                  </a:lnTo>
                  <a:lnTo>
                    <a:pt x="297" y="359"/>
                  </a:lnTo>
                  <a:lnTo>
                    <a:pt x="288" y="388"/>
                  </a:lnTo>
                  <a:lnTo>
                    <a:pt x="281" y="415"/>
                  </a:lnTo>
                  <a:lnTo>
                    <a:pt x="276" y="443"/>
                  </a:lnTo>
                  <a:lnTo>
                    <a:pt x="272" y="466"/>
                  </a:lnTo>
                  <a:lnTo>
                    <a:pt x="269" y="484"/>
                  </a:lnTo>
                  <a:lnTo>
                    <a:pt x="268" y="498"/>
                  </a:lnTo>
                  <a:lnTo>
                    <a:pt x="269" y="498"/>
                  </a:lnTo>
                  <a:lnTo>
                    <a:pt x="272" y="498"/>
                  </a:lnTo>
                  <a:lnTo>
                    <a:pt x="277" y="496"/>
                  </a:lnTo>
                  <a:lnTo>
                    <a:pt x="277" y="496"/>
                  </a:lnTo>
                  <a:lnTo>
                    <a:pt x="319" y="490"/>
                  </a:lnTo>
                  <a:lnTo>
                    <a:pt x="357" y="475"/>
                  </a:lnTo>
                  <a:lnTo>
                    <a:pt x="391" y="454"/>
                  </a:lnTo>
                  <a:lnTo>
                    <a:pt x="392" y="431"/>
                  </a:lnTo>
                  <a:lnTo>
                    <a:pt x="395" y="405"/>
                  </a:lnTo>
                  <a:lnTo>
                    <a:pt x="400" y="380"/>
                  </a:lnTo>
                  <a:lnTo>
                    <a:pt x="408" y="359"/>
                  </a:lnTo>
                  <a:lnTo>
                    <a:pt x="416" y="363"/>
                  </a:lnTo>
                  <a:lnTo>
                    <a:pt x="408" y="382"/>
                  </a:lnTo>
                  <a:lnTo>
                    <a:pt x="404" y="403"/>
                  </a:lnTo>
                  <a:lnTo>
                    <a:pt x="402" y="426"/>
                  </a:lnTo>
                  <a:lnTo>
                    <a:pt x="400" y="448"/>
                  </a:lnTo>
                  <a:lnTo>
                    <a:pt x="425" y="427"/>
                  </a:lnTo>
                  <a:lnTo>
                    <a:pt x="447" y="402"/>
                  </a:lnTo>
                  <a:lnTo>
                    <a:pt x="447" y="381"/>
                  </a:lnTo>
                  <a:lnTo>
                    <a:pt x="447" y="361"/>
                  </a:lnTo>
                  <a:lnTo>
                    <a:pt x="447" y="347"/>
                  </a:lnTo>
                  <a:lnTo>
                    <a:pt x="447" y="342"/>
                  </a:lnTo>
                  <a:lnTo>
                    <a:pt x="449" y="338"/>
                  </a:lnTo>
                  <a:lnTo>
                    <a:pt x="449" y="335"/>
                  </a:lnTo>
                  <a:lnTo>
                    <a:pt x="447" y="330"/>
                  </a:lnTo>
                  <a:lnTo>
                    <a:pt x="446" y="326"/>
                  </a:lnTo>
                  <a:lnTo>
                    <a:pt x="443" y="323"/>
                  </a:lnTo>
                  <a:lnTo>
                    <a:pt x="440" y="321"/>
                  </a:lnTo>
                  <a:lnTo>
                    <a:pt x="437" y="321"/>
                  </a:lnTo>
                  <a:lnTo>
                    <a:pt x="433" y="319"/>
                  </a:lnTo>
                  <a:lnTo>
                    <a:pt x="426" y="318"/>
                  </a:lnTo>
                  <a:lnTo>
                    <a:pt x="413" y="316"/>
                  </a:lnTo>
                  <a:lnTo>
                    <a:pt x="398" y="312"/>
                  </a:lnTo>
                  <a:lnTo>
                    <a:pt x="381" y="306"/>
                  </a:lnTo>
                  <a:lnTo>
                    <a:pt x="365" y="301"/>
                  </a:lnTo>
                  <a:lnTo>
                    <a:pt x="349" y="296"/>
                  </a:lnTo>
                  <a:lnTo>
                    <a:pt x="339" y="292"/>
                  </a:lnTo>
                  <a:close/>
                  <a:moveTo>
                    <a:pt x="496" y="276"/>
                  </a:moveTo>
                  <a:lnTo>
                    <a:pt x="478" y="295"/>
                  </a:lnTo>
                  <a:lnTo>
                    <a:pt x="478" y="295"/>
                  </a:lnTo>
                  <a:lnTo>
                    <a:pt x="478" y="295"/>
                  </a:lnTo>
                  <a:lnTo>
                    <a:pt x="453" y="319"/>
                  </a:lnTo>
                  <a:lnTo>
                    <a:pt x="453" y="319"/>
                  </a:lnTo>
                  <a:lnTo>
                    <a:pt x="454" y="323"/>
                  </a:lnTo>
                  <a:lnTo>
                    <a:pt x="457" y="327"/>
                  </a:lnTo>
                  <a:lnTo>
                    <a:pt x="457" y="331"/>
                  </a:lnTo>
                  <a:lnTo>
                    <a:pt x="485" y="304"/>
                  </a:lnTo>
                  <a:lnTo>
                    <a:pt x="485" y="302"/>
                  </a:lnTo>
                  <a:lnTo>
                    <a:pt x="487" y="302"/>
                  </a:lnTo>
                  <a:lnTo>
                    <a:pt x="493" y="295"/>
                  </a:lnTo>
                  <a:lnTo>
                    <a:pt x="496" y="276"/>
                  </a:lnTo>
                  <a:close/>
                  <a:moveTo>
                    <a:pt x="210" y="276"/>
                  </a:moveTo>
                  <a:lnTo>
                    <a:pt x="222" y="291"/>
                  </a:lnTo>
                  <a:lnTo>
                    <a:pt x="248" y="301"/>
                  </a:lnTo>
                  <a:lnTo>
                    <a:pt x="275" y="291"/>
                  </a:lnTo>
                  <a:lnTo>
                    <a:pt x="284" y="280"/>
                  </a:lnTo>
                  <a:lnTo>
                    <a:pt x="269" y="285"/>
                  </a:lnTo>
                  <a:lnTo>
                    <a:pt x="252" y="287"/>
                  </a:lnTo>
                  <a:lnTo>
                    <a:pt x="230" y="284"/>
                  </a:lnTo>
                  <a:lnTo>
                    <a:pt x="210" y="276"/>
                  </a:lnTo>
                  <a:close/>
                  <a:moveTo>
                    <a:pt x="190" y="262"/>
                  </a:moveTo>
                  <a:lnTo>
                    <a:pt x="170" y="288"/>
                  </a:lnTo>
                  <a:lnTo>
                    <a:pt x="175" y="293"/>
                  </a:lnTo>
                  <a:lnTo>
                    <a:pt x="182" y="302"/>
                  </a:lnTo>
                  <a:lnTo>
                    <a:pt x="190" y="314"/>
                  </a:lnTo>
                  <a:lnTo>
                    <a:pt x="213" y="295"/>
                  </a:lnTo>
                  <a:lnTo>
                    <a:pt x="190" y="262"/>
                  </a:lnTo>
                  <a:close/>
                  <a:moveTo>
                    <a:pt x="314" y="261"/>
                  </a:moveTo>
                  <a:lnTo>
                    <a:pt x="284" y="295"/>
                  </a:lnTo>
                  <a:lnTo>
                    <a:pt x="309" y="316"/>
                  </a:lnTo>
                  <a:lnTo>
                    <a:pt x="320" y="300"/>
                  </a:lnTo>
                  <a:lnTo>
                    <a:pt x="332" y="287"/>
                  </a:lnTo>
                  <a:lnTo>
                    <a:pt x="314" y="261"/>
                  </a:lnTo>
                  <a:close/>
                  <a:moveTo>
                    <a:pt x="497" y="253"/>
                  </a:moveTo>
                  <a:lnTo>
                    <a:pt x="467" y="283"/>
                  </a:lnTo>
                  <a:lnTo>
                    <a:pt x="467" y="284"/>
                  </a:lnTo>
                  <a:lnTo>
                    <a:pt x="466" y="284"/>
                  </a:lnTo>
                  <a:lnTo>
                    <a:pt x="438" y="312"/>
                  </a:lnTo>
                  <a:lnTo>
                    <a:pt x="445" y="313"/>
                  </a:lnTo>
                  <a:lnTo>
                    <a:pt x="450" y="317"/>
                  </a:lnTo>
                  <a:lnTo>
                    <a:pt x="474" y="292"/>
                  </a:lnTo>
                  <a:lnTo>
                    <a:pt x="475" y="292"/>
                  </a:lnTo>
                  <a:lnTo>
                    <a:pt x="475" y="291"/>
                  </a:lnTo>
                  <a:lnTo>
                    <a:pt x="496" y="270"/>
                  </a:lnTo>
                  <a:lnTo>
                    <a:pt x="497" y="254"/>
                  </a:lnTo>
                  <a:lnTo>
                    <a:pt x="497" y="253"/>
                  </a:lnTo>
                  <a:close/>
                  <a:moveTo>
                    <a:pt x="186" y="251"/>
                  </a:moveTo>
                  <a:lnTo>
                    <a:pt x="183" y="255"/>
                  </a:lnTo>
                  <a:lnTo>
                    <a:pt x="150" y="288"/>
                  </a:lnTo>
                  <a:lnTo>
                    <a:pt x="162" y="284"/>
                  </a:lnTo>
                  <a:lnTo>
                    <a:pt x="186" y="251"/>
                  </a:lnTo>
                  <a:close/>
                  <a:moveTo>
                    <a:pt x="179" y="237"/>
                  </a:moveTo>
                  <a:lnTo>
                    <a:pt x="118" y="297"/>
                  </a:lnTo>
                  <a:lnTo>
                    <a:pt x="141" y="291"/>
                  </a:lnTo>
                  <a:lnTo>
                    <a:pt x="184" y="247"/>
                  </a:lnTo>
                  <a:lnTo>
                    <a:pt x="183" y="246"/>
                  </a:lnTo>
                  <a:lnTo>
                    <a:pt x="179" y="237"/>
                  </a:lnTo>
                  <a:close/>
                  <a:moveTo>
                    <a:pt x="496" y="232"/>
                  </a:moveTo>
                  <a:lnTo>
                    <a:pt x="455" y="272"/>
                  </a:lnTo>
                  <a:lnTo>
                    <a:pt x="455" y="272"/>
                  </a:lnTo>
                  <a:lnTo>
                    <a:pt x="420" y="308"/>
                  </a:lnTo>
                  <a:lnTo>
                    <a:pt x="426" y="310"/>
                  </a:lnTo>
                  <a:lnTo>
                    <a:pt x="433" y="312"/>
                  </a:lnTo>
                  <a:lnTo>
                    <a:pt x="463" y="282"/>
                  </a:lnTo>
                  <a:lnTo>
                    <a:pt x="463" y="280"/>
                  </a:lnTo>
                  <a:lnTo>
                    <a:pt x="463" y="280"/>
                  </a:lnTo>
                  <a:lnTo>
                    <a:pt x="497" y="247"/>
                  </a:lnTo>
                  <a:lnTo>
                    <a:pt x="496" y="232"/>
                  </a:lnTo>
                  <a:close/>
                  <a:moveTo>
                    <a:pt x="171" y="221"/>
                  </a:moveTo>
                  <a:lnTo>
                    <a:pt x="86" y="308"/>
                  </a:lnTo>
                  <a:lnTo>
                    <a:pt x="97" y="304"/>
                  </a:lnTo>
                  <a:lnTo>
                    <a:pt x="108" y="301"/>
                  </a:lnTo>
                  <a:lnTo>
                    <a:pt x="176" y="233"/>
                  </a:lnTo>
                  <a:lnTo>
                    <a:pt x="176" y="233"/>
                  </a:lnTo>
                  <a:lnTo>
                    <a:pt x="171" y="221"/>
                  </a:lnTo>
                  <a:close/>
                  <a:moveTo>
                    <a:pt x="493" y="212"/>
                  </a:moveTo>
                  <a:lnTo>
                    <a:pt x="445" y="262"/>
                  </a:lnTo>
                  <a:lnTo>
                    <a:pt x="443" y="262"/>
                  </a:lnTo>
                  <a:lnTo>
                    <a:pt x="403" y="302"/>
                  </a:lnTo>
                  <a:lnTo>
                    <a:pt x="415" y="306"/>
                  </a:lnTo>
                  <a:lnTo>
                    <a:pt x="496" y="227"/>
                  </a:lnTo>
                  <a:lnTo>
                    <a:pt x="493" y="212"/>
                  </a:lnTo>
                  <a:close/>
                  <a:moveTo>
                    <a:pt x="162" y="208"/>
                  </a:moveTo>
                  <a:lnTo>
                    <a:pt x="56" y="316"/>
                  </a:lnTo>
                  <a:lnTo>
                    <a:pt x="60" y="313"/>
                  </a:lnTo>
                  <a:lnTo>
                    <a:pt x="65" y="312"/>
                  </a:lnTo>
                  <a:lnTo>
                    <a:pt x="70" y="312"/>
                  </a:lnTo>
                  <a:lnTo>
                    <a:pt x="72" y="310"/>
                  </a:lnTo>
                  <a:lnTo>
                    <a:pt x="76" y="310"/>
                  </a:lnTo>
                  <a:lnTo>
                    <a:pt x="77" y="309"/>
                  </a:lnTo>
                  <a:lnTo>
                    <a:pt x="170" y="217"/>
                  </a:lnTo>
                  <a:lnTo>
                    <a:pt x="170" y="217"/>
                  </a:lnTo>
                  <a:lnTo>
                    <a:pt x="167" y="210"/>
                  </a:lnTo>
                  <a:lnTo>
                    <a:pt x="162" y="208"/>
                  </a:lnTo>
                  <a:close/>
                  <a:moveTo>
                    <a:pt x="150" y="199"/>
                  </a:moveTo>
                  <a:lnTo>
                    <a:pt x="43" y="305"/>
                  </a:lnTo>
                  <a:lnTo>
                    <a:pt x="43" y="306"/>
                  </a:lnTo>
                  <a:lnTo>
                    <a:pt x="43" y="306"/>
                  </a:lnTo>
                  <a:lnTo>
                    <a:pt x="21" y="329"/>
                  </a:lnTo>
                  <a:lnTo>
                    <a:pt x="25" y="340"/>
                  </a:lnTo>
                  <a:lnTo>
                    <a:pt x="51" y="314"/>
                  </a:lnTo>
                  <a:lnTo>
                    <a:pt x="51" y="314"/>
                  </a:lnTo>
                  <a:lnTo>
                    <a:pt x="51" y="313"/>
                  </a:lnTo>
                  <a:lnTo>
                    <a:pt x="158" y="207"/>
                  </a:lnTo>
                  <a:lnTo>
                    <a:pt x="154" y="203"/>
                  </a:lnTo>
                  <a:lnTo>
                    <a:pt x="150" y="199"/>
                  </a:lnTo>
                  <a:close/>
                  <a:moveTo>
                    <a:pt x="489" y="194"/>
                  </a:moveTo>
                  <a:lnTo>
                    <a:pt x="433" y="250"/>
                  </a:lnTo>
                  <a:lnTo>
                    <a:pt x="433" y="250"/>
                  </a:lnTo>
                  <a:lnTo>
                    <a:pt x="386" y="297"/>
                  </a:lnTo>
                  <a:lnTo>
                    <a:pt x="398" y="301"/>
                  </a:lnTo>
                  <a:lnTo>
                    <a:pt x="441" y="258"/>
                  </a:lnTo>
                  <a:lnTo>
                    <a:pt x="441" y="258"/>
                  </a:lnTo>
                  <a:lnTo>
                    <a:pt x="492" y="207"/>
                  </a:lnTo>
                  <a:lnTo>
                    <a:pt x="489" y="194"/>
                  </a:lnTo>
                  <a:close/>
                  <a:moveTo>
                    <a:pt x="144" y="183"/>
                  </a:moveTo>
                  <a:lnTo>
                    <a:pt x="144" y="183"/>
                  </a:lnTo>
                  <a:lnTo>
                    <a:pt x="142" y="183"/>
                  </a:lnTo>
                  <a:lnTo>
                    <a:pt x="32" y="295"/>
                  </a:lnTo>
                  <a:lnTo>
                    <a:pt x="31" y="295"/>
                  </a:lnTo>
                  <a:lnTo>
                    <a:pt x="31" y="295"/>
                  </a:lnTo>
                  <a:lnTo>
                    <a:pt x="15" y="312"/>
                  </a:lnTo>
                  <a:lnTo>
                    <a:pt x="18" y="323"/>
                  </a:lnTo>
                  <a:lnTo>
                    <a:pt x="39" y="304"/>
                  </a:lnTo>
                  <a:lnTo>
                    <a:pt x="40" y="302"/>
                  </a:lnTo>
                  <a:lnTo>
                    <a:pt x="40" y="302"/>
                  </a:lnTo>
                  <a:lnTo>
                    <a:pt x="148" y="195"/>
                  </a:lnTo>
                  <a:lnTo>
                    <a:pt x="148" y="195"/>
                  </a:lnTo>
                  <a:lnTo>
                    <a:pt x="145" y="190"/>
                  </a:lnTo>
                  <a:lnTo>
                    <a:pt x="144" y="185"/>
                  </a:lnTo>
                  <a:lnTo>
                    <a:pt x="144" y="183"/>
                  </a:lnTo>
                  <a:close/>
                  <a:moveTo>
                    <a:pt x="484" y="177"/>
                  </a:moveTo>
                  <a:lnTo>
                    <a:pt x="369" y="292"/>
                  </a:lnTo>
                  <a:lnTo>
                    <a:pt x="381" y="296"/>
                  </a:lnTo>
                  <a:lnTo>
                    <a:pt x="430" y="247"/>
                  </a:lnTo>
                  <a:lnTo>
                    <a:pt x="488" y="189"/>
                  </a:lnTo>
                  <a:lnTo>
                    <a:pt x="484" y="177"/>
                  </a:lnTo>
                  <a:close/>
                  <a:moveTo>
                    <a:pt x="142" y="162"/>
                  </a:moveTo>
                  <a:lnTo>
                    <a:pt x="132" y="172"/>
                  </a:lnTo>
                  <a:lnTo>
                    <a:pt x="132" y="172"/>
                  </a:lnTo>
                  <a:lnTo>
                    <a:pt x="132" y="173"/>
                  </a:lnTo>
                  <a:lnTo>
                    <a:pt x="21" y="283"/>
                  </a:lnTo>
                  <a:lnTo>
                    <a:pt x="21" y="284"/>
                  </a:lnTo>
                  <a:lnTo>
                    <a:pt x="21" y="284"/>
                  </a:lnTo>
                  <a:lnTo>
                    <a:pt x="11" y="292"/>
                  </a:lnTo>
                  <a:lnTo>
                    <a:pt x="14" y="306"/>
                  </a:lnTo>
                  <a:lnTo>
                    <a:pt x="29" y="292"/>
                  </a:lnTo>
                  <a:lnTo>
                    <a:pt x="29" y="292"/>
                  </a:lnTo>
                  <a:lnTo>
                    <a:pt x="29" y="291"/>
                  </a:lnTo>
                  <a:lnTo>
                    <a:pt x="140" y="181"/>
                  </a:lnTo>
                  <a:lnTo>
                    <a:pt x="140" y="181"/>
                  </a:lnTo>
                  <a:lnTo>
                    <a:pt x="140" y="179"/>
                  </a:lnTo>
                  <a:lnTo>
                    <a:pt x="142" y="178"/>
                  </a:lnTo>
                  <a:lnTo>
                    <a:pt x="142" y="178"/>
                  </a:lnTo>
                  <a:lnTo>
                    <a:pt x="141" y="170"/>
                  </a:lnTo>
                  <a:lnTo>
                    <a:pt x="142" y="162"/>
                  </a:lnTo>
                  <a:lnTo>
                    <a:pt x="142" y="162"/>
                  </a:lnTo>
                  <a:close/>
                  <a:moveTo>
                    <a:pt x="479" y="160"/>
                  </a:moveTo>
                  <a:lnTo>
                    <a:pt x="411" y="228"/>
                  </a:lnTo>
                  <a:lnTo>
                    <a:pt x="411" y="228"/>
                  </a:lnTo>
                  <a:lnTo>
                    <a:pt x="352" y="287"/>
                  </a:lnTo>
                  <a:lnTo>
                    <a:pt x="364" y="291"/>
                  </a:lnTo>
                  <a:lnTo>
                    <a:pt x="419" y="236"/>
                  </a:lnTo>
                  <a:lnTo>
                    <a:pt x="419" y="236"/>
                  </a:lnTo>
                  <a:lnTo>
                    <a:pt x="483" y="172"/>
                  </a:lnTo>
                  <a:lnTo>
                    <a:pt x="479" y="160"/>
                  </a:lnTo>
                  <a:close/>
                  <a:moveTo>
                    <a:pt x="349" y="158"/>
                  </a:moveTo>
                  <a:lnTo>
                    <a:pt x="345" y="177"/>
                  </a:lnTo>
                  <a:lnTo>
                    <a:pt x="340" y="199"/>
                  </a:lnTo>
                  <a:lnTo>
                    <a:pt x="343" y="196"/>
                  </a:lnTo>
                  <a:lnTo>
                    <a:pt x="347" y="192"/>
                  </a:lnTo>
                  <a:lnTo>
                    <a:pt x="349" y="189"/>
                  </a:lnTo>
                  <a:lnTo>
                    <a:pt x="352" y="182"/>
                  </a:lnTo>
                  <a:lnTo>
                    <a:pt x="353" y="175"/>
                  </a:lnTo>
                  <a:lnTo>
                    <a:pt x="353" y="170"/>
                  </a:lnTo>
                  <a:lnTo>
                    <a:pt x="353" y="165"/>
                  </a:lnTo>
                  <a:lnTo>
                    <a:pt x="352" y="161"/>
                  </a:lnTo>
                  <a:lnTo>
                    <a:pt x="349" y="158"/>
                  </a:lnTo>
                  <a:close/>
                  <a:moveTo>
                    <a:pt x="154" y="158"/>
                  </a:moveTo>
                  <a:lnTo>
                    <a:pt x="153" y="161"/>
                  </a:lnTo>
                  <a:lnTo>
                    <a:pt x="150" y="165"/>
                  </a:lnTo>
                  <a:lnTo>
                    <a:pt x="150" y="170"/>
                  </a:lnTo>
                  <a:lnTo>
                    <a:pt x="150" y="175"/>
                  </a:lnTo>
                  <a:lnTo>
                    <a:pt x="152" y="182"/>
                  </a:lnTo>
                  <a:lnTo>
                    <a:pt x="154" y="189"/>
                  </a:lnTo>
                  <a:lnTo>
                    <a:pt x="158" y="194"/>
                  </a:lnTo>
                  <a:lnTo>
                    <a:pt x="161" y="198"/>
                  </a:lnTo>
                  <a:lnTo>
                    <a:pt x="165" y="199"/>
                  </a:lnTo>
                  <a:lnTo>
                    <a:pt x="159" y="179"/>
                  </a:lnTo>
                  <a:lnTo>
                    <a:pt x="155" y="161"/>
                  </a:lnTo>
                  <a:lnTo>
                    <a:pt x="155" y="160"/>
                  </a:lnTo>
                  <a:lnTo>
                    <a:pt x="154" y="158"/>
                  </a:lnTo>
                  <a:close/>
                  <a:moveTo>
                    <a:pt x="471" y="145"/>
                  </a:moveTo>
                  <a:lnTo>
                    <a:pt x="400" y="216"/>
                  </a:lnTo>
                  <a:lnTo>
                    <a:pt x="399" y="217"/>
                  </a:lnTo>
                  <a:lnTo>
                    <a:pt x="399" y="217"/>
                  </a:lnTo>
                  <a:lnTo>
                    <a:pt x="337" y="279"/>
                  </a:lnTo>
                  <a:lnTo>
                    <a:pt x="336" y="278"/>
                  </a:lnTo>
                  <a:lnTo>
                    <a:pt x="341" y="284"/>
                  </a:lnTo>
                  <a:lnTo>
                    <a:pt x="347" y="285"/>
                  </a:lnTo>
                  <a:lnTo>
                    <a:pt x="408" y="225"/>
                  </a:lnTo>
                  <a:lnTo>
                    <a:pt x="408" y="224"/>
                  </a:lnTo>
                  <a:lnTo>
                    <a:pt x="476" y="156"/>
                  </a:lnTo>
                  <a:lnTo>
                    <a:pt x="474" y="151"/>
                  </a:lnTo>
                  <a:lnTo>
                    <a:pt x="471" y="145"/>
                  </a:lnTo>
                  <a:close/>
                  <a:moveTo>
                    <a:pt x="146" y="136"/>
                  </a:moveTo>
                  <a:lnTo>
                    <a:pt x="121" y="161"/>
                  </a:lnTo>
                  <a:lnTo>
                    <a:pt x="121" y="161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11" y="287"/>
                  </a:lnTo>
                  <a:lnTo>
                    <a:pt x="17" y="282"/>
                  </a:lnTo>
                  <a:lnTo>
                    <a:pt x="17" y="280"/>
                  </a:lnTo>
                  <a:lnTo>
                    <a:pt x="18" y="280"/>
                  </a:lnTo>
                  <a:lnTo>
                    <a:pt x="128" y="169"/>
                  </a:lnTo>
                  <a:lnTo>
                    <a:pt x="129" y="169"/>
                  </a:lnTo>
                  <a:lnTo>
                    <a:pt x="129" y="169"/>
                  </a:lnTo>
                  <a:lnTo>
                    <a:pt x="150" y="147"/>
                  </a:lnTo>
                  <a:lnTo>
                    <a:pt x="149" y="143"/>
                  </a:lnTo>
                  <a:lnTo>
                    <a:pt x="146" y="136"/>
                  </a:lnTo>
                  <a:close/>
                  <a:moveTo>
                    <a:pt x="463" y="131"/>
                  </a:moveTo>
                  <a:lnTo>
                    <a:pt x="389" y="206"/>
                  </a:lnTo>
                  <a:lnTo>
                    <a:pt x="328" y="266"/>
                  </a:lnTo>
                  <a:lnTo>
                    <a:pt x="335" y="275"/>
                  </a:lnTo>
                  <a:lnTo>
                    <a:pt x="396" y="213"/>
                  </a:lnTo>
                  <a:lnTo>
                    <a:pt x="396" y="213"/>
                  </a:lnTo>
                  <a:lnTo>
                    <a:pt x="470" y="140"/>
                  </a:lnTo>
                  <a:lnTo>
                    <a:pt x="463" y="131"/>
                  </a:lnTo>
                  <a:close/>
                  <a:moveTo>
                    <a:pt x="140" y="119"/>
                  </a:moveTo>
                  <a:lnTo>
                    <a:pt x="110" y="149"/>
                  </a:lnTo>
                  <a:lnTo>
                    <a:pt x="110" y="149"/>
                  </a:lnTo>
                  <a:lnTo>
                    <a:pt x="9" y="251"/>
                  </a:lnTo>
                  <a:lnTo>
                    <a:pt x="8" y="254"/>
                  </a:lnTo>
                  <a:lnTo>
                    <a:pt x="9" y="267"/>
                  </a:lnTo>
                  <a:lnTo>
                    <a:pt x="118" y="158"/>
                  </a:lnTo>
                  <a:lnTo>
                    <a:pt x="118" y="158"/>
                  </a:lnTo>
                  <a:lnTo>
                    <a:pt x="118" y="157"/>
                  </a:lnTo>
                  <a:lnTo>
                    <a:pt x="144" y="131"/>
                  </a:lnTo>
                  <a:lnTo>
                    <a:pt x="141" y="124"/>
                  </a:lnTo>
                  <a:lnTo>
                    <a:pt x="141" y="124"/>
                  </a:lnTo>
                  <a:lnTo>
                    <a:pt x="140" y="119"/>
                  </a:lnTo>
                  <a:close/>
                  <a:moveTo>
                    <a:pt x="455" y="117"/>
                  </a:moveTo>
                  <a:lnTo>
                    <a:pt x="378" y="194"/>
                  </a:lnTo>
                  <a:lnTo>
                    <a:pt x="377" y="194"/>
                  </a:lnTo>
                  <a:lnTo>
                    <a:pt x="377" y="195"/>
                  </a:lnTo>
                  <a:lnTo>
                    <a:pt x="319" y="253"/>
                  </a:lnTo>
                  <a:lnTo>
                    <a:pt x="326" y="262"/>
                  </a:lnTo>
                  <a:lnTo>
                    <a:pt x="385" y="203"/>
                  </a:lnTo>
                  <a:lnTo>
                    <a:pt x="386" y="203"/>
                  </a:lnTo>
                  <a:lnTo>
                    <a:pt x="386" y="202"/>
                  </a:lnTo>
                  <a:lnTo>
                    <a:pt x="462" y="127"/>
                  </a:lnTo>
                  <a:lnTo>
                    <a:pt x="455" y="117"/>
                  </a:lnTo>
                  <a:close/>
                  <a:moveTo>
                    <a:pt x="191" y="115"/>
                  </a:moveTo>
                  <a:lnTo>
                    <a:pt x="187" y="135"/>
                  </a:lnTo>
                  <a:lnTo>
                    <a:pt x="179" y="151"/>
                  </a:lnTo>
                  <a:lnTo>
                    <a:pt x="171" y="160"/>
                  </a:lnTo>
                  <a:lnTo>
                    <a:pt x="166" y="166"/>
                  </a:lnTo>
                  <a:lnTo>
                    <a:pt x="171" y="190"/>
                  </a:lnTo>
                  <a:lnTo>
                    <a:pt x="179" y="216"/>
                  </a:lnTo>
                  <a:lnTo>
                    <a:pt x="191" y="242"/>
                  </a:lnTo>
                  <a:lnTo>
                    <a:pt x="203" y="257"/>
                  </a:lnTo>
                  <a:lnTo>
                    <a:pt x="216" y="268"/>
                  </a:lnTo>
                  <a:lnTo>
                    <a:pt x="233" y="276"/>
                  </a:lnTo>
                  <a:lnTo>
                    <a:pt x="252" y="279"/>
                  </a:lnTo>
                  <a:lnTo>
                    <a:pt x="271" y="276"/>
                  </a:lnTo>
                  <a:lnTo>
                    <a:pt x="288" y="268"/>
                  </a:lnTo>
                  <a:lnTo>
                    <a:pt x="302" y="257"/>
                  </a:lnTo>
                  <a:lnTo>
                    <a:pt x="314" y="242"/>
                  </a:lnTo>
                  <a:lnTo>
                    <a:pt x="326" y="215"/>
                  </a:lnTo>
                  <a:lnTo>
                    <a:pt x="334" y="189"/>
                  </a:lnTo>
                  <a:lnTo>
                    <a:pt x="339" y="164"/>
                  </a:lnTo>
                  <a:lnTo>
                    <a:pt x="309" y="165"/>
                  </a:lnTo>
                  <a:lnTo>
                    <a:pt x="282" y="164"/>
                  </a:lnTo>
                  <a:lnTo>
                    <a:pt x="259" y="158"/>
                  </a:lnTo>
                  <a:lnTo>
                    <a:pt x="239" y="151"/>
                  </a:lnTo>
                  <a:lnTo>
                    <a:pt x="224" y="141"/>
                  </a:lnTo>
                  <a:lnTo>
                    <a:pt x="209" y="132"/>
                  </a:lnTo>
                  <a:lnTo>
                    <a:pt x="199" y="123"/>
                  </a:lnTo>
                  <a:lnTo>
                    <a:pt x="191" y="115"/>
                  </a:lnTo>
                  <a:close/>
                  <a:moveTo>
                    <a:pt x="445" y="105"/>
                  </a:moveTo>
                  <a:lnTo>
                    <a:pt x="366" y="183"/>
                  </a:lnTo>
                  <a:lnTo>
                    <a:pt x="366" y="183"/>
                  </a:lnTo>
                  <a:lnTo>
                    <a:pt x="366" y="183"/>
                  </a:lnTo>
                  <a:lnTo>
                    <a:pt x="357" y="192"/>
                  </a:lnTo>
                  <a:lnTo>
                    <a:pt x="352" y="200"/>
                  </a:lnTo>
                  <a:lnTo>
                    <a:pt x="347" y="206"/>
                  </a:lnTo>
                  <a:lnTo>
                    <a:pt x="341" y="208"/>
                  </a:lnTo>
                  <a:lnTo>
                    <a:pt x="335" y="215"/>
                  </a:lnTo>
                  <a:lnTo>
                    <a:pt x="322" y="246"/>
                  </a:lnTo>
                  <a:lnTo>
                    <a:pt x="323" y="242"/>
                  </a:lnTo>
                  <a:lnTo>
                    <a:pt x="374" y="191"/>
                  </a:lnTo>
                  <a:lnTo>
                    <a:pt x="374" y="191"/>
                  </a:lnTo>
                  <a:lnTo>
                    <a:pt x="374" y="191"/>
                  </a:lnTo>
                  <a:lnTo>
                    <a:pt x="453" y="113"/>
                  </a:lnTo>
                  <a:lnTo>
                    <a:pt x="445" y="105"/>
                  </a:lnTo>
                  <a:close/>
                  <a:moveTo>
                    <a:pt x="138" y="98"/>
                  </a:moveTo>
                  <a:lnTo>
                    <a:pt x="99" y="139"/>
                  </a:lnTo>
                  <a:lnTo>
                    <a:pt x="99" y="139"/>
                  </a:lnTo>
                  <a:lnTo>
                    <a:pt x="10" y="228"/>
                  </a:lnTo>
                  <a:lnTo>
                    <a:pt x="9" y="245"/>
                  </a:lnTo>
                  <a:lnTo>
                    <a:pt x="106" y="147"/>
                  </a:lnTo>
                  <a:lnTo>
                    <a:pt x="107" y="147"/>
                  </a:lnTo>
                  <a:lnTo>
                    <a:pt x="107" y="147"/>
                  </a:lnTo>
                  <a:lnTo>
                    <a:pt x="138" y="114"/>
                  </a:lnTo>
                  <a:lnTo>
                    <a:pt x="138" y="106"/>
                  </a:lnTo>
                  <a:lnTo>
                    <a:pt x="138" y="98"/>
                  </a:lnTo>
                  <a:close/>
                  <a:moveTo>
                    <a:pt x="436" y="92"/>
                  </a:moveTo>
                  <a:lnTo>
                    <a:pt x="362" y="165"/>
                  </a:lnTo>
                  <a:lnTo>
                    <a:pt x="361" y="162"/>
                  </a:lnTo>
                  <a:lnTo>
                    <a:pt x="362" y="169"/>
                  </a:lnTo>
                  <a:lnTo>
                    <a:pt x="362" y="175"/>
                  </a:lnTo>
                  <a:lnTo>
                    <a:pt x="361" y="182"/>
                  </a:lnTo>
                  <a:lnTo>
                    <a:pt x="362" y="181"/>
                  </a:lnTo>
                  <a:lnTo>
                    <a:pt x="364" y="181"/>
                  </a:lnTo>
                  <a:lnTo>
                    <a:pt x="364" y="179"/>
                  </a:lnTo>
                  <a:lnTo>
                    <a:pt x="442" y="101"/>
                  </a:lnTo>
                  <a:lnTo>
                    <a:pt x="436" y="92"/>
                  </a:lnTo>
                  <a:close/>
                  <a:moveTo>
                    <a:pt x="425" y="80"/>
                  </a:moveTo>
                  <a:lnTo>
                    <a:pt x="354" y="151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0"/>
                  </a:lnTo>
                  <a:lnTo>
                    <a:pt x="433" y="88"/>
                  </a:lnTo>
                  <a:lnTo>
                    <a:pt x="425" y="80"/>
                  </a:lnTo>
                  <a:close/>
                  <a:moveTo>
                    <a:pt x="413" y="69"/>
                  </a:moveTo>
                  <a:lnTo>
                    <a:pt x="364" y="119"/>
                  </a:lnTo>
                  <a:lnTo>
                    <a:pt x="364" y="123"/>
                  </a:lnTo>
                  <a:lnTo>
                    <a:pt x="362" y="127"/>
                  </a:lnTo>
                  <a:lnTo>
                    <a:pt x="362" y="130"/>
                  </a:lnTo>
                  <a:lnTo>
                    <a:pt x="361" y="131"/>
                  </a:lnTo>
                  <a:lnTo>
                    <a:pt x="360" y="134"/>
                  </a:lnTo>
                  <a:lnTo>
                    <a:pt x="358" y="136"/>
                  </a:lnTo>
                  <a:lnTo>
                    <a:pt x="357" y="140"/>
                  </a:lnTo>
                  <a:lnTo>
                    <a:pt x="354" y="144"/>
                  </a:lnTo>
                  <a:lnTo>
                    <a:pt x="421" y="77"/>
                  </a:lnTo>
                  <a:lnTo>
                    <a:pt x="413" y="69"/>
                  </a:lnTo>
                  <a:close/>
                  <a:moveTo>
                    <a:pt x="400" y="59"/>
                  </a:moveTo>
                  <a:lnTo>
                    <a:pt x="361" y="98"/>
                  </a:lnTo>
                  <a:lnTo>
                    <a:pt x="362" y="103"/>
                  </a:lnTo>
                  <a:lnTo>
                    <a:pt x="362" y="109"/>
                  </a:lnTo>
                  <a:lnTo>
                    <a:pt x="362" y="110"/>
                  </a:lnTo>
                  <a:lnTo>
                    <a:pt x="364" y="113"/>
                  </a:lnTo>
                  <a:lnTo>
                    <a:pt x="364" y="113"/>
                  </a:lnTo>
                  <a:lnTo>
                    <a:pt x="409" y="67"/>
                  </a:lnTo>
                  <a:lnTo>
                    <a:pt x="400" y="59"/>
                  </a:lnTo>
                  <a:close/>
                  <a:moveTo>
                    <a:pt x="106" y="59"/>
                  </a:moveTo>
                  <a:lnTo>
                    <a:pt x="80" y="81"/>
                  </a:lnTo>
                  <a:lnTo>
                    <a:pt x="57" y="106"/>
                  </a:lnTo>
                  <a:lnTo>
                    <a:pt x="61" y="102"/>
                  </a:lnTo>
                  <a:lnTo>
                    <a:pt x="63" y="102"/>
                  </a:lnTo>
                  <a:lnTo>
                    <a:pt x="63" y="102"/>
                  </a:lnTo>
                  <a:lnTo>
                    <a:pt x="106" y="59"/>
                  </a:lnTo>
                  <a:close/>
                  <a:moveTo>
                    <a:pt x="387" y="50"/>
                  </a:moveTo>
                  <a:lnTo>
                    <a:pt x="357" y="80"/>
                  </a:lnTo>
                  <a:lnTo>
                    <a:pt x="357" y="80"/>
                  </a:lnTo>
                  <a:lnTo>
                    <a:pt x="360" y="86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98" y="56"/>
                  </a:lnTo>
                  <a:lnTo>
                    <a:pt x="387" y="50"/>
                  </a:lnTo>
                  <a:close/>
                  <a:moveTo>
                    <a:pt x="170" y="46"/>
                  </a:moveTo>
                  <a:lnTo>
                    <a:pt x="87" y="127"/>
                  </a:lnTo>
                  <a:lnTo>
                    <a:pt x="87" y="127"/>
                  </a:lnTo>
                  <a:lnTo>
                    <a:pt x="14" y="200"/>
                  </a:lnTo>
                  <a:lnTo>
                    <a:pt x="11" y="220"/>
                  </a:lnTo>
                  <a:lnTo>
                    <a:pt x="95" y="136"/>
                  </a:lnTo>
                  <a:lnTo>
                    <a:pt x="95" y="135"/>
                  </a:lnTo>
                  <a:lnTo>
                    <a:pt x="95" y="135"/>
                  </a:lnTo>
                  <a:lnTo>
                    <a:pt x="141" y="90"/>
                  </a:lnTo>
                  <a:lnTo>
                    <a:pt x="149" y="77"/>
                  </a:lnTo>
                  <a:lnTo>
                    <a:pt x="158" y="68"/>
                  </a:lnTo>
                  <a:lnTo>
                    <a:pt x="166" y="62"/>
                  </a:lnTo>
                  <a:lnTo>
                    <a:pt x="166" y="56"/>
                  </a:lnTo>
                  <a:lnTo>
                    <a:pt x="167" y="51"/>
                  </a:lnTo>
                  <a:lnTo>
                    <a:pt x="170" y="46"/>
                  </a:lnTo>
                  <a:close/>
                  <a:moveTo>
                    <a:pt x="374" y="42"/>
                  </a:moveTo>
                  <a:lnTo>
                    <a:pt x="352" y="64"/>
                  </a:lnTo>
                  <a:lnTo>
                    <a:pt x="353" y="68"/>
                  </a:lnTo>
                  <a:lnTo>
                    <a:pt x="356" y="76"/>
                  </a:lnTo>
                  <a:lnTo>
                    <a:pt x="385" y="47"/>
                  </a:lnTo>
                  <a:lnTo>
                    <a:pt x="374" y="42"/>
                  </a:lnTo>
                  <a:close/>
                  <a:moveTo>
                    <a:pt x="360" y="34"/>
                  </a:moveTo>
                  <a:lnTo>
                    <a:pt x="343" y="50"/>
                  </a:lnTo>
                  <a:lnTo>
                    <a:pt x="343" y="50"/>
                  </a:lnTo>
                  <a:lnTo>
                    <a:pt x="349" y="60"/>
                  </a:lnTo>
                  <a:lnTo>
                    <a:pt x="370" y="39"/>
                  </a:lnTo>
                  <a:lnTo>
                    <a:pt x="360" y="34"/>
                  </a:lnTo>
                  <a:close/>
                  <a:moveTo>
                    <a:pt x="158" y="29"/>
                  </a:moveTo>
                  <a:lnTo>
                    <a:pt x="154" y="30"/>
                  </a:lnTo>
                  <a:lnTo>
                    <a:pt x="124" y="46"/>
                  </a:lnTo>
                  <a:lnTo>
                    <a:pt x="65" y="105"/>
                  </a:lnTo>
                  <a:lnTo>
                    <a:pt x="65" y="105"/>
                  </a:lnTo>
                  <a:lnTo>
                    <a:pt x="65" y="106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27" y="160"/>
                  </a:lnTo>
                  <a:lnTo>
                    <a:pt x="73" y="114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158" y="29"/>
                  </a:lnTo>
                  <a:close/>
                  <a:moveTo>
                    <a:pt x="344" y="28"/>
                  </a:moveTo>
                  <a:lnTo>
                    <a:pt x="334" y="38"/>
                  </a:lnTo>
                  <a:lnTo>
                    <a:pt x="340" y="46"/>
                  </a:lnTo>
                  <a:lnTo>
                    <a:pt x="356" y="31"/>
                  </a:lnTo>
                  <a:lnTo>
                    <a:pt x="344" y="28"/>
                  </a:lnTo>
                  <a:close/>
                  <a:moveTo>
                    <a:pt x="264" y="22"/>
                  </a:moveTo>
                  <a:lnTo>
                    <a:pt x="241" y="24"/>
                  </a:lnTo>
                  <a:lnTo>
                    <a:pt x="214" y="29"/>
                  </a:lnTo>
                  <a:lnTo>
                    <a:pt x="214" y="29"/>
                  </a:lnTo>
                  <a:lnTo>
                    <a:pt x="212" y="30"/>
                  </a:lnTo>
                  <a:lnTo>
                    <a:pt x="204" y="31"/>
                  </a:lnTo>
                  <a:lnTo>
                    <a:pt x="195" y="35"/>
                  </a:lnTo>
                  <a:lnTo>
                    <a:pt x="186" y="41"/>
                  </a:lnTo>
                  <a:lnTo>
                    <a:pt x="178" y="48"/>
                  </a:lnTo>
                  <a:lnTo>
                    <a:pt x="175" y="54"/>
                  </a:lnTo>
                  <a:lnTo>
                    <a:pt x="175" y="59"/>
                  </a:lnTo>
                  <a:lnTo>
                    <a:pt x="175" y="64"/>
                  </a:lnTo>
                  <a:lnTo>
                    <a:pt x="176" y="67"/>
                  </a:lnTo>
                  <a:lnTo>
                    <a:pt x="173" y="68"/>
                  </a:lnTo>
                  <a:lnTo>
                    <a:pt x="170" y="69"/>
                  </a:lnTo>
                  <a:lnTo>
                    <a:pt x="165" y="73"/>
                  </a:lnTo>
                  <a:lnTo>
                    <a:pt x="159" y="79"/>
                  </a:lnTo>
                  <a:lnTo>
                    <a:pt x="153" y="85"/>
                  </a:lnTo>
                  <a:lnTo>
                    <a:pt x="149" y="96"/>
                  </a:lnTo>
                  <a:lnTo>
                    <a:pt x="146" y="107"/>
                  </a:lnTo>
                  <a:lnTo>
                    <a:pt x="150" y="122"/>
                  </a:lnTo>
                  <a:lnTo>
                    <a:pt x="153" y="128"/>
                  </a:lnTo>
                  <a:lnTo>
                    <a:pt x="157" y="138"/>
                  </a:lnTo>
                  <a:lnTo>
                    <a:pt x="161" y="148"/>
                  </a:lnTo>
                  <a:lnTo>
                    <a:pt x="163" y="156"/>
                  </a:lnTo>
                  <a:lnTo>
                    <a:pt x="169" y="149"/>
                  </a:lnTo>
                  <a:lnTo>
                    <a:pt x="175" y="138"/>
                  </a:lnTo>
                  <a:lnTo>
                    <a:pt x="180" y="123"/>
                  </a:lnTo>
                  <a:lnTo>
                    <a:pt x="183" y="103"/>
                  </a:lnTo>
                  <a:lnTo>
                    <a:pt x="184" y="89"/>
                  </a:lnTo>
                  <a:lnTo>
                    <a:pt x="191" y="101"/>
                  </a:lnTo>
                  <a:lnTo>
                    <a:pt x="193" y="102"/>
                  </a:lnTo>
                  <a:lnTo>
                    <a:pt x="197" y="109"/>
                  </a:lnTo>
                  <a:lnTo>
                    <a:pt x="205" y="115"/>
                  </a:lnTo>
                  <a:lnTo>
                    <a:pt x="216" y="124"/>
                  </a:lnTo>
                  <a:lnTo>
                    <a:pt x="229" y="135"/>
                  </a:lnTo>
                  <a:lnTo>
                    <a:pt x="243" y="143"/>
                  </a:lnTo>
                  <a:lnTo>
                    <a:pt x="263" y="149"/>
                  </a:lnTo>
                  <a:lnTo>
                    <a:pt x="285" y="155"/>
                  </a:lnTo>
                  <a:lnTo>
                    <a:pt x="311" y="157"/>
                  </a:lnTo>
                  <a:lnTo>
                    <a:pt x="341" y="155"/>
                  </a:lnTo>
                  <a:lnTo>
                    <a:pt x="341" y="153"/>
                  </a:lnTo>
                  <a:lnTo>
                    <a:pt x="341" y="153"/>
                  </a:lnTo>
                  <a:lnTo>
                    <a:pt x="341" y="153"/>
                  </a:lnTo>
                  <a:lnTo>
                    <a:pt x="341" y="151"/>
                  </a:lnTo>
                  <a:lnTo>
                    <a:pt x="344" y="145"/>
                  </a:lnTo>
                  <a:lnTo>
                    <a:pt x="348" y="138"/>
                  </a:lnTo>
                  <a:lnTo>
                    <a:pt x="351" y="131"/>
                  </a:lnTo>
                  <a:lnTo>
                    <a:pt x="353" y="126"/>
                  </a:lnTo>
                  <a:lnTo>
                    <a:pt x="354" y="119"/>
                  </a:lnTo>
                  <a:lnTo>
                    <a:pt x="353" y="106"/>
                  </a:lnTo>
                  <a:lnTo>
                    <a:pt x="351" y="90"/>
                  </a:lnTo>
                  <a:lnTo>
                    <a:pt x="345" y="72"/>
                  </a:lnTo>
                  <a:lnTo>
                    <a:pt x="335" y="54"/>
                  </a:lnTo>
                  <a:lnTo>
                    <a:pt x="322" y="39"/>
                  </a:lnTo>
                  <a:lnTo>
                    <a:pt x="305" y="30"/>
                  </a:lnTo>
                  <a:lnTo>
                    <a:pt x="286" y="24"/>
                  </a:lnTo>
                  <a:lnTo>
                    <a:pt x="264" y="22"/>
                  </a:lnTo>
                  <a:close/>
                  <a:moveTo>
                    <a:pt x="328" y="21"/>
                  </a:moveTo>
                  <a:lnTo>
                    <a:pt x="320" y="28"/>
                  </a:lnTo>
                  <a:lnTo>
                    <a:pt x="330" y="35"/>
                  </a:lnTo>
                  <a:lnTo>
                    <a:pt x="340" y="25"/>
                  </a:lnTo>
                  <a:lnTo>
                    <a:pt x="328" y="21"/>
                  </a:lnTo>
                  <a:close/>
                  <a:moveTo>
                    <a:pt x="192" y="17"/>
                  </a:moveTo>
                  <a:lnTo>
                    <a:pt x="167" y="25"/>
                  </a:lnTo>
                  <a:lnTo>
                    <a:pt x="77" y="117"/>
                  </a:lnTo>
                  <a:lnTo>
                    <a:pt x="76" y="117"/>
                  </a:lnTo>
                  <a:lnTo>
                    <a:pt x="25" y="169"/>
                  </a:lnTo>
                  <a:lnTo>
                    <a:pt x="15" y="192"/>
                  </a:lnTo>
                  <a:lnTo>
                    <a:pt x="15" y="192"/>
                  </a:lnTo>
                  <a:lnTo>
                    <a:pt x="83" y="124"/>
                  </a:lnTo>
                  <a:lnTo>
                    <a:pt x="85" y="124"/>
                  </a:lnTo>
                  <a:lnTo>
                    <a:pt x="85" y="124"/>
                  </a:lnTo>
                  <a:lnTo>
                    <a:pt x="192" y="17"/>
                  </a:lnTo>
                  <a:close/>
                  <a:moveTo>
                    <a:pt x="310" y="16"/>
                  </a:moveTo>
                  <a:lnTo>
                    <a:pt x="306" y="21"/>
                  </a:lnTo>
                  <a:lnTo>
                    <a:pt x="311" y="24"/>
                  </a:lnTo>
                  <a:lnTo>
                    <a:pt x="317" y="26"/>
                  </a:lnTo>
                  <a:lnTo>
                    <a:pt x="323" y="20"/>
                  </a:lnTo>
                  <a:lnTo>
                    <a:pt x="310" y="16"/>
                  </a:lnTo>
                  <a:close/>
                  <a:moveTo>
                    <a:pt x="292" y="12"/>
                  </a:moveTo>
                  <a:lnTo>
                    <a:pt x="289" y="16"/>
                  </a:lnTo>
                  <a:lnTo>
                    <a:pt x="296" y="17"/>
                  </a:lnTo>
                  <a:lnTo>
                    <a:pt x="301" y="18"/>
                  </a:lnTo>
                  <a:lnTo>
                    <a:pt x="305" y="14"/>
                  </a:lnTo>
                  <a:lnTo>
                    <a:pt x="292" y="12"/>
                  </a:lnTo>
                  <a:close/>
                  <a:moveTo>
                    <a:pt x="220" y="12"/>
                  </a:moveTo>
                  <a:lnTo>
                    <a:pt x="200" y="14"/>
                  </a:lnTo>
                  <a:lnTo>
                    <a:pt x="199" y="16"/>
                  </a:lnTo>
                  <a:lnTo>
                    <a:pt x="199" y="16"/>
                  </a:lnTo>
                  <a:lnTo>
                    <a:pt x="183" y="31"/>
                  </a:lnTo>
                  <a:lnTo>
                    <a:pt x="193" y="26"/>
                  </a:lnTo>
                  <a:lnTo>
                    <a:pt x="204" y="22"/>
                  </a:lnTo>
                  <a:lnTo>
                    <a:pt x="210" y="21"/>
                  </a:lnTo>
                  <a:lnTo>
                    <a:pt x="210" y="21"/>
                  </a:lnTo>
                  <a:lnTo>
                    <a:pt x="220" y="12"/>
                  </a:lnTo>
                  <a:close/>
                  <a:moveTo>
                    <a:pt x="272" y="11"/>
                  </a:moveTo>
                  <a:lnTo>
                    <a:pt x="269" y="13"/>
                  </a:lnTo>
                  <a:lnTo>
                    <a:pt x="276" y="13"/>
                  </a:lnTo>
                  <a:lnTo>
                    <a:pt x="284" y="14"/>
                  </a:lnTo>
                  <a:lnTo>
                    <a:pt x="286" y="12"/>
                  </a:lnTo>
                  <a:lnTo>
                    <a:pt x="272" y="11"/>
                  </a:lnTo>
                  <a:close/>
                  <a:moveTo>
                    <a:pt x="243" y="11"/>
                  </a:moveTo>
                  <a:lnTo>
                    <a:pt x="226" y="11"/>
                  </a:lnTo>
                  <a:lnTo>
                    <a:pt x="218" y="18"/>
                  </a:lnTo>
                  <a:lnTo>
                    <a:pt x="212" y="20"/>
                  </a:lnTo>
                  <a:lnTo>
                    <a:pt x="238" y="14"/>
                  </a:lnTo>
                  <a:lnTo>
                    <a:pt x="238" y="14"/>
                  </a:lnTo>
                  <a:lnTo>
                    <a:pt x="243" y="11"/>
                  </a:lnTo>
                  <a:close/>
                  <a:moveTo>
                    <a:pt x="252" y="9"/>
                  </a:moveTo>
                  <a:lnTo>
                    <a:pt x="250" y="9"/>
                  </a:lnTo>
                  <a:lnTo>
                    <a:pt x="246" y="14"/>
                  </a:lnTo>
                  <a:lnTo>
                    <a:pt x="255" y="13"/>
                  </a:lnTo>
                  <a:lnTo>
                    <a:pt x="264" y="13"/>
                  </a:lnTo>
                  <a:lnTo>
                    <a:pt x="263" y="13"/>
                  </a:lnTo>
                  <a:lnTo>
                    <a:pt x="265" y="9"/>
                  </a:lnTo>
                  <a:lnTo>
                    <a:pt x="252" y="9"/>
                  </a:lnTo>
                  <a:close/>
                  <a:moveTo>
                    <a:pt x="252" y="0"/>
                  </a:moveTo>
                  <a:lnTo>
                    <a:pt x="298" y="4"/>
                  </a:lnTo>
                  <a:lnTo>
                    <a:pt x="341" y="16"/>
                  </a:lnTo>
                  <a:lnTo>
                    <a:pt x="381" y="35"/>
                  </a:lnTo>
                  <a:lnTo>
                    <a:pt x="416" y="60"/>
                  </a:lnTo>
                  <a:lnTo>
                    <a:pt x="446" y="90"/>
                  </a:lnTo>
                  <a:lnTo>
                    <a:pt x="471" y="126"/>
                  </a:lnTo>
                  <a:lnTo>
                    <a:pt x="491" y="165"/>
                  </a:lnTo>
                  <a:lnTo>
                    <a:pt x="502" y="208"/>
                  </a:lnTo>
                  <a:lnTo>
                    <a:pt x="506" y="254"/>
                  </a:lnTo>
                  <a:lnTo>
                    <a:pt x="502" y="295"/>
                  </a:lnTo>
                  <a:lnTo>
                    <a:pt x="493" y="334"/>
                  </a:lnTo>
                  <a:lnTo>
                    <a:pt x="478" y="371"/>
                  </a:lnTo>
                  <a:lnTo>
                    <a:pt x="457" y="405"/>
                  </a:lnTo>
                  <a:lnTo>
                    <a:pt x="457" y="405"/>
                  </a:lnTo>
                  <a:lnTo>
                    <a:pt x="455" y="406"/>
                  </a:lnTo>
                  <a:lnTo>
                    <a:pt x="430" y="435"/>
                  </a:lnTo>
                  <a:lnTo>
                    <a:pt x="400" y="460"/>
                  </a:lnTo>
                  <a:lnTo>
                    <a:pt x="368" y="479"/>
                  </a:lnTo>
                  <a:lnTo>
                    <a:pt x="339" y="492"/>
                  </a:lnTo>
                  <a:lnTo>
                    <a:pt x="309" y="500"/>
                  </a:lnTo>
                  <a:lnTo>
                    <a:pt x="279" y="505"/>
                  </a:lnTo>
                  <a:lnTo>
                    <a:pt x="279" y="505"/>
                  </a:lnTo>
                  <a:lnTo>
                    <a:pt x="273" y="507"/>
                  </a:lnTo>
                  <a:lnTo>
                    <a:pt x="271" y="507"/>
                  </a:lnTo>
                  <a:lnTo>
                    <a:pt x="267" y="507"/>
                  </a:lnTo>
                  <a:lnTo>
                    <a:pt x="263" y="507"/>
                  </a:lnTo>
                  <a:lnTo>
                    <a:pt x="260" y="507"/>
                  </a:lnTo>
                  <a:lnTo>
                    <a:pt x="252" y="507"/>
                  </a:lnTo>
                  <a:lnTo>
                    <a:pt x="246" y="507"/>
                  </a:lnTo>
                  <a:lnTo>
                    <a:pt x="243" y="507"/>
                  </a:lnTo>
                  <a:lnTo>
                    <a:pt x="238" y="507"/>
                  </a:lnTo>
                  <a:lnTo>
                    <a:pt x="237" y="507"/>
                  </a:lnTo>
                  <a:lnTo>
                    <a:pt x="230" y="505"/>
                  </a:lnTo>
                  <a:lnTo>
                    <a:pt x="230" y="505"/>
                  </a:lnTo>
                  <a:lnTo>
                    <a:pt x="186" y="498"/>
                  </a:lnTo>
                  <a:lnTo>
                    <a:pt x="186" y="498"/>
                  </a:lnTo>
                  <a:lnTo>
                    <a:pt x="178" y="496"/>
                  </a:lnTo>
                  <a:lnTo>
                    <a:pt x="178" y="496"/>
                  </a:lnTo>
                  <a:lnTo>
                    <a:pt x="171" y="494"/>
                  </a:lnTo>
                  <a:lnTo>
                    <a:pt x="166" y="492"/>
                  </a:lnTo>
                  <a:lnTo>
                    <a:pt x="166" y="491"/>
                  </a:lnTo>
                  <a:lnTo>
                    <a:pt x="136" y="479"/>
                  </a:lnTo>
                  <a:lnTo>
                    <a:pt x="103" y="458"/>
                  </a:lnTo>
                  <a:lnTo>
                    <a:pt x="73" y="433"/>
                  </a:lnTo>
                  <a:lnTo>
                    <a:pt x="48" y="403"/>
                  </a:lnTo>
                  <a:lnTo>
                    <a:pt x="47" y="402"/>
                  </a:lnTo>
                  <a:lnTo>
                    <a:pt x="47" y="402"/>
                  </a:lnTo>
                  <a:lnTo>
                    <a:pt x="27" y="369"/>
                  </a:lnTo>
                  <a:lnTo>
                    <a:pt x="11" y="333"/>
                  </a:lnTo>
                  <a:lnTo>
                    <a:pt x="2" y="295"/>
                  </a:lnTo>
                  <a:lnTo>
                    <a:pt x="0" y="254"/>
                  </a:lnTo>
                  <a:lnTo>
                    <a:pt x="4" y="208"/>
                  </a:lnTo>
                  <a:lnTo>
                    <a:pt x="15" y="165"/>
                  </a:lnTo>
                  <a:lnTo>
                    <a:pt x="34" y="126"/>
                  </a:lnTo>
                  <a:lnTo>
                    <a:pt x="59" y="90"/>
                  </a:lnTo>
                  <a:lnTo>
                    <a:pt x="90" y="60"/>
                  </a:lnTo>
                  <a:lnTo>
                    <a:pt x="125" y="35"/>
                  </a:lnTo>
                  <a:lnTo>
                    <a:pt x="165" y="16"/>
                  </a:lnTo>
                  <a:lnTo>
                    <a:pt x="207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000024"/>
            </a:solidFill>
            <a:ln w="0">
              <a:solidFill>
                <a:srgbClr val="00002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138">
              <a:extLst>
                <a:ext uri="{FF2B5EF4-FFF2-40B4-BE49-F238E27FC236}">
                  <a16:creationId xmlns:a16="http://schemas.microsoft.com/office/drawing/2014/main" id="{B361568E-62E9-A3B0-F5EE-13E953738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025" y="2254151"/>
              <a:ext cx="101600" cy="12700"/>
            </a:xfrm>
            <a:prstGeom prst="rect">
              <a:avLst/>
            </a:prstGeom>
            <a:solidFill>
              <a:srgbClr val="000024"/>
            </a:solidFill>
            <a:ln w="0">
              <a:solidFill>
                <a:srgbClr val="00002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C793BF-AA4C-E850-5F72-0503409CC76B}"/>
              </a:ext>
            </a:extLst>
          </p:cNvPr>
          <p:cNvGrpSpPr/>
          <p:nvPr/>
        </p:nvGrpSpPr>
        <p:grpSpPr>
          <a:xfrm>
            <a:off x="1388061" y="4835307"/>
            <a:ext cx="1279426" cy="1281955"/>
            <a:chOff x="1739900" y="1560414"/>
            <a:chExt cx="803275" cy="804863"/>
          </a:xfrm>
        </p:grpSpPr>
        <p:sp>
          <p:nvSpPr>
            <p:cNvPr id="16" name="Freeform 137">
              <a:extLst>
                <a:ext uri="{FF2B5EF4-FFF2-40B4-BE49-F238E27FC236}">
                  <a16:creationId xmlns:a16="http://schemas.microsoft.com/office/drawing/2014/main" id="{7EB95FB0-C16D-13FE-9FE0-00E1362F4F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900" y="1560414"/>
              <a:ext cx="803275" cy="804863"/>
            </a:xfrm>
            <a:custGeom>
              <a:avLst/>
              <a:gdLst>
                <a:gd name="T0" fmla="*/ 264 w 506"/>
                <a:gd name="T1" fmla="*/ 456 h 507"/>
                <a:gd name="T2" fmla="*/ 455 w 506"/>
                <a:gd name="T3" fmla="*/ 384 h 507"/>
                <a:gd name="T4" fmla="*/ 262 w 506"/>
                <a:gd name="T5" fmla="*/ 355 h 507"/>
                <a:gd name="T6" fmla="*/ 245 w 506"/>
                <a:gd name="T7" fmla="*/ 347 h 507"/>
                <a:gd name="T8" fmla="*/ 47 w 506"/>
                <a:gd name="T9" fmla="*/ 340 h 507"/>
                <a:gd name="T10" fmla="*/ 55 w 506"/>
                <a:gd name="T11" fmla="*/ 338 h 507"/>
                <a:gd name="T12" fmla="*/ 69 w 506"/>
                <a:gd name="T13" fmla="*/ 319 h 507"/>
                <a:gd name="T14" fmla="*/ 246 w 506"/>
                <a:gd name="T15" fmla="*/ 339 h 507"/>
                <a:gd name="T16" fmla="*/ 248 w 506"/>
                <a:gd name="T17" fmla="*/ 310 h 507"/>
                <a:gd name="T18" fmla="*/ 457 w 506"/>
                <a:gd name="T19" fmla="*/ 347 h 507"/>
                <a:gd name="T20" fmla="*/ 273 w 506"/>
                <a:gd name="T21" fmla="*/ 314 h 507"/>
                <a:gd name="T22" fmla="*/ 226 w 506"/>
                <a:gd name="T23" fmla="*/ 325 h 507"/>
                <a:gd name="T24" fmla="*/ 87 w 506"/>
                <a:gd name="T25" fmla="*/ 325 h 507"/>
                <a:gd name="T26" fmla="*/ 241 w 506"/>
                <a:gd name="T27" fmla="*/ 466 h 507"/>
                <a:gd name="T28" fmla="*/ 288 w 506"/>
                <a:gd name="T29" fmla="*/ 388 h 507"/>
                <a:gd name="T30" fmla="*/ 392 w 506"/>
                <a:gd name="T31" fmla="*/ 431 h 507"/>
                <a:gd name="T32" fmla="*/ 447 w 506"/>
                <a:gd name="T33" fmla="*/ 347 h 507"/>
                <a:gd name="T34" fmla="*/ 381 w 506"/>
                <a:gd name="T35" fmla="*/ 306 h 507"/>
                <a:gd name="T36" fmla="*/ 485 w 506"/>
                <a:gd name="T37" fmla="*/ 304 h 507"/>
                <a:gd name="T38" fmla="*/ 210 w 506"/>
                <a:gd name="T39" fmla="*/ 276 h 507"/>
                <a:gd name="T40" fmla="*/ 314 w 506"/>
                <a:gd name="T41" fmla="*/ 261 h 507"/>
                <a:gd name="T42" fmla="*/ 497 w 506"/>
                <a:gd name="T43" fmla="*/ 253 h 507"/>
                <a:gd name="T44" fmla="*/ 455 w 506"/>
                <a:gd name="T45" fmla="*/ 272 h 507"/>
                <a:gd name="T46" fmla="*/ 108 w 506"/>
                <a:gd name="T47" fmla="*/ 301 h 507"/>
                <a:gd name="T48" fmla="*/ 60 w 506"/>
                <a:gd name="T49" fmla="*/ 313 h 507"/>
                <a:gd name="T50" fmla="*/ 43 w 506"/>
                <a:gd name="T51" fmla="*/ 306 h 507"/>
                <a:gd name="T52" fmla="*/ 398 w 506"/>
                <a:gd name="T53" fmla="*/ 301 h 507"/>
                <a:gd name="T54" fmla="*/ 39 w 506"/>
                <a:gd name="T55" fmla="*/ 304 h 507"/>
                <a:gd name="T56" fmla="*/ 484 w 506"/>
                <a:gd name="T57" fmla="*/ 177 h 507"/>
                <a:gd name="T58" fmla="*/ 140 w 506"/>
                <a:gd name="T59" fmla="*/ 181 h 507"/>
                <a:gd name="T60" fmla="*/ 419 w 506"/>
                <a:gd name="T61" fmla="*/ 236 h 507"/>
                <a:gd name="T62" fmla="*/ 353 w 506"/>
                <a:gd name="T63" fmla="*/ 165 h 507"/>
                <a:gd name="T64" fmla="*/ 159 w 506"/>
                <a:gd name="T65" fmla="*/ 179 h 507"/>
                <a:gd name="T66" fmla="*/ 408 w 506"/>
                <a:gd name="T67" fmla="*/ 224 h 507"/>
                <a:gd name="T68" fmla="*/ 17 w 506"/>
                <a:gd name="T69" fmla="*/ 280 h 507"/>
                <a:gd name="T70" fmla="*/ 396 w 506"/>
                <a:gd name="T71" fmla="*/ 213 h 507"/>
                <a:gd name="T72" fmla="*/ 141 w 506"/>
                <a:gd name="T73" fmla="*/ 124 h 507"/>
                <a:gd name="T74" fmla="*/ 455 w 506"/>
                <a:gd name="T75" fmla="*/ 117 h 507"/>
                <a:gd name="T76" fmla="*/ 271 w 506"/>
                <a:gd name="T77" fmla="*/ 276 h 507"/>
                <a:gd name="T78" fmla="*/ 199 w 506"/>
                <a:gd name="T79" fmla="*/ 123 h 507"/>
                <a:gd name="T80" fmla="*/ 374 w 506"/>
                <a:gd name="T81" fmla="*/ 191 h 507"/>
                <a:gd name="T82" fmla="*/ 138 w 506"/>
                <a:gd name="T83" fmla="*/ 114 h 507"/>
                <a:gd name="T84" fmla="*/ 436 w 506"/>
                <a:gd name="T85" fmla="*/ 92 h 507"/>
                <a:gd name="T86" fmla="*/ 361 w 506"/>
                <a:gd name="T87" fmla="*/ 131 h 507"/>
                <a:gd name="T88" fmla="*/ 364 w 506"/>
                <a:gd name="T89" fmla="*/ 113 h 507"/>
                <a:gd name="T90" fmla="*/ 360 w 506"/>
                <a:gd name="T91" fmla="*/ 86 h 507"/>
                <a:gd name="T92" fmla="*/ 141 w 506"/>
                <a:gd name="T93" fmla="*/ 90 h 507"/>
                <a:gd name="T94" fmla="*/ 360 w 506"/>
                <a:gd name="T95" fmla="*/ 34 h 507"/>
                <a:gd name="T96" fmla="*/ 44 w 506"/>
                <a:gd name="T97" fmla="*/ 126 h 507"/>
                <a:gd name="T98" fmla="*/ 214 w 506"/>
                <a:gd name="T99" fmla="*/ 29 h 507"/>
                <a:gd name="T100" fmla="*/ 165 w 506"/>
                <a:gd name="T101" fmla="*/ 73 h 507"/>
                <a:gd name="T102" fmla="*/ 183 w 506"/>
                <a:gd name="T103" fmla="*/ 103 h 507"/>
                <a:gd name="T104" fmla="*/ 341 w 506"/>
                <a:gd name="T105" fmla="*/ 153 h 507"/>
                <a:gd name="T106" fmla="*/ 322 w 506"/>
                <a:gd name="T107" fmla="*/ 39 h 507"/>
                <a:gd name="T108" fmla="*/ 25 w 506"/>
                <a:gd name="T109" fmla="*/ 169 h 507"/>
                <a:gd name="T110" fmla="*/ 292 w 506"/>
                <a:gd name="T111" fmla="*/ 12 h 507"/>
                <a:gd name="T112" fmla="*/ 210 w 506"/>
                <a:gd name="T113" fmla="*/ 21 h 507"/>
                <a:gd name="T114" fmla="*/ 238 w 506"/>
                <a:gd name="T115" fmla="*/ 14 h 507"/>
                <a:gd name="T116" fmla="*/ 341 w 506"/>
                <a:gd name="T117" fmla="*/ 16 h 507"/>
                <a:gd name="T118" fmla="*/ 455 w 506"/>
                <a:gd name="T119" fmla="*/ 406 h 507"/>
                <a:gd name="T120" fmla="*/ 252 w 506"/>
                <a:gd name="T121" fmla="*/ 507 h 507"/>
                <a:gd name="T122" fmla="*/ 166 w 506"/>
                <a:gd name="T123" fmla="*/ 491 h 507"/>
                <a:gd name="T124" fmla="*/ 34 w 506"/>
                <a:gd name="T125" fmla="*/ 12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" h="507">
                  <a:moveTo>
                    <a:pt x="260" y="486"/>
                  </a:moveTo>
                  <a:lnTo>
                    <a:pt x="252" y="490"/>
                  </a:lnTo>
                  <a:lnTo>
                    <a:pt x="252" y="498"/>
                  </a:lnTo>
                  <a:lnTo>
                    <a:pt x="259" y="498"/>
                  </a:lnTo>
                  <a:lnTo>
                    <a:pt x="259" y="498"/>
                  </a:lnTo>
                  <a:lnTo>
                    <a:pt x="260" y="492"/>
                  </a:lnTo>
                  <a:lnTo>
                    <a:pt x="260" y="486"/>
                  </a:lnTo>
                  <a:close/>
                  <a:moveTo>
                    <a:pt x="264" y="456"/>
                  </a:moveTo>
                  <a:lnTo>
                    <a:pt x="250" y="465"/>
                  </a:lnTo>
                  <a:lnTo>
                    <a:pt x="251" y="480"/>
                  </a:lnTo>
                  <a:lnTo>
                    <a:pt x="262" y="474"/>
                  </a:lnTo>
                  <a:lnTo>
                    <a:pt x="263" y="466"/>
                  </a:lnTo>
                  <a:lnTo>
                    <a:pt x="264" y="456"/>
                  </a:lnTo>
                  <a:close/>
                  <a:moveTo>
                    <a:pt x="269" y="423"/>
                  </a:moveTo>
                  <a:lnTo>
                    <a:pt x="245" y="439"/>
                  </a:lnTo>
                  <a:lnTo>
                    <a:pt x="248" y="456"/>
                  </a:lnTo>
                  <a:lnTo>
                    <a:pt x="265" y="445"/>
                  </a:lnTo>
                  <a:lnTo>
                    <a:pt x="269" y="423"/>
                  </a:lnTo>
                  <a:close/>
                  <a:moveTo>
                    <a:pt x="276" y="393"/>
                  </a:moveTo>
                  <a:lnTo>
                    <a:pt x="238" y="415"/>
                  </a:lnTo>
                  <a:lnTo>
                    <a:pt x="242" y="429"/>
                  </a:lnTo>
                  <a:lnTo>
                    <a:pt x="272" y="411"/>
                  </a:lnTo>
                  <a:lnTo>
                    <a:pt x="276" y="395"/>
                  </a:lnTo>
                  <a:lnTo>
                    <a:pt x="276" y="393"/>
                  </a:lnTo>
                  <a:close/>
                  <a:moveTo>
                    <a:pt x="466" y="374"/>
                  </a:moveTo>
                  <a:lnTo>
                    <a:pt x="455" y="384"/>
                  </a:lnTo>
                  <a:lnTo>
                    <a:pt x="455" y="389"/>
                  </a:lnTo>
                  <a:lnTo>
                    <a:pt x="466" y="374"/>
                  </a:lnTo>
                  <a:close/>
                  <a:moveTo>
                    <a:pt x="268" y="373"/>
                  </a:moveTo>
                  <a:lnTo>
                    <a:pt x="230" y="395"/>
                  </a:lnTo>
                  <a:lnTo>
                    <a:pt x="234" y="406"/>
                  </a:lnTo>
                  <a:lnTo>
                    <a:pt x="272" y="385"/>
                  </a:lnTo>
                  <a:lnTo>
                    <a:pt x="268" y="373"/>
                  </a:lnTo>
                  <a:close/>
                  <a:moveTo>
                    <a:pt x="47" y="368"/>
                  </a:moveTo>
                  <a:lnTo>
                    <a:pt x="42" y="374"/>
                  </a:lnTo>
                  <a:lnTo>
                    <a:pt x="47" y="385"/>
                  </a:lnTo>
                  <a:lnTo>
                    <a:pt x="47" y="384"/>
                  </a:lnTo>
                  <a:lnTo>
                    <a:pt x="47" y="368"/>
                  </a:lnTo>
                  <a:close/>
                  <a:moveTo>
                    <a:pt x="262" y="355"/>
                  </a:moveTo>
                  <a:lnTo>
                    <a:pt x="234" y="368"/>
                  </a:lnTo>
                  <a:lnTo>
                    <a:pt x="227" y="386"/>
                  </a:lnTo>
                  <a:lnTo>
                    <a:pt x="265" y="364"/>
                  </a:lnTo>
                  <a:lnTo>
                    <a:pt x="262" y="355"/>
                  </a:lnTo>
                  <a:close/>
                  <a:moveTo>
                    <a:pt x="47" y="347"/>
                  </a:moveTo>
                  <a:lnTo>
                    <a:pt x="32" y="360"/>
                  </a:lnTo>
                  <a:lnTo>
                    <a:pt x="39" y="371"/>
                  </a:lnTo>
                  <a:lnTo>
                    <a:pt x="47" y="363"/>
                  </a:lnTo>
                  <a:lnTo>
                    <a:pt x="47" y="347"/>
                  </a:lnTo>
                  <a:close/>
                  <a:moveTo>
                    <a:pt x="258" y="344"/>
                  </a:moveTo>
                  <a:lnTo>
                    <a:pt x="254" y="347"/>
                  </a:lnTo>
                  <a:lnTo>
                    <a:pt x="248" y="348"/>
                  </a:lnTo>
                  <a:lnTo>
                    <a:pt x="245" y="347"/>
                  </a:lnTo>
                  <a:lnTo>
                    <a:pt x="241" y="346"/>
                  </a:lnTo>
                  <a:lnTo>
                    <a:pt x="238" y="356"/>
                  </a:lnTo>
                  <a:lnTo>
                    <a:pt x="258" y="346"/>
                  </a:lnTo>
                  <a:lnTo>
                    <a:pt x="258" y="344"/>
                  </a:lnTo>
                  <a:close/>
                  <a:moveTo>
                    <a:pt x="484" y="334"/>
                  </a:moveTo>
                  <a:lnTo>
                    <a:pt x="457" y="361"/>
                  </a:lnTo>
                  <a:lnTo>
                    <a:pt x="457" y="377"/>
                  </a:lnTo>
                  <a:lnTo>
                    <a:pt x="472" y="361"/>
                  </a:lnTo>
                  <a:lnTo>
                    <a:pt x="484" y="334"/>
                  </a:lnTo>
                  <a:close/>
                  <a:moveTo>
                    <a:pt x="51" y="321"/>
                  </a:moveTo>
                  <a:lnTo>
                    <a:pt x="26" y="346"/>
                  </a:lnTo>
                  <a:lnTo>
                    <a:pt x="31" y="356"/>
                  </a:lnTo>
                  <a:lnTo>
                    <a:pt x="47" y="340"/>
                  </a:lnTo>
                  <a:lnTo>
                    <a:pt x="46" y="338"/>
                  </a:lnTo>
                  <a:lnTo>
                    <a:pt x="46" y="335"/>
                  </a:lnTo>
                  <a:lnTo>
                    <a:pt x="47" y="330"/>
                  </a:lnTo>
                  <a:lnTo>
                    <a:pt x="48" y="325"/>
                  </a:lnTo>
                  <a:lnTo>
                    <a:pt x="51" y="321"/>
                  </a:lnTo>
                  <a:close/>
                  <a:moveTo>
                    <a:pt x="69" y="319"/>
                  </a:moveTo>
                  <a:lnTo>
                    <a:pt x="65" y="321"/>
                  </a:lnTo>
                  <a:lnTo>
                    <a:pt x="63" y="322"/>
                  </a:lnTo>
                  <a:lnTo>
                    <a:pt x="60" y="323"/>
                  </a:lnTo>
                  <a:lnTo>
                    <a:pt x="57" y="326"/>
                  </a:lnTo>
                  <a:lnTo>
                    <a:pt x="56" y="330"/>
                  </a:lnTo>
                  <a:lnTo>
                    <a:pt x="55" y="335"/>
                  </a:lnTo>
                  <a:lnTo>
                    <a:pt x="55" y="338"/>
                  </a:lnTo>
                  <a:lnTo>
                    <a:pt x="55" y="342"/>
                  </a:lnTo>
                  <a:lnTo>
                    <a:pt x="56" y="347"/>
                  </a:lnTo>
                  <a:lnTo>
                    <a:pt x="56" y="369"/>
                  </a:lnTo>
                  <a:lnTo>
                    <a:pt x="56" y="399"/>
                  </a:lnTo>
                  <a:lnTo>
                    <a:pt x="73" y="420"/>
                  </a:lnTo>
                  <a:lnTo>
                    <a:pt x="93" y="439"/>
                  </a:lnTo>
                  <a:lnTo>
                    <a:pt x="97" y="388"/>
                  </a:lnTo>
                  <a:lnTo>
                    <a:pt x="95" y="367"/>
                  </a:lnTo>
                  <a:lnTo>
                    <a:pt x="91" y="351"/>
                  </a:lnTo>
                  <a:lnTo>
                    <a:pt x="86" y="338"/>
                  </a:lnTo>
                  <a:lnTo>
                    <a:pt x="80" y="329"/>
                  </a:lnTo>
                  <a:lnTo>
                    <a:pt x="73" y="323"/>
                  </a:lnTo>
                  <a:lnTo>
                    <a:pt x="69" y="319"/>
                  </a:lnTo>
                  <a:close/>
                  <a:moveTo>
                    <a:pt x="53" y="317"/>
                  </a:moveTo>
                  <a:lnTo>
                    <a:pt x="53" y="317"/>
                  </a:lnTo>
                  <a:lnTo>
                    <a:pt x="53" y="317"/>
                  </a:lnTo>
                  <a:lnTo>
                    <a:pt x="53" y="317"/>
                  </a:lnTo>
                  <a:close/>
                  <a:moveTo>
                    <a:pt x="239" y="310"/>
                  </a:moveTo>
                  <a:lnTo>
                    <a:pt x="237" y="310"/>
                  </a:lnTo>
                  <a:lnTo>
                    <a:pt x="235" y="312"/>
                  </a:lnTo>
                  <a:lnTo>
                    <a:pt x="233" y="313"/>
                  </a:lnTo>
                  <a:lnTo>
                    <a:pt x="233" y="317"/>
                  </a:lnTo>
                  <a:lnTo>
                    <a:pt x="233" y="319"/>
                  </a:lnTo>
                  <a:lnTo>
                    <a:pt x="242" y="335"/>
                  </a:lnTo>
                  <a:lnTo>
                    <a:pt x="245" y="338"/>
                  </a:lnTo>
                  <a:lnTo>
                    <a:pt x="246" y="339"/>
                  </a:lnTo>
                  <a:lnTo>
                    <a:pt x="248" y="339"/>
                  </a:lnTo>
                  <a:lnTo>
                    <a:pt x="251" y="339"/>
                  </a:lnTo>
                  <a:lnTo>
                    <a:pt x="252" y="338"/>
                  </a:lnTo>
                  <a:lnTo>
                    <a:pt x="254" y="335"/>
                  </a:lnTo>
                  <a:lnTo>
                    <a:pt x="263" y="319"/>
                  </a:lnTo>
                  <a:lnTo>
                    <a:pt x="264" y="317"/>
                  </a:lnTo>
                  <a:lnTo>
                    <a:pt x="263" y="313"/>
                  </a:lnTo>
                  <a:lnTo>
                    <a:pt x="262" y="312"/>
                  </a:lnTo>
                  <a:lnTo>
                    <a:pt x="260" y="310"/>
                  </a:lnTo>
                  <a:lnTo>
                    <a:pt x="258" y="310"/>
                  </a:lnTo>
                  <a:lnTo>
                    <a:pt x="248" y="310"/>
                  </a:lnTo>
                  <a:lnTo>
                    <a:pt x="248" y="310"/>
                  </a:lnTo>
                  <a:lnTo>
                    <a:pt x="248" y="310"/>
                  </a:lnTo>
                  <a:lnTo>
                    <a:pt x="239" y="310"/>
                  </a:lnTo>
                  <a:close/>
                  <a:moveTo>
                    <a:pt x="416" y="306"/>
                  </a:moveTo>
                  <a:lnTo>
                    <a:pt x="416" y="306"/>
                  </a:lnTo>
                  <a:lnTo>
                    <a:pt x="416" y="306"/>
                  </a:lnTo>
                  <a:lnTo>
                    <a:pt x="416" y="306"/>
                  </a:lnTo>
                  <a:close/>
                  <a:moveTo>
                    <a:pt x="492" y="302"/>
                  </a:moveTo>
                  <a:lnTo>
                    <a:pt x="489" y="305"/>
                  </a:lnTo>
                  <a:lnTo>
                    <a:pt x="489" y="306"/>
                  </a:lnTo>
                  <a:lnTo>
                    <a:pt x="488" y="306"/>
                  </a:lnTo>
                  <a:lnTo>
                    <a:pt x="457" y="338"/>
                  </a:lnTo>
                  <a:lnTo>
                    <a:pt x="457" y="338"/>
                  </a:lnTo>
                  <a:lnTo>
                    <a:pt x="457" y="342"/>
                  </a:lnTo>
                  <a:lnTo>
                    <a:pt x="457" y="347"/>
                  </a:lnTo>
                  <a:lnTo>
                    <a:pt x="457" y="354"/>
                  </a:lnTo>
                  <a:lnTo>
                    <a:pt x="457" y="355"/>
                  </a:lnTo>
                  <a:lnTo>
                    <a:pt x="485" y="325"/>
                  </a:lnTo>
                  <a:lnTo>
                    <a:pt x="492" y="302"/>
                  </a:lnTo>
                  <a:close/>
                  <a:moveTo>
                    <a:pt x="402" y="302"/>
                  </a:moveTo>
                  <a:lnTo>
                    <a:pt x="402" y="302"/>
                  </a:lnTo>
                  <a:lnTo>
                    <a:pt x="402" y="302"/>
                  </a:lnTo>
                  <a:lnTo>
                    <a:pt x="402" y="302"/>
                  </a:lnTo>
                  <a:close/>
                  <a:moveTo>
                    <a:pt x="276" y="300"/>
                  </a:moveTo>
                  <a:lnTo>
                    <a:pt x="267" y="304"/>
                  </a:lnTo>
                  <a:lnTo>
                    <a:pt x="269" y="306"/>
                  </a:lnTo>
                  <a:lnTo>
                    <a:pt x="271" y="309"/>
                  </a:lnTo>
                  <a:lnTo>
                    <a:pt x="273" y="314"/>
                  </a:lnTo>
                  <a:lnTo>
                    <a:pt x="273" y="319"/>
                  </a:lnTo>
                  <a:lnTo>
                    <a:pt x="271" y="325"/>
                  </a:lnTo>
                  <a:lnTo>
                    <a:pt x="264" y="336"/>
                  </a:lnTo>
                  <a:lnTo>
                    <a:pt x="280" y="381"/>
                  </a:lnTo>
                  <a:lnTo>
                    <a:pt x="292" y="350"/>
                  </a:lnTo>
                  <a:lnTo>
                    <a:pt x="303" y="323"/>
                  </a:lnTo>
                  <a:lnTo>
                    <a:pt x="276" y="300"/>
                  </a:lnTo>
                  <a:close/>
                  <a:moveTo>
                    <a:pt x="220" y="300"/>
                  </a:moveTo>
                  <a:lnTo>
                    <a:pt x="193" y="322"/>
                  </a:lnTo>
                  <a:lnTo>
                    <a:pt x="210" y="352"/>
                  </a:lnTo>
                  <a:lnTo>
                    <a:pt x="222" y="376"/>
                  </a:lnTo>
                  <a:lnTo>
                    <a:pt x="234" y="338"/>
                  </a:lnTo>
                  <a:lnTo>
                    <a:pt x="226" y="325"/>
                  </a:lnTo>
                  <a:lnTo>
                    <a:pt x="224" y="319"/>
                  </a:lnTo>
                  <a:lnTo>
                    <a:pt x="224" y="314"/>
                  </a:lnTo>
                  <a:lnTo>
                    <a:pt x="226" y="309"/>
                  </a:lnTo>
                  <a:lnTo>
                    <a:pt x="227" y="306"/>
                  </a:lnTo>
                  <a:lnTo>
                    <a:pt x="230" y="304"/>
                  </a:lnTo>
                  <a:lnTo>
                    <a:pt x="220" y="300"/>
                  </a:lnTo>
                  <a:close/>
                  <a:moveTo>
                    <a:pt x="163" y="293"/>
                  </a:moveTo>
                  <a:lnTo>
                    <a:pt x="150" y="297"/>
                  </a:lnTo>
                  <a:lnTo>
                    <a:pt x="133" y="302"/>
                  </a:lnTo>
                  <a:lnTo>
                    <a:pt x="115" y="308"/>
                  </a:lnTo>
                  <a:lnTo>
                    <a:pt x="97" y="314"/>
                  </a:lnTo>
                  <a:lnTo>
                    <a:pt x="81" y="318"/>
                  </a:lnTo>
                  <a:lnTo>
                    <a:pt x="87" y="325"/>
                  </a:lnTo>
                  <a:lnTo>
                    <a:pt x="95" y="335"/>
                  </a:lnTo>
                  <a:lnTo>
                    <a:pt x="101" y="350"/>
                  </a:lnTo>
                  <a:lnTo>
                    <a:pt x="104" y="367"/>
                  </a:lnTo>
                  <a:lnTo>
                    <a:pt x="106" y="389"/>
                  </a:lnTo>
                  <a:lnTo>
                    <a:pt x="103" y="418"/>
                  </a:lnTo>
                  <a:lnTo>
                    <a:pt x="102" y="445"/>
                  </a:lnTo>
                  <a:lnTo>
                    <a:pt x="132" y="466"/>
                  </a:lnTo>
                  <a:lnTo>
                    <a:pt x="166" y="482"/>
                  </a:lnTo>
                  <a:lnTo>
                    <a:pt x="201" y="492"/>
                  </a:lnTo>
                  <a:lnTo>
                    <a:pt x="238" y="498"/>
                  </a:lnTo>
                  <a:lnTo>
                    <a:pt x="238" y="498"/>
                  </a:lnTo>
                  <a:lnTo>
                    <a:pt x="243" y="498"/>
                  </a:lnTo>
                  <a:lnTo>
                    <a:pt x="241" y="466"/>
                  </a:lnTo>
                  <a:lnTo>
                    <a:pt x="234" y="435"/>
                  </a:lnTo>
                  <a:lnTo>
                    <a:pt x="225" y="406"/>
                  </a:lnTo>
                  <a:lnTo>
                    <a:pt x="213" y="378"/>
                  </a:lnTo>
                  <a:lnTo>
                    <a:pt x="201" y="354"/>
                  </a:lnTo>
                  <a:lnTo>
                    <a:pt x="190" y="331"/>
                  </a:lnTo>
                  <a:lnTo>
                    <a:pt x="178" y="314"/>
                  </a:lnTo>
                  <a:lnTo>
                    <a:pt x="169" y="301"/>
                  </a:lnTo>
                  <a:lnTo>
                    <a:pt x="163" y="293"/>
                  </a:lnTo>
                  <a:close/>
                  <a:moveTo>
                    <a:pt x="339" y="292"/>
                  </a:moveTo>
                  <a:lnTo>
                    <a:pt x="323" y="310"/>
                  </a:lnTo>
                  <a:lnTo>
                    <a:pt x="309" y="333"/>
                  </a:lnTo>
                  <a:lnTo>
                    <a:pt x="297" y="359"/>
                  </a:lnTo>
                  <a:lnTo>
                    <a:pt x="288" y="388"/>
                  </a:lnTo>
                  <a:lnTo>
                    <a:pt x="281" y="415"/>
                  </a:lnTo>
                  <a:lnTo>
                    <a:pt x="276" y="443"/>
                  </a:lnTo>
                  <a:lnTo>
                    <a:pt x="272" y="466"/>
                  </a:lnTo>
                  <a:lnTo>
                    <a:pt x="269" y="484"/>
                  </a:lnTo>
                  <a:lnTo>
                    <a:pt x="268" y="498"/>
                  </a:lnTo>
                  <a:lnTo>
                    <a:pt x="269" y="498"/>
                  </a:lnTo>
                  <a:lnTo>
                    <a:pt x="272" y="498"/>
                  </a:lnTo>
                  <a:lnTo>
                    <a:pt x="277" y="496"/>
                  </a:lnTo>
                  <a:lnTo>
                    <a:pt x="277" y="496"/>
                  </a:lnTo>
                  <a:lnTo>
                    <a:pt x="319" y="490"/>
                  </a:lnTo>
                  <a:lnTo>
                    <a:pt x="357" y="475"/>
                  </a:lnTo>
                  <a:lnTo>
                    <a:pt x="391" y="454"/>
                  </a:lnTo>
                  <a:lnTo>
                    <a:pt x="392" y="431"/>
                  </a:lnTo>
                  <a:lnTo>
                    <a:pt x="395" y="405"/>
                  </a:lnTo>
                  <a:lnTo>
                    <a:pt x="400" y="380"/>
                  </a:lnTo>
                  <a:lnTo>
                    <a:pt x="408" y="359"/>
                  </a:lnTo>
                  <a:lnTo>
                    <a:pt x="416" y="363"/>
                  </a:lnTo>
                  <a:lnTo>
                    <a:pt x="408" y="382"/>
                  </a:lnTo>
                  <a:lnTo>
                    <a:pt x="404" y="403"/>
                  </a:lnTo>
                  <a:lnTo>
                    <a:pt x="402" y="426"/>
                  </a:lnTo>
                  <a:lnTo>
                    <a:pt x="400" y="448"/>
                  </a:lnTo>
                  <a:lnTo>
                    <a:pt x="425" y="427"/>
                  </a:lnTo>
                  <a:lnTo>
                    <a:pt x="447" y="402"/>
                  </a:lnTo>
                  <a:lnTo>
                    <a:pt x="447" y="381"/>
                  </a:lnTo>
                  <a:lnTo>
                    <a:pt x="447" y="361"/>
                  </a:lnTo>
                  <a:lnTo>
                    <a:pt x="447" y="347"/>
                  </a:lnTo>
                  <a:lnTo>
                    <a:pt x="447" y="342"/>
                  </a:lnTo>
                  <a:lnTo>
                    <a:pt x="449" y="338"/>
                  </a:lnTo>
                  <a:lnTo>
                    <a:pt x="449" y="335"/>
                  </a:lnTo>
                  <a:lnTo>
                    <a:pt x="447" y="330"/>
                  </a:lnTo>
                  <a:lnTo>
                    <a:pt x="446" y="326"/>
                  </a:lnTo>
                  <a:lnTo>
                    <a:pt x="443" y="323"/>
                  </a:lnTo>
                  <a:lnTo>
                    <a:pt x="440" y="321"/>
                  </a:lnTo>
                  <a:lnTo>
                    <a:pt x="437" y="321"/>
                  </a:lnTo>
                  <a:lnTo>
                    <a:pt x="433" y="319"/>
                  </a:lnTo>
                  <a:lnTo>
                    <a:pt x="426" y="318"/>
                  </a:lnTo>
                  <a:lnTo>
                    <a:pt x="413" y="316"/>
                  </a:lnTo>
                  <a:lnTo>
                    <a:pt x="398" y="312"/>
                  </a:lnTo>
                  <a:lnTo>
                    <a:pt x="381" y="306"/>
                  </a:lnTo>
                  <a:lnTo>
                    <a:pt x="365" y="301"/>
                  </a:lnTo>
                  <a:lnTo>
                    <a:pt x="349" y="296"/>
                  </a:lnTo>
                  <a:lnTo>
                    <a:pt x="339" y="292"/>
                  </a:lnTo>
                  <a:close/>
                  <a:moveTo>
                    <a:pt x="496" y="276"/>
                  </a:moveTo>
                  <a:lnTo>
                    <a:pt x="478" y="295"/>
                  </a:lnTo>
                  <a:lnTo>
                    <a:pt x="478" y="295"/>
                  </a:lnTo>
                  <a:lnTo>
                    <a:pt x="478" y="295"/>
                  </a:lnTo>
                  <a:lnTo>
                    <a:pt x="453" y="319"/>
                  </a:lnTo>
                  <a:lnTo>
                    <a:pt x="453" y="319"/>
                  </a:lnTo>
                  <a:lnTo>
                    <a:pt x="454" y="323"/>
                  </a:lnTo>
                  <a:lnTo>
                    <a:pt x="457" y="327"/>
                  </a:lnTo>
                  <a:lnTo>
                    <a:pt x="457" y="331"/>
                  </a:lnTo>
                  <a:lnTo>
                    <a:pt x="485" y="304"/>
                  </a:lnTo>
                  <a:lnTo>
                    <a:pt x="485" y="302"/>
                  </a:lnTo>
                  <a:lnTo>
                    <a:pt x="487" y="302"/>
                  </a:lnTo>
                  <a:lnTo>
                    <a:pt x="493" y="295"/>
                  </a:lnTo>
                  <a:lnTo>
                    <a:pt x="496" y="276"/>
                  </a:lnTo>
                  <a:close/>
                  <a:moveTo>
                    <a:pt x="210" y="276"/>
                  </a:moveTo>
                  <a:lnTo>
                    <a:pt x="222" y="291"/>
                  </a:lnTo>
                  <a:lnTo>
                    <a:pt x="248" y="301"/>
                  </a:lnTo>
                  <a:lnTo>
                    <a:pt x="275" y="291"/>
                  </a:lnTo>
                  <a:lnTo>
                    <a:pt x="284" y="280"/>
                  </a:lnTo>
                  <a:lnTo>
                    <a:pt x="269" y="285"/>
                  </a:lnTo>
                  <a:lnTo>
                    <a:pt x="252" y="287"/>
                  </a:lnTo>
                  <a:lnTo>
                    <a:pt x="230" y="284"/>
                  </a:lnTo>
                  <a:lnTo>
                    <a:pt x="210" y="276"/>
                  </a:lnTo>
                  <a:close/>
                  <a:moveTo>
                    <a:pt x="190" y="262"/>
                  </a:moveTo>
                  <a:lnTo>
                    <a:pt x="170" y="288"/>
                  </a:lnTo>
                  <a:lnTo>
                    <a:pt x="175" y="293"/>
                  </a:lnTo>
                  <a:lnTo>
                    <a:pt x="182" y="302"/>
                  </a:lnTo>
                  <a:lnTo>
                    <a:pt x="190" y="314"/>
                  </a:lnTo>
                  <a:lnTo>
                    <a:pt x="213" y="295"/>
                  </a:lnTo>
                  <a:lnTo>
                    <a:pt x="190" y="262"/>
                  </a:lnTo>
                  <a:close/>
                  <a:moveTo>
                    <a:pt x="314" y="261"/>
                  </a:moveTo>
                  <a:lnTo>
                    <a:pt x="284" y="295"/>
                  </a:lnTo>
                  <a:lnTo>
                    <a:pt x="309" y="316"/>
                  </a:lnTo>
                  <a:lnTo>
                    <a:pt x="320" y="300"/>
                  </a:lnTo>
                  <a:lnTo>
                    <a:pt x="332" y="287"/>
                  </a:lnTo>
                  <a:lnTo>
                    <a:pt x="314" y="261"/>
                  </a:lnTo>
                  <a:close/>
                  <a:moveTo>
                    <a:pt x="497" y="253"/>
                  </a:moveTo>
                  <a:lnTo>
                    <a:pt x="467" y="283"/>
                  </a:lnTo>
                  <a:lnTo>
                    <a:pt x="467" y="284"/>
                  </a:lnTo>
                  <a:lnTo>
                    <a:pt x="466" y="284"/>
                  </a:lnTo>
                  <a:lnTo>
                    <a:pt x="438" y="312"/>
                  </a:lnTo>
                  <a:lnTo>
                    <a:pt x="445" y="313"/>
                  </a:lnTo>
                  <a:lnTo>
                    <a:pt x="450" y="317"/>
                  </a:lnTo>
                  <a:lnTo>
                    <a:pt x="474" y="292"/>
                  </a:lnTo>
                  <a:lnTo>
                    <a:pt x="475" y="292"/>
                  </a:lnTo>
                  <a:lnTo>
                    <a:pt x="475" y="291"/>
                  </a:lnTo>
                  <a:lnTo>
                    <a:pt x="496" y="270"/>
                  </a:lnTo>
                  <a:lnTo>
                    <a:pt x="497" y="254"/>
                  </a:lnTo>
                  <a:lnTo>
                    <a:pt x="497" y="253"/>
                  </a:lnTo>
                  <a:close/>
                  <a:moveTo>
                    <a:pt x="186" y="251"/>
                  </a:moveTo>
                  <a:lnTo>
                    <a:pt x="183" y="255"/>
                  </a:lnTo>
                  <a:lnTo>
                    <a:pt x="150" y="288"/>
                  </a:lnTo>
                  <a:lnTo>
                    <a:pt x="162" y="284"/>
                  </a:lnTo>
                  <a:lnTo>
                    <a:pt x="186" y="251"/>
                  </a:lnTo>
                  <a:close/>
                  <a:moveTo>
                    <a:pt x="179" y="237"/>
                  </a:moveTo>
                  <a:lnTo>
                    <a:pt x="118" y="297"/>
                  </a:lnTo>
                  <a:lnTo>
                    <a:pt x="141" y="291"/>
                  </a:lnTo>
                  <a:lnTo>
                    <a:pt x="184" y="247"/>
                  </a:lnTo>
                  <a:lnTo>
                    <a:pt x="183" y="246"/>
                  </a:lnTo>
                  <a:lnTo>
                    <a:pt x="179" y="237"/>
                  </a:lnTo>
                  <a:close/>
                  <a:moveTo>
                    <a:pt x="496" y="232"/>
                  </a:moveTo>
                  <a:lnTo>
                    <a:pt x="455" y="272"/>
                  </a:lnTo>
                  <a:lnTo>
                    <a:pt x="455" y="272"/>
                  </a:lnTo>
                  <a:lnTo>
                    <a:pt x="420" y="308"/>
                  </a:lnTo>
                  <a:lnTo>
                    <a:pt x="426" y="310"/>
                  </a:lnTo>
                  <a:lnTo>
                    <a:pt x="433" y="312"/>
                  </a:lnTo>
                  <a:lnTo>
                    <a:pt x="463" y="282"/>
                  </a:lnTo>
                  <a:lnTo>
                    <a:pt x="463" y="280"/>
                  </a:lnTo>
                  <a:lnTo>
                    <a:pt x="463" y="280"/>
                  </a:lnTo>
                  <a:lnTo>
                    <a:pt x="497" y="247"/>
                  </a:lnTo>
                  <a:lnTo>
                    <a:pt x="496" y="232"/>
                  </a:lnTo>
                  <a:close/>
                  <a:moveTo>
                    <a:pt x="171" y="221"/>
                  </a:moveTo>
                  <a:lnTo>
                    <a:pt x="86" y="308"/>
                  </a:lnTo>
                  <a:lnTo>
                    <a:pt x="97" y="304"/>
                  </a:lnTo>
                  <a:lnTo>
                    <a:pt x="108" y="301"/>
                  </a:lnTo>
                  <a:lnTo>
                    <a:pt x="176" y="233"/>
                  </a:lnTo>
                  <a:lnTo>
                    <a:pt x="176" y="233"/>
                  </a:lnTo>
                  <a:lnTo>
                    <a:pt x="171" y="221"/>
                  </a:lnTo>
                  <a:close/>
                  <a:moveTo>
                    <a:pt x="493" y="212"/>
                  </a:moveTo>
                  <a:lnTo>
                    <a:pt x="445" y="262"/>
                  </a:lnTo>
                  <a:lnTo>
                    <a:pt x="443" y="262"/>
                  </a:lnTo>
                  <a:lnTo>
                    <a:pt x="403" y="302"/>
                  </a:lnTo>
                  <a:lnTo>
                    <a:pt x="415" y="306"/>
                  </a:lnTo>
                  <a:lnTo>
                    <a:pt x="496" y="227"/>
                  </a:lnTo>
                  <a:lnTo>
                    <a:pt x="493" y="212"/>
                  </a:lnTo>
                  <a:close/>
                  <a:moveTo>
                    <a:pt x="162" y="208"/>
                  </a:moveTo>
                  <a:lnTo>
                    <a:pt x="56" y="316"/>
                  </a:lnTo>
                  <a:lnTo>
                    <a:pt x="60" y="313"/>
                  </a:lnTo>
                  <a:lnTo>
                    <a:pt x="65" y="312"/>
                  </a:lnTo>
                  <a:lnTo>
                    <a:pt x="70" y="312"/>
                  </a:lnTo>
                  <a:lnTo>
                    <a:pt x="72" y="310"/>
                  </a:lnTo>
                  <a:lnTo>
                    <a:pt x="76" y="310"/>
                  </a:lnTo>
                  <a:lnTo>
                    <a:pt x="77" y="309"/>
                  </a:lnTo>
                  <a:lnTo>
                    <a:pt x="170" y="217"/>
                  </a:lnTo>
                  <a:lnTo>
                    <a:pt x="170" y="217"/>
                  </a:lnTo>
                  <a:lnTo>
                    <a:pt x="167" y="210"/>
                  </a:lnTo>
                  <a:lnTo>
                    <a:pt x="162" y="208"/>
                  </a:lnTo>
                  <a:close/>
                  <a:moveTo>
                    <a:pt x="150" y="199"/>
                  </a:moveTo>
                  <a:lnTo>
                    <a:pt x="43" y="305"/>
                  </a:lnTo>
                  <a:lnTo>
                    <a:pt x="43" y="306"/>
                  </a:lnTo>
                  <a:lnTo>
                    <a:pt x="43" y="306"/>
                  </a:lnTo>
                  <a:lnTo>
                    <a:pt x="21" y="329"/>
                  </a:lnTo>
                  <a:lnTo>
                    <a:pt x="25" y="340"/>
                  </a:lnTo>
                  <a:lnTo>
                    <a:pt x="51" y="314"/>
                  </a:lnTo>
                  <a:lnTo>
                    <a:pt x="51" y="314"/>
                  </a:lnTo>
                  <a:lnTo>
                    <a:pt x="51" y="313"/>
                  </a:lnTo>
                  <a:lnTo>
                    <a:pt x="158" y="207"/>
                  </a:lnTo>
                  <a:lnTo>
                    <a:pt x="154" y="203"/>
                  </a:lnTo>
                  <a:lnTo>
                    <a:pt x="150" y="199"/>
                  </a:lnTo>
                  <a:close/>
                  <a:moveTo>
                    <a:pt x="489" y="194"/>
                  </a:moveTo>
                  <a:lnTo>
                    <a:pt x="433" y="250"/>
                  </a:lnTo>
                  <a:lnTo>
                    <a:pt x="433" y="250"/>
                  </a:lnTo>
                  <a:lnTo>
                    <a:pt x="386" y="297"/>
                  </a:lnTo>
                  <a:lnTo>
                    <a:pt x="398" y="301"/>
                  </a:lnTo>
                  <a:lnTo>
                    <a:pt x="441" y="258"/>
                  </a:lnTo>
                  <a:lnTo>
                    <a:pt x="441" y="258"/>
                  </a:lnTo>
                  <a:lnTo>
                    <a:pt x="492" y="207"/>
                  </a:lnTo>
                  <a:lnTo>
                    <a:pt x="489" y="194"/>
                  </a:lnTo>
                  <a:close/>
                  <a:moveTo>
                    <a:pt x="144" y="183"/>
                  </a:moveTo>
                  <a:lnTo>
                    <a:pt x="144" y="183"/>
                  </a:lnTo>
                  <a:lnTo>
                    <a:pt x="142" y="183"/>
                  </a:lnTo>
                  <a:lnTo>
                    <a:pt x="32" y="295"/>
                  </a:lnTo>
                  <a:lnTo>
                    <a:pt x="31" y="295"/>
                  </a:lnTo>
                  <a:lnTo>
                    <a:pt x="31" y="295"/>
                  </a:lnTo>
                  <a:lnTo>
                    <a:pt x="15" y="312"/>
                  </a:lnTo>
                  <a:lnTo>
                    <a:pt x="18" y="323"/>
                  </a:lnTo>
                  <a:lnTo>
                    <a:pt x="39" y="304"/>
                  </a:lnTo>
                  <a:lnTo>
                    <a:pt x="40" y="302"/>
                  </a:lnTo>
                  <a:lnTo>
                    <a:pt x="40" y="302"/>
                  </a:lnTo>
                  <a:lnTo>
                    <a:pt x="148" y="195"/>
                  </a:lnTo>
                  <a:lnTo>
                    <a:pt x="148" y="195"/>
                  </a:lnTo>
                  <a:lnTo>
                    <a:pt x="145" y="190"/>
                  </a:lnTo>
                  <a:lnTo>
                    <a:pt x="144" y="185"/>
                  </a:lnTo>
                  <a:lnTo>
                    <a:pt x="144" y="183"/>
                  </a:lnTo>
                  <a:close/>
                  <a:moveTo>
                    <a:pt x="484" y="177"/>
                  </a:moveTo>
                  <a:lnTo>
                    <a:pt x="369" y="292"/>
                  </a:lnTo>
                  <a:lnTo>
                    <a:pt x="381" y="296"/>
                  </a:lnTo>
                  <a:lnTo>
                    <a:pt x="430" y="247"/>
                  </a:lnTo>
                  <a:lnTo>
                    <a:pt x="488" y="189"/>
                  </a:lnTo>
                  <a:lnTo>
                    <a:pt x="484" y="177"/>
                  </a:lnTo>
                  <a:close/>
                  <a:moveTo>
                    <a:pt x="142" y="162"/>
                  </a:moveTo>
                  <a:lnTo>
                    <a:pt x="132" y="172"/>
                  </a:lnTo>
                  <a:lnTo>
                    <a:pt x="132" y="172"/>
                  </a:lnTo>
                  <a:lnTo>
                    <a:pt x="132" y="173"/>
                  </a:lnTo>
                  <a:lnTo>
                    <a:pt x="21" y="283"/>
                  </a:lnTo>
                  <a:lnTo>
                    <a:pt x="21" y="284"/>
                  </a:lnTo>
                  <a:lnTo>
                    <a:pt x="21" y="284"/>
                  </a:lnTo>
                  <a:lnTo>
                    <a:pt x="11" y="292"/>
                  </a:lnTo>
                  <a:lnTo>
                    <a:pt x="14" y="306"/>
                  </a:lnTo>
                  <a:lnTo>
                    <a:pt x="29" y="292"/>
                  </a:lnTo>
                  <a:lnTo>
                    <a:pt x="29" y="292"/>
                  </a:lnTo>
                  <a:lnTo>
                    <a:pt x="29" y="291"/>
                  </a:lnTo>
                  <a:lnTo>
                    <a:pt x="140" y="181"/>
                  </a:lnTo>
                  <a:lnTo>
                    <a:pt x="140" y="181"/>
                  </a:lnTo>
                  <a:lnTo>
                    <a:pt x="140" y="179"/>
                  </a:lnTo>
                  <a:lnTo>
                    <a:pt x="142" y="178"/>
                  </a:lnTo>
                  <a:lnTo>
                    <a:pt x="142" y="178"/>
                  </a:lnTo>
                  <a:lnTo>
                    <a:pt x="141" y="170"/>
                  </a:lnTo>
                  <a:lnTo>
                    <a:pt x="142" y="162"/>
                  </a:lnTo>
                  <a:lnTo>
                    <a:pt x="142" y="162"/>
                  </a:lnTo>
                  <a:close/>
                  <a:moveTo>
                    <a:pt x="479" y="160"/>
                  </a:moveTo>
                  <a:lnTo>
                    <a:pt x="411" y="228"/>
                  </a:lnTo>
                  <a:lnTo>
                    <a:pt x="411" y="228"/>
                  </a:lnTo>
                  <a:lnTo>
                    <a:pt x="352" y="287"/>
                  </a:lnTo>
                  <a:lnTo>
                    <a:pt x="364" y="291"/>
                  </a:lnTo>
                  <a:lnTo>
                    <a:pt x="419" y="236"/>
                  </a:lnTo>
                  <a:lnTo>
                    <a:pt x="419" y="236"/>
                  </a:lnTo>
                  <a:lnTo>
                    <a:pt x="483" y="172"/>
                  </a:lnTo>
                  <a:lnTo>
                    <a:pt x="479" y="160"/>
                  </a:lnTo>
                  <a:close/>
                  <a:moveTo>
                    <a:pt x="349" y="158"/>
                  </a:moveTo>
                  <a:lnTo>
                    <a:pt x="345" y="177"/>
                  </a:lnTo>
                  <a:lnTo>
                    <a:pt x="340" y="199"/>
                  </a:lnTo>
                  <a:lnTo>
                    <a:pt x="343" y="196"/>
                  </a:lnTo>
                  <a:lnTo>
                    <a:pt x="347" y="192"/>
                  </a:lnTo>
                  <a:lnTo>
                    <a:pt x="349" y="189"/>
                  </a:lnTo>
                  <a:lnTo>
                    <a:pt x="352" y="182"/>
                  </a:lnTo>
                  <a:lnTo>
                    <a:pt x="353" y="175"/>
                  </a:lnTo>
                  <a:lnTo>
                    <a:pt x="353" y="170"/>
                  </a:lnTo>
                  <a:lnTo>
                    <a:pt x="353" y="165"/>
                  </a:lnTo>
                  <a:lnTo>
                    <a:pt x="352" y="161"/>
                  </a:lnTo>
                  <a:lnTo>
                    <a:pt x="349" y="158"/>
                  </a:lnTo>
                  <a:close/>
                  <a:moveTo>
                    <a:pt x="154" y="158"/>
                  </a:moveTo>
                  <a:lnTo>
                    <a:pt x="153" y="161"/>
                  </a:lnTo>
                  <a:lnTo>
                    <a:pt x="150" y="165"/>
                  </a:lnTo>
                  <a:lnTo>
                    <a:pt x="150" y="170"/>
                  </a:lnTo>
                  <a:lnTo>
                    <a:pt x="150" y="175"/>
                  </a:lnTo>
                  <a:lnTo>
                    <a:pt x="152" y="182"/>
                  </a:lnTo>
                  <a:lnTo>
                    <a:pt x="154" y="189"/>
                  </a:lnTo>
                  <a:lnTo>
                    <a:pt x="158" y="194"/>
                  </a:lnTo>
                  <a:lnTo>
                    <a:pt x="161" y="198"/>
                  </a:lnTo>
                  <a:lnTo>
                    <a:pt x="165" y="199"/>
                  </a:lnTo>
                  <a:lnTo>
                    <a:pt x="159" y="179"/>
                  </a:lnTo>
                  <a:lnTo>
                    <a:pt x="155" y="161"/>
                  </a:lnTo>
                  <a:lnTo>
                    <a:pt x="155" y="160"/>
                  </a:lnTo>
                  <a:lnTo>
                    <a:pt x="154" y="158"/>
                  </a:lnTo>
                  <a:close/>
                  <a:moveTo>
                    <a:pt x="471" y="145"/>
                  </a:moveTo>
                  <a:lnTo>
                    <a:pt x="400" y="216"/>
                  </a:lnTo>
                  <a:lnTo>
                    <a:pt x="399" y="217"/>
                  </a:lnTo>
                  <a:lnTo>
                    <a:pt x="399" y="217"/>
                  </a:lnTo>
                  <a:lnTo>
                    <a:pt x="337" y="279"/>
                  </a:lnTo>
                  <a:lnTo>
                    <a:pt x="336" y="278"/>
                  </a:lnTo>
                  <a:lnTo>
                    <a:pt x="341" y="284"/>
                  </a:lnTo>
                  <a:lnTo>
                    <a:pt x="347" y="285"/>
                  </a:lnTo>
                  <a:lnTo>
                    <a:pt x="408" y="225"/>
                  </a:lnTo>
                  <a:lnTo>
                    <a:pt x="408" y="224"/>
                  </a:lnTo>
                  <a:lnTo>
                    <a:pt x="476" y="156"/>
                  </a:lnTo>
                  <a:lnTo>
                    <a:pt x="474" y="151"/>
                  </a:lnTo>
                  <a:lnTo>
                    <a:pt x="471" y="145"/>
                  </a:lnTo>
                  <a:close/>
                  <a:moveTo>
                    <a:pt x="146" y="136"/>
                  </a:moveTo>
                  <a:lnTo>
                    <a:pt x="121" y="161"/>
                  </a:lnTo>
                  <a:lnTo>
                    <a:pt x="121" y="161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11" y="287"/>
                  </a:lnTo>
                  <a:lnTo>
                    <a:pt x="17" y="282"/>
                  </a:lnTo>
                  <a:lnTo>
                    <a:pt x="17" y="280"/>
                  </a:lnTo>
                  <a:lnTo>
                    <a:pt x="18" y="280"/>
                  </a:lnTo>
                  <a:lnTo>
                    <a:pt x="128" y="169"/>
                  </a:lnTo>
                  <a:lnTo>
                    <a:pt x="129" y="169"/>
                  </a:lnTo>
                  <a:lnTo>
                    <a:pt x="129" y="169"/>
                  </a:lnTo>
                  <a:lnTo>
                    <a:pt x="150" y="147"/>
                  </a:lnTo>
                  <a:lnTo>
                    <a:pt x="149" y="143"/>
                  </a:lnTo>
                  <a:lnTo>
                    <a:pt x="146" y="136"/>
                  </a:lnTo>
                  <a:close/>
                  <a:moveTo>
                    <a:pt x="463" y="131"/>
                  </a:moveTo>
                  <a:lnTo>
                    <a:pt x="389" y="206"/>
                  </a:lnTo>
                  <a:lnTo>
                    <a:pt x="328" y="266"/>
                  </a:lnTo>
                  <a:lnTo>
                    <a:pt x="335" y="275"/>
                  </a:lnTo>
                  <a:lnTo>
                    <a:pt x="396" y="213"/>
                  </a:lnTo>
                  <a:lnTo>
                    <a:pt x="396" y="213"/>
                  </a:lnTo>
                  <a:lnTo>
                    <a:pt x="470" y="140"/>
                  </a:lnTo>
                  <a:lnTo>
                    <a:pt x="463" y="131"/>
                  </a:lnTo>
                  <a:close/>
                  <a:moveTo>
                    <a:pt x="140" y="119"/>
                  </a:moveTo>
                  <a:lnTo>
                    <a:pt x="110" y="149"/>
                  </a:lnTo>
                  <a:lnTo>
                    <a:pt x="110" y="149"/>
                  </a:lnTo>
                  <a:lnTo>
                    <a:pt x="9" y="251"/>
                  </a:lnTo>
                  <a:lnTo>
                    <a:pt x="8" y="254"/>
                  </a:lnTo>
                  <a:lnTo>
                    <a:pt x="9" y="267"/>
                  </a:lnTo>
                  <a:lnTo>
                    <a:pt x="118" y="158"/>
                  </a:lnTo>
                  <a:lnTo>
                    <a:pt x="118" y="158"/>
                  </a:lnTo>
                  <a:lnTo>
                    <a:pt x="118" y="157"/>
                  </a:lnTo>
                  <a:lnTo>
                    <a:pt x="144" y="131"/>
                  </a:lnTo>
                  <a:lnTo>
                    <a:pt x="141" y="124"/>
                  </a:lnTo>
                  <a:lnTo>
                    <a:pt x="141" y="124"/>
                  </a:lnTo>
                  <a:lnTo>
                    <a:pt x="140" y="119"/>
                  </a:lnTo>
                  <a:close/>
                  <a:moveTo>
                    <a:pt x="455" y="117"/>
                  </a:moveTo>
                  <a:lnTo>
                    <a:pt x="378" y="194"/>
                  </a:lnTo>
                  <a:lnTo>
                    <a:pt x="377" y="194"/>
                  </a:lnTo>
                  <a:lnTo>
                    <a:pt x="377" y="195"/>
                  </a:lnTo>
                  <a:lnTo>
                    <a:pt x="319" y="253"/>
                  </a:lnTo>
                  <a:lnTo>
                    <a:pt x="326" y="262"/>
                  </a:lnTo>
                  <a:lnTo>
                    <a:pt x="385" y="203"/>
                  </a:lnTo>
                  <a:lnTo>
                    <a:pt x="386" y="203"/>
                  </a:lnTo>
                  <a:lnTo>
                    <a:pt x="386" y="202"/>
                  </a:lnTo>
                  <a:lnTo>
                    <a:pt x="462" y="127"/>
                  </a:lnTo>
                  <a:lnTo>
                    <a:pt x="455" y="117"/>
                  </a:lnTo>
                  <a:close/>
                  <a:moveTo>
                    <a:pt x="191" y="115"/>
                  </a:moveTo>
                  <a:lnTo>
                    <a:pt x="187" y="135"/>
                  </a:lnTo>
                  <a:lnTo>
                    <a:pt x="179" y="151"/>
                  </a:lnTo>
                  <a:lnTo>
                    <a:pt x="171" y="160"/>
                  </a:lnTo>
                  <a:lnTo>
                    <a:pt x="166" y="166"/>
                  </a:lnTo>
                  <a:lnTo>
                    <a:pt x="171" y="190"/>
                  </a:lnTo>
                  <a:lnTo>
                    <a:pt x="179" y="216"/>
                  </a:lnTo>
                  <a:lnTo>
                    <a:pt x="191" y="242"/>
                  </a:lnTo>
                  <a:lnTo>
                    <a:pt x="203" y="257"/>
                  </a:lnTo>
                  <a:lnTo>
                    <a:pt x="216" y="268"/>
                  </a:lnTo>
                  <a:lnTo>
                    <a:pt x="233" y="276"/>
                  </a:lnTo>
                  <a:lnTo>
                    <a:pt x="252" y="279"/>
                  </a:lnTo>
                  <a:lnTo>
                    <a:pt x="271" y="276"/>
                  </a:lnTo>
                  <a:lnTo>
                    <a:pt x="288" y="268"/>
                  </a:lnTo>
                  <a:lnTo>
                    <a:pt x="302" y="257"/>
                  </a:lnTo>
                  <a:lnTo>
                    <a:pt x="314" y="242"/>
                  </a:lnTo>
                  <a:lnTo>
                    <a:pt x="326" y="215"/>
                  </a:lnTo>
                  <a:lnTo>
                    <a:pt x="334" y="189"/>
                  </a:lnTo>
                  <a:lnTo>
                    <a:pt x="339" y="164"/>
                  </a:lnTo>
                  <a:lnTo>
                    <a:pt x="309" y="165"/>
                  </a:lnTo>
                  <a:lnTo>
                    <a:pt x="282" y="164"/>
                  </a:lnTo>
                  <a:lnTo>
                    <a:pt x="259" y="158"/>
                  </a:lnTo>
                  <a:lnTo>
                    <a:pt x="239" y="151"/>
                  </a:lnTo>
                  <a:lnTo>
                    <a:pt x="224" y="141"/>
                  </a:lnTo>
                  <a:lnTo>
                    <a:pt x="209" y="132"/>
                  </a:lnTo>
                  <a:lnTo>
                    <a:pt x="199" y="123"/>
                  </a:lnTo>
                  <a:lnTo>
                    <a:pt x="191" y="115"/>
                  </a:lnTo>
                  <a:close/>
                  <a:moveTo>
                    <a:pt x="445" y="105"/>
                  </a:moveTo>
                  <a:lnTo>
                    <a:pt x="366" y="183"/>
                  </a:lnTo>
                  <a:lnTo>
                    <a:pt x="366" y="183"/>
                  </a:lnTo>
                  <a:lnTo>
                    <a:pt x="366" y="183"/>
                  </a:lnTo>
                  <a:lnTo>
                    <a:pt x="357" y="192"/>
                  </a:lnTo>
                  <a:lnTo>
                    <a:pt x="352" y="200"/>
                  </a:lnTo>
                  <a:lnTo>
                    <a:pt x="347" y="206"/>
                  </a:lnTo>
                  <a:lnTo>
                    <a:pt x="341" y="208"/>
                  </a:lnTo>
                  <a:lnTo>
                    <a:pt x="335" y="215"/>
                  </a:lnTo>
                  <a:lnTo>
                    <a:pt x="322" y="246"/>
                  </a:lnTo>
                  <a:lnTo>
                    <a:pt x="323" y="242"/>
                  </a:lnTo>
                  <a:lnTo>
                    <a:pt x="374" y="191"/>
                  </a:lnTo>
                  <a:lnTo>
                    <a:pt x="374" y="191"/>
                  </a:lnTo>
                  <a:lnTo>
                    <a:pt x="374" y="191"/>
                  </a:lnTo>
                  <a:lnTo>
                    <a:pt x="453" y="113"/>
                  </a:lnTo>
                  <a:lnTo>
                    <a:pt x="445" y="105"/>
                  </a:lnTo>
                  <a:close/>
                  <a:moveTo>
                    <a:pt x="138" y="98"/>
                  </a:moveTo>
                  <a:lnTo>
                    <a:pt x="99" y="139"/>
                  </a:lnTo>
                  <a:lnTo>
                    <a:pt x="99" y="139"/>
                  </a:lnTo>
                  <a:lnTo>
                    <a:pt x="10" y="228"/>
                  </a:lnTo>
                  <a:lnTo>
                    <a:pt x="9" y="245"/>
                  </a:lnTo>
                  <a:lnTo>
                    <a:pt x="106" y="147"/>
                  </a:lnTo>
                  <a:lnTo>
                    <a:pt x="107" y="147"/>
                  </a:lnTo>
                  <a:lnTo>
                    <a:pt x="107" y="147"/>
                  </a:lnTo>
                  <a:lnTo>
                    <a:pt x="138" y="114"/>
                  </a:lnTo>
                  <a:lnTo>
                    <a:pt x="138" y="106"/>
                  </a:lnTo>
                  <a:lnTo>
                    <a:pt x="138" y="98"/>
                  </a:lnTo>
                  <a:close/>
                  <a:moveTo>
                    <a:pt x="436" y="92"/>
                  </a:moveTo>
                  <a:lnTo>
                    <a:pt x="362" y="165"/>
                  </a:lnTo>
                  <a:lnTo>
                    <a:pt x="361" y="162"/>
                  </a:lnTo>
                  <a:lnTo>
                    <a:pt x="362" y="169"/>
                  </a:lnTo>
                  <a:lnTo>
                    <a:pt x="362" y="175"/>
                  </a:lnTo>
                  <a:lnTo>
                    <a:pt x="361" y="182"/>
                  </a:lnTo>
                  <a:lnTo>
                    <a:pt x="362" y="181"/>
                  </a:lnTo>
                  <a:lnTo>
                    <a:pt x="364" y="181"/>
                  </a:lnTo>
                  <a:lnTo>
                    <a:pt x="364" y="179"/>
                  </a:lnTo>
                  <a:lnTo>
                    <a:pt x="442" y="101"/>
                  </a:lnTo>
                  <a:lnTo>
                    <a:pt x="436" y="92"/>
                  </a:lnTo>
                  <a:close/>
                  <a:moveTo>
                    <a:pt x="425" y="80"/>
                  </a:moveTo>
                  <a:lnTo>
                    <a:pt x="354" y="151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0"/>
                  </a:lnTo>
                  <a:lnTo>
                    <a:pt x="433" y="88"/>
                  </a:lnTo>
                  <a:lnTo>
                    <a:pt x="425" y="80"/>
                  </a:lnTo>
                  <a:close/>
                  <a:moveTo>
                    <a:pt x="413" y="69"/>
                  </a:moveTo>
                  <a:lnTo>
                    <a:pt x="364" y="119"/>
                  </a:lnTo>
                  <a:lnTo>
                    <a:pt x="364" y="123"/>
                  </a:lnTo>
                  <a:lnTo>
                    <a:pt x="362" y="127"/>
                  </a:lnTo>
                  <a:lnTo>
                    <a:pt x="362" y="130"/>
                  </a:lnTo>
                  <a:lnTo>
                    <a:pt x="361" y="131"/>
                  </a:lnTo>
                  <a:lnTo>
                    <a:pt x="360" y="134"/>
                  </a:lnTo>
                  <a:lnTo>
                    <a:pt x="358" y="136"/>
                  </a:lnTo>
                  <a:lnTo>
                    <a:pt x="357" y="140"/>
                  </a:lnTo>
                  <a:lnTo>
                    <a:pt x="354" y="144"/>
                  </a:lnTo>
                  <a:lnTo>
                    <a:pt x="421" y="77"/>
                  </a:lnTo>
                  <a:lnTo>
                    <a:pt x="413" y="69"/>
                  </a:lnTo>
                  <a:close/>
                  <a:moveTo>
                    <a:pt x="400" y="59"/>
                  </a:moveTo>
                  <a:lnTo>
                    <a:pt x="361" y="98"/>
                  </a:lnTo>
                  <a:lnTo>
                    <a:pt x="362" y="103"/>
                  </a:lnTo>
                  <a:lnTo>
                    <a:pt x="362" y="109"/>
                  </a:lnTo>
                  <a:lnTo>
                    <a:pt x="362" y="110"/>
                  </a:lnTo>
                  <a:lnTo>
                    <a:pt x="364" y="113"/>
                  </a:lnTo>
                  <a:lnTo>
                    <a:pt x="364" y="113"/>
                  </a:lnTo>
                  <a:lnTo>
                    <a:pt x="409" y="67"/>
                  </a:lnTo>
                  <a:lnTo>
                    <a:pt x="400" y="59"/>
                  </a:lnTo>
                  <a:close/>
                  <a:moveTo>
                    <a:pt x="106" y="59"/>
                  </a:moveTo>
                  <a:lnTo>
                    <a:pt x="80" y="81"/>
                  </a:lnTo>
                  <a:lnTo>
                    <a:pt x="57" y="106"/>
                  </a:lnTo>
                  <a:lnTo>
                    <a:pt x="61" y="102"/>
                  </a:lnTo>
                  <a:lnTo>
                    <a:pt x="63" y="102"/>
                  </a:lnTo>
                  <a:lnTo>
                    <a:pt x="63" y="102"/>
                  </a:lnTo>
                  <a:lnTo>
                    <a:pt x="106" y="59"/>
                  </a:lnTo>
                  <a:close/>
                  <a:moveTo>
                    <a:pt x="387" y="50"/>
                  </a:moveTo>
                  <a:lnTo>
                    <a:pt x="357" y="80"/>
                  </a:lnTo>
                  <a:lnTo>
                    <a:pt x="357" y="80"/>
                  </a:lnTo>
                  <a:lnTo>
                    <a:pt x="360" y="86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98" y="56"/>
                  </a:lnTo>
                  <a:lnTo>
                    <a:pt x="387" y="50"/>
                  </a:lnTo>
                  <a:close/>
                  <a:moveTo>
                    <a:pt x="170" y="46"/>
                  </a:moveTo>
                  <a:lnTo>
                    <a:pt x="87" y="127"/>
                  </a:lnTo>
                  <a:lnTo>
                    <a:pt x="87" y="127"/>
                  </a:lnTo>
                  <a:lnTo>
                    <a:pt x="14" y="200"/>
                  </a:lnTo>
                  <a:lnTo>
                    <a:pt x="11" y="220"/>
                  </a:lnTo>
                  <a:lnTo>
                    <a:pt x="95" y="136"/>
                  </a:lnTo>
                  <a:lnTo>
                    <a:pt x="95" y="135"/>
                  </a:lnTo>
                  <a:lnTo>
                    <a:pt x="95" y="135"/>
                  </a:lnTo>
                  <a:lnTo>
                    <a:pt x="141" y="90"/>
                  </a:lnTo>
                  <a:lnTo>
                    <a:pt x="149" y="77"/>
                  </a:lnTo>
                  <a:lnTo>
                    <a:pt x="158" y="68"/>
                  </a:lnTo>
                  <a:lnTo>
                    <a:pt x="166" y="62"/>
                  </a:lnTo>
                  <a:lnTo>
                    <a:pt x="166" y="56"/>
                  </a:lnTo>
                  <a:lnTo>
                    <a:pt x="167" y="51"/>
                  </a:lnTo>
                  <a:lnTo>
                    <a:pt x="170" y="46"/>
                  </a:lnTo>
                  <a:close/>
                  <a:moveTo>
                    <a:pt x="374" y="42"/>
                  </a:moveTo>
                  <a:lnTo>
                    <a:pt x="352" y="64"/>
                  </a:lnTo>
                  <a:lnTo>
                    <a:pt x="353" y="68"/>
                  </a:lnTo>
                  <a:lnTo>
                    <a:pt x="356" y="76"/>
                  </a:lnTo>
                  <a:lnTo>
                    <a:pt x="385" y="47"/>
                  </a:lnTo>
                  <a:lnTo>
                    <a:pt x="374" y="42"/>
                  </a:lnTo>
                  <a:close/>
                  <a:moveTo>
                    <a:pt x="360" y="34"/>
                  </a:moveTo>
                  <a:lnTo>
                    <a:pt x="343" y="50"/>
                  </a:lnTo>
                  <a:lnTo>
                    <a:pt x="343" y="50"/>
                  </a:lnTo>
                  <a:lnTo>
                    <a:pt x="349" y="60"/>
                  </a:lnTo>
                  <a:lnTo>
                    <a:pt x="370" y="39"/>
                  </a:lnTo>
                  <a:lnTo>
                    <a:pt x="360" y="34"/>
                  </a:lnTo>
                  <a:close/>
                  <a:moveTo>
                    <a:pt x="158" y="29"/>
                  </a:moveTo>
                  <a:lnTo>
                    <a:pt x="154" y="30"/>
                  </a:lnTo>
                  <a:lnTo>
                    <a:pt x="124" y="46"/>
                  </a:lnTo>
                  <a:lnTo>
                    <a:pt x="65" y="105"/>
                  </a:lnTo>
                  <a:lnTo>
                    <a:pt x="65" y="105"/>
                  </a:lnTo>
                  <a:lnTo>
                    <a:pt x="65" y="106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27" y="160"/>
                  </a:lnTo>
                  <a:lnTo>
                    <a:pt x="73" y="114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158" y="29"/>
                  </a:lnTo>
                  <a:close/>
                  <a:moveTo>
                    <a:pt x="344" y="28"/>
                  </a:moveTo>
                  <a:lnTo>
                    <a:pt x="334" y="38"/>
                  </a:lnTo>
                  <a:lnTo>
                    <a:pt x="340" y="46"/>
                  </a:lnTo>
                  <a:lnTo>
                    <a:pt x="356" y="31"/>
                  </a:lnTo>
                  <a:lnTo>
                    <a:pt x="344" y="28"/>
                  </a:lnTo>
                  <a:close/>
                  <a:moveTo>
                    <a:pt x="264" y="22"/>
                  </a:moveTo>
                  <a:lnTo>
                    <a:pt x="241" y="24"/>
                  </a:lnTo>
                  <a:lnTo>
                    <a:pt x="214" y="29"/>
                  </a:lnTo>
                  <a:lnTo>
                    <a:pt x="214" y="29"/>
                  </a:lnTo>
                  <a:lnTo>
                    <a:pt x="212" y="30"/>
                  </a:lnTo>
                  <a:lnTo>
                    <a:pt x="204" y="31"/>
                  </a:lnTo>
                  <a:lnTo>
                    <a:pt x="195" y="35"/>
                  </a:lnTo>
                  <a:lnTo>
                    <a:pt x="186" y="41"/>
                  </a:lnTo>
                  <a:lnTo>
                    <a:pt x="178" y="48"/>
                  </a:lnTo>
                  <a:lnTo>
                    <a:pt x="175" y="54"/>
                  </a:lnTo>
                  <a:lnTo>
                    <a:pt x="175" y="59"/>
                  </a:lnTo>
                  <a:lnTo>
                    <a:pt x="175" y="64"/>
                  </a:lnTo>
                  <a:lnTo>
                    <a:pt x="176" y="67"/>
                  </a:lnTo>
                  <a:lnTo>
                    <a:pt x="173" y="68"/>
                  </a:lnTo>
                  <a:lnTo>
                    <a:pt x="170" y="69"/>
                  </a:lnTo>
                  <a:lnTo>
                    <a:pt x="165" y="73"/>
                  </a:lnTo>
                  <a:lnTo>
                    <a:pt x="159" y="79"/>
                  </a:lnTo>
                  <a:lnTo>
                    <a:pt x="153" y="85"/>
                  </a:lnTo>
                  <a:lnTo>
                    <a:pt x="149" y="96"/>
                  </a:lnTo>
                  <a:lnTo>
                    <a:pt x="146" y="107"/>
                  </a:lnTo>
                  <a:lnTo>
                    <a:pt x="150" y="122"/>
                  </a:lnTo>
                  <a:lnTo>
                    <a:pt x="153" y="128"/>
                  </a:lnTo>
                  <a:lnTo>
                    <a:pt x="157" y="138"/>
                  </a:lnTo>
                  <a:lnTo>
                    <a:pt x="161" y="148"/>
                  </a:lnTo>
                  <a:lnTo>
                    <a:pt x="163" y="156"/>
                  </a:lnTo>
                  <a:lnTo>
                    <a:pt x="169" y="149"/>
                  </a:lnTo>
                  <a:lnTo>
                    <a:pt x="175" y="138"/>
                  </a:lnTo>
                  <a:lnTo>
                    <a:pt x="180" y="123"/>
                  </a:lnTo>
                  <a:lnTo>
                    <a:pt x="183" y="103"/>
                  </a:lnTo>
                  <a:lnTo>
                    <a:pt x="184" y="89"/>
                  </a:lnTo>
                  <a:lnTo>
                    <a:pt x="191" y="101"/>
                  </a:lnTo>
                  <a:lnTo>
                    <a:pt x="193" y="102"/>
                  </a:lnTo>
                  <a:lnTo>
                    <a:pt x="197" y="109"/>
                  </a:lnTo>
                  <a:lnTo>
                    <a:pt x="205" y="115"/>
                  </a:lnTo>
                  <a:lnTo>
                    <a:pt x="216" y="124"/>
                  </a:lnTo>
                  <a:lnTo>
                    <a:pt x="229" y="135"/>
                  </a:lnTo>
                  <a:lnTo>
                    <a:pt x="243" y="143"/>
                  </a:lnTo>
                  <a:lnTo>
                    <a:pt x="263" y="149"/>
                  </a:lnTo>
                  <a:lnTo>
                    <a:pt x="285" y="155"/>
                  </a:lnTo>
                  <a:lnTo>
                    <a:pt x="311" y="157"/>
                  </a:lnTo>
                  <a:lnTo>
                    <a:pt x="341" y="155"/>
                  </a:lnTo>
                  <a:lnTo>
                    <a:pt x="341" y="153"/>
                  </a:lnTo>
                  <a:lnTo>
                    <a:pt x="341" y="153"/>
                  </a:lnTo>
                  <a:lnTo>
                    <a:pt x="341" y="153"/>
                  </a:lnTo>
                  <a:lnTo>
                    <a:pt x="341" y="151"/>
                  </a:lnTo>
                  <a:lnTo>
                    <a:pt x="344" y="145"/>
                  </a:lnTo>
                  <a:lnTo>
                    <a:pt x="348" y="138"/>
                  </a:lnTo>
                  <a:lnTo>
                    <a:pt x="351" y="131"/>
                  </a:lnTo>
                  <a:lnTo>
                    <a:pt x="353" y="126"/>
                  </a:lnTo>
                  <a:lnTo>
                    <a:pt x="354" y="119"/>
                  </a:lnTo>
                  <a:lnTo>
                    <a:pt x="353" y="106"/>
                  </a:lnTo>
                  <a:lnTo>
                    <a:pt x="351" y="90"/>
                  </a:lnTo>
                  <a:lnTo>
                    <a:pt x="345" y="72"/>
                  </a:lnTo>
                  <a:lnTo>
                    <a:pt x="335" y="54"/>
                  </a:lnTo>
                  <a:lnTo>
                    <a:pt x="322" y="39"/>
                  </a:lnTo>
                  <a:lnTo>
                    <a:pt x="305" y="30"/>
                  </a:lnTo>
                  <a:lnTo>
                    <a:pt x="286" y="24"/>
                  </a:lnTo>
                  <a:lnTo>
                    <a:pt x="264" y="22"/>
                  </a:lnTo>
                  <a:close/>
                  <a:moveTo>
                    <a:pt x="328" y="21"/>
                  </a:moveTo>
                  <a:lnTo>
                    <a:pt x="320" y="28"/>
                  </a:lnTo>
                  <a:lnTo>
                    <a:pt x="330" y="35"/>
                  </a:lnTo>
                  <a:lnTo>
                    <a:pt x="340" y="25"/>
                  </a:lnTo>
                  <a:lnTo>
                    <a:pt x="328" y="21"/>
                  </a:lnTo>
                  <a:close/>
                  <a:moveTo>
                    <a:pt x="192" y="17"/>
                  </a:moveTo>
                  <a:lnTo>
                    <a:pt x="167" y="25"/>
                  </a:lnTo>
                  <a:lnTo>
                    <a:pt x="77" y="117"/>
                  </a:lnTo>
                  <a:lnTo>
                    <a:pt x="76" y="117"/>
                  </a:lnTo>
                  <a:lnTo>
                    <a:pt x="25" y="169"/>
                  </a:lnTo>
                  <a:lnTo>
                    <a:pt x="15" y="192"/>
                  </a:lnTo>
                  <a:lnTo>
                    <a:pt x="15" y="192"/>
                  </a:lnTo>
                  <a:lnTo>
                    <a:pt x="83" y="124"/>
                  </a:lnTo>
                  <a:lnTo>
                    <a:pt x="85" y="124"/>
                  </a:lnTo>
                  <a:lnTo>
                    <a:pt x="85" y="124"/>
                  </a:lnTo>
                  <a:lnTo>
                    <a:pt x="192" y="17"/>
                  </a:lnTo>
                  <a:close/>
                  <a:moveTo>
                    <a:pt x="310" y="16"/>
                  </a:moveTo>
                  <a:lnTo>
                    <a:pt x="306" y="21"/>
                  </a:lnTo>
                  <a:lnTo>
                    <a:pt x="311" y="24"/>
                  </a:lnTo>
                  <a:lnTo>
                    <a:pt x="317" y="26"/>
                  </a:lnTo>
                  <a:lnTo>
                    <a:pt x="323" y="20"/>
                  </a:lnTo>
                  <a:lnTo>
                    <a:pt x="310" y="16"/>
                  </a:lnTo>
                  <a:close/>
                  <a:moveTo>
                    <a:pt x="292" y="12"/>
                  </a:moveTo>
                  <a:lnTo>
                    <a:pt x="289" y="16"/>
                  </a:lnTo>
                  <a:lnTo>
                    <a:pt x="296" y="17"/>
                  </a:lnTo>
                  <a:lnTo>
                    <a:pt x="301" y="18"/>
                  </a:lnTo>
                  <a:lnTo>
                    <a:pt x="305" y="14"/>
                  </a:lnTo>
                  <a:lnTo>
                    <a:pt x="292" y="12"/>
                  </a:lnTo>
                  <a:close/>
                  <a:moveTo>
                    <a:pt x="220" y="12"/>
                  </a:moveTo>
                  <a:lnTo>
                    <a:pt x="200" y="14"/>
                  </a:lnTo>
                  <a:lnTo>
                    <a:pt x="199" y="16"/>
                  </a:lnTo>
                  <a:lnTo>
                    <a:pt x="199" y="16"/>
                  </a:lnTo>
                  <a:lnTo>
                    <a:pt x="183" y="31"/>
                  </a:lnTo>
                  <a:lnTo>
                    <a:pt x="193" y="26"/>
                  </a:lnTo>
                  <a:lnTo>
                    <a:pt x="204" y="22"/>
                  </a:lnTo>
                  <a:lnTo>
                    <a:pt x="210" y="21"/>
                  </a:lnTo>
                  <a:lnTo>
                    <a:pt x="210" y="21"/>
                  </a:lnTo>
                  <a:lnTo>
                    <a:pt x="220" y="12"/>
                  </a:lnTo>
                  <a:close/>
                  <a:moveTo>
                    <a:pt x="272" y="11"/>
                  </a:moveTo>
                  <a:lnTo>
                    <a:pt x="269" y="13"/>
                  </a:lnTo>
                  <a:lnTo>
                    <a:pt x="276" y="13"/>
                  </a:lnTo>
                  <a:lnTo>
                    <a:pt x="284" y="14"/>
                  </a:lnTo>
                  <a:lnTo>
                    <a:pt x="286" y="12"/>
                  </a:lnTo>
                  <a:lnTo>
                    <a:pt x="272" y="11"/>
                  </a:lnTo>
                  <a:close/>
                  <a:moveTo>
                    <a:pt x="243" y="11"/>
                  </a:moveTo>
                  <a:lnTo>
                    <a:pt x="226" y="11"/>
                  </a:lnTo>
                  <a:lnTo>
                    <a:pt x="218" y="18"/>
                  </a:lnTo>
                  <a:lnTo>
                    <a:pt x="212" y="20"/>
                  </a:lnTo>
                  <a:lnTo>
                    <a:pt x="238" y="14"/>
                  </a:lnTo>
                  <a:lnTo>
                    <a:pt x="238" y="14"/>
                  </a:lnTo>
                  <a:lnTo>
                    <a:pt x="243" y="11"/>
                  </a:lnTo>
                  <a:close/>
                  <a:moveTo>
                    <a:pt x="252" y="9"/>
                  </a:moveTo>
                  <a:lnTo>
                    <a:pt x="250" y="9"/>
                  </a:lnTo>
                  <a:lnTo>
                    <a:pt x="246" y="14"/>
                  </a:lnTo>
                  <a:lnTo>
                    <a:pt x="255" y="13"/>
                  </a:lnTo>
                  <a:lnTo>
                    <a:pt x="264" y="13"/>
                  </a:lnTo>
                  <a:lnTo>
                    <a:pt x="263" y="13"/>
                  </a:lnTo>
                  <a:lnTo>
                    <a:pt x="265" y="9"/>
                  </a:lnTo>
                  <a:lnTo>
                    <a:pt x="252" y="9"/>
                  </a:lnTo>
                  <a:close/>
                  <a:moveTo>
                    <a:pt x="252" y="0"/>
                  </a:moveTo>
                  <a:lnTo>
                    <a:pt x="298" y="4"/>
                  </a:lnTo>
                  <a:lnTo>
                    <a:pt x="341" y="16"/>
                  </a:lnTo>
                  <a:lnTo>
                    <a:pt x="381" y="35"/>
                  </a:lnTo>
                  <a:lnTo>
                    <a:pt x="416" y="60"/>
                  </a:lnTo>
                  <a:lnTo>
                    <a:pt x="446" y="90"/>
                  </a:lnTo>
                  <a:lnTo>
                    <a:pt x="471" y="126"/>
                  </a:lnTo>
                  <a:lnTo>
                    <a:pt x="491" y="165"/>
                  </a:lnTo>
                  <a:lnTo>
                    <a:pt x="502" y="208"/>
                  </a:lnTo>
                  <a:lnTo>
                    <a:pt x="506" y="254"/>
                  </a:lnTo>
                  <a:lnTo>
                    <a:pt x="502" y="295"/>
                  </a:lnTo>
                  <a:lnTo>
                    <a:pt x="493" y="334"/>
                  </a:lnTo>
                  <a:lnTo>
                    <a:pt x="478" y="371"/>
                  </a:lnTo>
                  <a:lnTo>
                    <a:pt x="457" y="405"/>
                  </a:lnTo>
                  <a:lnTo>
                    <a:pt x="457" y="405"/>
                  </a:lnTo>
                  <a:lnTo>
                    <a:pt x="455" y="406"/>
                  </a:lnTo>
                  <a:lnTo>
                    <a:pt x="430" y="435"/>
                  </a:lnTo>
                  <a:lnTo>
                    <a:pt x="400" y="460"/>
                  </a:lnTo>
                  <a:lnTo>
                    <a:pt x="368" y="479"/>
                  </a:lnTo>
                  <a:lnTo>
                    <a:pt x="339" y="492"/>
                  </a:lnTo>
                  <a:lnTo>
                    <a:pt x="309" y="500"/>
                  </a:lnTo>
                  <a:lnTo>
                    <a:pt x="279" y="505"/>
                  </a:lnTo>
                  <a:lnTo>
                    <a:pt x="279" y="505"/>
                  </a:lnTo>
                  <a:lnTo>
                    <a:pt x="273" y="507"/>
                  </a:lnTo>
                  <a:lnTo>
                    <a:pt x="271" y="507"/>
                  </a:lnTo>
                  <a:lnTo>
                    <a:pt x="267" y="507"/>
                  </a:lnTo>
                  <a:lnTo>
                    <a:pt x="263" y="507"/>
                  </a:lnTo>
                  <a:lnTo>
                    <a:pt x="260" y="507"/>
                  </a:lnTo>
                  <a:lnTo>
                    <a:pt x="252" y="507"/>
                  </a:lnTo>
                  <a:lnTo>
                    <a:pt x="246" y="507"/>
                  </a:lnTo>
                  <a:lnTo>
                    <a:pt x="243" y="507"/>
                  </a:lnTo>
                  <a:lnTo>
                    <a:pt x="238" y="507"/>
                  </a:lnTo>
                  <a:lnTo>
                    <a:pt x="237" y="507"/>
                  </a:lnTo>
                  <a:lnTo>
                    <a:pt x="230" y="505"/>
                  </a:lnTo>
                  <a:lnTo>
                    <a:pt x="230" y="505"/>
                  </a:lnTo>
                  <a:lnTo>
                    <a:pt x="186" y="498"/>
                  </a:lnTo>
                  <a:lnTo>
                    <a:pt x="186" y="498"/>
                  </a:lnTo>
                  <a:lnTo>
                    <a:pt x="178" y="496"/>
                  </a:lnTo>
                  <a:lnTo>
                    <a:pt x="178" y="496"/>
                  </a:lnTo>
                  <a:lnTo>
                    <a:pt x="171" y="494"/>
                  </a:lnTo>
                  <a:lnTo>
                    <a:pt x="166" y="492"/>
                  </a:lnTo>
                  <a:lnTo>
                    <a:pt x="166" y="491"/>
                  </a:lnTo>
                  <a:lnTo>
                    <a:pt x="136" y="479"/>
                  </a:lnTo>
                  <a:lnTo>
                    <a:pt x="103" y="458"/>
                  </a:lnTo>
                  <a:lnTo>
                    <a:pt x="73" y="433"/>
                  </a:lnTo>
                  <a:lnTo>
                    <a:pt x="48" y="403"/>
                  </a:lnTo>
                  <a:lnTo>
                    <a:pt x="47" y="402"/>
                  </a:lnTo>
                  <a:lnTo>
                    <a:pt x="47" y="402"/>
                  </a:lnTo>
                  <a:lnTo>
                    <a:pt x="27" y="369"/>
                  </a:lnTo>
                  <a:lnTo>
                    <a:pt x="11" y="333"/>
                  </a:lnTo>
                  <a:lnTo>
                    <a:pt x="2" y="295"/>
                  </a:lnTo>
                  <a:lnTo>
                    <a:pt x="0" y="254"/>
                  </a:lnTo>
                  <a:lnTo>
                    <a:pt x="4" y="208"/>
                  </a:lnTo>
                  <a:lnTo>
                    <a:pt x="15" y="165"/>
                  </a:lnTo>
                  <a:lnTo>
                    <a:pt x="34" y="126"/>
                  </a:lnTo>
                  <a:lnTo>
                    <a:pt x="59" y="90"/>
                  </a:lnTo>
                  <a:lnTo>
                    <a:pt x="90" y="60"/>
                  </a:lnTo>
                  <a:lnTo>
                    <a:pt x="125" y="35"/>
                  </a:lnTo>
                  <a:lnTo>
                    <a:pt x="165" y="16"/>
                  </a:lnTo>
                  <a:lnTo>
                    <a:pt x="207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000024"/>
            </a:solidFill>
            <a:ln w="0">
              <a:solidFill>
                <a:srgbClr val="00002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ectangle 138">
              <a:extLst>
                <a:ext uri="{FF2B5EF4-FFF2-40B4-BE49-F238E27FC236}">
                  <a16:creationId xmlns:a16="http://schemas.microsoft.com/office/drawing/2014/main" id="{31BBEA81-99D0-CCDC-6904-14E9E58BC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025" y="2254151"/>
              <a:ext cx="101600" cy="12700"/>
            </a:xfrm>
            <a:prstGeom prst="rect">
              <a:avLst/>
            </a:prstGeom>
            <a:solidFill>
              <a:srgbClr val="000024"/>
            </a:solidFill>
            <a:ln w="0">
              <a:solidFill>
                <a:srgbClr val="00002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0C513F-8FCE-C7CF-B0CE-D2DAB1AEA41B}"/>
              </a:ext>
            </a:extLst>
          </p:cNvPr>
          <p:cNvGrpSpPr/>
          <p:nvPr/>
        </p:nvGrpSpPr>
        <p:grpSpPr>
          <a:xfrm>
            <a:off x="3468791" y="2844107"/>
            <a:ext cx="1279426" cy="1527220"/>
            <a:chOff x="2955925" y="2620864"/>
            <a:chExt cx="803275" cy="958850"/>
          </a:xfrm>
        </p:grpSpPr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D5B18AF6-8C0D-4CEB-857D-4BF22F781E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5925" y="2620864"/>
              <a:ext cx="803275" cy="958850"/>
            </a:xfrm>
            <a:custGeom>
              <a:avLst/>
              <a:gdLst>
                <a:gd name="T0" fmla="*/ 47 w 506"/>
                <a:gd name="T1" fmla="*/ 450 h 604"/>
                <a:gd name="T2" fmla="*/ 69 w 506"/>
                <a:gd name="T3" fmla="*/ 417 h 604"/>
                <a:gd name="T4" fmla="*/ 96 w 506"/>
                <a:gd name="T5" fmla="*/ 485 h 604"/>
                <a:gd name="T6" fmla="*/ 341 w 506"/>
                <a:gd name="T7" fmla="*/ 391 h 604"/>
                <a:gd name="T8" fmla="*/ 196 w 506"/>
                <a:gd name="T9" fmla="*/ 451 h 604"/>
                <a:gd name="T10" fmla="*/ 246 w 506"/>
                <a:gd name="T11" fmla="*/ 595 h 604"/>
                <a:gd name="T12" fmla="*/ 392 w 506"/>
                <a:gd name="T13" fmla="*/ 529 h 604"/>
                <a:gd name="T14" fmla="*/ 449 w 506"/>
                <a:gd name="T15" fmla="*/ 440 h 604"/>
                <a:gd name="T16" fmla="*/ 353 w 506"/>
                <a:gd name="T17" fmla="*/ 395 h 604"/>
                <a:gd name="T18" fmla="*/ 106 w 506"/>
                <a:gd name="T19" fmla="*/ 487 h 604"/>
                <a:gd name="T20" fmla="*/ 196 w 506"/>
                <a:gd name="T21" fmla="*/ 419 h 604"/>
                <a:gd name="T22" fmla="*/ 489 w 506"/>
                <a:gd name="T23" fmla="*/ 403 h 604"/>
                <a:gd name="T24" fmla="*/ 449 w 506"/>
                <a:gd name="T25" fmla="*/ 413 h 604"/>
                <a:gd name="T26" fmla="*/ 209 w 506"/>
                <a:gd name="T27" fmla="*/ 415 h 604"/>
                <a:gd name="T28" fmla="*/ 312 w 506"/>
                <a:gd name="T29" fmla="*/ 357 h 604"/>
                <a:gd name="T30" fmla="*/ 496 w 506"/>
                <a:gd name="T31" fmla="*/ 335 h 604"/>
                <a:gd name="T32" fmla="*/ 179 w 506"/>
                <a:gd name="T33" fmla="*/ 335 h 604"/>
                <a:gd name="T34" fmla="*/ 65 w 506"/>
                <a:gd name="T35" fmla="*/ 409 h 604"/>
                <a:gd name="T36" fmla="*/ 340 w 506"/>
                <a:gd name="T37" fmla="*/ 307 h 604"/>
                <a:gd name="T38" fmla="*/ 17 w 506"/>
                <a:gd name="T39" fmla="*/ 413 h 604"/>
                <a:gd name="T40" fmla="*/ 443 w 506"/>
                <a:gd name="T41" fmla="*/ 358 h 604"/>
                <a:gd name="T42" fmla="*/ 32 w 506"/>
                <a:gd name="T43" fmla="*/ 392 h 604"/>
                <a:gd name="T44" fmla="*/ 480 w 506"/>
                <a:gd name="T45" fmla="*/ 263 h 604"/>
                <a:gd name="T46" fmla="*/ 153 w 506"/>
                <a:gd name="T47" fmla="*/ 259 h 604"/>
                <a:gd name="T48" fmla="*/ 403 w 506"/>
                <a:gd name="T49" fmla="*/ 318 h 604"/>
                <a:gd name="T50" fmla="*/ 146 w 506"/>
                <a:gd name="T51" fmla="*/ 239 h 604"/>
                <a:gd name="T52" fmla="*/ 147 w 506"/>
                <a:gd name="T53" fmla="*/ 250 h 604"/>
                <a:gd name="T54" fmla="*/ 167 w 506"/>
                <a:gd name="T55" fmla="*/ 250 h 604"/>
                <a:gd name="T56" fmla="*/ 187 w 506"/>
                <a:gd name="T57" fmla="*/ 231 h 604"/>
                <a:gd name="T58" fmla="*/ 314 w 506"/>
                <a:gd name="T59" fmla="*/ 340 h 604"/>
                <a:gd name="T60" fmla="*/ 112 w 506"/>
                <a:gd name="T61" fmla="*/ 251 h 604"/>
                <a:gd name="T62" fmla="*/ 217 w 506"/>
                <a:gd name="T63" fmla="*/ 224 h 604"/>
                <a:gd name="T64" fmla="*/ 345 w 506"/>
                <a:gd name="T65" fmla="*/ 242 h 604"/>
                <a:gd name="T66" fmla="*/ 463 w 506"/>
                <a:gd name="T67" fmla="*/ 227 h 604"/>
                <a:gd name="T68" fmla="*/ 449 w 506"/>
                <a:gd name="T69" fmla="*/ 205 h 604"/>
                <a:gd name="T70" fmla="*/ 362 w 506"/>
                <a:gd name="T71" fmla="*/ 268 h 604"/>
                <a:gd name="T72" fmla="*/ 13 w 506"/>
                <a:gd name="T73" fmla="*/ 306 h 604"/>
                <a:gd name="T74" fmla="*/ 15 w 506"/>
                <a:gd name="T75" fmla="*/ 297 h 604"/>
                <a:gd name="T76" fmla="*/ 435 w 506"/>
                <a:gd name="T77" fmla="*/ 190 h 604"/>
                <a:gd name="T78" fmla="*/ 65 w 506"/>
                <a:gd name="T79" fmla="*/ 195 h 604"/>
                <a:gd name="T80" fmla="*/ 409 w 506"/>
                <a:gd name="T81" fmla="*/ 165 h 604"/>
                <a:gd name="T82" fmla="*/ 170 w 506"/>
                <a:gd name="T83" fmla="*/ 159 h 604"/>
                <a:gd name="T84" fmla="*/ 247 w 506"/>
                <a:gd name="T85" fmla="*/ 212 h 604"/>
                <a:gd name="T86" fmla="*/ 378 w 506"/>
                <a:gd name="T87" fmla="*/ 182 h 604"/>
                <a:gd name="T88" fmla="*/ 205 w 506"/>
                <a:gd name="T89" fmla="*/ 18 h 604"/>
                <a:gd name="T90" fmla="*/ 128 w 506"/>
                <a:gd name="T91" fmla="*/ 49 h 604"/>
                <a:gd name="T92" fmla="*/ 95 w 506"/>
                <a:gd name="T93" fmla="*/ 137 h 604"/>
                <a:gd name="T94" fmla="*/ 127 w 506"/>
                <a:gd name="T95" fmla="*/ 172 h 604"/>
                <a:gd name="T96" fmla="*/ 136 w 506"/>
                <a:gd name="T97" fmla="*/ 116 h 604"/>
                <a:gd name="T98" fmla="*/ 204 w 506"/>
                <a:gd name="T99" fmla="*/ 132 h 604"/>
                <a:gd name="T100" fmla="*/ 373 w 506"/>
                <a:gd name="T101" fmla="*/ 165 h 604"/>
                <a:gd name="T102" fmla="*/ 387 w 506"/>
                <a:gd name="T103" fmla="*/ 89 h 604"/>
                <a:gd name="T104" fmla="*/ 323 w 506"/>
                <a:gd name="T105" fmla="*/ 21 h 604"/>
                <a:gd name="T106" fmla="*/ 257 w 506"/>
                <a:gd name="T107" fmla="*/ 9 h 604"/>
                <a:gd name="T108" fmla="*/ 261 w 506"/>
                <a:gd name="T109" fmla="*/ 0 h 604"/>
                <a:gd name="T110" fmla="*/ 356 w 506"/>
                <a:gd name="T111" fmla="*/ 36 h 604"/>
                <a:gd name="T112" fmla="*/ 408 w 506"/>
                <a:gd name="T113" fmla="*/ 136 h 604"/>
                <a:gd name="T114" fmla="*/ 456 w 506"/>
                <a:gd name="T115" fmla="*/ 502 h 604"/>
                <a:gd name="T116" fmla="*/ 252 w 506"/>
                <a:gd name="T117" fmla="*/ 604 h 604"/>
                <a:gd name="T118" fmla="*/ 166 w 506"/>
                <a:gd name="T119" fmla="*/ 589 h 604"/>
                <a:gd name="T120" fmla="*/ 56 w 506"/>
                <a:gd name="T121" fmla="*/ 193 h 604"/>
                <a:gd name="T122" fmla="*/ 116 w 506"/>
                <a:gd name="T123" fmla="*/ 60 h 604"/>
                <a:gd name="T124" fmla="*/ 205 w 506"/>
                <a:gd name="T125" fmla="*/ 1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" h="604">
                  <a:moveTo>
                    <a:pt x="456" y="487"/>
                  </a:moveTo>
                  <a:lnTo>
                    <a:pt x="456" y="487"/>
                  </a:lnTo>
                  <a:lnTo>
                    <a:pt x="456" y="487"/>
                  </a:lnTo>
                  <a:lnTo>
                    <a:pt x="456" y="487"/>
                  </a:lnTo>
                  <a:close/>
                  <a:moveTo>
                    <a:pt x="48" y="472"/>
                  </a:moveTo>
                  <a:lnTo>
                    <a:pt x="43" y="476"/>
                  </a:lnTo>
                  <a:lnTo>
                    <a:pt x="48" y="484"/>
                  </a:lnTo>
                  <a:lnTo>
                    <a:pt x="48" y="472"/>
                  </a:lnTo>
                  <a:close/>
                  <a:moveTo>
                    <a:pt x="47" y="450"/>
                  </a:moveTo>
                  <a:lnTo>
                    <a:pt x="35" y="462"/>
                  </a:lnTo>
                  <a:lnTo>
                    <a:pt x="40" y="472"/>
                  </a:lnTo>
                  <a:lnTo>
                    <a:pt x="47" y="466"/>
                  </a:lnTo>
                  <a:lnTo>
                    <a:pt x="47" y="457"/>
                  </a:lnTo>
                  <a:lnTo>
                    <a:pt x="47" y="450"/>
                  </a:lnTo>
                  <a:close/>
                  <a:moveTo>
                    <a:pt x="480" y="441"/>
                  </a:moveTo>
                  <a:lnTo>
                    <a:pt x="456" y="464"/>
                  </a:lnTo>
                  <a:lnTo>
                    <a:pt x="456" y="480"/>
                  </a:lnTo>
                  <a:lnTo>
                    <a:pt x="466" y="471"/>
                  </a:lnTo>
                  <a:lnTo>
                    <a:pt x="472" y="460"/>
                  </a:lnTo>
                  <a:lnTo>
                    <a:pt x="480" y="441"/>
                  </a:lnTo>
                  <a:close/>
                  <a:moveTo>
                    <a:pt x="47" y="428"/>
                  </a:moveTo>
                  <a:lnTo>
                    <a:pt x="28" y="447"/>
                  </a:lnTo>
                  <a:lnTo>
                    <a:pt x="32" y="458"/>
                  </a:lnTo>
                  <a:lnTo>
                    <a:pt x="47" y="443"/>
                  </a:lnTo>
                  <a:lnTo>
                    <a:pt x="47" y="437"/>
                  </a:lnTo>
                  <a:lnTo>
                    <a:pt x="47" y="433"/>
                  </a:lnTo>
                  <a:lnTo>
                    <a:pt x="47" y="428"/>
                  </a:lnTo>
                  <a:close/>
                  <a:moveTo>
                    <a:pt x="69" y="417"/>
                  </a:moveTo>
                  <a:lnTo>
                    <a:pt x="65" y="419"/>
                  </a:lnTo>
                  <a:lnTo>
                    <a:pt x="62" y="420"/>
                  </a:lnTo>
                  <a:lnTo>
                    <a:pt x="60" y="421"/>
                  </a:lnTo>
                  <a:lnTo>
                    <a:pt x="57" y="424"/>
                  </a:lnTo>
                  <a:lnTo>
                    <a:pt x="56" y="428"/>
                  </a:lnTo>
                  <a:lnTo>
                    <a:pt x="55" y="433"/>
                  </a:lnTo>
                  <a:lnTo>
                    <a:pt x="55" y="436"/>
                  </a:lnTo>
                  <a:lnTo>
                    <a:pt x="56" y="440"/>
                  </a:lnTo>
                  <a:lnTo>
                    <a:pt x="56" y="445"/>
                  </a:lnTo>
                  <a:lnTo>
                    <a:pt x="56" y="467"/>
                  </a:lnTo>
                  <a:lnTo>
                    <a:pt x="56" y="497"/>
                  </a:lnTo>
                  <a:lnTo>
                    <a:pt x="74" y="518"/>
                  </a:lnTo>
                  <a:lnTo>
                    <a:pt x="94" y="536"/>
                  </a:lnTo>
                  <a:lnTo>
                    <a:pt x="96" y="485"/>
                  </a:lnTo>
                  <a:lnTo>
                    <a:pt x="96" y="464"/>
                  </a:lnTo>
                  <a:lnTo>
                    <a:pt x="92" y="449"/>
                  </a:lnTo>
                  <a:lnTo>
                    <a:pt x="86" y="436"/>
                  </a:lnTo>
                  <a:lnTo>
                    <a:pt x="79" y="426"/>
                  </a:lnTo>
                  <a:lnTo>
                    <a:pt x="73" y="421"/>
                  </a:lnTo>
                  <a:lnTo>
                    <a:pt x="69" y="417"/>
                  </a:lnTo>
                  <a:close/>
                  <a:moveTo>
                    <a:pt x="490" y="408"/>
                  </a:moveTo>
                  <a:lnTo>
                    <a:pt x="456" y="441"/>
                  </a:lnTo>
                  <a:lnTo>
                    <a:pt x="456" y="445"/>
                  </a:lnTo>
                  <a:lnTo>
                    <a:pt x="456" y="453"/>
                  </a:lnTo>
                  <a:lnTo>
                    <a:pt x="456" y="458"/>
                  </a:lnTo>
                  <a:lnTo>
                    <a:pt x="484" y="430"/>
                  </a:lnTo>
                  <a:lnTo>
                    <a:pt x="490" y="408"/>
                  </a:lnTo>
                  <a:close/>
                  <a:moveTo>
                    <a:pt x="341" y="391"/>
                  </a:moveTo>
                  <a:lnTo>
                    <a:pt x="341" y="394"/>
                  </a:lnTo>
                  <a:lnTo>
                    <a:pt x="340" y="396"/>
                  </a:lnTo>
                  <a:lnTo>
                    <a:pt x="337" y="400"/>
                  </a:lnTo>
                  <a:lnTo>
                    <a:pt x="332" y="406"/>
                  </a:lnTo>
                  <a:lnTo>
                    <a:pt x="327" y="411"/>
                  </a:lnTo>
                  <a:lnTo>
                    <a:pt x="308" y="420"/>
                  </a:lnTo>
                  <a:lnTo>
                    <a:pt x="284" y="426"/>
                  </a:lnTo>
                  <a:lnTo>
                    <a:pt x="252" y="429"/>
                  </a:lnTo>
                  <a:lnTo>
                    <a:pt x="252" y="429"/>
                  </a:lnTo>
                  <a:lnTo>
                    <a:pt x="252" y="429"/>
                  </a:lnTo>
                  <a:lnTo>
                    <a:pt x="240" y="430"/>
                  </a:lnTo>
                  <a:lnTo>
                    <a:pt x="223" y="433"/>
                  </a:lnTo>
                  <a:lnTo>
                    <a:pt x="208" y="440"/>
                  </a:lnTo>
                  <a:lnTo>
                    <a:pt x="196" y="451"/>
                  </a:lnTo>
                  <a:lnTo>
                    <a:pt x="184" y="468"/>
                  </a:lnTo>
                  <a:lnTo>
                    <a:pt x="178" y="488"/>
                  </a:lnTo>
                  <a:lnTo>
                    <a:pt x="172" y="509"/>
                  </a:lnTo>
                  <a:lnTo>
                    <a:pt x="171" y="530"/>
                  </a:lnTo>
                  <a:lnTo>
                    <a:pt x="170" y="550"/>
                  </a:lnTo>
                  <a:lnTo>
                    <a:pt x="171" y="565"/>
                  </a:lnTo>
                  <a:lnTo>
                    <a:pt x="171" y="576"/>
                  </a:lnTo>
                  <a:lnTo>
                    <a:pt x="172" y="580"/>
                  </a:lnTo>
                  <a:lnTo>
                    <a:pt x="167" y="581"/>
                  </a:lnTo>
                  <a:lnTo>
                    <a:pt x="202" y="590"/>
                  </a:lnTo>
                  <a:lnTo>
                    <a:pt x="238" y="595"/>
                  </a:lnTo>
                  <a:lnTo>
                    <a:pt x="239" y="595"/>
                  </a:lnTo>
                  <a:lnTo>
                    <a:pt x="244" y="595"/>
                  </a:lnTo>
                  <a:lnTo>
                    <a:pt x="246" y="595"/>
                  </a:lnTo>
                  <a:lnTo>
                    <a:pt x="252" y="595"/>
                  </a:lnTo>
                  <a:lnTo>
                    <a:pt x="252" y="595"/>
                  </a:lnTo>
                  <a:lnTo>
                    <a:pt x="252" y="595"/>
                  </a:lnTo>
                  <a:lnTo>
                    <a:pt x="259" y="595"/>
                  </a:lnTo>
                  <a:lnTo>
                    <a:pt x="263" y="595"/>
                  </a:lnTo>
                  <a:lnTo>
                    <a:pt x="265" y="595"/>
                  </a:lnTo>
                  <a:lnTo>
                    <a:pt x="271" y="595"/>
                  </a:lnTo>
                  <a:lnTo>
                    <a:pt x="272" y="595"/>
                  </a:lnTo>
                  <a:lnTo>
                    <a:pt x="277" y="595"/>
                  </a:lnTo>
                  <a:lnTo>
                    <a:pt x="278" y="594"/>
                  </a:lnTo>
                  <a:lnTo>
                    <a:pt x="319" y="587"/>
                  </a:lnTo>
                  <a:lnTo>
                    <a:pt x="357" y="573"/>
                  </a:lnTo>
                  <a:lnTo>
                    <a:pt x="391" y="552"/>
                  </a:lnTo>
                  <a:lnTo>
                    <a:pt x="392" y="529"/>
                  </a:lnTo>
                  <a:lnTo>
                    <a:pt x="395" y="502"/>
                  </a:lnTo>
                  <a:lnTo>
                    <a:pt x="400" y="478"/>
                  </a:lnTo>
                  <a:lnTo>
                    <a:pt x="408" y="457"/>
                  </a:lnTo>
                  <a:lnTo>
                    <a:pt x="416" y="460"/>
                  </a:lnTo>
                  <a:lnTo>
                    <a:pt x="408" y="480"/>
                  </a:lnTo>
                  <a:lnTo>
                    <a:pt x="404" y="501"/>
                  </a:lnTo>
                  <a:lnTo>
                    <a:pt x="401" y="523"/>
                  </a:lnTo>
                  <a:lnTo>
                    <a:pt x="400" y="546"/>
                  </a:lnTo>
                  <a:lnTo>
                    <a:pt x="425" y="525"/>
                  </a:lnTo>
                  <a:lnTo>
                    <a:pt x="447" y="500"/>
                  </a:lnTo>
                  <a:lnTo>
                    <a:pt x="447" y="479"/>
                  </a:lnTo>
                  <a:lnTo>
                    <a:pt x="447" y="459"/>
                  </a:lnTo>
                  <a:lnTo>
                    <a:pt x="447" y="445"/>
                  </a:lnTo>
                  <a:lnTo>
                    <a:pt x="449" y="440"/>
                  </a:lnTo>
                  <a:lnTo>
                    <a:pt x="449" y="436"/>
                  </a:lnTo>
                  <a:lnTo>
                    <a:pt x="449" y="433"/>
                  </a:lnTo>
                  <a:lnTo>
                    <a:pt x="447" y="428"/>
                  </a:lnTo>
                  <a:lnTo>
                    <a:pt x="446" y="424"/>
                  </a:lnTo>
                  <a:lnTo>
                    <a:pt x="443" y="421"/>
                  </a:lnTo>
                  <a:lnTo>
                    <a:pt x="441" y="419"/>
                  </a:lnTo>
                  <a:lnTo>
                    <a:pt x="437" y="419"/>
                  </a:lnTo>
                  <a:lnTo>
                    <a:pt x="433" y="417"/>
                  </a:lnTo>
                  <a:lnTo>
                    <a:pt x="426" y="416"/>
                  </a:lnTo>
                  <a:lnTo>
                    <a:pt x="415" y="413"/>
                  </a:lnTo>
                  <a:lnTo>
                    <a:pt x="400" y="409"/>
                  </a:lnTo>
                  <a:lnTo>
                    <a:pt x="383" y="404"/>
                  </a:lnTo>
                  <a:lnTo>
                    <a:pt x="367" y="399"/>
                  </a:lnTo>
                  <a:lnTo>
                    <a:pt x="353" y="395"/>
                  </a:lnTo>
                  <a:lnTo>
                    <a:pt x="341" y="391"/>
                  </a:lnTo>
                  <a:close/>
                  <a:moveTo>
                    <a:pt x="167" y="390"/>
                  </a:moveTo>
                  <a:lnTo>
                    <a:pt x="166" y="390"/>
                  </a:lnTo>
                  <a:lnTo>
                    <a:pt x="158" y="392"/>
                  </a:lnTo>
                  <a:lnTo>
                    <a:pt x="144" y="396"/>
                  </a:lnTo>
                  <a:lnTo>
                    <a:pt x="128" y="402"/>
                  </a:lnTo>
                  <a:lnTo>
                    <a:pt x="111" y="407"/>
                  </a:lnTo>
                  <a:lnTo>
                    <a:pt x="94" y="412"/>
                  </a:lnTo>
                  <a:lnTo>
                    <a:pt x="81" y="416"/>
                  </a:lnTo>
                  <a:lnTo>
                    <a:pt x="87" y="423"/>
                  </a:lnTo>
                  <a:lnTo>
                    <a:pt x="95" y="433"/>
                  </a:lnTo>
                  <a:lnTo>
                    <a:pt x="100" y="447"/>
                  </a:lnTo>
                  <a:lnTo>
                    <a:pt x="104" y="464"/>
                  </a:lnTo>
                  <a:lnTo>
                    <a:pt x="106" y="487"/>
                  </a:lnTo>
                  <a:lnTo>
                    <a:pt x="103" y="515"/>
                  </a:lnTo>
                  <a:lnTo>
                    <a:pt x="102" y="543"/>
                  </a:lnTo>
                  <a:lnTo>
                    <a:pt x="130" y="564"/>
                  </a:lnTo>
                  <a:lnTo>
                    <a:pt x="163" y="578"/>
                  </a:lnTo>
                  <a:lnTo>
                    <a:pt x="162" y="568"/>
                  </a:lnTo>
                  <a:lnTo>
                    <a:pt x="161" y="551"/>
                  </a:lnTo>
                  <a:lnTo>
                    <a:pt x="162" y="530"/>
                  </a:lnTo>
                  <a:lnTo>
                    <a:pt x="164" y="504"/>
                  </a:lnTo>
                  <a:lnTo>
                    <a:pt x="170" y="480"/>
                  </a:lnTo>
                  <a:lnTo>
                    <a:pt x="178" y="460"/>
                  </a:lnTo>
                  <a:lnTo>
                    <a:pt x="188" y="445"/>
                  </a:lnTo>
                  <a:lnTo>
                    <a:pt x="201" y="433"/>
                  </a:lnTo>
                  <a:lnTo>
                    <a:pt x="217" y="425"/>
                  </a:lnTo>
                  <a:lnTo>
                    <a:pt x="196" y="419"/>
                  </a:lnTo>
                  <a:lnTo>
                    <a:pt x="181" y="409"/>
                  </a:lnTo>
                  <a:lnTo>
                    <a:pt x="171" y="402"/>
                  </a:lnTo>
                  <a:lnTo>
                    <a:pt x="166" y="394"/>
                  </a:lnTo>
                  <a:lnTo>
                    <a:pt x="163" y="391"/>
                  </a:lnTo>
                  <a:lnTo>
                    <a:pt x="167" y="390"/>
                  </a:lnTo>
                  <a:close/>
                  <a:moveTo>
                    <a:pt x="494" y="381"/>
                  </a:moveTo>
                  <a:lnTo>
                    <a:pt x="480" y="395"/>
                  </a:lnTo>
                  <a:lnTo>
                    <a:pt x="480" y="396"/>
                  </a:lnTo>
                  <a:lnTo>
                    <a:pt x="455" y="421"/>
                  </a:lnTo>
                  <a:lnTo>
                    <a:pt x="456" y="426"/>
                  </a:lnTo>
                  <a:lnTo>
                    <a:pt x="458" y="433"/>
                  </a:lnTo>
                  <a:lnTo>
                    <a:pt x="458" y="434"/>
                  </a:lnTo>
                  <a:lnTo>
                    <a:pt x="488" y="404"/>
                  </a:lnTo>
                  <a:lnTo>
                    <a:pt x="489" y="403"/>
                  </a:lnTo>
                  <a:lnTo>
                    <a:pt x="489" y="403"/>
                  </a:lnTo>
                  <a:lnTo>
                    <a:pt x="489" y="403"/>
                  </a:lnTo>
                  <a:lnTo>
                    <a:pt x="492" y="400"/>
                  </a:lnTo>
                  <a:lnTo>
                    <a:pt x="494" y="381"/>
                  </a:lnTo>
                  <a:close/>
                  <a:moveTo>
                    <a:pt x="168" y="374"/>
                  </a:moveTo>
                  <a:lnTo>
                    <a:pt x="159" y="383"/>
                  </a:lnTo>
                  <a:lnTo>
                    <a:pt x="162" y="382"/>
                  </a:lnTo>
                  <a:lnTo>
                    <a:pt x="168" y="374"/>
                  </a:lnTo>
                  <a:close/>
                  <a:moveTo>
                    <a:pt x="497" y="357"/>
                  </a:moveTo>
                  <a:lnTo>
                    <a:pt x="469" y="385"/>
                  </a:lnTo>
                  <a:lnTo>
                    <a:pt x="469" y="385"/>
                  </a:lnTo>
                  <a:lnTo>
                    <a:pt x="469" y="385"/>
                  </a:lnTo>
                  <a:lnTo>
                    <a:pt x="443" y="411"/>
                  </a:lnTo>
                  <a:lnTo>
                    <a:pt x="449" y="413"/>
                  </a:lnTo>
                  <a:lnTo>
                    <a:pt x="452" y="417"/>
                  </a:lnTo>
                  <a:lnTo>
                    <a:pt x="477" y="392"/>
                  </a:lnTo>
                  <a:lnTo>
                    <a:pt x="477" y="392"/>
                  </a:lnTo>
                  <a:lnTo>
                    <a:pt x="477" y="392"/>
                  </a:lnTo>
                  <a:lnTo>
                    <a:pt x="496" y="374"/>
                  </a:lnTo>
                  <a:lnTo>
                    <a:pt x="497" y="357"/>
                  </a:lnTo>
                  <a:close/>
                  <a:moveTo>
                    <a:pt x="192" y="357"/>
                  </a:moveTo>
                  <a:lnTo>
                    <a:pt x="167" y="388"/>
                  </a:lnTo>
                  <a:lnTo>
                    <a:pt x="171" y="387"/>
                  </a:lnTo>
                  <a:lnTo>
                    <a:pt x="172" y="390"/>
                  </a:lnTo>
                  <a:lnTo>
                    <a:pt x="178" y="394"/>
                  </a:lnTo>
                  <a:lnTo>
                    <a:pt x="184" y="400"/>
                  </a:lnTo>
                  <a:lnTo>
                    <a:pt x="195" y="408"/>
                  </a:lnTo>
                  <a:lnTo>
                    <a:pt x="209" y="415"/>
                  </a:lnTo>
                  <a:lnTo>
                    <a:pt x="227" y="419"/>
                  </a:lnTo>
                  <a:lnTo>
                    <a:pt x="251" y="420"/>
                  </a:lnTo>
                  <a:lnTo>
                    <a:pt x="252" y="420"/>
                  </a:lnTo>
                  <a:lnTo>
                    <a:pt x="278" y="417"/>
                  </a:lnTo>
                  <a:lnTo>
                    <a:pt x="297" y="413"/>
                  </a:lnTo>
                  <a:lnTo>
                    <a:pt x="311" y="408"/>
                  </a:lnTo>
                  <a:lnTo>
                    <a:pt x="322" y="403"/>
                  </a:lnTo>
                  <a:lnTo>
                    <a:pt x="327" y="398"/>
                  </a:lnTo>
                  <a:lnTo>
                    <a:pt x="331" y="394"/>
                  </a:lnTo>
                  <a:lnTo>
                    <a:pt x="332" y="390"/>
                  </a:lnTo>
                  <a:lnTo>
                    <a:pt x="332" y="390"/>
                  </a:lnTo>
                  <a:lnTo>
                    <a:pt x="337" y="390"/>
                  </a:lnTo>
                  <a:lnTo>
                    <a:pt x="336" y="388"/>
                  </a:lnTo>
                  <a:lnTo>
                    <a:pt x="312" y="357"/>
                  </a:lnTo>
                  <a:lnTo>
                    <a:pt x="295" y="373"/>
                  </a:lnTo>
                  <a:lnTo>
                    <a:pt x="276" y="382"/>
                  </a:lnTo>
                  <a:lnTo>
                    <a:pt x="252" y="385"/>
                  </a:lnTo>
                  <a:lnTo>
                    <a:pt x="229" y="382"/>
                  </a:lnTo>
                  <a:lnTo>
                    <a:pt x="208" y="371"/>
                  </a:lnTo>
                  <a:lnTo>
                    <a:pt x="192" y="357"/>
                  </a:lnTo>
                  <a:close/>
                  <a:moveTo>
                    <a:pt x="180" y="339"/>
                  </a:moveTo>
                  <a:lnTo>
                    <a:pt x="127" y="394"/>
                  </a:lnTo>
                  <a:lnTo>
                    <a:pt x="150" y="386"/>
                  </a:lnTo>
                  <a:lnTo>
                    <a:pt x="184" y="351"/>
                  </a:lnTo>
                  <a:lnTo>
                    <a:pt x="185" y="349"/>
                  </a:lnTo>
                  <a:lnTo>
                    <a:pt x="183" y="344"/>
                  </a:lnTo>
                  <a:lnTo>
                    <a:pt x="180" y="339"/>
                  </a:lnTo>
                  <a:close/>
                  <a:moveTo>
                    <a:pt x="496" y="335"/>
                  </a:moveTo>
                  <a:lnTo>
                    <a:pt x="458" y="373"/>
                  </a:lnTo>
                  <a:lnTo>
                    <a:pt x="458" y="374"/>
                  </a:lnTo>
                  <a:lnTo>
                    <a:pt x="425" y="407"/>
                  </a:lnTo>
                  <a:lnTo>
                    <a:pt x="429" y="408"/>
                  </a:lnTo>
                  <a:lnTo>
                    <a:pt x="432" y="408"/>
                  </a:lnTo>
                  <a:lnTo>
                    <a:pt x="433" y="409"/>
                  </a:lnTo>
                  <a:lnTo>
                    <a:pt x="438" y="409"/>
                  </a:lnTo>
                  <a:lnTo>
                    <a:pt x="466" y="381"/>
                  </a:lnTo>
                  <a:lnTo>
                    <a:pt x="497" y="351"/>
                  </a:lnTo>
                  <a:lnTo>
                    <a:pt x="496" y="335"/>
                  </a:lnTo>
                  <a:close/>
                  <a:moveTo>
                    <a:pt x="174" y="323"/>
                  </a:moveTo>
                  <a:lnTo>
                    <a:pt x="94" y="403"/>
                  </a:lnTo>
                  <a:lnTo>
                    <a:pt x="117" y="396"/>
                  </a:lnTo>
                  <a:lnTo>
                    <a:pt x="179" y="335"/>
                  </a:lnTo>
                  <a:lnTo>
                    <a:pt x="174" y="323"/>
                  </a:lnTo>
                  <a:close/>
                  <a:moveTo>
                    <a:pt x="494" y="315"/>
                  </a:moveTo>
                  <a:lnTo>
                    <a:pt x="447" y="361"/>
                  </a:lnTo>
                  <a:lnTo>
                    <a:pt x="447" y="362"/>
                  </a:lnTo>
                  <a:lnTo>
                    <a:pt x="447" y="362"/>
                  </a:lnTo>
                  <a:lnTo>
                    <a:pt x="407" y="402"/>
                  </a:lnTo>
                  <a:lnTo>
                    <a:pt x="415" y="404"/>
                  </a:lnTo>
                  <a:lnTo>
                    <a:pt x="420" y="406"/>
                  </a:lnTo>
                  <a:lnTo>
                    <a:pt x="455" y="370"/>
                  </a:lnTo>
                  <a:lnTo>
                    <a:pt x="455" y="370"/>
                  </a:lnTo>
                  <a:lnTo>
                    <a:pt x="496" y="330"/>
                  </a:lnTo>
                  <a:lnTo>
                    <a:pt x="494" y="315"/>
                  </a:lnTo>
                  <a:close/>
                  <a:moveTo>
                    <a:pt x="167" y="307"/>
                  </a:moveTo>
                  <a:lnTo>
                    <a:pt x="65" y="409"/>
                  </a:lnTo>
                  <a:lnTo>
                    <a:pt x="70" y="409"/>
                  </a:lnTo>
                  <a:lnTo>
                    <a:pt x="72" y="408"/>
                  </a:lnTo>
                  <a:lnTo>
                    <a:pt x="75" y="408"/>
                  </a:lnTo>
                  <a:lnTo>
                    <a:pt x="79" y="407"/>
                  </a:lnTo>
                  <a:lnTo>
                    <a:pt x="83" y="406"/>
                  </a:lnTo>
                  <a:lnTo>
                    <a:pt x="85" y="406"/>
                  </a:lnTo>
                  <a:lnTo>
                    <a:pt x="171" y="319"/>
                  </a:lnTo>
                  <a:lnTo>
                    <a:pt x="167" y="307"/>
                  </a:lnTo>
                  <a:lnTo>
                    <a:pt x="167" y="307"/>
                  </a:lnTo>
                  <a:close/>
                  <a:moveTo>
                    <a:pt x="340" y="307"/>
                  </a:moveTo>
                  <a:lnTo>
                    <a:pt x="337" y="307"/>
                  </a:lnTo>
                  <a:lnTo>
                    <a:pt x="336" y="311"/>
                  </a:lnTo>
                  <a:lnTo>
                    <a:pt x="336" y="311"/>
                  </a:lnTo>
                  <a:lnTo>
                    <a:pt x="340" y="307"/>
                  </a:lnTo>
                  <a:close/>
                  <a:moveTo>
                    <a:pt x="153" y="299"/>
                  </a:moveTo>
                  <a:lnTo>
                    <a:pt x="47" y="407"/>
                  </a:lnTo>
                  <a:lnTo>
                    <a:pt x="45" y="407"/>
                  </a:lnTo>
                  <a:lnTo>
                    <a:pt x="22" y="430"/>
                  </a:lnTo>
                  <a:lnTo>
                    <a:pt x="26" y="442"/>
                  </a:lnTo>
                  <a:lnTo>
                    <a:pt x="53" y="415"/>
                  </a:lnTo>
                  <a:lnTo>
                    <a:pt x="55" y="415"/>
                  </a:lnTo>
                  <a:lnTo>
                    <a:pt x="162" y="306"/>
                  </a:lnTo>
                  <a:lnTo>
                    <a:pt x="158" y="303"/>
                  </a:lnTo>
                  <a:lnTo>
                    <a:pt x="153" y="299"/>
                  </a:lnTo>
                  <a:close/>
                  <a:moveTo>
                    <a:pt x="145" y="285"/>
                  </a:moveTo>
                  <a:lnTo>
                    <a:pt x="35" y="395"/>
                  </a:lnTo>
                  <a:lnTo>
                    <a:pt x="34" y="396"/>
                  </a:lnTo>
                  <a:lnTo>
                    <a:pt x="17" y="413"/>
                  </a:lnTo>
                  <a:lnTo>
                    <a:pt x="20" y="426"/>
                  </a:lnTo>
                  <a:lnTo>
                    <a:pt x="43" y="404"/>
                  </a:lnTo>
                  <a:lnTo>
                    <a:pt x="43" y="403"/>
                  </a:lnTo>
                  <a:lnTo>
                    <a:pt x="150" y="296"/>
                  </a:lnTo>
                  <a:lnTo>
                    <a:pt x="147" y="292"/>
                  </a:lnTo>
                  <a:lnTo>
                    <a:pt x="145" y="285"/>
                  </a:lnTo>
                  <a:close/>
                  <a:moveTo>
                    <a:pt x="487" y="279"/>
                  </a:moveTo>
                  <a:lnTo>
                    <a:pt x="425" y="339"/>
                  </a:lnTo>
                  <a:lnTo>
                    <a:pt x="425" y="340"/>
                  </a:lnTo>
                  <a:lnTo>
                    <a:pt x="425" y="340"/>
                  </a:lnTo>
                  <a:lnTo>
                    <a:pt x="373" y="391"/>
                  </a:lnTo>
                  <a:lnTo>
                    <a:pt x="379" y="394"/>
                  </a:lnTo>
                  <a:lnTo>
                    <a:pt x="401" y="400"/>
                  </a:lnTo>
                  <a:lnTo>
                    <a:pt x="443" y="358"/>
                  </a:lnTo>
                  <a:lnTo>
                    <a:pt x="445" y="358"/>
                  </a:lnTo>
                  <a:lnTo>
                    <a:pt x="493" y="310"/>
                  </a:lnTo>
                  <a:lnTo>
                    <a:pt x="487" y="279"/>
                  </a:lnTo>
                  <a:close/>
                  <a:moveTo>
                    <a:pt x="141" y="267"/>
                  </a:moveTo>
                  <a:lnTo>
                    <a:pt x="136" y="272"/>
                  </a:lnTo>
                  <a:lnTo>
                    <a:pt x="134" y="273"/>
                  </a:lnTo>
                  <a:lnTo>
                    <a:pt x="134" y="273"/>
                  </a:lnTo>
                  <a:lnTo>
                    <a:pt x="24" y="385"/>
                  </a:lnTo>
                  <a:lnTo>
                    <a:pt x="23" y="385"/>
                  </a:lnTo>
                  <a:lnTo>
                    <a:pt x="23" y="385"/>
                  </a:lnTo>
                  <a:lnTo>
                    <a:pt x="13" y="395"/>
                  </a:lnTo>
                  <a:lnTo>
                    <a:pt x="15" y="408"/>
                  </a:lnTo>
                  <a:lnTo>
                    <a:pt x="31" y="392"/>
                  </a:lnTo>
                  <a:lnTo>
                    <a:pt x="32" y="392"/>
                  </a:lnTo>
                  <a:lnTo>
                    <a:pt x="142" y="281"/>
                  </a:lnTo>
                  <a:lnTo>
                    <a:pt x="142" y="281"/>
                  </a:lnTo>
                  <a:lnTo>
                    <a:pt x="144" y="281"/>
                  </a:lnTo>
                  <a:lnTo>
                    <a:pt x="144" y="281"/>
                  </a:lnTo>
                  <a:lnTo>
                    <a:pt x="142" y="273"/>
                  </a:lnTo>
                  <a:lnTo>
                    <a:pt x="141" y="267"/>
                  </a:lnTo>
                  <a:close/>
                  <a:moveTo>
                    <a:pt x="480" y="263"/>
                  </a:moveTo>
                  <a:lnTo>
                    <a:pt x="413" y="328"/>
                  </a:lnTo>
                  <a:lnTo>
                    <a:pt x="356" y="386"/>
                  </a:lnTo>
                  <a:lnTo>
                    <a:pt x="367" y="390"/>
                  </a:lnTo>
                  <a:lnTo>
                    <a:pt x="421" y="336"/>
                  </a:lnTo>
                  <a:lnTo>
                    <a:pt x="422" y="336"/>
                  </a:lnTo>
                  <a:lnTo>
                    <a:pt x="484" y="273"/>
                  </a:lnTo>
                  <a:lnTo>
                    <a:pt x="480" y="263"/>
                  </a:lnTo>
                  <a:close/>
                  <a:moveTo>
                    <a:pt x="349" y="256"/>
                  </a:moveTo>
                  <a:lnTo>
                    <a:pt x="345" y="275"/>
                  </a:lnTo>
                  <a:lnTo>
                    <a:pt x="340" y="297"/>
                  </a:lnTo>
                  <a:lnTo>
                    <a:pt x="344" y="294"/>
                  </a:lnTo>
                  <a:lnTo>
                    <a:pt x="346" y="290"/>
                  </a:lnTo>
                  <a:lnTo>
                    <a:pt x="349" y="286"/>
                  </a:lnTo>
                  <a:lnTo>
                    <a:pt x="352" y="280"/>
                  </a:lnTo>
                  <a:lnTo>
                    <a:pt x="353" y="273"/>
                  </a:lnTo>
                  <a:lnTo>
                    <a:pt x="353" y="268"/>
                  </a:lnTo>
                  <a:lnTo>
                    <a:pt x="353" y="263"/>
                  </a:lnTo>
                  <a:lnTo>
                    <a:pt x="352" y="259"/>
                  </a:lnTo>
                  <a:lnTo>
                    <a:pt x="349" y="256"/>
                  </a:lnTo>
                  <a:close/>
                  <a:moveTo>
                    <a:pt x="154" y="256"/>
                  </a:moveTo>
                  <a:lnTo>
                    <a:pt x="153" y="259"/>
                  </a:lnTo>
                  <a:lnTo>
                    <a:pt x="151" y="263"/>
                  </a:lnTo>
                  <a:lnTo>
                    <a:pt x="150" y="268"/>
                  </a:lnTo>
                  <a:lnTo>
                    <a:pt x="150" y="273"/>
                  </a:lnTo>
                  <a:lnTo>
                    <a:pt x="153" y="280"/>
                  </a:lnTo>
                  <a:lnTo>
                    <a:pt x="154" y="286"/>
                  </a:lnTo>
                  <a:lnTo>
                    <a:pt x="158" y="292"/>
                  </a:lnTo>
                  <a:lnTo>
                    <a:pt x="161" y="296"/>
                  </a:lnTo>
                  <a:lnTo>
                    <a:pt x="164" y="298"/>
                  </a:lnTo>
                  <a:lnTo>
                    <a:pt x="159" y="277"/>
                  </a:lnTo>
                  <a:lnTo>
                    <a:pt x="155" y="259"/>
                  </a:lnTo>
                  <a:lnTo>
                    <a:pt x="155" y="258"/>
                  </a:lnTo>
                  <a:lnTo>
                    <a:pt x="154" y="256"/>
                  </a:lnTo>
                  <a:close/>
                  <a:moveTo>
                    <a:pt x="473" y="247"/>
                  </a:moveTo>
                  <a:lnTo>
                    <a:pt x="403" y="318"/>
                  </a:lnTo>
                  <a:lnTo>
                    <a:pt x="403" y="318"/>
                  </a:lnTo>
                  <a:lnTo>
                    <a:pt x="340" y="379"/>
                  </a:lnTo>
                  <a:lnTo>
                    <a:pt x="341" y="382"/>
                  </a:lnTo>
                  <a:lnTo>
                    <a:pt x="352" y="385"/>
                  </a:lnTo>
                  <a:lnTo>
                    <a:pt x="411" y="326"/>
                  </a:lnTo>
                  <a:lnTo>
                    <a:pt x="411" y="326"/>
                  </a:lnTo>
                  <a:lnTo>
                    <a:pt x="411" y="326"/>
                  </a:lnTo>
                  <a:lnTo>
                    <a:pt x="479" y="258"/>
                  </a:lnTo>
                  <a:lnTo>
                    <a:pt x="473" y="247"/>
                  </a:lnTo>
                  <a:close/>
                  <a:moveTo>
                    <a:pt x="361" y="243"/>
                  </a:moveTo>
                  <a:lnTo>
                    <a:pt x="361" y="243"/>
                  </a:lnTo>
                  <a:lnTo>
                    <a:pt x="361" y="244"/>
                  </a:lnTo>
                  <a:lnTo>
                    <a:pt x="361" y="243"/>
                  </a:lnTo>
                  <a:close/>
                  <a:moveTo>
                    <a:pt x="146" y="239"/>
                  </a:moveTo>
                  <a:lnTo>
                    <a:pt x="124" y="262"/>
                  </a:lnTo>
                  <a:lnTo>
                    <a:pt x="124" y="262"/>
                  </a:lnTo>
                  <a:lnTo>
                    <a:pt x="124" y="262"/>
                  </a:lnTo>
                  <a:lnTo>
                    <a:pt x="13" y="373"/>
                  </a:lnTo>
                  <a:lnTo>
                    <a:pt x="10" y="375"/>
                  </a:lnTo>
                  <a:lnTo>
                    <a:pt x="11" y="390"/>
                  </a:lnTo>
                  <a:lnTo>
                    <a:pt x="20" y="382"/>
                  </a:lnTo>
                  <a:lnTo>
                    <a:pt x="20" y="381"/>
                  </a:lnTo>
                  <a:lnTo>
                    <a:pt x="132" y="271"/>
                  </a:lnTo>
                  <a:lnTo>
                    <a:pt x="132" y="269"/>
                  </a:lnTo>
                  <a:lnTo>
                    <a:pt x="132" y="269"/>
                  </a:lnTo>
                  <a:lnTo>
                    <a:pt x="142" y="259"/>
                  </a:lnTo>
                  <a:lnTo>
                    <a:pt x="145" y="254"/>
                  </a:lnTo>
                  <a:lnTo>
                    <a:pt x="147" y="250"/>
                  </a:lnTo>
                  <a:lnTo>
                    <a:pt x="147" y="248"/>
                  </a:lnTo>
                  <a:lnTo>
                    <a:pt x="147" y="244"/>
                  </a:lnTo>
                  <a:lnTo>
                    <a:pt x="146" y="239"/>
                  </a:lnTo>
                  <a:close/>
                  <a:moveTo>
                    <a:pt x="145" y="235"/>
                  </a:moveTo>
                  <a:lnTo>
                    <a:pt x="146" y="237"/>
                  </a:lnTo>
                  <a:lnTo>
                    <a:pt x="145" y="235"/>
                  </a:lnTo>
                  <a:lnTo>
                    <a:pt x="145" y="235"/>
                  </a:lnTo>
                  <a:close/>
                  <a:moveTo>
                    <a:pt x="176" y="235"/>
                  </a:moveTo>
                  <a:lnTo>
                    <a:pt x="170" y="238"/>
                  </a:lnTo>
                  <a:lnTo>
                    <a:pt x="164" y="242"/>
                  </a:lnTo>
                  <a:lnTo>
                    <a:pt x="161" y="244"/>
                  </a:lnTo>
                  <a:lnTo>
                    <a:pt x="162" y="250"/>
                  </a:lnTo>
                  <a:lnTo>
                    <a:pt x="163" y="254"/>
                  </a:lnTo>
                  <a:lnTo>
                    <a:pt x="167" y="250"/>
                  </a:lnTo>
                  <a:lnTo>
                    <a:pt x="171" y="243"/>
                  </a:lnTo>
                  <a:lnTo>
                    <a:pt x="176" y="235"/>
                  </a:lnTo>
                  <a:close/>
                  <a:moveTo>
                    <a:pt x="466" y="231"/>
                  </a:moveTo>
                  <a:lnTo>
                    <a:pt x="391" y="306"/>
                  </a:lnTo>
                  <a:lnTo>
                    <a:pt x="331" y="368"/>
                  </a:lnTo>
                  <a:lnTo>
                    <a:pt x="337" y="377"/>
                  </a:lnTo>
                  <a:lnTo>
                    <a:pt x="399" y="315"/>
                  </a:lnTo>
                  <a:lnTo>
                    <a:pt x="399" y="314"/>
                  </a:lnTo>
                  <a:lnTo>
                    <a:pt x="400" y="314"/>
                  </a:lnTo>
                  <a:lnTo>
                    <a:pt x="471" y="242"/>
                  </a:lnTo>
                  <a:lnTo>
                    <a:pt x="466" y="231"/>
                  </a:lnTo>
                  <a:close/>
                  <a:moveTo>
                    <a:pt x="205" y="226"/>
                  </a:moveTo>
                  <a:lnTo>
                    <a:pt x="196" y="229"/>
                  </a:lnTo>
                  <a:lnTo>
                    <a:pt x="187" y="231"/>
                  </a:lnTo>
                  <a:lnTo>
                    <a:pt x="180" y="247"/>
                  </a:lnTo>
                  <a:lnTo>
                    <a:pt x="172" y="258"/>
                  </a:lnTo>
                  <a:lnTo>
                    <a:pt x="166" y="264"/>
                  </a:lnTo>
                  <a:lnTo>
                    <a:pt x="171" y="288"/>
                  </a:lnTo>
                  <a:lnTo>
                    <a:pt x="179" y="314"/>
                  </a:lnTo>
                  <a:lnTo>
                    <a:pt x="191" y="340"/>
                  </a:lnTo>
                  <a:lnTo>
                    <a:pt x="202" y="356"/>
                  </a:lnTo>
                  <a:lnTo>
                    <a:pt x="217" y="366"/>
                  </a:lnTo>
                  <a:lnTo>
                    <a:pt x="234" y="374"/>
                  </a:lnTo>
                  <a:lnTo>
                    <a:pt x="252" y="377"/>
                  </a:lnTo>
                  <a:lnTo>
                    <a:pt x="271" y="374"/>
                  </a:lnTo>
                  <a:lnTo>
                    <a:pt x="288" y="366"/>
                  </a:lnTo>
                  <a:lnTo>
                    <a:pt x="302" y="356"/>
                  </a:lnTo>
                  <a:lnTo>
                    <a:pt x="314" y="340"/>
                  </a:lnTo>
                  <a:lnTo>
                    <a:pt x="325" y="313"/>
                  </a:lnTo>
                  <a:lnTo>
                    <a:pt x="333" y="286"/>
                  </a:lnTo>
                  <a:lnTo>
                    <a:pt x="340" y="262"/>
                  </a:lnTo>
                  <a:lnTo>
                    <a:pt x="308" y="264"/>
                  </a:lnTo>
                  <a:lnTo>
                    <a:pt x="282" y="262"/>
                  </a:lnTo>
                  <a:lnTo>
                    <a:pt x="259" y="256"/>
                  </a:lnTo>
                  <a:lnTo>
                    <a:pt x="239" y="248"/>
                  </a:lnTo>
                  <a:lnTo>
                    <a:pt x="223" y="239"/>
                  </a:lnTo>
                  <a:lnTo>
                    <a:pt x="214" y="233"/>
                  </a:lnTo>
                  <a:lnTo>
                    <a:pt x="205" y="226"/>
                  </a:lnTo>
                  <a:close/>
                  <a:moveTo>
                    <a:pt x="141" y="222"/>
                  </a:moveTo>
                  <a:lnTo>
                    <a:pt x="113" y="250"/>
                  </a:lnTo>
                  <a:lnTo>
                    <a:pt x="112" y="251"/>
                  </a:lnTo>
                  <a:lnTo>
                    <a:pt x="112" y="251"/>
                  </a:lnTo>
                  <a:lnTo>
                    <a:pt x="9" y="354"/>
                  </a:lnTo>
                  <a:lnTo>
                    <a:pt x="9" y="370"/>
                  </a:lnTo>
                  <a:lnTo>
                    <a:pt x="9" y="370"/>
                  </a:lnTo>
                  <a:lnTo>
                    <a:pt x="120" y="259"/>
                  </a:lnTo>
                  <a:lnTo>
                    <a:pt x="120" y="259"/>
                  </a:lnTo>
                  <a:lnTo>
                    <a:pt x="121" y="258"/>
                  </a:lnTo>
                  <a:lnTo>
                    <a:pt x="145" y="234"/>
                  </a:lnTo>
                  <a:lnTo>
                    <a:pt x="142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41" y="222"/>
                  </a:lnTo>
                  <a:close/>
                  <a:moveTo>
                    <a:pt x="253" y="220"/>
                  </a:moveTo>
                  <a:lnTo>
                    <a:pt x="236" y="221"/>
                  </a:lnTo>
                  <a:lnTo>
                    <a:pt x="217" y="224"/>
                  </a:lnTo>
                  <a:lnTo>
                    <a:pt x="222" y="229"/>
                  </a:lnTo>
                  <a:lnTo>
                    <a:pt x="229" y="233"/>
                  </a:lnTo>
                  <a:lnTo>
                    <a:pt x="244" y="241"/>
                  </a:lnTo>
                  <a:lnTo>
                    <a:pt x="263" y="247"/>
                  </a:lnTo>
                  <a:lnTo>
                    <a:pt x="285" y="252"/>
                  </a:lnTo>
                  <a:lnTo>
                    <a:pt x="311" y="255"/>
                  </a:lnTo>
                  <a:lnTo>
                    <a:pt x="341" y="252"/>
                  </a:lnTo>
                  <a:lnTo>
                    <a:pt x="341" y="251"/>
                  </a:lnTo>
                  <a:lnTo>
                    <a:pt x="341" y="251"/>
                  </a:lnTo>
                  <a:lnTo>
                    <a:pt x="341" y="251"/>
                  </a:lnTo>
                  <a:lnTo>
                    <a:pt x="341" y="250"/>
                  </a:lnTo>
                  <a:lnTo>
                    <a:pt x="343" y="248"/>
                  </a:lnTo>
                  <a:lnTo>
                    <a:pt x="344" y="246"/>
                  </a:lnTo>
                  <a:lnTo>
                    <a:pt x="345" y="242"/>
                  </a:lnTo>
                  <a:lnTo>
                    <a:pt x="331" y="234"/>
                  </a:lnTo>
                  <a:lnTo>
                    <a:pt x="312" y="229"/>
                  </a:lnTo>
                  <a:lnTo>
                    <a:pt x="291" y="225"/>
                  </a:lnTo>
                  <a:lnTo>
                    <a:pt x="272" y="221"/>
                  </a:lnTo>
                  <a:lnTo>
                    <a:pt x="253" y="220"/>
                  </a:lnTo>
                  <a:close/>
                  <a:moveTo>
                    <a:pt x="458" y="218"/>
                  </a:moveTo>
                  <a:lnTo>
                    <a:pt x="380" y="296"/>
                  </a:lnTo>
                  <a:lnTo>
                    <a:pt x="380" y="296"/>
                  </a:lnTo>
                  <a:lnTo>
                    <a:pt x="322" y="354"/>
                  </a:lnTo>
                  <a:lnTo>
                    <a:pt x="328" y="364"/>
                  </a:lnTo>
                  <a:lnTo>
                    <a:pt x="388" y="303"/>
                  </a:lnTo>
                  <a:lnTo>
                    <a:pt x="388" y="303"/>
                  </a:lnTo>
                  <a:lnTo>
                    <a:pt x="388" y="302"/>
                  </a:lnTo>
                  <a:lnTo>
                    <a:pt x="463" y="227"/>
                  </a:lnTo>
                  <a:lnTo>
                    <a:pt x="458" y="218"/>
                  </a:lnTo>
                  <a:close/>
                  <a:moveTo>
                    <a:pt x="136" y="205"/>
                  </a:moveTo>
                  <a:lnTo>
                    <a:pt x="102" y="239"/>
                  </a:lnTo>
                  <a:lnTo>
                    <a:pt x="102" y="239"/>
                  </a:lnTo>
                  <a:lnTo>
                    <a:pt x="102" y="239"/>
                  </a:lnTo>
                  <a:lnTo>
                    <a:pt x="9" y="332"/>
                  </a:lnTo>
                  <a:lnTo>
                    <a:pt x="9" y="348"/>
                  </a:lnTo>
                  <a:lnTo>
                    <a:pt x="109" y="247"/>
                  </a:lnTo>
                  <a:lnTo>
                    <a:pt x="109" y="247"/>
                  </a:lnTo>
                  <a:lnTo>
                    <a:pt x="109" y="247"/>
                  </a:lnTo>
                  <a:lnTo>
                    <a:pt x="140" y="217"/>
                  </a:lnTo>
                  <a:lnTo>
                    <a:pt x="140" y="217"/>
                  </a:lnTo>
                  <a:lnTo>
                    <a:pt x="136" y="205"/>
                  </a:lnTo>
                  <a:close/>
                  <a:moveTo>
                    <a:pt x="449" y="205"/>
                  </a:moveTo>
                  <a:lnTo>
                    <a:pt x="370" y="284"/>
                  </a:lnTo>
                  <a:lnTo>
                    <a:pt x="369" y="284"/>
                  </a:lnTo>
                  <a:lnTo>
                    <a:pt x="369" y="284"/>
                  </a:lnTo>
                  <a:lnTo>
                    <a:pt x="332" y="322"/>
                  </a:lnTo>
                  <a:lnTo>
                    <a:pt x="322" y="344"/>
                  </a:lnTo>
                  <a:lnTo>
                    <a:pt x="318" y="349"/>
                  </a:lnTo>
                  <a:lnTo>
                    <a:pt x="319" y="351"/>
                  </a:lnTo>
                  <a:lnTo>
                    <a:pt x="377" y="293"/>
                  </a:lnTo>
                  <a:lnTo>
                    <a:pt x="377" y="292"/>
                  </a:lnTo>
                  <a:lnTo>
                    <a:pt x="378" y="292"/>
                  </a:lnTo>
                  <a:lnTo>
                    <a:pt x="455" y="214"/>
                  </a:lnTo>
                  <a:lnTo>
                    <a:pt x="449" y="205"/>
                  </a:lnTo>
                  <a:close/>
                  <a:moveTo>
                    <a:pt x="438" y="192"/>
                  </a:moveTo>
                  <a:lnTo>
                    <a:pt x="362" y="268"/>
                  </a:lnTo>
                  <a:lnTo>
                    <a:pt x="362" y="268"/>
                  </a:lnTo>
                  <a:lnTo>
                    <a:pt x="362" y="276"/>
                  </a:lnTo>
                  <a:lnTo>
                    <a:pt x="360" y="282"/>
                  </a:lnTo>
                  <a:lnTo>
                    <a:pt x="357" y="289"/>
                  </a:lnTo>
                  <a:lnTo>
                    <a:pt x="366" y="281"/>
                  </a:lnTo>
                  <a:lnTo>
                    <a:pt x="366" y="281"/>
                  </a:lnTo>
                  <a:lnTo>
                    <a:pt x="366" y="280"/>
                  </a:lnTo>
                  <a:lnTo>
                    <a:pt x="446" y="201"/>
                  </a:lnTo>
                  <a:lnTo>
                    <a:pt x="438" y="192"/>
                  </a:lnTo>
                  <a:close/>
                  <a:moveTo>
                    <a:pt x="127" y="192"/>
                  </a:moveTo>
                  <a:lnTo>
                    <a:pt x="91" y="227"/>
                  </a:lnTo>
                  <a:lnTo>
                    <a:pt x="90" y="229"/>
                  </a:lnTo>
                  <a:lnTo>
                    <a:pt x="90" y="229"/>
                  </a:lnTo>
                  <a:lnTo>
                    <a:pt x="13" y="306"/>
                  </a:lnTo>
                  <a:lnTo>
                    <a:pt x="10" y="324"/>
                  </a:lnTo>
                  <a:lnTo>
                    <a:pt x="98" y="237"/>
                  </a:lnTo>
                  <a:lnTo>
                    <a:pt x="98" y="237"/>
                  </a:lnTo>
                  <a:lnTo>
                    <a:pt x="99" y="235"/>
                  </a:lnTo>
                  <a:lnTo>
                    <a:pt x="133" y="201"/>
                  </a:lnTo>
                  <a:lnTo>
                    <a:pt x="130" y="196"/>
                  </a:lnTo>
                  <a:lnTo>
                    <a:pt x="128" y="192"/>
                  </a:lnTo>
                  <a:lnTo>
                    <a:pt x="127" y="192"/>
                  </a:lnTo>
                  <a:close/>
                  <a:moveTo>
                    <a:pt x="109" y="187"/>
                  </a:moveTo>
                  <a:lnTo>
                    <a:pt x="79" y="217"/>
                  </a:lnTo>
                  <a:lnTo>
                    <a:pt x="79" y="217"/>
                  </a:lnTo>
                  <a:lnTo>
                    <a:pt x="79" y="217"/>
                  </a:lnTo>
                  <a:lnTo>
                    <a:pt x="20" y="275"/>
                  </a:lnTo>
                  <a:lnTo>
                    <a:pt x="15" y="297"/>
                  </a:lnTo>
                  <a:lnTo>
                    <a:pt x="87" y="225"/>
                  </a:lnTo>
                  <a:lnTo>
                    <a:pt x="87" y="225"/>
                  </a:lnTo>
                  <a:lnTo>
                    <a:pt x="87" y="225"/>
                  </a:lnTo>
                  <a:lnTo>
                    <a:pt x="121" y="191"/>
                  </a:lnTo>
                  <a:lnTo>
                    <a:pt x="116" y="190"/>
                  </a:lnTo>
                  <a:lnTo>
                    <a:pt x="109" y="187"/>
                  </a:lnTo>
                  <a:close/>
                  <a:moveTo>
                    <a:pt x="428" y="180"/>
                  </a:moveTo>
                  <a:lnTo>
                    <a:pt x="360" y="248"/>
                  </a:lnTo>
                  <a:lnTo>
                    <a:pt x="360" y="248"/>
                  </a:lnTo>
                  <a:lnTo>
                    <a:pt x="360" y="254"/>
                  </a:lnTo>
                  <a:lnTo>
                    <a:pt x="361" y="258"/>
                  </a:lnTo>
                  <a:lnTo>
                    <a:pt x="361" y="260"/>
                  </a:lnTo>
                  <a:lnTo>
                    <a:pt x="362" y="263"/>
                  </a:lnTo>
                  <a:lnTo>
                    <a:pt x="435" y="190"/>
                  </a:lnTo>
                  <a:lnTo>
                    <a:pt x="428" y="180"/>
                  </a:lnTo>
                  <a:close/>
                  <a:moveTo>
                    <a:pt x="96" y="178"/>
                  </a:moveTo>
                  <a:lnTo>
                    <a:pt x="69" y="205"/>
                  </a:lnTo>
                  <a:lnTo>
                    <a:pt x="68" y="207"/>
                  </a:lnTo>
                  <a:lnTo>
                    <a:pt x="68" y="207"/>
                  </a:lnTo>
                  <a:lnTo>
                    <a:pt x="36" y="237"/>
                  </a:lnTo>
                  <a:lnTo>
                    <a:pt x="23" y="267"/>
                  </a:lnTo>
                  <a:lnTo>
                    <a:pt x="75" y="214"/>
                  </a:lnTo>
                  <a:lnTo>
                    <a:pt x="77" y="213"/>
                  </a:lnTo>
                  <a:lnTo>
                    <a:pt x="106" y="184"/>
                  </a:lnTo>
                  <a:lnTo>
                    <a:pt x="102" y="182"/>
                  </a:lnTo>
                  <a:lnTo>
                    <a:pt x="96" y="178"/>
                  </a:lnTo>
                  <a:close/>
                  <a:moveTo>
                    <a:pt x="89" y="171"/>
                  </a:moveTo>
                  <a:lnTo>
                    <a:pt x="65" y="195"/>
                  </a:lnTo>
                  <a:lnTo>
                    <a:pt x="45" y="222"/>
                  </a:lnTo>
                  <a:lnTo>
                    <a:pt x="65" y="203"/>
                  </a:lnTo>
                  <a:lnTo>
                    <a:pt x="92" y="175"/>
                  </a:lnTo>
                  <a:lnTo>
                    <a:pt x="89" y="171"/>
                  </a:lnTo>
                  <a:close/>
                  <a:moveTo>
                    <a:pt x="416" y="170"/>
                  </a:moveTo>
                  <a:lnTo>
                    <a:pt x="367" y="220"/>
                  </a:lnTo>
                  <a:lnTo>
                    <a:pt x="367" y="220"/>
                  </a:lnTo>
                  <a:lnTo>
                    <a:pt x="367" y="220"/>
                  </a:lnTo>
                  <a:lnTo>
                    <a:pt x="367" y="220"/>
                  </a:lnTo>
                  <a:lnTo>
                    <a:pt x="362" y="233"/>
                  </a:lnTo>
                  <a:lnTo>
                    <a:pt x="361" y="241"/>
                  </a:lnTo>
                  <a:lnTo>
                    <a:pt x="424" y="178"/>
                  </a:lnTo>
                  <a:lnTo>
                    <a:pt x="416" y="170"/>
                  </a:lnTo>
                  <a:close/>
                  <a:moveTo>
                    <a:pt x="409" y="165"/>
                  </a:moveTo>
                  <a:lnTo>
                    <a:pt x="408" y="169"/>
                  </a:lnTo>
                  <a:lnTo>
                    <a:pt x="404" y="172"/>
                  </a:lnTo>
                  <a:lnTo>
                    <a:pt x="399" y="178"/>
                  </a:lnTo>
                  <a:lnTo>
                    <a:pt x="394" y="182"/>
                  </a:lnTo>
                  <a:lnTo>
                    <a:pt x="386" y="186"/>
                  </a:lnTo>
                  <a:lnTo>
                    <a:pt x="374" y="201"/>
                  </a:lnTo>
                  <a:lnTo>
                    <a:pt x="371" y="208"/>
                  </a:lnTo>
                  <a:lnTo>
                    <a:pt x="413" y="167"/>
                  </a:lnTo>
                  <a:lnTo>
                    <a:pt x="409" y="165"/>
                  </a:lnTo>
                  <a:close/>
                  <a:moveTo>
                    <a:pt x="253" y="150"/>
                  </a:moveTo>
                  <a:lnTo>
                    <a:pt x="252" y="150"/>
                  </a:lnTo>
                  <a:lnTo>
                    <a:pt x="218" y="152"/>
                  </a:lnTo>
                  <a:lnTo>
                    <a:pt x="191" y="154"/>
                  </a:lnTo>
                  <a:lnTo>
                    <a:pt x="170" y="159"/>
                  </a:lnTo>
                  <a:lnTo>
                    <a:pt x="153" y="166"/>
                  </a:lnTo>
                  <a:lnTo>
                    <a:pt x="142" y="171"/>
                  </a:lnTo>
                  <a:lnTo>
                    <a:pt x="134" y="176"/>
                  </a:lnTo>
                  <a:lnTo>
                    <a:pt x="130" y="182"/>
                  </a:lnTo>
                  <a:lnTo>
                    <a:pt x="140" y="195"/>
                  </a:lnTo>
                  <a:lnTo>
                    <a:pt x="147" y="210"/>
                  </a:lnTo>
                  <a:lnTo>
                    <a:pt x="151" y="225"/>
                  </a:lnTo>
                  <a:lnTo>
                    <a:pt x="155" y="238"/>
                  </a:lnTo>
                  <a:lnTo>
                    <a:pt x="167" y="230"/>
                  </a:lnTo>
                  <a:lnTo>
                    <a:pt x="183" y="224"/>
                  </a:lnTo>
                  <a:lnTo>
                    <a:pt x="204" y="217"/>
                  </a:lnTo>
                  <a:lnTo>
                    <a:pt x="221" y="214"/>
                  </a:lnTo>
                  <a:lnTo>
                    <a:pt x="235" y="213"/>
                  </a:lnTo>
                  <a:lnTo>
                    <a:pt x="247" y="212"/>
                  </a:lnTo>
                  <a:lnTo>
                    <a:pt x="253" y="210"/>
                  </a:lnTo>
                  <a:lnTo>
                    <a:pt x="253" y="210"/>
                  </a:lnTo>
                  <a:lnTo>
                    <a:pt x="253" y="210"/>
                  </a:lnTo>
                  <a:lnTo>
                    <a:pt x="261" y="212"/>
                  </a:lnTo>
                  <a:lnTo>
                    <a:pt x="273" y="213"/>
                  </a:lnTo>
                  <a:lnTo>
                    <a:pt x="288" y="214"/>
                  </a:lnTo>
                  <a:lnTo>
                    <a:pt x="303" y="217"/>
                  </a:lnTo>
                  <a:lnTo>
                    <a:pt x="324" y="224"/>
                  </a:lnTo>
                  <a:lnTo>
                    <a:pt x="341" y="230"/>
                  </a:lnTo>
                  <a:lnTo>
                    <a:pt x="353" y="238"/>
                  </a:lnTo>
                  <a:lnTo>
                    <a:pt x="356" y="225"/>
                  </a:lnTo>
                  <a:lnTo>
                    <a:pt x="361" y="210"/>
                  </a:lnTo>
                  <a:lnTo>
                    <a:pt x="367" y="195"/>
                  </a:lnTo>
                  <a:lnTo>
                    <a:pt x="378" y="182"/>
                  </a:lnTo>
                  <a:lnTo>
                    <a:pt x="374" y="176"/>
                  </a:lnTo>
                  <a:lnTo>
                    <a:pt x="366" y="171"/>
                  </a:lnTo>
                  <a:lnTo>
                    <a:pt x="354" y="166"/>
                  </a:lnTo>
                  <a:lnTo>
                    <a:pt x="339" y="159"/>
                  </a:lnTo>
                  <a:lnTo>
                    <a:pt x="316" y="154"/>
                  </a:lnTo>
                  <a:lnTo>
                    <a:pt x="289" y="152"/>
                  </a:lnTo>
                  <a:lnTo>
                    <a:pt x="255" y="150"/>
                  </a:lnTo>
                  <a:lnTo>
                    <a:pt x="253" y="150"/>
                  </a:lnTo>
                  <a:close/>
                  <a:moveTo>
                    <a:pt x="233" y="9"/>
                  </a:moveTo>
                  <a:lnTo>
                    <a:pt x="227" y="9"/>
                  </a:lnTo>
                  <a:lnTo>
                    <a:pt x="222" y="11"/>
                  </a:lnTo>
                  <a:lnTo>
                    <a:pt x="217" y="14"/>
                  </a:lnTo>
                  <a:lnTo>
                    <a:pt x="210" y="17"/>
                  </a:lnTo>
                  <a:lnTo>
                    <a:pt x="205" y="18"/>
                  </a:lnTo>
                  <a:lnTo>
                    <a:pt x="201" y="18"/>
                  </a:lnTo>
                  <a:lnTo>
                    <a:pt x="197" y="17"/>
                  </a:lnTo>
                  <a:lnTo>
                    <a:pt x="193" y="15"/>
                  </a:lnTo>
                  <a:lnTo>
                    <a:pt x="189" y="14"/>
                  </a:lnTo>
                  <a:lnTo>
                    <a:pt x="184" y="13"/>
                  </a:lnTo>
                  <a:lnTo>
                    <a:pt x="180" y="14"/>
                  </a:lnTo>
                  <a:lnTo>
                    <a:pt x="176" y="17"/>
                  </a:lnTo>
                  <a:lnTo>
                    <a:pt x="172" y="21"/>
                  </a:lnTo>
                  <a:lnTo>
                    <a:pt x="167" y="26"/>
                  </a:lnTo>
                  <a:lnTo>
                    <a:pt x="154" y="39"/>
                  </a:lnTo>
                  <a:lnTo>
                    <a:pt x="142" y="44"/>
                  </a:lnTo>
                  <a:lnTo>
                    <a:pt x="133" y="47"/>
                  </a:lnTo>
                  <a:lnTo>
                    <a:pt x="130" y="48"/>
                  </a:lnTo>
                  <a:lnTo>
                    <a:pt x="128" y="49"/>
                  </a:lnTo>
                  <a:lnTo>
                    <a:pt x="125" y="51"/>
                  </a:lnTo>
                  <a:lnTo>
                    <a:pt x="125" y="52"/>
                  </a:lnTo>
                  <a:lnTo>
                    <a:pt x="124" y="55"/>
                  </a:lnTo>
                  <a:lnTo>
                    <a:pt x="124" y="60"/>
                  </a:lnTo>
                  <a:lnTo>
                    <a:pt x="123" y="70"/>
                  </a:lnTo>
                  <a:lnTo>
                    <a:pt x="119" y="77"/>
                  </a:lnTo>
                  <a:lnTo>
                    <a:pt x="113" y="83"/>
                  </a:lnTo>
                  <a:lnTo>
                    <a:pt x="107" y="89"/>
                  </a:lnTo>
                  <a:lnTo>
                    <a:pt x="102" y="93"/>
                  </a:lnTo>
                  <a:lnTo>
                    <a:pt x="96" y="98"/>
                  </a:lnTo>
                  <a:lnTo>
                    <a:pt x="94" y="106"/>
                  </a:lnTo>
                  <a:lnTo>
                    <a:pt x="94" y="115"/>
                  </a:lnTo>
                  <a:lnTo>
                    <a:pt x="95" y="127"/>
                  </a:lnTo>
                  <a:lnTo>
                    <a:pt x="95" y="137"/>
                  </a:lnTo>
                  <a:lnTo>
                    <a:pt x="94" y="146"/>
                  </a:lnTo>
                  <a:lnTo>
                    <a:pt x="92" y="152"/>
                  </a:lnTo>
                  <a:lnTo>
                    <a:pt x="92" y="157"/>
                  </a:lnTo>
                  <a:lnTo>
                    <a:pt x="92" y="161"/>
                  </a:lnTo>
                  <a:lnTo>
                    <a:pt x="94" y="163"/>
                  </a:lnTo>
                  <a:lnTo>
                    <a:pt x="96" y="167"/>
                  </a:lnTo>
                  <a:lnTo>
                    <a:pt x="102" y="171"/>
                  </a:lnTo>
                  <a:lnTo>
                    <a:pt x="107" y="174"/>
                  </a:lnTo>
                  <a:lnTo>
                    <a:pt x="111" y="178"/>
                  </a:lnTo>
                  <a:lnTo>
                    <a:pt x="116" y="179"/>
                  </a:lnTo>
                  <a:lnTo>
                    <a:pt x="120" y="180"/>
                  </a:lnTo>
                  <a:lnTo>
                    <a:pt x="120" y="179"/>
                  </a:lnTo>
                  <a:lnTo>
                    <a:pt x="121" y="178"/>
                  </a:lnTo>
                  <a:lnTo>
                    <a:pt x="127" y="172"/>
                  </a:lnTo>
                  <a:lnTo>
                    <a:pt x="136" y="165"/>
                  </a:lnTo>
                  <a:lnTo>
                    <a:pt x="149" y="158"/>
                  </a:lnTo>
                  <a:lnTo>
                    <a:pt x="147" y="152"/>
                  </a:lnTo>
                  <a:lnTo>
                    <a:pt x="142" y="138"/>
                  </a:lnTo>
                  <a:lnTo>
                    <a:pt x="136" y="129"/>
                  </a:lnTo>
                  <a:lnTo>
                    <a:pt x="129" y="123"/>
                  </a:lnTo>
                  <a:lnTo>
                    <a:pt x="123" y="118"/>
                  </a:lnTo>
                  <a:lnTo>
                    <a:pt x="120" y="116"/>
                  </a:lnTo>
                  <a:lnTo>
                    <a:pt x="117" y="115"/>
                  </a:lnTo>
                  <a:lnTo>
                    <a:pt x="116" y="115"/>
                  </a:lnTo>
                  <a:lnTo>
                    <a:pt x="119" y="107"/>
                  </a:lnTo>
                  <a:lnTo>
                    <a:pt x="121" y="107"/>
                  </a:lnTo>
                  <a:lnTo>
                    <a:pt x="128" y="111"/>
                  </a:lnTo>
                  <a:lnTo>
                    <a:pt x="136" y="116"/>
                  </a:lnTo>
                  <a:lnTo>
                    <a:pt x="144" y="124"/>
                  </a:lnTo>
                  <a:lnTo>
                    <a:pt x="151" y="137"/>
                  </a:lnTo>
                  <a:lnTo>
                    <a:pt x="158" y="154"/>
                  </a:lnTo>
                  <a:lnTo>
                    <a:pt x="175" y="149"/>
                  </a:lnTo>
                  <a:lnTo>
                    <a:pt x="197" y="145"/>
                  </a:lnTo>
                  <a:lnTo>
                    <a:pt x="196" y="138"/>
                  </a:lnTo>
                  <a:lnTo>
                    <a:pt x="196" y="133"/>
                  </a:lnTo>
                  <a:lnTo>
                    <a:pt x="195" y="129"/>
                  </a:lnTo>
                  <a:lnTo>
                    <a:pt x="195" y="127"/>
                  </a:lnTo>
                  <a:lnTo>
                    <a:pt x="193" y="125"/>
                  </a:lnTo>
                  <a:lnTo>
                    <a:pt x="202" y="124"/>
                  </a:lnTo>
                  <a:lnTo>
                    <a:pt x="202" y="125"/>
                  </a:lnTo>
                  <a:lnTo>
                    <a:pt x="204" y="128"/>
                  </a:lnTo>
                  <a:lnTo>
                    <a:pt x="204" y="132"/>
                  </a:lnTo>
                  <a:lnTo>
                    <a:pt x="205" y="137"/>
                  </a:lnTo>
                  <a:lnTo>
                    <a:pt x="206" y="144"/>
                  </a:lnTo>
                  <a:lnTo>
                    <a:pt x="226" y="141"/>
                  </a:lnTo>
                  <a:lnTo>
                    <a:pt x="248" y="141"/>
                  </a:lnTo>
                  <a:lnTo>
                    <a:pt x="248" y="141"/>
                  </a:lnTo>
                  <a:lnTo>
                    <a:pt x="252" y="141"/>
                  </a:lnTo>
                  <a:lnTo>
                    <a:pt x="253" y="141"/>
                  </a:lnTo>
                  <a:lnTo>
                    <a:pt x="259" y="141"/>
                  </a:lnTo>
                  <a:lnTo>
                    <a:pt x="259" y="141"/>
                  </a:lnTo>
                  <a:lnTo>
                    <a:pt x="294" y="142"/>
                  </a:lnTo>
                  <a:lnTo>
                    <a:pt x="322" y="146"/>
                  </a:lnTo>
                  <a:lnTo>
                    <a:pt x="344" y="153"/>
                  </a:lnTo>
                  <a:lnTo>
                    <a:pt x="361" y="158"/>
                  </a:lnTo>
                  <a:lnTo>
                    <a:pt x="373" y="165"/>
                  </a:lnTo>
                  <a:lnTo>
                    <a:pt x="380" y="171"/>
                  </a:lnTo>
                  <a:lnTo>
                    <a:pt x="384" y="176"/>
                  </a:lnTo>
                  <a:lnTo>
                    <a:pt x="388" y="174"/>
                  </a:lnTo>
                  <a:lnTo>
                    <a:pt x="397" y="167"/>
                  </a:lnTo>
                  <a:lnTo>
                    <a:pt x="401" y="161"/>
                  </a:lnTo>
                  <a:lnTo>
                    <a:pt x="403" y="154"/>
                  </a:lnTo>
                  <a:lnTo>
                    <a:pt x="401" y="146"/>
                  </a:lnTo>
                  <a:lnTo>
                    <a:pt x="400" y="137"/>
                  </a:lnTo>
                  <a:lnTo>
                    <a:pt x="399" y="127"/>
                  </a:lnTo>
                  <a:lnTo>
                    <a:pt x="400" y="115"/>
                  </a:lnTo>
                  <a:lnTo>
                    <a:pt x="400" y="106"/>
                  </a:lnTo>
                  <a:lnTo>
                    <a:pt x="397" y="98"/>
                  </a:lnTo>
                  <a:lnTo>
                    <a:pt x="394" y="93"/>
                  </a:lnTo>
                  <a:lnTo>
                    <a:pt x="387" y="89"/>
                  </a:lnTo>
                  <a:lnTo>
                    <a:pt x="380" y="83"/>
                  </a:lnTo>
                  <a:lnTo>
                    <a:pt x="375" y="77"/>
                  </a:lnTo>
                  <a:lnTo>
                    <a:pt x="371" y="70"/>
                  </a:lnTo>
                  <a:lnTo>
                    <a:pt x="370" y="60"/>
                  </a:lnTo>
                  <a:lnTo>
                    <a:pt x="370" y="55"/>
                  </a:lnTo>
                  <a:lnTo>
                    <a:pt x="370" y="52"/>
                  </a:lnTo>
                  <a:lnTo>
                    <a:pt x="369" y="51"/>
                  </a:lnTo>
                  <a:lnTo>
                    <a:pt x="367" y="49"/>
                  </a:lnTo>
                  <a:lnTo>
                    <a:pt x="365" y="48"/>
                  </a:lnTo>
                  <a:lnTo>
                    <a:pt x="361" y="47"/>
                  </a:lnTo>
                  <a:lnTo>
                    <a:pt x="352" y="44"/>
                  </a:lnTo>
                  <a:lnTo>
                    <a:pt x="340" y="39"/>
                  </a:lnTo>
                  <a:lnTo>
                    <a:pt x="328" y="26"/>
                  </a:lnTo>
                  <a:lnTo>
                    <a:pt x="323" y="21"/>
                  </a:lnTo>
                  <a:lnTo>
                    <a:pt x="318" y="17"/>
                  </a:lnTo>
                  <a:lnTo>
                    <a:pt x="314" y="14"/>
                  </a:lnTo>
                  <a:lnTo>
                    <a:pt x="310" y="13"/>
                  </a:lnTo>
                  <a:lnTo>
                    <a:pt x="306" y="14"/>
                  </a:lnTo>
                  <a:lnTo>
                    <a:pt x="302" y="15"/>
                  </a:lnTo>
                  <a:lnTo>
                    <a:pt x="298" y="17"/>
                  </a:lnTo>
                  <a:lnTo>
                    <a:pt x="294" y="18"/>
                  </a:lnTo>
                  <a:lnTo>
                    <a:pt x="290" y="18"/>
                  </a:lnTo>
                  <a:lnTo>
                    <a:pt x="284" y="17"/>
                  </a:lnTo>
                  <a:lnTo>
                    <a:pt x="277" y="14"/>
                  </a:lnTo>
                  <a:lnTo>
                    <a:pt x="272" y="11"/>
                  </a:lnTo>
                  <a:lnTo>
                    <a:pt x="267" y="9"/>
                  </a:lnTo>
                  <a:lnTo>
                    <a:pt x="261" y="9"/>
                  </a:lnTo>
                  <a:lnTo>
                    <a:pt x="257" y="9"/>
                  </a:lnTo>
                  <a:lnTo>
                    <a:pt x="252" y="10"/>
                  </a:lnTo>
                  <a:lnTo>
                    <a:pt x="250" y="11"/>
                  </a:lnTo>
                  <a:lnTo>
                    <a:pt x="247" y="13"/>
                  </a:lnTo>
                  <a:lnTo>
                    <a:pt x="246" y="11"/>
                  </a:lnTo>
                  <a:lnTo>
                    <a:pt x="242" y="10"/>
                  </a:lnTo>
                  <a:lnTo>
                    <a:pt x="238" y="9"/>
                  </a:lnTo>
                  <a:lnTo>
                    <a:pt x="233" y="9"/>
                  </a:lnTo>
                  <a:close/>
                  <a:moveTo>
                    <a:pt x="233" y="0"/>
                  </a:moveTo>
                  <a:lnTo>
                    <a:pt x="238" y="0"/>
                  </a:lnTo>
                  <a:lnTo>
                    <a:pt x="243" y="1"/>
                  </a:lnTo>
                  <a:lnTo>
                    <a:pt x="247" y="2"/>
                  </a:lnTo>
                  <a:lnTo>
                    <a:pt x="251" y="1"/>
                  </a:lnTo>
                  <a:lnTo>
                    <a:pt x="256" y="0"/>
                  </a:lnTo>
                  <a:lnTo>
                    <a:pt x="261" y="0"/>
                  </a:lnTo>
                  <a:lnTo>
                    <a:pt x="269" y="1"/>
                  </a:lnTo>
                  <a:lnTo>
                    <a:pt x="276" y="2"/>
                  </a:lnTo>
                  <a:lnTo>
                    <a:pt x="282" y="6"/>
                  </a:lnTo>
                  <a:lnTo>
                    <a:pt x="286" y="9"/>
                  </a:lnTo>
                  <a:lnTo>
                    <a:pt x="290" y="10"/>
                  </a:lnTo>
                  <a:lnTo>
                    <a:pt x="294" y="9"/>
                  </a:lnTo>
                  <a:lnTo>
                    <a:pt x="298" y="8"/>
                  </a:lnTo>
                  <a:lnTo>
                    <a:pt x="302" y="6"/>
                  </a:lnTo>
                  <a:lnTo>
                    <a:pt x="306" y="5"/>
                  </a:lnTo>
                  <a:lnTo>
                    <a:pt x="310" y="5"/>
                  </a:lnTo>
                  <a:lnTo>
                    <a:pt x="322" y="8"/>
                  </a:lnTo>
                  <a:lnTo>
                    <a:pt x="335" y="21"/>
                  </a:lnTo>
                  <a:lnTo>
                    <a:pt x="345" y="31"/>
                  </a:lnTo>
                  <a:lnTo>
                    <a:pt x="356" y="36"/>
                  </a:lnTo>
                  <a:lnTo>
                    <a:pt x="363" y="39"/>
                  </a:lnTo>
                  <a:lnTo>
                    <a:pt x="370" y="40"/>
                  </a:lnTo>
                  <a:lnTo>
                    <a:pt x="375" y="44"/>
                  </a:lnTo>
                  <a:lnTo>
                    <a:pt x="378" y="49"/>
                  </a:lnTo>
                  <a:lnTo>
                    <a:pt x="379" y="60"/>
                  </a:lnTo>
                  <a:lnTo>
                    <a:pt x="380" y="69"/>
                  </a:lnTo>
                  <a:lnTo>
                    <a:pt x="386" y="76"/>
                  </a:lnTo>
                  <a:lnTo>
                    <a:pt x="392" y="81"/>
                  </a:lnTo>
                  <a:lnTo>
                    <a:pt x="399" y="86"/>
                  </a:lnTo>
                  <a:lnTo>
                    <a:pt x="405" y="94"/>
                  </a:lnTo>
                  <a:lnTo>
                    <a:pt x="409" y="103"/>
                  </a:lnTo>
                  <a:lnTo>
                    <a:pt x="409" y="116"/>
                  </a:lnTo>
                  <a:lnTo>
                    <a:pt x="408" y="127"/>
                  </a:lnTo>
                  <a:lnTo>
                    <a:pt x="408" y="136"/>
                  </a:lnTo>
                  <a:lnTo>
                    <a:pt x="409" y="144"/>
                  </a:lnTo>
                  <a:lnTo>
                    <a:pt x="411" y="149"/>
                  </a:lnTo>
                  <a:lnTo>
                    <a:pt x="412" y="154"/>
                  </a:lnTo>
                  <a:lnTo>
                    <a:pt x="438" y="179"/>
                  </a:lnTo>
                  <a:lnTo>
                    <a:pt x="462" y="208"/>
                  </a:lnTo>
                  <a:lnTo>
                    <a:pt x="480" y="241"/>
                  </a:lnTo>
                  <a:lnTo>
                    <a:pt x="494" y="276"/>
                  </a:lnTo>
                  <a:lnTo>
                    <a:pt x="504" y="313"/>
                  </a:lnTo>
                  <a:lnTo>
                    <a:pt x="506" y="352"/>
                  </a:lnTo>
                  <a:lnTo>
                    <a:pt x="502" y="392"/>
                  </a:lnTo>
                  <a:lnTo>
                    <a:pt x="493" y="432"/>
                  </a:lnTo>
                  <a:lnTo>
                    <a:pt x="477" y="468"/>
                  </a:lnTo>
                  <a:lnTo>
                    <a:pt x="456" y="502"/>
                  </a:lnTo>
                  <a:lnTo>
                    <a:pt x="456" y="502"/>
                  </a:lnTo>
                  <a:lnTo>
                    <a:pt x="455" y="504"/>
                  </a:lnTo>
                  <a:lnTo>
                    <a:pt x="430" y="532"/>
                  </a:lnTo>
                  <a:lnTo>
                    <a:pt x="400" y="557"/>
                  </a:lnTo>
                  <a:lnTo>
                    <a:pt x="367" y="577"/>
                  </a:lnTo>
                  <a:lnTo>
                    <a:pt x="339" y="590"/>
                  </a:lnTo>
                  <a:lnTo>
                    <a:pt x="310" y="598"/>
                  </a:lnTo>
                  <a:lnTo>
                    <a:pt x="278" y="603"/>
                  </a:lnTo>
                  <a:lnTo>
                    <a:pt x="278" y="603"/>
                  </a:lnTo>
                  <a:lnTo>
                    <a:pt x="273" y="604"/>
                  </a:lnTo>
                  <a:lnTo>
                    <a:pt x="271" y="604"/>
                  </a:lnTo>
                  <a:lnTo>
                    <a:pt x="267" y="604"/>
                  </a:lnTo>
                  <a:lnTo>
                    <a:pt x="263" y="604"/>
                  </a:lnTo>
                  <a:lnTo>
                    <a:pt x="260" y="604"/>
                  </a:lnTo>
                  <a:lnTo>
                    <a:pt x="252" y="604"/>
                  </a:lnTo>
                  <a:lnTo>
                    <a:pt x="252" y="604"/>
                  </a:lnTo>
                  <a:lnTo>
                    <a:pt x="246" y="604"/>
                  </a:lnTo>
                  <a:lnTo>
                    <a:pt x="244" y="604"/>
                  </a:lnTo>
                  <a:lnTo>
                    <a:pt x="238" y="604"/>
                  </a:lnTo>
                  <a:lnTo>
                    <a:pt x="236" y="604"/>
                  </a:lnTo>
                  <a:lnTo>
                    <a:pt x="230" y="603"/>
                  </a:lnTo>
                  <a:lnTo>
                    <a:pt x="230" y="603"/>
                  </a:lnTo>
                  <a:lnTo>
                    <a:pt x="185" y="595"/>
                  </a:lnTo>
                  <a:lnTo>
                    <a:pt x="185" y="595"/>
                  </a:lnTo>
                  <a:lnTo>
                    <a:pt x="179" y="594"/>
                  </a:lnTo>
                  <a:lnTo>
                    <a:pt x="178" y="594"/>
                  </a:lnTo>
                  <a:lnTo>
                    <a:pt x="171" y="591"/>
                  </a:lnTo>
                  <a:lnTo>
                    <a:pt x="166" y="590"/>
                  </a:lnTo>
                  <a:lnTo>
                    <a:pt x="166" y="589"/>
                  </a:lnTo>
                  <a:lnTo>
                    <a:pt x="136" y="577"/>
                  </a:lnTo>
                  <a:lnTo>
                    <a:pt x="103" y="556"/>
                  </a:lnTo>
                  <a:lnTo>
                    <a:pt x="74" y="531"/>
                  </a:lnTo>
                  <a:lnTo>
                    <a:pt x="48" y="501"/>
                  </a:lnTo>
                  <a:lnTo>
                    <a:pt x="47" y="500"/>
                  </a:lnTo>
                  <a:lnTo>
                    <a:pt x="47" y="500"/>
                  </a:lnTo>
                  <a:lnTo>
                    <a:pt x="27" y="467"/>
                  </a:lnTo>
                  <a:lnTo>
                    <a:pt x="13" y="430"/>
                  </a:lnTo>
                  <a:lnTo>
                    <a:pt x="2" y="392"/>
                  </a:lnTo>
                  <a:lnTo>
                    <a:pt x="0" y="352"/>
                  </a:lnTo>
                  <a:lnTo>
                    <a:pt x="3" y="307"/>
                  </a:lnTo>
                  <a:lnTo>
                    <a:pt x="14" y="265"/>
                  </a:lnTo>
                  <a:lnTo>
                    <a:pt x="32" y="227"/>
                  </a:lnTo>
                  <a:lnTo>
                    <a:pt x="56" y="193"/>
                  </a:lnTo>
                  <a:lnTo>
                    <a:pt x="85" y="163"/>
                  </a:lnTo>
                  <a:lnTo>
                    <a:pt x="83" y="157"/>
                  </a:lnTo>
                  <a:lnTo>
                    <a:pt x="83" y="150"/>
                  </a:lnTo>
                  <a:lnTo>
                    <a:pt x="85" y="144"/>
                  </a:lnTo>
                  <a:lnTo>
                    <a:pt x="86" y="136"/>
                  </a:lnTo>
                  <a:lnTo>
                    <a:pt x="87" y="127"/>
                  </a:lnTo>
                  <a:lnTo>
                    <a:pt x="86" y="116"/>
                  </a:lnTo>
                  <a:lnTo>
                    <a:pt x="86" y="103"/>
                  </a:lnTo>
                  <a:lnTo>
                    <a:pt x="89" y="94"/>
                  </a:lnTo>
                  <a:lnTo>
                    <a:pt x="95" y="86"/>
                  </a:lnTo>
                  <a:lnTo>
                    <a:pt x="102" y="81"/>
                  </a:lnTo>
                  <a:lnTo>
                    <a:pt x="109" y="76"/>
                  </a:lnTo>
                  <a:lnTo>
                    <a:pt x="113" y="69"/>
                  </a:lnTo>
                  <a:lnTo>
                    <a:pt x="116" y="60"/>
                  </a:lnTo>
                  <a:lnTo>
                    <a:pt x="116" y="49"/>
                  </a:lnTo>
                  <a:lnTo>
                    <a:pt x="120" y="44"/>
                  </a:lnTo>
                  <a:lnTo>
                    <a:pt x="124" y="40"/>
                  </a:lnTo>
                  <a:lnTo>
                    <a:pt x="132" y="39"/>
                  </a:lnTo>
                  <a:lnTo>
                    <a:pt x="140" y="36"/>
                  </a:lnTo>
                  <a:lnTo>
                    <a:pt x="149" y="31"/>
                  </a:lnTo>
                  <a:lnTo>
                    <a:pt x="161" y="21"/>
                  </a:lnTo>
                  <a:lnTo>
                    <a:pt x="172" y="8"/>
                  </a:lnTo>
                  <a:lnTo>
                    <a:pt x="184" y="5"/>
                  </a:lnTo>
                  <a:lnTo>
                    <a:pt x="189" y="5"/>
                  </a:lnTo>
                  <a:lnTo>
                    <a:pt x="193" y="6"/>
                  </a:lnTo>
                  <a:lnTo>
                    <a:pt x="197" y="8"/>
                  </a:lnTo>
                  <a:lnTo>
                    <a:pt x="201" y="9"/>
                  </a:lnTo>
                  <a:lnTo>
                    <a:pt x="205" y="10"/>
                  </a:lnTo>
                  <a:lnTo>
                    <a:pt x="208" y="9"/>
                  </a:lnTo>
                  <a:lnTo>
                    <a:pt x="212" y="6"/>
                  </a:lnTo>
                  <a:lnTo>
                    <a:pt x="218" y="2"/>
                  </a:lnTo>
                  <a:lnTo>
                    <a:pt x="226" y="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Rectangle 55">
              <a:extLst>
                <a:ext uri="{FF2B5EF4-FFF2-40B4-BE49-F238E27FC236}">
                  <a16:creationId xmlns:a16="http://schemas.microsoft.com/office/drawing/2014/main" id="{D80A0071-1ECE-C10B-3FF7-BDBE5408A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050" y="3470176"/>
              <a:ext cx="101600" cy="12700"/>
            </a:xfrm>
            <a:prstGeom prst="rect">
              <a:avLst/>
            </a:pr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F4CA0B09-63EA-09B7-9E6B-98CC4EAC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275" y="2689126"/>
              <a:ext cx="57150" cy="103188"/>
            </a:xfrm>
            <a:custGeom>
              <a:avLst/>
              <a:gdLst>
                <a:gd name="T0" fmla="*/ 7 w 36"/>
                <a:gd name="T1" fmla="*/ 0 h 65"/>
                <a:gd name="T2" fmla="*/ 10 w 36"/>
                <a:gd name="T3" fmla="*/ 3 h 65"/>
                <a:gd name="T4" fmla="*/ 15 w 36"/>
                <a:gd name="T5" fmla="*/ 10 h 65"/>
                <a:gd name="T6" fmla="*/ 21 w 36"/>
                <a:gd name="T7" fmla="*/ 23 h 65"/>
                <a:gd name="T8" fmla="*/ 29 w 36"/>
                <a:gd name="T9" fmla="*/ 42 h 65"/>
                <a:gd name="T10" fmla="*/ 36 w 36"/>
                <a:gd name="T11" fmla="*/ 64 h 65"/>
                <a:gd name="T12" fmla="*/ 27 w 36"/>
                <a:gd name="T13" fmla="*/ 65 h 65"/>
                <a:gd name="T14" fmla="*/ 21 w 36"/>
                <a:gd name="T15" fmla="*/ 44 h 65"/>
                <a:gd name="T16" fmla="*/ 14 w 36"/>
                <a:gd name="T17" fmla="*/ 27 h 65"/>
                <a:gd name="T18" fmla="*/ 7 w 36"/>
                <a:gd name="T19" fmla="*/ 16 h 65"/>
                <a:gd name="T20" fmla="*/ 2 w 36"/>
                <a:gd name="T21" fmla="*/ 9 h 65"/>
                <a:gd name="T22" fmla="*/ 0 w 36"/>
                <a:gd name="T23" fmla="*/ 6 h 65"/>
                <a:gd name="T24" fmla="*/ 3 w 36"/>
                <a:gd name="T25" fmla="*/ 3 h 65"/>
                <a:gd name="T26" fmla="*/ 7 w 36"/>
                <a:gd name="T2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65">
                  <a:moveTo>
                    <a:pt x="7" y="0"/>
                  </a:moveTo>
                  <a:lnTo>
                    <a:pt x="10" y="3"/>
                  </a:lnTo>
                  <a:lnTo>
                    <a:pt x="15" y="10"/>
                  </a:lnTo>
                  <a:lnTo>
                    <a:pt x="21" y="23"/>
                  </a:lnTo>
                  <a:lnTo>
                    <a:pt x="29" y="42"/>
                  </a:lnTo>
                  <a:lnTo>
                    <a:pt x="36" y="64"/>
                  </a:lnTo>
                  <a:lnTo>
                    <a:pt x="27" y="65"/>
                  </a:lnTo>
                  <a:lnTo>
                    <a:pt x="21" y="44"/>
                  </a:lnTo>
                  <a:lnTo>
                    <a:pt x="14" y="27"/>
                  </a:lnTo>
                  <a:lnTo>
                    <a:pt x="7" y="16"/>
                  </a:lnTo>
                  <a:lnTo>
                    <a:pt x="2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CDBC796B-B63D-878C-BC72-6918A2A4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613" y="2670076"/>
              <a:ext cx="71438" cy="153988"/>
            </a:xfrm>
            <a:custGeom>
              <a:avLst/>
              <a:gdLst>
                <a:gd name="T0" fmla="*/ 41 w 45"/>
                <a:gd name="T1" fmla="*/ 0 h 97"/>
                <a:gd name="T2" fmla="*/ 42 w 45"/>
                <a:gd name="T3" fmla="*/ 4 h 97"/>
                <a:gd name="T4" fmla="*/ 45 w 45"/>
                <a:gd name="T5" fmla="*/ 8 h 97"/>
                <a:gd name="T6" fmla="*/ 43 w 45"/>
                <a:gd name="T7" fmla="*/ 8 h 97"/>
                <a:gd name="T8" fmla="*/ 42 w 45"/>
                <a:gd name="T9" fmla="*/ 11 h 97"/>
                <a:gd name="T10" fmla="*/ 38 w 45"/>
                <a:gd name="T11" fmla="*/ 13 h 97"/>
                <a:gd name="T12" fmla="*/ 33 w 45"/>
                <a:gd name="T13" fmla="*/ 21 h 97"/>
                <a:gd name="T14" fmla="*/ 26 w 45"/>
                <a:gd name="T15" fmla="*/ 34 h 97"/>
                <a:gd name="T16" fmla="*/ 19 w 45"/>
                <a:gd name="T17" fmla="*/ 52 h 97"/>
                <a:gd name="T18" fmla="*/ 12 w 45"/>
                <a:gd name="T19" fmla="*/ 79 h 97"/>
                <a:gd name="T20" fmla="*/ 11 w 45"/>
                <a:gd name="T21" fmla="*/ 88 h 97"/>
                <a:gd name="T22" fmla="*/ 9 w 45"/>
                <a:gd name="T23" fmla="*/ 97 h 97"/>
                <a:gd name="T24" fmla="*/ 0 w 45"/>
                <a:gd name="T25" fmla="*/ 97 h 97"/>
                <a:gd name="T26" fmla="*/ 6 w 45"/>
                <a:gd name="T27" fmla="*/ 66 h 97"/>
                <a:gd name="T28" fmla="*/ 13 w 45"/>
                <a:gd name="T29" fmla="*/ 42 h 97"/>
                <a:gd name="T30" fmla="*/ 20 w 45"/>
                <a:gd name="T31" fmla="*/ 25 h 97"/>
                <a:gd name="T32" fmla="*/ 28 w 45"/>
                <a:gd name="T33" fmla="*/ 13 h 97"/>
                <a:gd name="T34" fmla="*/ 34 w 45"/>
                <a:gd name="T35" fmla="*/ 5 h 97"/>
                <a:gd name="T36" fmla="*/ 38 w 45"/>
                <a:gd name="T37" fmla="*/ 1 h 97"/>
                <a:gd name="T38" fmla="*/ 41 w 45"/>
                <a:gd name="T3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97">
                  <a:moveTo>
                    <a:pt x="41" y="0"/>
                  </a:moveTo>
                  <a:lnTo>
                    <a:pt x="42" y="4"/>
                  </a:lnTo>
                  <a:lnTo>
                    <a:pt x="45" y="8"/>
                  </a:lnTo>
                  <a:lnTo>
                    <a:pt x="43" y="8"/>
                  </a:lnTo>
                  <a:lnTo>
                    <a:pt x="42" y="11"/>
                  </a:lnTo>
                  <a:lnTo>
                    <a:pt x="38" y="13"/>
                  </a:lnTo>
                  <a:lnTo>
                    <a:pt x="33" y="21"/>
                  </a:lnTo>
                  <a:lnTo>
                    <a:pt x="26" y="34"/>
                  </a:lnTo>
                  <a:lnTo>
                    <a:pt x="19" y="52"/>
                  </a:lnTo>
                  <a:lnTo>
                    <a:pt x="12" y="79"/>
                  </a:lnTo>
                  <a:lnTo>
                    <a:pt x="11" y="88"/>
                  </a:lnTo>
                  <a:lnTo>
                    <a:pt x="9" y="97"/>
                  </a:lnTo>
                  <a:lnTo>
                    <a:pt x="0" y="97"/>
                  </a:lnTo>
                  <a:lnTo>
                    <a:pt x="6" y="66"/>
                  </a:lnTo>
                  <a:lnTo>
                    <a:pt x="13" y="42"/>
                  </a:lnTo>
                  <a:lnTo>
                    <a:pt x="20" y="25"/>
                  </a:lnTo>
                  <a:lnTo>
                    <a:pt x="28" y="13"/>
                  </a:lnTo>
                  <a:lnTo>
                    <a:pt x="34" y="5"/>
                  </a:lnTo>
                  <a:lnTo>
                    <a:pt x="38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58">
              <a:extLst>
                <a:ext uri="{FF2B5EF4-FFF2-40B4-BE49-F238E27FC236}">
                  <a16:creationId xmlns:a16="http://schemas.microsoft.com/office/drawing/2014/main" id="{65CCE375-D56C-6639-FC39-F0371BBEB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050" y="2725639"/>
              <a:ext cx="82550" cy="77788"/>
            </a:xfrm>
            <a:custGeom>
              <a:avLst/>
              <a:gdLst>
                <a:gd name="T0" fmla="*/ 52 w 52"/>
                <a:gd name="T1" fmla="*/ 0 h 49"/>
                <a:gd name="T2" fmla="*/ 52 w 52"/>
                <a:gd name="T3" fmla="*/ 4 h 49"/>
                <a:gd name="T4" fmla="*/ 52 w 52"/>
                <a:gd name="T5" fmla="*/ 8 h 49"/>
                <a:gd name="T6" fmla="*/ 52 w 52"/>
                <a:gd name="T7" fmla="*/ 8 h 49"/>
                <a:gd name="T8" fmla="*/ 52 w 52"/>
                <a:gd name="T9" fmla="*/ 10 h 49"/>
                <a:gd name="T10" fmla="*/ 50 w 52"/>
                <a:gd name="T11" fmla="*/ 10 h 49"/>
                <a:gd name="T12" fmla="*/ 46 w 52"/>
                <a:gd name="T13" fmla="*/ 11 h 49"/>
                <a:gd name="T14" fmla="*/ 36 w 52"/>
                <a:gd name="T15" fmla="*/ 14 h 49"/>
                <a:gd name="T16" fmla="*/ 27 w 52"/>
                <a:gd name="T17" fmla="*/ 20 h 49"/>
                <a:gd name="T18" fmla="*/ 17 w 52"/>
                <a:gd name="T19" fmla="*/ 29 h 49"/>
                <a:gd name="T20" fmla="*/ 10 w 52"/>
                <a:gd name="T21" fmla="*/ 42 h 49"/>
                <a:gd name="T22" fmla="*/ 8 w 52"/>
                <a:gd name="T23" fmla="*/ 49 h 49"/>
                <a:gd name="T24" fmla="*/ 4 w 52"/>
                <a:gd name="T25" fmla="*/ 49 h 49"/>
                <a:gd name="T26" fmla="*/ 0 w 52"/>
                <a:gd name="T27" fmla="*/ 48 h 49"/>
                <a:gd name="T28" fmla="*/ 5 w 52"/>
                <a:gd name="T29" fmla="*/ 32 h 49"/>
                <a:gd name="T30" fmla="*/ 13 w 52"/>
                <a:gd name="T31" fmla="*/ 20 h 49"/>
                <a:gd name="T32" fmla="*/ 23 w 52"/>
                <a:gd name="T33" fmla="*/ 11 h 49"/>
                <a:gd name="T34" fmla="*/ 34 w 52"/>
                <a:gd name="T35" fmla="*/ 6 h 49"/>
                <a:gd name="T36" fmla="*/ 43 w 52"/>
                <a:gd name="T37" fmla="*/ 2 h 49"/>
                <a:gd name="T38" fmla="*/ 50 w 52"/>
                <a:gd name="T39" fmla="*/ 0 h 49"/>
                <a:gd name="T40" fmla="*/ 52 w 52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49">
                  <a:moveTo>
                    <a:pt x="52" y="0"/>
                  </a:moveTo>
                  <a:lnTo>
                    <a:pt x="52" y="4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10"/>
                  </a:lnTo>
                  <a:lnTo>
                    <a:pt x="50" y="10"/>
                  </a:lnTo>
                  <a:lnTo>
                    <a:pt x="46" y="11"/>
                  </a:lnTo>
                  <a:lnTo>
                    <a:pt x="36" y="14"/>
                  </a:lnTo>
                  <a:lnTo>
                    <a:pt x="27" y="20"/>
                  </a:lnTo>
                  <a:lnTo>
                    <a:pt x="17" y="29"/>
                  </a:lnTo>
                  <a:lnTo>
                    <a:pt x="10" y="42"/>
                  </a:lnTo>
                  <a:lnTo>
                    <a:pt x="8" y="49"/>
                  </a:lnTo>
                  <a:lnTo>
                    <a:pt x="4" y="49"/>
                  </a:lnTo>
                  <a:lnTo>
                    <a:pt x="0" y="48"/>
                  </a:lnTo>
                  <a:lnTo>
                    <a:pt x="5" y="32"/>
                  </a:lnTo>
                  <a:lnTo>
                    <a:pt x="13" y="20"/>
                  </a:lnTo>
                  <a:lnTo>
                    <a:pt x="23" y="11"/>
                  </a:lnTo>
                  <a:lnTo>
                    <a:pt x="34" y="6"/>
                  </a:lnTo>
                  <a:lnTo>
                    <a:pt x="43" y="2"/>
                  </a:lnTo>
                  <a:lnTo>
                    <a:pt x="50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556016AB-FC94-9EE9-4C27-E520E7F7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188" y="2795489"/>
              <a:ext cx="38100" cy="34925"/>
            </a:xfrm>
            <a:custGeom>
              <a:avLst/>
              <a:gdLst>
                <a:gd name="T0" fmla="*/ 24 w 24"/>
                <a:gd name="T1" fmla="*/ 0 h 22"/>
                <a:gd name="T2" fmla="*/ 24 w 24"/>
                <a:gd name="T3" fmla="*/ 5 h 22"/>
                <a:gd name="T4" fmla="*/ 24 w 24"/>
                <a:gd name="T5" fmla="*/ 9 h 22"/>
                <a:gd name="T6" fmla="*/ 24 w 24"/>
                <a:gd name="T7" fmla="*/ 9 h 22"/>
                <a:gd name="T8" fmla="*/ 21 w 24"/>
                <a:gd name="T9" fmla="*/ 10 h 22"/>
                <a:gd name="T10" fmla="*/ 19 w 24"/>
                <a:gd name="T11" fmla="*/ 10 h 22"/>
                <a:gd name="T12" fmla="*/ 15 w 24"/>
                <a:gd name="T13" fmla="*/ 13 h 22"/>
                <a:gd name="T14" fmla="*/ 11 w 24"/>
                <a:gd name="T15" fmla="*/ 17 h 22"/>
                <a:gd name="T16" fmla="*/ 8 w 24"/>
                <a:gd name="T17" fmla="*/ 22 h 22"/>
                <a:gd name="T18" fmla="*/ 0 w 24"/>
                <a:gd name="T19" fmla="*/ 18 h 22"/>
                <a:gd name="T20" fmla="*/ 7 w 24"/>
                <a:gd name="T21" fmla="*/ 8 h 22"/>
                <a:gd name="T22" fmla="*/ 15 w 24"/>
                <a:gd name="T23" fmla="*/ 2 h 22"/>
                <a:gd name="T24" fmla="*/ 21 w 24"/>
                <a:gd name="T25" fmla="*/ 1 h 22"/>
                <a:gd name="T26" fmla="*/ 24 w 24"/>
                <a:gd name="T2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24" y="0"/>
                  </a:moveTo>
                  <a:lnTo>
                    <a:pt x="24" y="5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5" y="13"/>
                  </a:lnTo>
                  <a:lnTo>
                    <a:pt x="11" y="17"/>
                  </a:lnTo>
                  <a:lnTo>
                    <a:pt x="8" y="22"/>
                  </a:lnTo>
                  <a:lnTo>
                    <a:pt x="0" y="18"/>
                  </a:lnTo>
                  <a:lnTo>
                    <a:pt x="7" y="8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13E2BFFF-EA80-35D7-774D-36BF69C8F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838" y="3401914"/>
              <a:ext cx="34925" cy="34925"/>
            </a:xfrm>
            <a:custGeom>
              <a:avLst/>
              <a:gdLst>
                <a:gd name="T0" fmla="*/ 11 w 22"/>
                <a:gd name="T1" fmla="*/ 0 h 22"/>
                <a:gd name="T2" fmla="*/ 15 w 22"/>
                <a:gd name="T3" fmla="*/ 0 h 22"/>
                <a:gd name="T4" fmla="*/ 19 w 22"/>
                <a:gd name="T5" fmla="*/ 3 h 22"/>
                <a:gd name="T6" fmla="*/ 22 w 22"/>
                <a:gd name="T7" fmla="*/ 6 h 22"/>
                <a:gd name="T8" fmla="*/ 22 w 22"/>
                <a:gd name="T9" fmla="*/ 10 h 22"/>
                <a:gd name="T10" fmla="*/ 22 w 22"/>
                <a:gd name="T11" fmla="*/ 14 h 22"/>
                <a:gd name="T12" fmla="*/ 19 w 22"/>
                <a:gd name="T13" fmla="*/ 18 h 22"/>
                <a:gd name="T14" fmla="*/ 15 w 22"/>
                <a:gd name="T15" fmla="*/ 21 h 22"/>
                <a:gd name="T16" fmla="*/ 11 w 22"/>
                <a:gd name="T17" fmla="*/ 22 h 22"/>
                <a:gd name="T18" fmla="*/ 7 w 22"/>
                <a:gd name="T19" fmla="*/ 21 h 22"/>
                <a:gd name="T20" fmla="*/ 3 w 22"/>
                <a:gd name="T21" fmla="*/ 18 h 22"/>
                <a:gd name="T22" fmla="*/ 1 w 22"/>
                <a:gd name="T23" fmla="*/ 14 h 22"/>
                <a:gd name="T24" fmla="*/ 0 w 22"/>
                <a:gd name="T25" fmla="*/ 10 h 22"/>
                <a:gd name="T26" fmla="*/ 1 w 22"/>
                <a:gd name="T27" fmla="*/ 6 h 22"/>
                <a:gd name="T28" fmla="*/ 3 w 22"/>
                <a:gd name="T29" fmla="*/ 3 h 22"/>
                <a:gd name="T30" fmla="*/ 7 w 22"/>
                <a:gd name="T31" fmla="*/ 0 h 22"/>
                <a:gd name="T32" fmla="*/ 11 w 22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lnTo>
                    <a:pt x="15" y="0"/>
                  </a:lnTo>
                  <a:lnTo>
                    <a:pt x="19" y="3"/>
                  </a:lnTo>
                  <a:lnTo>
                    <a:pt x="22" y="6"/>
                  </a:lnTo>
                  <a:lnTo>
                    <a:pt x="22" y="10"/>
                  </a:lnTo>
                  <a:lnTo>
                    <a:pt x="22" y="14"/>
                  </a:lnTo>
                  <a:lnTo>
                    <a:pt x="19" y="18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E5F26C01-1D72-6376-C81A-C1088A629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838" y="3508276"/>
              <a:ext cx="34925" cy="34925"/>
            </a:xfrm>
            <a:custGeom>
              <a:avLst/>
              <a:gdLst>
                <a:gd name="T0" fmla="*/ 11 w 22"/>
                <a:gd name="T1" fmla="*/ 0 h 22"/>
                <a:gd name="T2" fmla="*/ 15 w 22"/>
                <a:gd name="T3" fmla="*/ 1 h 22"/>
                <a:gd name="T4" fmla="*/ 19 w 22"/>
                <a:gd name="T5" fmla="*/ 2 h 22"/>
                <a:gd name="T6" fmla="*/ 22 w 22"/>
                <a:gd name="T7" fmla="*/ 6 h 22"/>
                <a:gd name="T8" fmla="*/ 22 w 22"/>
                <a:gd name="T9" fmla="*/ 10 h 22"/>
                <a:gd name="T10" fmla="*/ 22 w 22"/>
                <a:gd name="T11" fmla="*/ 15 h 22"/>
                <a:gd name="T12" fmla="*/ 19 w 22"/>
                <a:gd name="T13" fmla="*/ 18 h 22"/>
                <a:gd name="T14" fmla="*/ 15 w 22"/>
                <a:gd name="T15" fmla="*/ 21 h 22"/>
                <a:gd name="T16" fmla="*/ 11 w 22"/>
                <a:gd name="T17" fmla="*/ 22 h 22"/>
                <a:gd name="T18" fmla="*/ 7 w 22"/>
                <a:gd name="T19" fmla="*/ 21 h 22"/>
                <a:gd name="T20" fmla="*/ 3 w 22"/>
                <a:gd name="T21" fmla="*/ 18 h 22"/>
                <a:gd name="T22" fmla="*/ 1 w 22"/>
                <a:gd name="T23" fmla="*/ 15 h 22"/>
                <a:gd name="T24" fmla="*/ 0 w 22"/>
                <a:gd name="T25" fmla="*/ 10 h 22"/>
                <a:gd name="T26" fmla="*/ 1 w 22"/>
                <a:gd name="T27" fmla="*/ 6 h 22"/>
                <a:gd name="T28" fmla="*/ 3 w 22"/>
                <a:gd name="T29" fmla="*/ 2 h 22"/>
                <a:gd name="T30" fmla="*/ 7 w 22"/>
                <a:gd name="T31" fmla="*/ 1 h 22"/>
                <a:gd name="T32" fmla="*/ 11 w 22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lnTo>
                    <a:pt x="15" y="1"/>
                  </a:lnTo>
                  <a:lnTo>
                    <a:pt x="19" y="2"/>
                  </a:lnTo>
                  <a:lnTo>
                    <a:pt x="22" y="6"/>
                  </a:lnTo>
                  <a:lnTo>
                    <a:pt x="22" y="10"/>
                  </a:lnTo>
                  <a:lnTo>
                    <a:pt x="22" y="15"/>
                  </a:lnTo>
                  <a:lnTo>
                    <a:pt x="19" y="18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E91B3CF5-29CA-8BC9-F5DF-25691C112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388" y="3401914"/>
              <a:ext cx="34925" cy="34925"/>
            </a:xfrm>
            <a:custGeom>
              <a:avLst/>
              <a:gdLst>
                <a:gd name="T0" fmla="*/ 10 w 22"/>
                <a:gd name="T1" fmla="*/ 0 h 22"/>
                <a:gd name="T2" fmla="*/ 14 w 22"/>
                <a:gd name="T3" fmla="*/ 0 h 22"/>
                <a:gd name="T4" fmla="*/ 18 w 22"/>
                <a:gd name="T5" fmla="*/ 3 h 22"/>
                <a:gd name="T6" fmla="*/ 21 w 22"/>
                <a:gd name="T7" fmla="*/ 6 h 22"/>
                <a:gd name="T8" fmla="*/ 22 w 22"/>
                <a:gd name="T9" fmla="*/ 10 h 22"/>
                <a:gd name="T10" fmla="*/ 21 w 22"/>
                <a:gd name="T11" fmla="*/ 14 h 22"/>
                <a:gd name="T12" fmla="*/ 18 w 22"/>
                <a:gd name="T13" fmla="*/ 18 h 22"/>
                <a:gd name="T14" fmla="*/ 14 w 22"/>
                <a:gd name="T15" fmla="*/ 21 h 22"/>
                <a:gd name="T16" fmla="*/ 10 w 22"/>
                <a:gd name="T17" fmla="*/ 22 h 22"/>
                <a:gd name="T18" fmla="*/ 6 w 22"/>
                <a:gd name="T19" fmla="*/ 21 h 22"/>
                <a:gd name="T20" fmla="*/ 2 w 22"/>
                <a:gd name="T21" fmla="*/ 18 h 22"/>
                <a:gd name="T22" fmla="*/ 0 w 22"/>
                <a:gd name="T23" fmla="*/ 14 h 22"/>
                <a:gd name="T24" fmla="*/ 0 w 22"/>
                <a:gd name="T25" fmla="*/ 10 h 22"/>
                <a:gd name="T26" fmla="*/ 0 w 22"/>
                <a:gd name="T27" fmla="*/ 6 h 22"/>
                <a:gd name="T28" fmla="*/ 2 w 22"/>
                <a:gd name="T29" fmla="*/ 3 h 22"/>
                <a:gd name="T30" fmla="*/ 6 w 22"/>
                <a:gd name="T31" fmla="*/ 0 h 22"/>
                <a:gd name="T32" fmla="*/ 10 w 22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4" y="0"/>
                  </a:lnTo>
                  <a:lnTo>
                    <a:pt x="18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1" y="14"/>
                  </a:lnTo>
                  <a:lnTo>
                    <a:pt x="18" y="18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6" y="21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CE20BA26-3C0A-6B3B-A426-6DB26366D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388" y="3508276"/>
              <a:ext cx="34925" cy="34925"/>
            </a:xfrm>
            <a:custGeom>
              <a:avLst/>
              <a:gdLst>
                <a:gd name="T0" fmla="*/ 10 w 22"/>
                <a:gd name="T1" fmla="*/ 0 h 22"/>
                <a:gd name="T2" fmla="*/ 14 w 22"/>
                <a:gd name="T3" fmla="*/ 1 h 22"/>
                <a:gd name="T4" fmla="*/ 18 w 22"/>
                <a:gd name="T5" fmla="*/ 2 h 22"/>
                <a:gd name="T6" fmla="*/ 21 w 22"/>
                <a:gd name="T7" fmla="*/ 6 h 22"/>
                <a:gd name="T8" fmla="*/ 22 w 22"/>
                <a:gd name="T9" fmla="*/ 10 h 22"/>
                <a:gd name="T10" fmla="*/ 21 w 22"/>
                <a:gd name="T11" fmla="*/ 15 h 22"/>
                <a:gd name="T12" fmla="*/ 18 w 22"/>
                <a:gd name="T13" fmla="*/ 18 h 22"/>
                <a:gd name="T14" fmla="*/ 14 w 22"/>
                <a:gd name="T15" fmla="*/ 21 h 22"/>
                <a:gd name="T16" fmla="*/ 10 w 22"/>
                <a:gd name="T17" fmla="*/ 22 h 22"/>
                <a:gd name="T18" fmla="*/ 6 w 22"/>
                <a:gd name="T19" fmla="*/ 21 h 22"/>
                <a:gd name="T20" fmla="*/ 2 w 22"/>
                <a:gd name="T21" fmla="*/ 18 h 22"/>
                <a:gd name="T22" fmla="*/ 0 w 22"/>
                <a:gd name="T23" fmla="*/ 15 h 22"/>
                <a:gd name="T24" fmla="*/ 0 w 22"/>
                <a:gd name="T25" fmla="*/ 10 h 22"/>
                <a:gd name="T26" fmla="*/ 0 w 22"/>
                <a:gd name="T27" fmla="*/ 6 h 22"/>
                <a:gd name="T28" fmla="*/ 2 w 22"/>
                <a:gd name="T29" fmla="*/ 2 h 22"/>
                <a:gd name="T30" fmla="*/ 6 w 22"/>
                <a:gd name="T31" fmla="*/ 1 h 22"/>
                <a:gd name="T32" fmla="*/ 10 w 22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4" y="1"/>
                  </a:lnTo>
                  <a:lnTo>
                    <a:pt x="18" y="2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8" y="18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6" y="21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64">
              <a:extLst>
                <a:ext uri="{FF2B5EF4-FFF2-40B4-BE49-F238E27FC236}">
                  <a16:creationId xmlns:a16="http://schemas.microsoft.com/office/drawing/2014/main" id="{0FD72AEE-4F5B-5C78-D5BC-05BB881E6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525" y="3084414"/>
              <a:ext cx="168275" cy="165100"/>
            </a:xfrm>
            <a:custGeom>
              <a:avLst/>
              <a:gdLst>
                <a:gd name="T0" fmla="*/ 105 w 106"/>
                <a:gd name="T1" fmla="*/ 0 h 104"/>
                <a:gd name="T2" fmla="*/ 106 w 106"/>
                <a:gd name="T3" fmla="*/ 4 h 104"/>
                <a:gd name="T4" fmla="*/ 51 w 106"/>
                <a:gd name="T5" fmla="*/ 59 h 104"/>
                <a:gd name="T6" fmla="*/ 51 w 106"/>
                <a:gd name="T7" fmla="*/ 60 h 104"/>
                <a:gd name="T8" fmla="*/ 6 w 106"/>
                <a:gd name="T9" fmla="*/ 104 h 104"/>
                <a:gd name="T10" fmla="*/ 0 w 106"/>
                <a:gd name="T11" fmla="*/ 103 h 104"/>
                <a:gd name="T12" fmla="*/ 49 w 106"/>
                <a:gd name="T13" fmla="*/ 56 h 104"/>
                <a:gd name="T14" fmla="*/ 49 w 106"/>
                <a:gd name="T15" fmla="*/ 56 h 104"/>
                <a:gd name="T16" fmla="*/ 49 w 106"/>
                <a:gd name="T17" fmla="*/ 56 h 104"/>
                <a:gd name="T18" fmla="*/ 105 w 106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4">
                  <a:moveTo>
                    <a:pt x="105" y="0"/>
                  </a:moveTo>
                  <a:lnTo>
                    <a:pt x="106" y="4"/>
                  </a:lnTo>
                  <a:lnTo>
                    <a:pt x="51" y="59"/>
                  </a:lnTo>
                  <a:lnTo>
                    <a:pt x="51" y="60"/>
                  </a:lnTo>
                  <a:lnTo>
                    <a:pt x="6" y="104"/>
                  </a:lnTo>
                  <a:lnTo>
                    <a:pt x="0" y="103"/>
                  </a:lnTo>
                  <a:lnTo>
                    <a:pt x="49" y="56"/>
                  </a:lnTo>
                  <a:lnTo>
                    <a:pt x="49" y="56"/>
                  </a:lnTo>
                  <a:lnTo>
                    <a:pt x="49" y="5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520AA1A-5CA7-4596-8613-72A42E939ED5}"/>
              </a:ext>
            </a:extLst>
          </p:cNvPr>
          <p:cNvGrpSpPr/>
          <p:nvPr/>
        </p:nvGrpSpPr>
        <p:grpSpPr>
          <a:xfrm>
            <a:off x="3468791" y="4693717"/>
            <a:ext cx="1281955" cy="1413437"/>
            <a:chOff x="6602413" y="3906739"/>
            <a:chExt cx="804863" cy="887413"/>
          </a:xfrm>
        </p:grpSpPr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B58E5AFA-06AA-DFEF-34FE-AEDA3D2367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2413" y="3906739"/>
              <a:ext cx="804863" cy="887413"/>
            </a:xfrm>
            <a:custGeom>
              <a:avLst/>
              <a:gdLst>
                <a:gd name="T0" fmla="*/ 215 w 507"/>
                <a:gd name="T1" fmla="*/ 440 h 559"/>
                <a:gd name="T2" fmla="*/ 225 w 507"/>
                <a:gd name="T3" fmla="*/ 420 h 559"/>
                <a:gd name="T4" fmla="*/ 191 w 507"/>
                <a:gd name="T5" fmla="*/ 436 h 559"/>
                <a:gd name="T6" fmla="*/ 51 w 507"/>
                <a:gd name="T7" fmla="*/ 410 h 559"/>
                <a:gd name="T8" fmla="*/ 496 w 507"/>
                <a:gd name="T9" fmla="*/ 327 h 559"/>
                <a:gd name="T10" fmla="*/ 102 w 507"/>
                <a:gd name="T11" fmla="*/ 355 h 559"/>
                <a:gd name="T12" fmla="*/ 115 w 507"/>
                <a:gd name="T13" fmla="*/ 508 h 559"/>
                <a:gd name="T14" fmla="*/ 198 w 507"/>
                <a:gd name="T15" fmla="*/ 424 h 559"/>
                <a:gd name="T16" fmla="*/ 204 w 507"/>
                <a:gd name="T17" fmla="*/ 546 h 559"/>
                <a:gd name="T18" fmla="*/ 208 w 507"/>
                <a:gd name="T19" fmla="*/ 432 h 559"/>
                <a:gd name="T20" fmla="*/ 236 w 507"/>
                <a:gd name="T21" fmla="*/ 550 h 559"/>
                <a:gd name="T22" fmla="*/ 283 w 507"/>
                <a:gd name="T23" fmla="*/ 549 h 559"/>
                <a:gd name="T24" fmla="*/ 331 w 507"/>
                <a:gd name="T25" fmla="*/ 538 h 559"/>
                <a:gd name="T26" fmla="*/ 456 w 507"/>
                <a:gd name="T27" fmla="*/ 442 h 559"/>
                <a:gd name="T28" fmla="*/ 208 w 507"/>
                <a:gd name="T29" fmla="*/ 326 h 559"/>
                <a:gd name="T30" fmla="*/ 497 w 507"/>
                <a:gd name="T31" fmla="*/ 306 h 559"/>
                <a:gd name="T32" fmla="*/ 419 w 507"/>
                <a:gd name="T33" fmla="*/ 360 h 559"/>
                <a:gd name="T34" fmla="*/ 144 w 507"/>
                <a:gd name="T35" fmla="*/ 317 h 559"/>
                <a:gd name="T36" fmla="*/ 466 w 507"/>
                <a:gd name="T37" fmla="*/ 308 h 559"/>
                <a:gd name="T38" fmla="*/ 168 w 507"/>
                <a:gd name="T39" fmla="*/ 262 h 559"/>
                <a:gd name="T40" fmla="*/ 151 w 507"/>
                <a:gd name="T41" fmla="*/ 250 h 559"/>
                <a:gd name="T42" fmla="*/ 46 w 507"/>
                <a:gd name="T43" fmla="*/ 333 h 559"/>
                <a:gd name="T44" fmla="*/ 436 w 507"/>
                <a:gd name="T45" fmla="*/ 276 h 559"/>
                <a:gd name="T46" fmla="*/ 12 w 507"/>
                <a:gd name="T47" fmla="*/ 344 h 559"/>
                <a:gd name="T48" fmla="*/ 380 w 507"/>
                <a:gd name="T49" fmla="*/ 327 h 559"/>
                <a:gd name="T50" fmla="*/ 352 w 507"/>
                <a:gd name="T51" fmla="*/ 234 h 559"/>
                <a:gd name="T52" fmla="*/ 154 w 507"/>
                <a:gd name="T53" fmla="*/ 241 h 559"/>
                <a:gd name="T54" fmla="*/ 365 w 507"/>
                <a:gd name="T55" fmla="*/ 319 h 559"/>
                <a:gd name="T56" fmla="*/ 217 w 507"/>
                <a:gd name="T57" fmla="*/ 321 h 559"/>
                <a:gd name="T58" fmla="*/ 287 w 507"/>
                <a:gd name="T59" fmla="*/ 223 h 559"/>
                <a:gd name="T60" fmla="*/ 350 w 507"/>
                <a:gd name="T61" fmla="*/ 313 h 559"/>
                <a:gd name="T62" fmla="*/ 123 w 507"/>
                <a:gd name="T63" fmla="*/ 189 h 559"/>
                <a:gd name="T64" fmla="*/ 147 w 507"/>
                <a:gd name="T65" fmla="*/ 189 h 559"/>
                <a:gd name="T66" fmla="*/ 461 w 507"/>
                <a:gd name="T67" fmla="*/ 178 h 559"/>
                <a:gd name="T68" fmla="*/ 336 w 507"/>
                <a:gd name="T69" fmla="*/ 264 h 559"/>
                <a:gd name="T70" fmla="*/ 161 w 507"/>
                <a:gd name="T71" fmla="*/ 200 h 559"/>
                <a:gd name="T72" fmla="*/ 9 w 507"/>
                <a:gd name="T73" fmla="*/ 296 h 559"/>
                <a:gd name="T74" fmla="*/ 363 w 507"/>
                <a:gd name="T75" fmla="*/ 217 h 559"/>
                <a:gd name="T76" fmla="*/ 170 w 507"/>
                <a:gd name="T77" fmla="*/ 170 h 559"/>
                <a:gd name="T78" fmla="*/ 347 w 507"/>
                <a:gd name="T79" fmla="*/ 198 h 559"/>
                <a:gd name="T80" fmla="*/ 322 w 507"/>
                <a:gd name="T81" fmla="*/ 200 h 559"/>
                <a:gd name="T82" fmla="*/ 154 w 507"/>
                <a:gd name="T83" fmla="*/ 141 h 559"/>
                <a:gd name="T84" fmla="*/ 365 w 507"/>
                <a:gd name="T85" fmla="*/ 207 h 559"/>
                <a:gd name="T86" fmla="*/ 110 w 507"/>
                <a:gd name="T87" fmla="*/ 173 h 559"/>
                <a:gd name="T88" fmla="*/ 99 w 507"/>
                <a:gd name="T89" fmla="*/ 115 h 559"/>
                <a:gd name="T90" fmla="*/ 401 w 507"/>
                <a:gd name="T91" fmla="*/ 111 h 559"/>
                <a:gd name="T92" fmla="*/ 140 w 507"/>
                <a:gd name="T93" fmla="*/ 113 h 559"/>
                <a:gd name="T94" fmla="*/ 47 w 507"/>
                <a:gd name="T95" fmla="*/ 175 h 559"/>
                <a:gd name="T96" fmla="*/ 158 w 507"/>
                <a:gd name="T97" fmla="*/ 67 h 559"/>
                <a:gd name="T98" fmla="*/ 322 w 507"/>
                <a:gd name="T99" fmla="*/ 191 h 559"/>
                <a:gd name="T100" fmla="*/ 309 w 507"/>
                <a:gd name="T101" fmla="*/ 28 h 559"/>
                <a:gd name="T102" fmla="*/ 298 w 507"/>
                <a:gd name="T103" fmla="*/ 33 h 559"/>
                <a:gd name="T104" fmla="*/ 281 w 507"/>
                <a:gd name="T105" fmla="*/ 24 h 559"/>
                <a:gd name="T106" fmla="*/ 289 w 507"/>
                <a:gd name="T107" fmla="*/ 14 h 559"/>
                <a:gd name="T108" fmla="*/ 298 w 507"/>
                <a:gd name="T109" fmla="*/ 9 h 559"/>
                <a:gd name="T110" fmla="*/ 384 w 507"/>
                <a:gd name="T111" fmla="*/ 84 h 559"/>
                <a:gd name="T112" fmla="*/ 465 w 507"/>
                <a:gd name="T113" fmla="*/ 445 h 559"/>
                <a:gd name="T114" fmla="*/ 309 w 507"/>
                <a:gd name="T115" fmla="*/ 554 h 559"/>
                <a:gd name="T116" fmla="*/ 263 w 507"/>
                <a:gd name="T117" fmla="*/ 559 h 559"/>
                <a:gd name="T118" fmla="*/ 211 w 507"/>
                <a:gd name="T119" fmla="*/ 556 h 559"/>
                <a:gd name="T120" fmla="*/ 10 w 507"/>
                <a:gd name="T121" fmla="*/ 378 h 559"/>
                <a:gd name="T122" fmla="*/ 187 w 507"/>
                <a:gd name="T123" fmla="*/ 2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7" h="559">
                  <a:moveTo>
                    <a:pt x="467" y="424"/>
                  </a:moveTo>
                  <a:lnTo>
                    <a:pt x="461" y="431"/>
                  </a:lnTo>
                  <a:lnTo>
                    <a:pt x="461" y="431"/>
                  </a:lnTo>
                  <a:lnTo>
                    <a:pt x="462" y="433"/>
                  </a:lnTo>
                  <a:lnTo>
                    <a:pt x="467" y="424"/>
                  </a:lnTo>
                  <a:close/>
                  <a:moveTo>
                    <a:pt x="46" y="422"/>
                  </a:moveTo>
                  <a:lnTo>
                    <a:pt x="41" y="427"/>
                  </a:lnTo>
                  <a:lnTo>
                    <a:pt x="43" y="431"/>
                  </a:lnTo>
                  <a:lnTo>
                    <a:pt x="46" y="422"/>
                  </a:lnTo>
                  <a:close/>
                  <a:moveTo>
                    <a:pt x="225" y="420"/>
                  </a:moveTo>
                  <a:lnTo>
                    <a:pt x="216" y="436"/>
                  </a:lnTo>
                  <a:lnTo>
                    <a:pt x="215" y="440"/>
                  </a:lnTo>
                  <a:lnTo>
                    <a:pt x="215" y="444"/>
                  </a:lnTo>
                  <a:lnTo>
                    <a:pt x="216" y="448"/>
                  </a:lnTo>
                  <a:lnTo>
                    <a:pt x="219" y="450"/>
                  </a:lnTo>
                  <a:lnTo>
                    <a:pt x="221" y="452"/>
                  </a:lnTo>
                  <a:lnTo>
                    <a:pt x="225" y="453"/>
                  </a:lnTo>
                  <a:lnTo>
                    <a:pt x="229" y="452"/>
                  </a:lnTo>
                  <a:lnTo>
                    <a:pt x="232" y="450"/>
                  </a:lnTo>
                  <a:lnTo>
                    <a:pt x="234" y="448"/>
                  </a:lnTo>
                  <a:lnTo>
                    <a:pt x="236" y="444"/>
                  </a:lnTo>
                  <a:lnTo>
                    <a:pt x="236" y="440"/>
                  </a:lnTo>
                  <a:lnTo>
                    <a:pt x="234" y="436"/>
                  </a:lnTo>
                  <a:lnTo>
                    <a:pt x="225" y="420"/>
                  </a:lnTo>
                  <a:close/>
                  <a:moveTo>
                    <a:pt x="179" y="412"/>
                  </a:moveTo>
                  <a:lnTo>
                    <a:pt x="170" y="428"/>
                  </a:lnTo>
                  <a:lnTo>
                    <a:pt x="169" y="432"/>
                  </a:lnTo>
                  <a:lnTo>
                    <a:pt x="169" y="436"/>
                  </a:lnTo>
                  <a:lnTo>
                    <a:pt x="170" y="440"/>
                  </a:lnTo>
                  <a:lnTo>
                    <a:pt x="173" y="442"/>
                  </a:lnTo>
                  <a:lnTo>
                    <a:pt x="177" y="444"/>
                  </a:lnTo>
                  <a:lnTo>
                    <a:pt x="179" y="445"/>
                  </a:lnTo>
                  <a:lnTo>
                    <a:pt x="183" y="444"/>
                  </a:lnTo>
                  <a:lnTo>
                    <a:pt x="187" y="442"/>
                  </a:lnTo>
                  <a:lnTo>
                    <a:pt x="190" y="440"/>
                  </a:lnTo>
                  <a:lnTo>
                    <a:pt x="191" y="436"/>
                  </a:lnTo>
                  <a:lnTo>
                    <a:pt x="191" y="432"/>
                  </a:lnTo>
                  <a:lnTo>
                    <a:pt x="190" y="428"/>
                  </a:lnTo>
                  <a:lnTo>
                    <a:pt x="179" y="412"/>
                  </a:lnTo>
                  <a:close/>
                  <a:moveTo>
                    <a:pt x="484" y="384"/>
                  </a:moveTo>
                  <a:lnTo>
                    <a:pt x="454" y="414"/>
                  </a:lnTo>
                  <a:lnTo>
                    <a:pt x="459" y="425"/>
                  </a:lnTo>
                  <a:lnTo>
                    <a:pt x="473" y="412"/>
                  </a:lnTo>
                  <a:lnTo>
                    <a:pt x="484" y="384"/>
                  </a:lnTo>
                  <a:close/>
                  <a:moveTo>
                    <a:pt x="81" y="364"/>
                  </a:moveTo>
                  <a:lnTo>
                    <a:pt x="33" y="412"/>
                  </a:lnTo>
                  <a:lnTo>
                    <a:pt x="38" y="423"/>
                  </a:lnTo>
                  <a:lnTo>
                    <a:pt x="51" y="410"/>
                  </a:lnTo>
                  <a:lnTo>
                    <a:pt x="64" y="386"/>
                  </a:lnTo>
                  <a:lnTo>
                    <a:pt x="81" y="364"/>
                  </a:lnTo>
                  <a:close/>
                  <a:moveTo>
                    <a:pt x="492" y="353"/>
                  </a:moveTo>
                  <a:lnTo>
                    <a:pt x="448" y="399"/>
                  </a:lnTo>
                  <a:lnTo>
                    <a:pt x="453" y="410"/>
                  </a:lnTo>
                  <a:lnTo>
                    <a:pt x="487" y="374"/>
                  </a:lnTo>
                  <a:lnTo>
                    <a:pt x="492" y="353"/>
                  </a:lnTo>
                  <a:close/>
                  <a:moveTo>
                    <a:pt x="494" y="351"/>
                  </a:moveTo>
                  <a:lnTo>
                    <a:pt x="494" y="352"/>
                  </a:lnTo>
                  <a:lnTo>
                    <a:pt x="494" y="352"/>
                  </a:lnTo>
                  <a:lnTo>
                    <a:pt x="494" y="351"/>
                  </a:lnTo>
                  <a:close/>
                  <a:moveTo>
                    <a:pt x="496" y="327"/>
                  </a:moveTo>
                  <a:lnTo>
                    <a:pt x="492" y="333"/>
                  </a:lnTo>
                  <a:lnTo>
                    <a:pt x="492" y="333"/>
                  </a:lnTo>
                  <a:lnTo>
                    <a:pt x="491" y="333"/>
                  </a:lnTo>
                  <a:lnTo>
                    <a:pt x="439" y="385"/>
                  </a:lnTo>
                  <a:lnTo>
                    <a:pt x="439" y="385"/>
                  </a:lnTo>
                  <a:lnTo>
                    <a:pt x="445" y="395"/>
                  </a:lnTo>
                  <a:lnTo>
                    <a:pt x="494" y="347"/>
                  </a:lnTo>
                  <a:lnTo>
                    <a:pt x="496" y="327"/>
                  </a:lnTo>
                  <a:close/>
                  <a:moveTo>
                    <a:pt x="191" y="310"/>
                  </a:moveTo>
                  <a:lnTo>
                    <a:pt x="158" y="321"/>
                  </a:lnTo>
                  <a:lnTo>
                    <a:pt x="128" y="335"/>
                  </a:lnTo>
                  <a:lnTo>
                    <a:pt x="102" y="355"/>
                  </a:lnTo>
                  <a:lnTo>
                    <a:pt x="80" y="380"/>
                  </a:lnTo>
                  <a:lnTo>
                    <a:pt x="62" y="408"/>
                  </a:lnTo>
                  <a:lnTo>
                    <a:pt x="50" y="441"/>
                  </a:lnTo>
                  <a:lnTo>
                    <a:pt x="76" y="474"/>
                  </a:lnTo>
                  <a:lnTo>
                    <a:pt x="107" y="503"/>
                  </a:lnTo>
                  <a:lnTo>
                    <a:pt x="113" y="469"/>
                  </a:lnTo>
                  <a:lnTo>
                    <a:pt x="99" y="425"/>
                  </a:lnTo>
                  <a:lnTo>
                    <a:pt x="109" y="423"/>
                  </a:lnTo>
                  <a:lnTo>
                    <a:pt x="116" y="449"/>
                  </a:lnTo>
                  <a:lnTo>
                    <a:pt x="120" y="428"/>
                  </a:lnTo>
                  <a:lnTo>
                    <a:pt x="128" y="429"/>
                  </a:lnTo>
                  <a:lnTo>
                    <a:pt x="115" y="508"/>
                  </a:lnTo>
                  <a:lnTo>
                    <a:pt x="144" y="525"/>
                  </a:lnTo>
                  <a:lnTo>
                    <a:pt x="175" y="538"/>
                  </a:lnTo>
                  <a:lnTo>
                    <a:pt x="175" y="453"/>
                  </a:lnTo>
                  <a:lnTo>
                    <a:pt x="170" y="452"/>
                  </a:lnTo>
                  <a:lnTo>
                    <a:pt x="166" y="448"/>
                  </a:lnTo>
                  <a:lnTo>
                    <a:pt x="162" y="444"/>
                  </a:lnTo>
                  <a:lnTo>
                    <a:pt x="161" y="439"/>
                  </a:lnTo>
                  <a:lnTo>
                    <a:pt x="160" y="433"/>
                  </a:lnTo>
                  <a:lnTo>
                    <a:pt x="161" y="429"/>
                  </a:lnTo>
                  <a:lnTo>
                    <a:pt x="162" y="424"/>
                  </a:lnTo>
                  <a:lnTo>
                    <a:pt x="179" y="394"/>
                  </a:lnTo>
                  <a:lnTo>
                    <a:pt x="198" y="424"/>
                  </a:lnTo>
                  <a:lnTo>
                    <a:pt x="199" y="429"/>
                  </a:lnTo>
                  <a:lnTo>
                    <a:pt x="200" y="433"/>
                  </a:lnTo>
                  <a:lnTo>
                    <a:pt x="199" y="439"/>
                  </a:lnTo>
                  <a:lnTo>
                    <a:pt x="198" y="444"/>
                  </a:lnTo>
                  <a:lnTo>
                    <a:pt x="194" y="448"/>
                  </a:lnTo>
                  <a:lnTo>
                    <a:pt x="190" y="452"/>
                  </a:lnTo>
                  <a:lnTo>
                    <a:pt x="185" y="453"/>
                  </a:lnTo>
                  <a:lnTo>
                    <a:pt x="185" y="541"/>
                  </a:lnTo>
                  <a:lnTo>
                    <a:pt x="198" y="545"/>
                  </a:lnTo>
                  <a:lnTo>
                    <a:pt x="198" y="545"/>
                  </a:lnTo>
                  <a:lnTo>
                    <a:pt x="203" y="546"/>
                  </a:lnTo>
                  <a:lnTo>
                    <a:pt x="204" y="546"/>
                  </a:lnTo>
                  <a:lnTo>
                    <a:pt x="209" y="547"/>
                  </a:lnTo>
                  <a:lnTo>
                    <a:pt x="212" y="547"/>
                  </a:lnTo>
                  <a:lnTo>
                    <a:pt x="216" y="547"/>
                  </a:lnTo>
                  <a:lnTo>
                    <a:pt x="221" y="549"/>
                  </a:lnTo>
                  <a:lnTo>
                    <a:pt x="221" y="461"/>
                  </a:lnTo>
                  <a:lnTo>
                    <a:pt x="216" y="460"/>
                  </a:lnTo>
                  <a:lnTo>
                    <a:pt x="212" y="456"/>
                  </a:lnTo>
                  <a:lnTo>
                    <a:pt x="208" y="452"/>
                  </a:lnTo>
                  <a:lnTo>
                    <a:pt x="206" y="446"/>
                  </a:lnTo>
                  <a:lnTo>
                    <a:pt x="206" y="441"/>
                  </a:lnTo>
                  <a:lnTo>
                    <a:pt x="206" y="437"/>
                  </a:lnTo>
                  <a:lnTo>
                    <a:pt x="208" y="432"/>
                  </a:lnTo>
                  <a:lnTo>
                    <a:pt x="225" y="402"/>
                  </a:lnTo>
                  <a:lnTo>
                    <a:pt x="242" y="432"/>
                  </a:lnTo>
                  <a:lnTo>
                    <a:pt x="245" y="437"/>
                  </a:lnTo>
                  <a:lnTo>
                    <a:pt x="245" y="441"/>
                  </a:lnTo>
                  <a:lnTo>
                    <a:pt x="245" y="446"/>
                  </a:lnTo>
                  <a:lnTo>
                    <a:pt x="242" y="452"/>
                  </a:lnTo>
                  <a:lnTo>
                    <a:pt x="240" y="456"/>
                  </a:lnTo>
                  <a:lnTo>
                    <a:pt x="234" y="460"/>
                  </a:lnTo>
                  <a:lnTo>
                    <a:pt x="229" y="461"/>
                  </a:lnTo>
                  <a:lnTo>
                    <a:pt x="229" y="550"/>
                  </a:lnTo>
                  <a:lnTo>
                    <a:pt x="232" y="550"/>
                  </a:lnTo>
                  <a:lnTo>
                    <a:pt x="236" y="550"/>
                  </a:lnTo>
                  <a:lnTo>
                    <a:pt x="238" y="550"/>
                  </a:lnTo>
                  <a:lnTo>
                    <a:pt x="243" y="550"/>
                  </a:lnTo>
                  <a:lnTo>
                    <a:pt x="246" y="551"/>
                  </a:lnTo>
                  <a:lnTo>
                    <a:pt x="253" y="551"/>
                  </a:lnTo>
                  <a:lnTo>
                    <a:pt x="260" y="551"/>
                  </a:lnTo>
                  <a:lnTo>
                    <a:pt x="262" y="550"/>
                  </a:lnTo>
                  <a:lnTo>
                    <a:pt x="267" y="550"/>
                  </a:lnTo>
                  <a:lnTo>
                    <a:pt x="270" y="550"/>
                  </a:lnTo>
                  <a:lnTo>
                    <a:pt x="275" y="550"/>
                  </a:lnTo>
                  <a:lnTo>
                    <a:pt x="276" y="550"/>
                  </a:lnTo>
                  <a:lnTo>
                    <a:pt x="283" y="549"/>
                  </a:lnTo>
                  <a:lnTo>
                    <a:pt x="283" y="549"/>
                  </a:lnTo>
                  <a:lnTo>
                    <a:pt x="291" y="547"/>
                  </a:lnTo>
                  <a:lnTo>
                    <a:pt x="291" y="547"/>
                  </a:lnTo>
                  <a:lnTo>
                    <a:pt x="297" y="547"/>
                  </a:lnTo>
                  <a:lnTo>
                    <a:pt x="300" y="546"/>
                  </a:lnTo>
                  <a:lnTo>
                    <a:pt x="304" y="546"/>
                  </a:lnTo>
                  <a:lnTo>
                    <a:pt x="306" y="545"/>
                  </a:lnTo>
                  <a:lnTo>
                    <a:pt x="310" y="543"/>
                  </a:lnTo>
                  <a:lnTo>
                    <a:pt x="313" y="543"/>
                  </a:lnTo>
                  <a:lnTo>
                    <a:pt x="317" y="542"/>
                  </a:lnTo>
                  <a:lnTo>
                    <a:pt x="326" y="539"/>
                  </a:lnTo>
                  <a:lnTo>
                    <a:pt x="326" y="539"/>
                  </a:lnTo>
                  <a:lnTo>
                    <a:pt x="331" y="538"/>
                  </a:lnTo>
                  <a:lnTo>
                    <a:pt x="331" y="538"/>
                  </a:lnTo>
                  <a:lnTo>
                    <a:pt x="361" y="525"/>
                  </a:lnTo>
                  <a:lnTo>
                    <a:pt x="389" y="509"/>
                  </a:lnTo>
                  <a:lnTo>
                    <a:pt x="377" y="429"/>
                  </a:lnTo>
                  <a:lnTo>
                    <a:pt x="386" y="428"/>
                  </a:lnTo>
                  <a:lnTo>
                    <a:pt x="390" y="456"/>
                  </a:lnTo>
                  <a:lnTo>
                    <a:pt x="406" y="442"/>
                  </a:lnTo>
                  <a:lnTo>
                    <a:pt x="411" y="450"/>
                  </a:lnTo>
                  <a:lnTo>
                    <a:pt x="391" y="465"/>
                  </a:lnTo>
                  <a:lnTo>
                    <a:pt x="397" y="504"/>
                  </a:lnTo>
                  <a:lnTo>
                    <a:pt x="429" y="475"/>
                  </a:lnTo>
                  <a:lnTo>
                    <a:pt x="456" y="442"/>
                  </a:lnTo>
                  <a:lnTo>
                    <a:pt x="444" y="410"/>
                  </a:lnTo>
                  <a:lnTo>
                    <a:pt x="425" y="381"/>
                  </a:lnTo>
                  <a:lnTo>
                    <a:pt x="403" y="356"/>
                  </a:lnTo>
                  <a:lnTo>
                    <a:pt x="376" y="335"/>
                  </a:lnTo>
                  <a:lnTo>
                    <a:pt x="346" y="321"/>
                  </a:lnTo>
                  <a:lnTo>
                    <a:pt x="313" y="312"/>
                  </a:lnTo>
                  <a:lnTo>
                    <a:pt x="296" y="327"/>
                  </a:lnTo>
                  <a:lnTo>
                    <a:pt x="276" y="336"/>
                  </a:lnTo>
                  <a:lnTo>
                    <a:pt x="253" y="340"/>
                  </a:lnTo>
                  <a:lnTo>
                    <a:pt x="253" y="340"/>
                  </a:lnTo>
                  <a:lnTo>
                    <a:pt x="229" y="336"/>
                  </a:lnTo>
                  <a:lnTo>
                    <a:pt x="208" y="326"/>
                  </a:lnTo>
                  <a:lnTo>
                    <a:pt x="191" y="310"/>
                  </a:lnTo>
                  <a:close/>
                  <a:moveTo>
                    <a:pt x="497" y="305"/>
                  </a:moveTo>
                  <a:lnTo>
                    <a:pt x="480" y="321"/>
                  </a:lnTo>
                  <a:lnTo>
                    <a:pt x="480" y="321"/>
                  </a:lnTo>
                  <a:lnTo>
                    <a:pt x="480" y="322"/>
                  </a:lnTo>
                  <a:lnTo>
                    <a:pt x="429" y="372"/>
                  </a:lnTo>
                  <a:lnTo>
                    <a:pt x="436" y="381"/>
                  </a:lnTo>
                  <a:lnTo>
                    <a:pt x="488" y="330"/>
                  </a:lnTo>
                  <a:lnTo>
                    <a:pt x="488" y="330"/>
                  </a:lnTo>
                  <a:lnTo>
                    <a:pt x="488" y="329"/>
                  </a:lnTo>
                  <a:lnTo>
                    <a:pt x="497" y="321"/>
                  </a:lnTo>
                  <a:lnTo>
                    <a:pt x="497" y="306"/>
                  </a:lnTo>
                  <a:lnTo>
                    <a:pt x="497" y="305"/>
                  </a:lnTo>
                  <a:close/>
                  <a:moveTo>
                    <a:pt x="178" y="289"/>
                  </a:moveTo>
                  <a:lnTo>
                    <a:pt x="156" y="312"/>
                  </a:lnTo>
                  <a:lnTo>
                    <a:pt x="179" y="305"/>
                  </a:lnTo>
                  <a:lnTo>
                    <a:pt x="183" y="300"/>
                  </a:lnTo>
                  <a:lnTo>
                    <a:pt x="183" y="298"/>
                  </a:lnTo>
                  <a:lnTo>
                    <a:pt x="178" y="289"/>
                  </a:lnTo>
                  <a:close/>
                  <a:moveTo>
                    <a:pt x="496" y="283"/>
                  </a:moveTo>
                  <a:lnTo>
                    <a:pt x="470" y="310"/>
                  </a:lnTo>
                  <a:lnTo>
                    <a:pt x="470" y="310"/>
                  </a:lnTo>
                  <a:lnTo>
                    <a:pt x="469" y="310"/>
                  </a:lnTo>
                  <a:lnTo>
                    <a:pt x="419" y="360"/>
                  </a:lnTo>
                  <a:lnTo>
                    <a:pt x="427" y="369"/>
                  </a:lnTo>
                  <a:lnTo>
                    <a:pt x="476" y="318"/>
                  </a:lnTo>
                  <a:lnTo>
                    <a:pt x="478" y="318"/>
                  </a:lnTo>
                  <a:lnTo>
                    <a:pt x="478" y="318"/>
                  </a:lnTo>
                  <a:lnTo>
                    <a:pt x="497" y="298"/>
                  </a:lnTo>
                  <a:lnTo>
                    <a:pt x="496" y="283"/>
                  </a:lnTo>
                  <a:close/>
                  <a:moveTo>
                    <a:pt x="171" y="274"/>
                  </a:moveTo>
                  <a:lnTo>
                    <a:pt x="171" y="274"/>
                  </a:lnTo>
                  <a:lnTo>
                    <a:pt x="98" y="347"/>
                  </a:lnTo>
                  <a:lnTo>
                    <a:pt x="98" y="347"/>
                  </a:lnTo>
                  <a:lnTo>
                    <a:pt x="120" y="330"/>
                  </a:lnTo>
                  <a:lnTo>
                    <a:pt x="144" y="317"/>
                  </a:lnTo>
                  <a:lnTo>
                    <a:pt x="177" y="284"/>
                  </a:lnTo>
                  <a:lnTo>
                    <a:pt x="171" y="274"/>
                  </a:lnTo>
                  <a:close/>
                  <a:moveTo>
                    <a:pt x="10" y="272"/>
                  </a:moveTo>
                  <a:lnTo>
                    <a:pt x="10" y="272"/>
                  </a:lnTo>
                  <a:lnTo>
                    <a:pt x="10" y="272"/>
                  </a:lnTo>
                  <a:lnTo>
                    <a:pt x="10" y="272"/>
                  </a:lnTo>
                  <a:close/>
                  <a:moveTo>
                    <a:pt x="494" y="263"/>
                  </a:moveTo>
                  <a:lnTo>
                    <a:pt x="458" y="298"/>
                  </a:lnTo>
                  <a:lnTo>
                    <a:pt x="408" y="350"/>
                  </a:lnTo>
                  <a:lnTo>
                    <a:pt x="416" y="357"/>
                  </a:lnTo>
                  <a:lnTo>
                    <a:pt x="466" y="308"/>
                  </a:lnTo>
                  <a:lnTo>
                    <a:pt x="466" y="308"/>
                  </a:lnTo>
                  <a:lnTo>
                    <a:pt x="466" y="306"/>
                  </a:lnTo>
                  <a:lnTo>
                    <a:pt x="496" y="278"/>
                  </a:lnTo>
                  <a:lnTo>
                    <a:pt x="494" y="263"/>
                  </a:lnTo>
                  <a:close/>
                  <a:moveTo>
                    <a:pt x="162" y="261"/>
                  </a:moveTo>
                  <a:lnTo>
                    <a:pt x="68" y="355"/>
                  </a:lnTo>
                  <a:lnTo>
                    <a:pt x="68" y="355"/>
                  </a:lnTo>
                  <a:lnTo>
                    <a:pt x="68" y="355"/>
                  </a:lnTo>
                  <a:lnTo>
                    <a:pt x="26" y="397"/>
                  </a:lnTo>
                  <a:lnTo>
                    <a:pt x="31" y="407"/>
                  </a:lnTo>
                  <a:lnTo>
                    <a:pt x="76" y="363"/>
                  </a:lnTo>
                  <a:lnTo>
                    <a:pt x="170" y="268"/>
                  </a:lnTo>
                  <a:lnTo>
                    <a:pt x="168" y="262"/>
                  </a:lnTo>
                  <a:lnTo>
                    <a:pt x="162" y="261"/>
                  </a:lnTo>
                  <a:close/>
                  <a:moveTo>
                    <a:pt x="151" y="250"/>
                  </a:moveTo>
                  <a:lnTo>
                    <a:pt x="58" y="343"/>
                  </a:lnTo>
                  <a:lnTo>
                    <a:pt x="58" y="343"/>
                  </a:lnTo>
                  <a:lnTo>
                    <a:pt x="56" y="344"/>
                  </a:lnTo>
                  <a:lnTo>
                    <a:pt x="20" y="381"/>
                  </a:lnTo>
                  <a:lnTo>
                    <a:pt x="24" y="393"/>
                  </a:lnTo>
                  <a:lnTo>
                    <a:pt x="64" y="352"/>
                  </a:lnTo>
                  <a:lnTo>
                    <a:pt x="65" y="351"/>
                  </a:lnTo>
                  <a:lnTo>
                    <a:pt x="158" y="258"/>
                  </a:lnTo>
                  <a:lnTo>
                    <a:pt x="154" y="255"/>
                  </a:lnTo>
                  <a:lnTo>
                    <a:pt x="151" y="250"/>
                  </a:lnTo>
                  <a:close/>
                  <a:moveTo>
                    <a:pt x="490" y="245"/>
                  </a:moveTo>
                  <a:lnTo>
                    <a:pt x="446" y="288"/>
                  </a:lnTo>
                  <a:lnTo>
                    <a:pt x="446" y="288"/>
                  </a:lnTo>
                  <a:lnTo>
                    <a:pt x="397" y="339"/>
                  </a:lnTo>
                  <a:lnTo>
                    <a:pt x="404" y="346"/>
                  </a:lnTo>
                  <a:lnTo>
                    <a:pt x="454" y="296"/>
                  </a:lnTo>
                  <a:lnTo>
                    <a:pt x="456" y="296"/>
                  </a:lnTo>
                  <a:lnTo>
                    <a:pt x="492" y="258"/>
                  </a:lnTo>
                  <a:lnTo>
                    <a:pt x="490" y="245"/>
                  </a:lnTo>
                  <a:close/>
                  <a:moveTo>
                    <a:pt x="143" y="234"/>
                  </a:moveTo>
                  <a:lnTo>
                    <a:pt x="46" y="333"/>
                  </a:lnTo>
                  <a:lnTo>
                    <a:pt x="46" y="333"/>
                  </a:lnTo>
                  <a:lnTo>
                    <a:pt x="46" y="333"/>
                  </a:lnTo>
                  <a:lnTo>
                    <a:pt x="16" y="363"/>
                  </a:lnTo>
                  <a:lnTo>
                    <a:pt x="18" y="376"/>
                  </a:lnTo>
                  <a:lnTo>
                    <a:pt x="54" y="340"/>
                  </a:lnTo>
                  <a:lnTo>
                    <a:pt x="54" y="340"/>
                  </a:lnTo>
                  <a:lnTo>
                    <a:pt x="54" y="340"/>
                  </a:lnTo>
                  <a:lnTo>
                    <a:pt x="148" y="246"/>
                  </a:lnTo>
                  <a:lnTo>
                    <a:pt x="145" y="242"/>
                  </a:lnTo>
                  <a:lnTo>
                    <a:pt x="144" y="237"/>
                  </a:lnTo>
                  <a:lnTo>
                    <a:pt x="143" y="234"/>
                  </a:lnTo>
                  <a:close/>
                  <a:moveTo>
                    <a:pt x="484" y="228"/>
                  </a:moveTo>
                  <a:lnTo>
                    <a:pt x="436" y="276"/>
                  </a:lnTo>
                  <a:lnTo>
                    <a:pt x="436" y="276"/>
                  </a:lnTo>
                  <a:lnTo>
                    <a:pt x="436" y="276"/>
                  </a:lnTo>
                  <a:lnTo>
                    <a:pt x="384" y="330"/>
                  </a:lnTo>
                  <a:lnTo>
                    <a:pt x="393" y="336"/>
                  </a:lnTo>
                  <a:lnTo>
                    <a:pt x="444" y="285"/>
                  </a:lnTo>
                  <a:lnTo>
                    <a:pt x="444" y="284"/>
                  </a:lnTo>
                  <a:lnTo>
                    <a:pt x="488" y="241"/>
                  </a:lnTo>
                  <a:lnTo>
                    <a:pt x="484" y="228"/>
                  </a:lnTo>
                  <a:close/>
                  <a:moveTo>
                    <a:pt x="143" y="212"/>
                  </a:moveTo>
                  <a:lnTo>
                    <a:pt x="35" y="321"/>
                  </a:lnTo>
                  <a:lnTo>
                    <a:pt x="34" y="321"/>
                  </a:lnTo>
                  <a:lnTo>
                    <a:pt x="12" y="344"/>
                  </a:lnTo>
                  <a:lnTo>
                    <a:pt x="14" y="357"/>
                  </a:lnTo>
                  <a:lnTo>
                    <a:pt x="42" y="330"/>
                  </a:lnTo>
                  <a:lnTo>
                    <a:pt x="43" y="329"/>
                  </a:lnTo>
                  <a:lnTo>
                    <a:pt x="143" y="229"/>
                  </a:lnTo>
                  <a:lnTo>
                    <a:pt x="141" y="223"/>
                  </a:lnTo>
                  <a:lnTo>
                    <a:pt x="143" y="216"/>
                  </a:lnTo>
                  <a:lnTo>
                    <a:pt x="143" y="212"/>
                  </a:lnTo>
                  <a:close/>
                  <a:moveTo>
                    <a:pt x="478" y="212"/>
                  </a:moveTo>
                  <a:lnTo>
                    <a:pt x="424" y="266"/>
                  </a:lnTo>
                  <a:lnTo>
                    <a:pt x="424" y="266"/>
                  </a:lnTo>
                  <a:lnTo>
                    <a:pt x="369" y="321"/>
                  </a:lnTo>
                  <a:lnTo>
                    <a:pt x="380" y="327"/>
                  </a:lnTo>
                  <a:lnTo>
                    <a:pt x="432" y="274"/>
                  </a:lnTo>
                  <a:lnTo>
                    <a:pt x="433" y="274"/>
                  </a:lnTo>
                  <a:lnTo>
                    <a:pt x="483" y="224"/>
                  </a:lnTo>
                  <a:lnTo>
                    <a:pt x="478" y="212"/>
                  </a:lnTo>
                  <a:close/>
                  <a:moveTo>
                    <a:pt x="350" y="211"/>
                  </a:moveTo>
                  <a:lnTo>
                    <a:pt x="350" y="211"/>
                  </a:lnTo>
                  <a:lnTo>
                    <a:pt x="346" y="230"/>
                  </a:lnTo>
                  <a:lnTo>
                    <a:pt x="340" y="251"/>
                  </a:lnTo>
                  <a:lnTo>
                    <a:pt x="343" y="249"/>
                  </a:lnTo>
                  <a:lnTo>
                    <a:pt x="347" y="245"/>
                  </a:lnTo>
                  <a:lnTo>
                    <a:pt x="350" y="241"/>
                  </a:lnTo>
                  <a:lnTo>
                    <a:pt x="352" y="234"/>
                  </a:lnTo>
                  <a:lnTo>
                    <a:pt x="353" y="229"/>
                  </a:lnTo>
                  <a:lnTo>
                    <a:pt x="353" y="223"/>
                  </a:lnTo>
                  <a:lnTo>
                    <a:pt x="353" y="217"/>
                  </a:lnTo>
                  <a:lnTo>
                    <a:pt x="352" y="213"/>
                  </a:lnTo>
                  <a:lnTo>
                    <a:pt x="350" y="211"/>
                  </a:lnTo>
                  <a:close/>
                  <a:moveTo>
                    <a:pt x="154" y="211"/>
                  </a:moveTo>
                  <a:lnTo>
                    <a:pt x="153" y="213"/>
                  </a:lnTo>
                  <a:lnTo>
                    <a:pt x="151" y="217"/>
                  </a:lnTo>
                  <a:lnTo>
                    <a:pt x="151" y="223"/>
                  </a:lnTo>
                  <a:lnTo>
                    <a:pt x="151" y="229"/>
                  </a:lnTo>
                  <a:lnTo>
                    <a:pt x="152" y="234"/>
                  </a:lnTo>
                  <a:lnTo>
                    <a:pt x="154" y="241"/>
                  </a:lnTo>
                  <a:lnTo>
                    <a:pt x="158" y="246"/>
                  </a:lnTo>
                  <a:lnTo>
                    <a:pt x="161" y="250"/>
                  </a:lnTo>
                  <a:lnTo>
                    <a:pt x="165" y="253"/>
                  </a:lnTo>
                  <a:lnTo>
                    <a:pt x="160" y="232"/>
                  </a:lnTo>
                  <a:lnTo>
                    <a:pt x="156" y="213"/>
                  </a:lnTo>
                  <a:lnTo>
                    <a:pt x="156" y="212"/>
                  </a:lnTo>
                  <a:lnTo>
                    <a:pt x="154" y="211"/>
                  </a:lnTo>
                  <a:close/>
                  <a:moveTo>
                    <a:pt x="471" y="196"/>
                  </a:moveTo>
                  <a:lnTo>
                    <a:pt x="414" y="254"/>
                  </a:lnTo>
                  <a:lnTo>
                    <a:pt x="414" y="254"/>
                  </a:lnTo>
                  <a:lnTo>
                    <a:pt x="353" y="314"/>
                  </a:lnTo>
                  <a:lnTo>
                    <a:pt x="365" y="319"/>
                  </a:lnTo>
                  <a:lnTo>
                    <a:pt x="365" y="319"/>
                  </a:lnTo>
                  <a:lnTo>
                    <a:pt x="476" y="208"/>
                  </a:lnTo>
                  <a:lnTo>
                    <a:pt x="471" y="196"/>
                  </a:lnTo>
                  <a:close/>
                  <a:moveTo>
                    <a:pt x="186" y="191"/>
                  </a:moveTo>
                  <a:lnTo>
                    <a:pt x="177" y="207"/>
                  </a:lnTo>
                  <a:lnTo>
                    <a:pt x="169" y="216"/>
                  </a:lnTo>
                  <a:lnTo>
                    <a:pt x="166" y="219"/>
                  </a:lnTo>
                  <a:lnTo>
                    <a:pt x="171" y="242"/>
                  </a:lnTo>
                  <a:lnTo>
                    <a:pt x="179" y="268"/>
                  </a:lnTo>
                  <a:lnTo>
                    <a:pt x="191" y="295"/>
                  </a:lnTo>
                  <a:lnTo>
                    <a:pt x="203" y="310"/>
                  </a:lnTo>
                  <a:lnTo>
                    <a:pt x="217" y="321"/>
                  </a:lnTo>
                  <a:lnTo>
                    <a:pt x="233" y="329"/>
                  </a:lnTo>
                  <a:lnTo>
                    <a:pt x="253" y="331"/>
                  </a:lnTo>
                  <a:lnTo>
                    <a:pt x="271" y="329"/>
                  </a:lnTo>
                  <a:lnTo>
                    <a:pt x="288" y="321"/>
                  </a:lnTo>
                  <a:lnTo>
                    <a:pt x="302" y="310"/>
                  </a:lnTo>
                  <a:lnTo>
                    <a:pt x="314" y="295"/>
                  </a:lnTo>
                  <a:lnTo>
                    <a:pt x="326" y="268"/>
                  </a:lnTo>
                  <a:lnTo>
                    <a:pt x="334" y="242"/>
                  </a:lnTo>
                  <a:lnTo>
                    <a:pt x="339" y="217"/>
                  </a:lnTo>
                  <a:lnTo>
                    <a:pt x="323" y="223"/>
                  </a:lnTo>
                  <a:lnTo>
                    <a:pt x="305" y="224"/>
                  </a:lnTo>
                  <a:lnTo>
                    <a:pt x="287" y="223"/>
                  </a:lnTo>
                  <a:lnTo>
                    <a:pt x="266" y="220"/>
                  </a:lnTo>
                  <a:lnTo>
                    <a:pt x="243" y="213"/>
                  </a:lnTo>
                  <a:lnTo>
                    <a:pt x="240" y="213"/>
                  </a:lnTo>
                  <a:lnTo>
                    <a:pt x="209" y="203"/>
                  </a:lnTo>
                  <a:lnTo>
                    <a:pt x="186" y="191"/>
                  </a:lnTo>
                  <a:close/>
                  <a:moveTo>
                    <a:pt x="463" y="182"/>
                  </a:moveTo>
                  <a:lnTo>
                    <a:pt x="403" y="244"/>
                  </a:lnTo>
                  <a:lnTo>
                    <a:pt x="402" y="244"/>
                  </a:lnTo>
                  <a:lnTo>
                    <a:pt x="402" y="244"/>
                  </a:lnTo>
                  <a:lnTo>
                    <a:pt x="338" y="308"/>
                  </a:lnTo>
                  <a:lnTo>
                    <a:pt x="350" y="313"/>
                  </a:lnTo>
                  <a:lnTo>
                    <a:pt x="350" y="313"/>
                  </a:lnTo>
                  <a:lnTo>
                    <a:pt x="410" y="251"/>
                  </a:lnTo>
                  <a:lnTo>
                    <a:pt x="411" y="251"/>
                  </a:lnTo>
                  <a:lnTo>
                    <a:pt x="469" y="192"/>
                  </a:lnTo>
                  <a:lnTo>
                    <a:pt x="463" y="182"/>
                  </a:lnTo>
                  <a:close/>
                  <a:moveTo>
                    <a:pt x="48" y="173"/>
                  </a:moveTo>
                  <a:lnTo>
                    <a:pt x="47" y="174"/>
                  </a:lnTo>
                  <a:lnTo>
                    <a:pt x="47" y="175"/>
                  </a:lnTo>
                  <a:lnTo>
                    <a:pt x="48" y="173"/>
                  </a:lnTo>
                  <a:close/>
                  <a:moveTo>
                    <a:pt x="140" y="172"/>
                  </a:moveTo>
                  <a:lnTo>
                    <a:pt x="124" y="187"/>
                  </a:lnTo>
                  <a:lnTo>
                    <a:pt x="123" y="187"/>
                  </a:lnTo>
                  <a:lnTo>
                    <a:pt x="123" y="189"/>
                  </a:lnTo>
                  <a:lnTo>
                    <a:pt x="13" y="298"/>
                  </a:lnTo>
                  <a:lnTo>
                    <a:pt x="12" y="298"/>
                  </a:lnTo>
                  <a:lnTo>
                    <a:pt x="9" y="302"/>
                  </a:lnTo>
                  <a:lnTo>
                    <a:pt x="9" y="306"/>
                  </a:lnTo>
                  <a:lnTo>
                    <a:pt x="10" y="339"/>
                  </a:lnTo>
                  <a:lnTo>
                    <a:pt x="31" y="318"/>
                  </a:lnTo>
                  <a:lnTo>
                    <a:pt x="31" y="318"/>
                  </a:lnTo>
                  <a:lnTo>
                    <a:pt x="31" y="318"/>
                  </a:lnTo>
                  <a:lnTo>
                    <a:pt x="143" y="207"/>
                  </a:lnTo>
                  <a:lnTo>
                    <a:pt x="143" y="207"/>
                  </a:lnTo>
                  <a:lnTo>
                    <a:pt x="151" y="199"/>
                  </a:lnTo>
                  <a:lnTo>
                    <a:pt x="147" y="189"/>
                  </a:lnTo>
                  <a:lnTo>
                    <a:pt x="141" y="177"/>
                  </a:lnTo>
                  <a:lnTo>
                    <a:pt x="141" y="177"/>
                  </a:lnTo>
                  <a:lnTo>
                    <a:pt x="140" y="172"/>
                  </a:lnTo>
                  <a:close/>
                  <a:moveTo>
                    <a:pt x="454" y="169"/>
                  </a:moveTo>
                  <a:lnTo>
                    <a:pt x="391" y="232"/>
                  </a:lnTo>
                  <a:lnTo>
                    <a:pt x="391" y="232"/>
                  </a:lnTo>
                  <a:lnTo>
                    <a:pt x="391" y="233"/>
                  </a:lnTo>
                  <a:lnTo>
                    <a:pt x="321" y="304"/>
                  </a:lnTo>
                  <a:lnTo>
                    <a:pt x="332" y="306"/>
                  </a:lnTo>
                  <a:lnTo>
                    <a:pt x="399" y="241"/>
                  </a:lnTo>
                  <a:lnTo>
                    <a:pt x="399" y="240"/>
                  </a:lnTo>
                  <a:lnTo>
                    <a:pt x="461" y="178"/>
                  </a:lnTo>
                  <a:lnTo>
                    <a:pt x="454" y="169"/>
                  </a:lnTo>
                  <a:close/>
                  <a:moveTo>
                    <a:pt x="445" y="156"/>
                  </a:moveTo>
                  <a:lnTo>
                    <a:pt x="381" y="221"/>
                  </a:lnTo>
                  <a:lnTo>
                    <a:pt x="380" y="221"/>
                  </a:lnTo>
                  <a:lnTo>
                    <a:pt x="380" y="221"/>
                  </a:lnTo>
                  <a:lnTo>
                    <a:pt x="359" y="244"/>
                  </a:lnTo>
                  <a:lnTo>
                    <a:pt x="359" y="244"/>
                  </a:lnTo>
                  <a:lnTo>
                    <a:pt x="355" y="250"/>
                  </a:lnTo>
                  <a:lnTo>
                    <a:pt x="350" y="255"/>
                  </a:lnTo>
                  <a:lnTo>
                    <a:pt x="344" y="259"/>
                  </a:lnTo>
                  <a:lnTo>
                    <a:pt x="339" y="262"/>
                  </a:lnTo>
                  <a:lnTo>
                    <a:pt x="336" y="264"/>
                  </a:lnTo>
                  <a:lnTo>
                    <a:pt x="325" y="292"/>
                  </a:lnTo>
                  <a:lnTo>
                    <a:pt x="387" y="229"/>
                  </a:lnTo>
                  <a:lnTo>
                    <a:pt x="389" y="229"/>
                  </a:lnTo>
                  <a:lnTo>
                    <a:pt x="452" y="165"/>
                  </a:lnTo>
                  <a:lnTo>
                    <a:pt x="445" y="156"/>
                  </a:lnTo>
                  <a:close/>
                  <a:moveTo>
                    <a:pt x="148" y="153"/>
                  </a:moveTo>
                  <a:lnTo>
                    <a:pt x="148" y="160"/>
                  </a:lnTo>
                  <a:lnTo>
                    <a:pt x="148" y="168"/>
                  </a:lnTo>
                  <a:lnTo>
                    <a:pt x="151" y="174"/>
                  </a:lnTo>
                  <a:lnTo>
                    <a:pt x="153" y="181"/>
                  </a:lnTo>
                  <a:lnTo>
                    <a:pt x="157" y="191"/>
                  </a:lnTo>
                  <a:lnTo>
                    <a:pt x="161" y="200"/>
                  </a:lnTo>
                  <a:lnTo>
                    <a:pt x="164" y="208"/>
                  </a:lnTo>
                  <a:lnTo>
                    <a:pt x="170" y="200"/>
                  </a:lnTo>
                  <a:lnTo>
                    <a:pt x="178" y="187"/>
                  </a:lnTo>
                  <a:lnTo>
                    <a:pt x="158" y="172"/>
                  </a:lnTo>
                  <a:lnTo>
                    <a:pt x="148" y="153"/>
                  </a:lnTo>
                  <a:close/>
                  <a:moveTo>
                    <a:pt x="140" y="148"/>
                  </a:moveTo>
                  <a:lnTo>
                    <a:pt x="113" y="175"/>
                  </a:lnTo>
                  <a:lnTo>
                    <a:pt x="113" y="177"/>
                  </a:lnTo>
                  <a:lnTo>
                    <a:pt x="113" y="177"/>
                  </a:lnTo>
                  <a:lnTo>
                    <a:pt x="10" y="279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39" y="166"/>
                  </a:lnTo>
                  <a:lnTo>
                    <a:pt x="139" y="160"/>
                  </a:lnTo>
                  <a:lnTo>
                    <a:pt x="139" y="154"/>
                  </a:lnTo>
                  <a:lnTo>
                    <a:pt x="140" y="148"/>
                  </a:lnTo>
                  <a:lnTo>
                    <a:pt x="140" y="148"/>
                  </a:lnTo>
                  <a:close/>
                  <a:moveTo>
                    <a:pt x="435" y="144"/>
                  </a:moveTo>
                  <a:lnTo>
                    <a:pt x="369" y="209"/>
                  </a:lnTo>
                  <a:lnTo>
                    <a:pt x="369" y="211"/>
                  </a:lnTo>
                  <a:lnTo>
                    <a:pt x="363" y="217"/>
                  </a:lnTo>
                  <a:lnTo>
                    <a:pt x="363" y="223"/>
                  </a:lnTo>
                  <a:lnTo>
                    <a:pt x="363" y="228"/>
                  </a:lnTo>
                  <a:lnTo>
                    <a:pt x="361" y="233"/>
                  </a:lnTo>
                  <a:lnTo>
                    <a:pt x="361" y="233"/>
                  </a:lnTo>
                  <a:lnTo>
                    <a:pt x="377" y="219"/>
                  </a:lnTo>
                  <a:lnTo>
                    <a:pt x="377" y="217"/>
                  </a:lnTo>
                  <a:lnTo>
                    <a:pt x="377" y="217"/>
                  </a:lnTo>
                  <a:lnTo>
                    <a:pt x="442" y="152"/>
                  </a:lnTo>
                  <a:lnTo>
                    <a:pt x="435" y="144"/>
                  </a:lnTo>
                  <a:close/>
                  <a:moveTo>
                    <a:pt x="154" y="141"/>
                  </a:moveTo>
                  <a:lnTo>
                    <a:pt x="160" y="156"/>
                  </a:lnTo>
                  <a:lnTo>
                    <a:pt x="170" y="170"/>
                  </a:lnTo>
                  <a:lnTo>
                    <a:pt x="188" y="183"/>
                  </a:lnTo>
                  <a:lnTo>
                    <a:pt x="212" y="194"/>
                  </a:lnTo>
                  <a:lnTo>
                    <a:pt x="242" y="204"/>
                  </a:lnTo>
                  <a:lnTo>
                    <a:pt x="266" y="211"/>
                  </a:lnTo>
                  <a:lnTo>
                    <a:pt x="287" y="213"/>
                  </a:lnTo>
                  <a:lnTo>
                    <a:pt x="305" y="215"/>
                  </a:lnTo>
                  <a:lnTo>
                    <a:pt x="325" y="213"/>
                  </a:lnTo>
                  <a:lnTo>
                    <a:pt x="340" y="207"/>
                  </a:lnTo>
                  <a:lnTo>
                    <a:pt x="351" y="196"/>
                  </a:lnTo>
                  <a:lnTo>
                    <a:pt x="351" y="198"/>
                  </a:lnTo>
                  <a:lnTo>
                    <a:pt x="347" y="198"/>
                  </a:lnTo>
                  <a:lnTo>
                    <a:pt x="347" y="198"/>
                  </a:lnTo>
                  <a:lnTo>
                    <a:pt x="344" y="199"/>
                  </a:lnTo>
                  <a:lnTo>
                    <a:pt x="344" y="199"/>
                  </a:lnTo>
                  <a:lnTo>
                    <a:pt x="340" y="199"/>
                  </a:lnTo>
                  <a:lnTo>
                    <a:pt x="340" y="199"/>
                  </a:lnTo>
                  <a:lnTo>
                    <a:pt x="338" y="200"/>
                  </a:lnTo>
                  <a:lnTo>
                    <a:pt x="336" y="200"/>
                  </a:lnTo>
                  <a:lnTo>
                    <a:pt x="334" y="200"/>
                  </a:lnTo>
                  <a:lnTo>
                    <a:pt x="334" y="200"/>
                  </a:lnTo>
                  <a:lnTo>
                    <a:pt x="330" y="200"/>
                  </a:lnTo>
                  <a:lnTo>
                    <a:pt x="330" y="200"/>
                  </a:lnTo>
                  <a:lnTo>
                    <a:pt x="322" y="200"/>
                  </a:lnTo>
                  <a:lnTo>
                    <a:pt x="322" y="200"/>
                  </a:lnTo>
                  <a:lnTo>
                    <a:pt x="300" y="199"/>
                  </a:lnTo>
                  <a:lnTo>
                    <a:pt x="275" y="195"/>
                  </a:lnTo>
                  <a:lnTo>
                    <a:pt x="247" y="189"/>
                  </a:lnTo>
                  <a:lnTo>
                    <a:pt x="243" y="187"/>
                  </a:lnTo>
                  <a:lnTo>
                    <a:pt x="241" y="186"/>
                  </a:lnTo>
                  <a:lnTo>
                    <a:pt x="240" y="186"/>
                  </a:lnTo>
                  <a:lnTo>
                    <a:pt x="208" y="174"/>
                  </a:lnTo>
                  <a:lnTo>
                    <a:pt x="183" y="162"/>
                  </a:lnTo>
                  <a:lnTo>
                    <a:pt x="164" y="149"/>
                  </a:lnTo>
                  <a:lnTo>
                    <a:pt x="162" y="148"/>
                  </a:lnTo>
                  <a:lnTo>
                    <a:pt x="162" y="148"/>
                  </a:lnTo>
                  <a:lnTo>
                    <a:pt x="154" y="141"/>
                  </a:lnTo>
                  <a:close/>
                  <a:moveTo>
                    <a:pt x="424" y="132"/>
                  </a:moveTo>
                  <a:lnTo>
                    <a:pt x="386" y="170"/>
                  </a:lnTo>
                  <a:lnTo>
                    <a:pt x="381" y="178"/>
                  </a:lnTo>
                  <a:lnTo>
                    <a:pt x="374" y="185"/>
                  </a:lnTo>
                  <a:lnTo>
                    <a:pt x="367" y="191"/>
                  </a:lnTo>
                  <a:lnTo>
                    <a:pt x="363" y="194"/>
                  </a:lnTo>
                  <a:lnTo>
                    <a:pt x="360" y="199"/>
                  </a:lnTo>
                  <a:lnTo>
                    <a:pt x="356" y="204"/>
                  </a:lnTo>
                  <a:lnTo>
                    <a:pt x="359" y="208"/>
                  </a:lnTo>
                  <a:lnTo>
                    <a:pt x="361" y="212"/>
                  </a:lnTo>
                  <a:lnTo>
                    <a:pt x="365" y="207"/>
                  </a:lnTo>
                  <a:lnTo>
                    <a:pt x="365" y="207"/>
                  </a:lnTo>
                  <a:lnTo>
                    <a:pt x="367" y="207"/>
                  </a:lnTo>
                  <a:lnTo>
                    <a:pt x="432" y="140"/>
                  </a:lnTo>
                  <a:lnTo>
                    <a:pt x="424" y="132"/>
                  </a:lnTo>
                  <a:close/>
                  <a:moveTo>
                    <a:pt x="143" y="123"/>
                  </a:moveTo>
                  <a:lnTo>
                    <a:pt x="102" y="165"/>
                  </a:lnTo>
                  <a:lnTo>
                    <a:pt x="101" y="165"/>
                  </a:lnTo>
                  <a:lnTo>
                    <a:pt x="101" y="166"/>
                  </a:lnTo>
                  <a:lnTo>
                    <a:pt x="16" y="251"/>
                  </a:lnTo>
                  <a:lnTo>
                    <a:pt x="10" y="271"/>
                  </a:lnTo>
                  <a:lnTo>
                    <a:pt x="109" y="174"/>
                  </a:lnTo>
                  <a:lnTo>
                    <a:pt x="110" y="173"/>
                  </a:lnTo>
                  <a:lnTo>
                    <a:pt x="110" y="173"/>
                  </a:lnTo>
                  <a:lnTo>
                    <a:pt x="145" y="137"/>
                  </a:lnTo>
                  <a:lnTo>
                    <a:pt x="145" y="136"/>
                  </a:lnTo>
                  <a:lnTo>
                    <a:pt x="147" y="130"/>
                  </a:lnTo>
                  <a:lnTo>
                    <a:pt x="143" y="123"/>
                  </a:lnTo>
                  <a:close/>
                  <a:moveTo>
                    <a:pt x="412" y="122"/>
                  </a:moveTo>
                  <a:lnTo>
                    <a:pt x="395" y="139"/>
                  </a:lnTo>
                  <a:lnTo>
                    <a:pt x="394" y="148"/>
                  </a:lnTo>
                  <a:lnTo>
                    <a:pt x="393" y="156"/>
                  </a:lnTo>
                  <a:lnTo>
                    <a:pt x="391" y="158"/>
                  </a:lnTo>
                  <a:lnTo>
                    <a:pt x="422" y="130"/>
                  </a:lnTo>
                  <a:lnTo>
                    <a:pt x="412" y="122"/>
                  </a:lnTo>
                  <a:close/>
                  <a:moveTo>
                    <a:pt x="99" y="115"/>
                  </a:moveTo>
                  <a:lnTo>
                    <a:pt x="71" y="143"/>
                  </a:lnTo>
                  <a:lnTo>
                    <a:pt x="67" y="149"/>
                  </a:lnTo>
                  <a:lnTo>
                    <a:pt x="76" y="140"/>
                  </a:lnTo>
                  <a:lnTo>
                    <a:pt x="76" y="140"/>
                  </a:lnTo>
                  <a:lnTo>
                    <a:pt x="76" y="139"/>
                  </a:lnTo>
                  <a:lnTo>
                    <a:pt x="99" y="115"/>
                  </a:lnTo>
                  <a:close/>
                  <a:moveTo>
                    <a:pt x="401" y="111"/>
                  </a:moveTo>
                  <a:lnTo>
                    <a:pt x="394" y="118"/>
                  </a:lnTo>
                  <a:lnTo>
                    <a:pt x="395" y="126"/>
                  </a:lnTo>
                  <a:lnTo>
                    <a:pt x="395" y="132"/>
                  </a:lnTo>
                  <a:lnTo>
                    <a:pt x="410" y="119"/>
                  </a:lnTo>
                  <a:lnTo>
                    <a:pt x="401" y="111"/>
                  </a:lnTo>
                  <a:close/>
                  <a:moveTo>
                    <a:pt x="139" y="106"/>
                  </a:moveTo>
                  <a:lnTo>
                    <a:pt x="90" y="153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25" y="220"/>
                  </a:lnTo>
                  <a:lnTo>
                    <a:pt x="17" y="240"/>
                  </a:lnTo>
                  <a:lnTo>
                    <a:pt x="17" y="244"/>
                  </a:lnTo>
                  <a:lnTo>
                    <a:pt x="98" y="162"/>
                  </a:lnTo>
                  <a:lnTo>
                    <a:pt x="98" y="162"/>
                  </a:lnTo>
                  <a:lnTo>
                    <a:pt x="98" y="162"/>
                  </a:lnTo>
                  <a:lnTo>
                    <a:pt x="141" y="119"/>
                  </a:lnTo>
                  <a:lnTo>
                    <a:pt x="140" y="113"/>
                  </a:lnTo>
                  <a:lnTo>
                    <a:pt x="139" y="106"/>
                  </a:lnTo>
                  <a:close/>
                  <a:moveTo>
                    <a:pt x="391" y="105"/>
                  </a:moveTo>
                  <a:lnTo>
                    <a:pt x="393" y="113"/>
                  </a:lnTo>
                  <a:lnTo>
                    <a:pt x="397" y="109"/>
                  </a:lnTo>
                  <a:lnTo>
                    <a:pt x="391" y="105"/>
                  </a:lnTo>
                  <a:close/>
                  <a:moveTo>
                    <a:pt x="140" y="89"/>
                  </a:moveTo>
                  <a:lnTo>
                    <a:pt x="131" y="94"/>
                  </a:lnTo>
                  <a:lnTo>
                    <a:pt x="122" y="100"/>
                  </a:lnTo>
                  <a:lnTo>
                    <a:pt x="80" y="143"/>
                  </a:lnTo>
                  <a:lnTo>
                    <a:pt x="79" y="143"/>
                  </a:lnTo>
                  <a:lnTo>
                    <a:pt x="79" y="143"/>
                  </a:lnTo>
                  <a:lnTo>
                    <a:pt x="47" y="175"/>
                  </a:lnTo>
                  <a:lnTo>
                    <a:pt x="29" y="209"/>
                  </a:lnTo>
                  <a:lnTo>
                    <a:pt x="86" y="152"/>
                  </a:lnTo>
                  <a:lnTo>
                    <a:pt x="88" y="151"/>
                  </a:lnTo>
                  <a:lnTo>
                    <a:pt x="88" y="151"/>
                  </a:lnTo>
                  <a:lnTo>
                    <a:pt x="139" y="100"/>
                  </a:lnTo>
                  <a:lnTo>
                    <a:pt x="140" y="89"/>
                  </a:lnTo>
                  <a:close/>
                  <a:moveTo>
                    <a:pt x="259" y="16"/>
                  </a:moveTo>
                  <a:lnTo>
                    <a:pt x="234" y="18"/>
                  </a:lnTo>
                  <a:lnTo>
                    <a:pt x="211" y="25"/>
                  </a:lnTo>
                  <a:lnTo>
                    <a:pt x="190" y="35"/>
                  </a:lnTo>
                  <a:lnTo>
                    <a:pt x="173" y="50"/>
                  </a:lnTo>
                  <a:lnTo>
                    <a:pt x="158" y="67"/>
                  </a:lnTo>
                  <a:lnTo>
                    <a:pt x="151" y="86"/>
                  </a:lnTo>
                  <a:lnTo>
                    <a:pt x="148" y="102"/>
                  </a:lnTo>
                  <a:lnTo>
                    <a:pt x="151" y="117"/>
                  </a:lnTo>
                  <a:lnTo>
                    <a:pt x="157" y="130"/>
                  </a:lnTo>
                  <a:lnTo>
                    <a:pt x="169" y="143"/>
                  </a:lnTo>
                  <a:lnTo>
                    <a:pt x="190" y="156"/>
                  </a:lnTo>
                  <a:lnTo>
                    <a:pt x="216" y="169"/>
                  </a:lnTo>
                  <a:lnTo>
                    <a:pt x="250" y="179"/>
                  </a:lnTo>
                  <a:lnTo>
                    <a:pt x="278" y="186"/>
                  </a:lnTo>
                  <a:lnTo>
                    <a:pt x="301" y="190"/>
                  </a:lnTo>
                  <a:lnTo>
                    <a:pt x="322" y="191"/>
                  </a:lnTo>
                  <a:lnTo>
                    <a:pt x="322" y="191"/>
                  </a:lnTo>
                  <a:lnTo>
                    <a:pt x="344" y="190"/>
                  </a:lnTo>
                  <a:lnTo>
                    <a:pt x="363" y="182"/>
                  </a:lnTo>
                  <a:lnTo>
                    <a:pt x="376" y="170"/>
                  </a:lnTo>
                  <a:lnTo>
                    <a:pt x="384" y="153"/>
                  </a:lnTo>
                  <a:lnTo>
                    <a:pt x="386" y="130"/>
                  </a:lnTo>
                  <a:lnTo>
                    <a:pt x="382" y="105"/>
                  </a:lnTo>
                  <a:lnTo>
                    <a:pt x="372" y="80"/>
                  </a:lnTo>
                  <a:lnTo>
                    <a:pt x="355" y="58"/>
                  </a:lnTo>
                  <a:lnTo>
                    <a:pt x="334" y="39"/>
                  </a:lnTo>
                  <a:lnTo>
                    <a:pt x="309" y="26"/>
                  </a:lnTo>
                  <a:lnTo>
                    <a:pt x="309" y="26"/>
                  </a:lnTo>
                  <a:lnTo>
                    <a:pt x="309" y="28"/>
                  </a:lnTo>
                  <a:lnTo>
                    <a:pt x="308" y="28"/>
                  </a:lnTo>
                  <a:lnTo>
                    <a:pt x="308" y="29"/>
                  </a:lnTo>
                  <a:lnTo>
                    <a:pt x="306" y="29"/>
                  </a:lnTo>
                  <a:lnTo>
                    <a:pt x="306" y="30"/>
                  </a:lnTo>
                  <a:lnTo>
                    <a:pt x="305" y="30"/>
                  </a:lnTo>
                  <a:lnTo>
                    <a:pt x="305" y="30"/>
                  </a:lnTo>
                  <a:lnTo>
                    <a:pt x="304" y="31"/>
                  </a:lnTo>
                  <a:lnTo>
                    <a:pt x="302" y="31"/>
                  </a:lnTo>
                  <a:lnTo>
                    <a:pt x="302" y="31"/>
                  </a:lnTo>
                  <a:lnTo>
                    <a:pt x="301" y="31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8" y="33"/>
                  </a:lnTo>
                  <a:lnTo>
                    <a:pt x="297" y="33"/>
                  </a:lnTo>
                  <a:lnTo>
                    <a:pt x="297" y="33"/>
                  </a:lnTo>
                  <a:lnTo>
                    <a:pt x="292" y="31"/>
                  </a:lnTo>
                  <a:lnTo>
                    <a:pt x="291" y="31"/>
                  </a:lnTo>
                  <a:lnTo>
                    <a:pt x="291" y="31"/>
                  </a:lnTo>
                  <a:lnTo>
                    <a:pt x="289" y="31"/>
                  </a:lnTo>
                  <a:lnTo>
                    <a:pt x="289" y="30"/>
                  </a:lnTo>
                  <a:lnTo>
                    <a:pt x="288" y="30"/>
                  </a:lnTo>
                  <a:lnTo>
                    <a:pt x="288" y="30"/>
                  </a:lnTo>
                  <a:lnTo>
                    <a:pt x="284" y="28"/>
                  </a:lnTo>
                  <a:lnTo>
                    <a:pt x="281" y="24"/>
                  </a:lnTo>
                  <a:lnTo>
                    <a:pt x="281" y="24"/>
                  </a:lnTo>
                  <a:lnTo>
                    <a:pt x="281" y="21"/>
                  </a:lnTo>
                  <a:lnTo>
                    <a:pt x="281" y="21"/>
                  </a:lnTo>
                  <a:lnTo>
                    <a:pt x="280" y="18"/>
                  </a:lnTo>
                  <a:lnTo>
                    <a:pt x="280" y="18"/>
                  </a:lnTo>
                  <a:lnTo>
                    <a:pt x="280" y="17"/>
                  </a:lnTo>
                  <a:lnTo>
                    <a:pt x="270" y="16"/>
                  </a:lnTo>
                  <a:lnTo>
                    <a:pt x="259" y="16"/>
                  </a:lnTo>
                  <a:close/>
                  <a:moveTo>
                    <a:pt x="297" y="9"/>
                  </a:moveTo>
                  <a:lnTo>
                    <a:pt x="293" y="10"/>
                  </a:lnTo>
                  <a:lnTo>
                    <a:pt x="291" y="12"/>
                  </a:lnTo>
                  <a:lnTo>
                    <a:pt x="289" y="14"/>
                  </a:lnTo>
                  <a:lnTo>
                    <a:pt x="289" y="17"/>
                  </a:lnTo>
                  <a:lnTo>
                    <a:pt x="291" y="20"/>
                  </a:lnTo>
                  <a:lnTo>
                    <a:pt x="292" y="22"/>
                  </a:lnTo>
                  <a:lnTo>
                    <a:pt x="295" y="24"/>
                  </a:lnTo>
                  <a:lnTo>
                    <a:pt x="297" y="24"/>
                  </a:lnTo>
                  <a:lnTo>
                    <a:pt x="300" y="24"/>
                  </a:lnTo>
                  <a:lnTo>
                    <a:pt x="302" y="21"/>
                  </a:lnTo>
                  <a:lnTo>
                    <a:pt x="304" y="18"/>
                  </a:lnTo>
                  <a:lnTo>
                    <a:pt x="304" y="16"/>
                  </a:lnTo>
                  <a:lnTo>
                    <a:pt x="302" y="13"/>
                  </a:lnTo>
                  <a:lnTo>
                    <a:pt x="301" y="10"/>
                  </a:lnTo>
                  <a:lnTo>
                    <a:pt x="298" y="9"/>
                  </a:lnTo>
                  <a:lnTo>
                    <a:pt x="297" y="9"/>
                  </a:lnTo>
                  <a:close/>
                  <a:moveTo>
                    <a:pt x="297" y="0"/>
                  </a:moveTo>
                  <a:lnTo>
                    <a:pt x="301" y="1"/>
                  </a:lnTo>
                  <a:lnTo>
                    <a:pt x="305" y="3"/>
                  </a:lnTo>
                  <a:lnTo>
                    <a:pt x="308" y="5"/>
                  </a:lnTo>
                  <a:lnTo>
                    <a:pt x="310" y="9"/>
                  </a:lnTo>
                  <a:lnTo>
                    <a:pt x="312" y="13"/>
                  </a:lnTo>
                  <a:lnTo>
                    <a:pt x="313" y="17"/>
                  </a:lnTo>
                  <a:lnTo>
                    <a:pt x="339" y="31"/>
                  </a:lnTo>
                  <a:lnTo>
                    <a:pt x="361" y="52"/>
                  </a:lnTo>
                  <a:lnTo>
                    <a:pt x="380" y="76"/>
                  </a:lnTo>
                  <a:lnTo>
                    <a:pt x="384" y="84"/>
                  </a:lnTo>
                  <a:lnTo>
                    <a:pt x="387" y="92"/>
                  </a:lnTo>
                  <a:lnTo>
                    <a:pt x="420" y="117"/>
                  </a:lnTo>
                  <a:lnTo>
                    <a:pt x="450" y="147"/>
                  </a:lnTo>
                  <a:lnTo>
                    <a:pt x="474" y="182"/>
                  </a:lnTo>
                  <a:lnTo>
                    <a:pt x="491" y="220"/>
                  </a:lnTo>
                  <a:lnTo>
                    <a:pt x="503" y="262"/>
                  </a:lnTo>
                  <a:lnTo>
                    <a:pt x="507" y="306"/>
                  </a:lnTo>
                  <a:lnTo>
                    <a:pt x="504" y="344"/>
                  </a:lnTo>
                  <a:lnTo>
                    <a:pt x="495" y="380"/>
                  </a:lnTo>
                  <a:lnTo>
                    <a:pt x="483" y="414"/>
                  </a:lnTo>
                  <a:lnTo>
                    <a:pt x="465" y="445"/>
                  </a:lnTo>
                  <a:lnTo>
                    <a:pt x="465" y="445"/>
                  </a:lnTo>
                  <a:lnTo>
                    <a:pt x="463" y="446"/>
                  </a:lnTo>
                  <a:lnTo>
                    <a:pt x="437" y="479"/>
                  </a:lnTo>
                  <a:lnTo>
                    <a:pt x="407" y="508"/>
                  </a:lnTo>
                  <a:lnTo>
                    <a:pt x="372" y="530"/>
                  </a:lnTo>
                  <a:lnTo>
                    <a:pt x="334" y="546"/>
                  </a:lnTo>
                  <a:lnTo>
                    <a:pt x="334" y="546"/>
                  </a:lnTo>
                  <a:lnTo>
                    <a:pt x="329" y="549"/>
                  </a:lnTo>
                  <a:lnTo>
                    <a:pt x="327" y="549"/>
                  </a:lnTo>
                  <a:lnTo>
                    <a:pt x="319" y="551"/>
                  </a:lnTo>
                  <a:lnTo>
                    <a:pt x="315" y="551"/>
                  </a:lnTo>
                  <a:lnTo>
                    <a:pt x="313" y="552"/>
                  </a:lnTo>
                  <a:lnTo>
                    <a:pt x="309" y="554"/>
                  </a:lnTo>
                  <a:lnTo>
                    <a:pt x="306" y="554"/>
                  </a:lnTo>
                  <a:lnTo>
                    <a:pt x="301" y="555"/>
                  </a:lnTo>
                  <a:lnTo>
                    <a:pt x="298" y="555"/>
                  </a:lnTo>
                  <a:lnTo>
                    <a:pt x="293" y="556"/>
                  </a:lnTo>
                  <a:lnTo>
                    <a:pt x="292" y="556"/>
                  </a:lnTo>
                  <a:lnTo>
                    <a:pt x="284" y="558"/>
                  </a:lnTo>
                  <a:lnTo>
                    <a:pt x="284" y="558"/>
                  </a:lnTo>
                  <a:lnTo>
                    <a:pt x="278" y="559"/>
                  </a:lnTo>
                  <a:lnTo>
                    <a:pt x="275" y="559"/>
                  </a:lnTo>
                  <a:lnTo>
                    <a:pt x="270" y="559"/>
                  </a:lnTo>
                  <a:lnTo>
                    <a:pt x="268" y="559"/>
                  </a:lnTo>
                  <a:lnTo>
                    <a:pt x="263" y="559"/>
                  </a:lnTo>
                  <a:lnTo>
                    <a:pt x="260" y="559"/>
                  </a:lnTo>
                  <a:lnTo>
                    <a:pt x="253" y="559"/>
                  </a:lnTo>
                  <a:lnTo>
                    <a:pt x="246" y="559"/>
                  </a:lnTo>
                  <a:lnTo>
                    <a:pt x="243" y="559"/>
                  </a:lnTo>
                  <a:lnTo>
                    <a:pt x="238" y="559"/>
                  </a:lnTo>
                  <a:lnTo>
                    <a:pt x="236" y="559"/>
                  </a:lnTo>
                  <a:lnTo>
                    <a:pt x="230" y="559"/>
                  </a:lnTo>
                  <a:lnTo>
                    <a:pt x="228" y="558"/>
                  </a:lnTo>
                  <a:lnTo>
                    <a:pt x="223" y="558"/>
                  </a:lnTo>
                  <a:lnTo>
                    <a:pt x="220" y="558"/>
                  </a:lnTo>
                  <a:lnTo>
                    <a:pt x="215" y="556"/>
                  </a:lnTo>
                  <a:lnTo>
                    <a:pt x="211" y="556"/>
                  </a:lnTo>
                  <a:lnTo>
                    <a:pt x="207" y="555"/>
                  </a:lnTo>
                  <a:lnTo>
                    <a:pt x="203" y="555"/>
                  </a:lnTo>
                  <a:lnTo>
                    <a:pt x="202" y="554"/>
                  </a:lnTo>
                  <a:lnTo>
                    <a:pt x="162" y="543"/>
                  </a:lnTo>
                  <a:lnTo>
                    <a:pt x="127" y="526"/>
                  </a:lnTo>
                  <a:lnTo>
                    <a:pt x="94" y="504"/>
                  </a:lnTo>
                  <a:lnTo>
                    <a:pt x="65" y="477"/>
                  </a:lnTo>
                  <a:lnTo>
                    <a:pt x="41" y="444"/>
                  </a:lnTo>
                  <a:lnTo>
                    <a:pt x="39" y="442"/>
                  </a:lnTo>
                  <a:lnTo>
                    <a:pt x="39" y="442"/>
                  </a:lnTo>
                  <a:lnTo>
                    <a:pt x="22" y="411"/>
                  </a:lnTo>
                  <a:lnTo>
                    <a:pt x="10" y="378"/>
                  </a:lnTo>
                  <a:lnTo>
                    <a:pt x="3" y="343"/>
                  </a:lnTo>
                  <a:lnTo>
                    <a:pt x="0" y="306"/>
                  </a:lnTo>
                  <a:lnTo>
                    <a:pt x="3" y="264"/>
                  </a:lnTo>
                  <a:lnTo>
                    <a:pt x="13" y="224"/>
                  </a:lnTo>
                  <a:lnTo>
                    <a:pt x="30" y="187"/>
                  </a:lnTo>
                  <a:lnTo>
                    <a:pt x="51" y="153"/>
                  </a:lnTo>
                  <a:lnTo>
                    <a:pt x="77" y="123"/>
                  </a:lnTo>
                  <a:lnTo>
                    <a:pt x="109" y="98"/>
                  </a:lnTo>
                  <a:lnTo>
                    <a:pt x="144" y="77"/>
                  </a:lnTo>
                  <a:lnTo>
                    <a:pt x="153" y="59"/>
                  </a:lnTo>
                  <a:lnTo>
                    <a:pt x="169" y="42"/>
                  </a:lnTo>
                  <a:lnTo>
                    <a:pt x="187" y="28"/>
                  </a:lnTo>
                  <a:lnTo>
                    <a:pt x="209" y="16"/>
                  </a:lnTo>
                  <a:lnTo>
                    <a:pt x="234" y="9"/>
                  </a:lnTo>
                  <a:lnTo>
                    <a:pt x="259" y="7"/>
                  </a:lnTo>
                  <a:lnTo>
                    <a:pt x="283" y="9"/>
                  </a:lnTo>
                  <a:lnTo>
                    <a:pt x="285" y="5"/>
                  </a:lnTo>
                  <a:lnTo>
                    <a:pt x="288" y="3"/>
                  </a:lnTo>
                  <a:lnTo>
                    <a:pt x="292" y="1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28CB00"/>
            </a:solidFill>
            <a:ln w="0">
              <a:solidFill>
                <a:srgbClr val="28C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C83422DA-BB25-A10A-F4B5-6917C8468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700" y="3959126"/>
              <a:ext cx="144463" cy="130175"/>
            </a:xfrm>
            <a:custGeom>
              <a:avLst/>
              <a:gdLst>
                <a:gd name="T0" fmla="*/ 90 w 91"/>
                <a:gd name="T1" fmla="*/ 0 h 82"/>
                <a:gd name="T2" fmla="*/ 91 w 91"/>
                <a:gd name="T3" fmla="*/ 2 h 82"/>
                <a:gd name="T4" fmla="*/ 91 w 91"/>
                <a:gd name="T5" fmla="*/ 8 h 82"/>
                <a:gd name="T6" fmla="*/ 91 w 91"/>
                <a:gd name="T7" fmla="*/ 14 h 82"/>
                <a:gd name="T8" fmla="*/ 89 w 91"/>
                <a:gd name="T9" fmla="*/ 23 h 82"/>
                <a:gd name="T10" fmla="*/ 86 w 91"/>
                <a:gd name="T11" fmla="*/ 32 h 82"/>
                <a:gd name="T12" fmla="*/ 78 w 91"/>
                <a:gd name="T13" fmla="*/ 42 h 82"/>
                <a:gd name="T14" fmla="*/ 68 w 91"/>
                <a:gd name="T15" fmla="*/ 49 h 82"/>
                <a:gd name="T16" fmla="*/ 54 w 91"/>
                <a:gd name="T17" fmla="*/ 55 h 82"/>
                <a:gd name="T18" fmla="*/ 35 w 91"/>
                <a:gd name="T19" fmla="*/ 61 h 82"/>
                <a:gd name="T20" fmla="*/ 23 w 91"/>
                <a:gd name="T21" fmla="*/ 67 h 82"/>
                <a:gd name="T22" fmla="*/ 16 w 91"/>
                <a:gd name="T23" fmla="*/ 73 h 82"/>
                <a:gd name="T24" fmla="*/ 12 w 91"/>
                <a:gd name="T25" fmla="*/ 76 h 82"/>
                <a:gd name="T26" fmla="*/ 9 w 91"/>
                <a:gd name="T27" fmla="*/ 80 h 82"/>
                <a:gd name="T28" fmla="*/ 9 w 91"/>
                <a:gd name="T29" fmla="*/ 81 h 82"/>
                <a:gd name="T30" fmla="*/ 8 w 91"/>
                <a:gd name="T31" fmla="*/ 82 h 82"/>
                <a:gd name="T32" fmla="*/ 0 w 91"/>
                <a:gd name="T33" fmla="*/ 80 h 82"/>
                <a:gd name="T34" fmla="*/ 0 w 91"/>
                <a:gd name="T35" fmla="*/ 78 h 82"/>
                <a:gd name="T36" fmla="*/ 1 w 91"/>
                <a:gd name="T37" fmla="*/ 76 h 82"/>
                <a:gd name="T38" fmla="*/ 4 w 91"/>
                <a:gd name="T39" fmla="*/ 72 h 82"/>
                <a:gd name="T40" fmla="*/ 9 w 91"/>
                <a:gd name="T41" fmla="*/ 67 h 82"/>
                <a:gd name="T42" fmla="*/ 26 w 91"/>
                <a:gd name="T43" fmla="*/ 55 h 82"/>
                <a:gd name="T44" fmla="*/ 51 w 91"/>
                <a:gd name="T45" fmla="*/ 47 h 82"/>
                <a:gd name="T46" fmla="*/ 65 w 91"/>
                <a:gd name="T47" fmla="*/ 42 h 82"/>
                <a:gd name="T48" fmla="*/ 74 w 91"/>
                <a:gd name="T49" fmla="*/ 34 h 82"/>
                <a:gd name="T50" fmla="*/ 80 w 91"/>
                <a:gd name="T51" fmla="*/ 26 h 82"/>
                <a:gd name="T52" fmla="*/ 82 w 91"/>
                <a:gd name="T53" fmla="*/ 17 h 82"/>
                <a:gd name="T54" fmla="*/ 82 w 91"/>
                <a:gd name="T55" fmla="*/ 10 h 82"/>
                <a:gd name="T56" fmla="*/ 82 w 91"/>
                <a:gd name="T57" fmla="*/ 4 h 82"/>
                <a:gd name="T58" fmla="*/ 82 w 91"/>
                <a:gd name="T59" fmla="*/ 2 h 82"/>
                <a:gd name="T60" fmla="*/ 90 w 91"/>
                <a:gd name="T6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1" h="82">
                  <a:moveTo>
                    <a:pt x="90" y="0"/>
                  </a:moveTo>
                  <a:lnTo>
                    <a:pt x="91" y="2"/>
                  </a:lnTo>
                  <a:lnTo>
                    <a:pt x="91" y="8"/>
                  </a:lnTo>
                  <a:lnTo>
                    <a:pt x="91" y="14"/>
                  </a:lnTo>
                  <a:lnTo>
                    <a:pt x="89" y="23"/>
                  </a:lnTo>
                  <a:lnTo>
                    <a:pt x="86" y="32"/>
                  </a:lnTo>
                  <a:lnTo>
                    <a:pt x="78" y="42"/>
                  </a:lnTo>
                  <a:lnTo>
                    <a:pt x="68" y="49"/>
                  </a:lnTo>
                  <a:lnTo>
                    <a:pt x="54" y="55"/>
                  </a:lnTo>
                  <a:lnTo>
                    <a:pt x="35" y="61"/>
                  </a:lnTo>
                  <a:lnTo>
                    <a:pt x="23" y="67"/>
                  </a:lnTo>
                  <a:lnTo>
                    <a:pt x="16" y="73"/>
                  </a:lnTo>
                  <a:lnTo>
                    <a:pt x="12" y="76"/>
                  </a:lnTo>
                  <a:lnTo>
                    <a:pt x="9" y="80"/>
                  </a:lnTo>
                  <a:lnTo>
                    <a:pt x="9" y="81"/>
                  </a:lnTo>
                  <a:lnTo>
                    <a:pt x="8" y="82"/>
                  </a:lnTo>
                  <a:lnTo>
                    <a:pt x="0" y="80"/>
                  </a:lnTo>
                  <a:lnTo>
                    <a:pt x="0" y="78"/>
                  </a:lnTo>
                  <a:lnTo>
                    <a:pt x="1" y="76"/>
                  </a:lnTo>
                  <a:lnTo>
                    <a:pt x="4" y="72"/>
                  </a:lnTo>
                  <a:lnTo>
                    <a:pt x="9" y="67"/>
                  </a:lnTo>
                  <a:lnTo>
                    <a:pt x="26" y="55"/>
                  </a:lnTo>
                  <a:lnTo>
                    <a:pt x="51" y="47"/>
                  </a:lnTo>
                  <a:lnTo>
                    <a:pt x="65" y="42"/>
                  </a:lnTo>
                  <a:lnTo>
                    <a:pt x="74" y="34"/>
                  </a:lnTo>
                  <a:lnTo>
                    <a:pt x="80" y="26"/>
                  </a:lnTo>
                  <a:lnTo>
                    <a:pt x="82" y="17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28CB00"/>
            </a:solidFill>
            <a:ln w="0">
              <a:solidFill>
                <a:srgbClr val="28C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1F4FB9D0-1C5B-63B3-49F3-F5C2B527E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9925" y="3986114"/>
              <a:ext cx="66675" cy="163513"/>
            </a:xfrm>
            <a:custGeom>
              <a:avLst/>
              <a:gdLst>
                <a:gd name="T0" fmla="*/ 38 w 42"/>
                <a:gd name="T1" fmla="*/ 0 h 103"/>
                <a:gd name="T2" fmla="*/ 38 w 42"/>
                <a:gd name="T3" fmla="*/ 4 h 103"/>
                <a:gd name="T4" fmla="*/ 41 w 42"/>
                <a:gd name="T5" fmla="*/ 12 h 103"/>
                <a:gd name="T6" fmla="*/ 42 w 42"/>
                <a:gd name="T7" fmla="*/ 23 h 103"/>
                <a:gd name="T8" fmla="*/ 41 w 42"/>
                <a:gd name="T9" fmla="*/ 38 h 103"/>
                <a:gd name="T10" fmla="*/ 38 w 42"/>
                <a:gd name="T11" fmla="*/ 55 h 103"/>
                <a:gd name="T12" fmla="*/ 30 w 42"/>
                <a:gd name="T13" fmla="*/ 74 h 103"/>
                <a:gd name="T14" fmla="*/ 22 w 42"/>
                <a:gd name="T15" fmla="*/ 87 h 103"/>
                <a:gd name="T16" fmla="*/ 15 w 42"/>
                <a:gd name="T17" fmla="*/ 95 h 103"/>
                <a:gd name="T18" fmla="*/ 11 w 42"/>
                <a:gd name="T19" fmla="*/ 99 h 103"/>
                <a:gd name="T20" fmla="*/ 8 w 42"/>
                <a:gd name="T21" fmla="*/ 103 h 103"/>
                <a:gd name="T22" fmla="*/ 0 w 42"/>
                <a:gd name="T23" fmla="*/ 98 h 103"/>
                <a:gd name="T24" fmla="*/ 4 w 42"/>
                <a:gd name="T25" fmla="*/ 94 h 103"/>
                <a:gd name="T26" fmla="*/ 8 w 42"/>
                <a:gd name="T27" fmla="*/ 90 h 103"/>
                <a:gd name="T28" fmla="*/ 16 w 42"/>
                <a:gd name="T29" fmla="*/ 81 h 103"/>
                <a:gd name="T30" fmla="*/ 22 w 42"/>
                <a:gd name="T31" fmla="*/ 69 h 103"/>
                <a:gd name="T32" fmla="*/ 29 w 42"/>
                <a:gd name="T33" fmla="*/ 52 h 103"/>
                <a:gd name="T34" fmla="*/ 33 w 42"/>
                <a:gd name="T35" fmla="*/ 36 h 103"/>
                <a:gd name="T36" fmla="*/ 33 w 42"/>
                <a:gd name="T37" fmla="*/ 23 h 103"/>
                <a:gd name="T38" fmla="*/ 32 w 42"/>
                <a:gd name="T39" fmla="*/ 13 h 103"/>
                <a:gd name="T40" fmla="*/ 30 w 42"/>
                <a:gd name="T41" fmla="*/ 6 h 103"/>
                <a:gd name="T42" fmla="*/ 29 w 42"/>
                <a:gd name="T43" fmla="*/ 4 h 103"/>
                <a:gd name="T44" fmla="*/ 38 w 42"/>
                <a:gd name="T4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103">
                  <a:moveTo>
                    <a:pt x="38" y="0"/>
                  </a:moveTo>
                  <a:lnTo>
                    <a:pt x="38" y="4"/>
                  </a:lnTo>
                  <a:lnTo>
                    <a:pt x="41" y="12"/>
                  </a:lnTo>
                  <a:lnTo>
                    <a:pt x="42" y="23"/>
                  </a:lnTo>
                  <a:lnTo>
                    <a:pt x="41" y="38"/>
                  </a:lnTo>
                  <a:lnTo>
                    <a:pt x="38" y="55"/>
                  </a:lnTo>
                  <a:lnTo>
                    <a:pt x="30" y="74"/>
                  </a:lnTo>
                  <a:lnTo>
                    <a:pt x="22" y="87"/>
                  </a:lnTo>
                  <a:lnTo>
                    <a:pt x="15" y="95"/>
                  </a:lnTo>
                  <a:lnTo>
                    <a:pt x="11" y="99"/>
                  </a:lnTo>
                  <a:lnTo>
                    <a:pt x="8" y="103"/>
                  </a:lnTo>
                  <a:lnTo>
                    <a:pt x="0" y="98"/>
                  </a:lnTo>
                  <a:lnTo>
                    <a:pt x="4" y="94"/>
                  </a:lnTo>
                  <a:lnTo>
                    <a:pt x="8" y="90"/>
                  </a:lnTo>
                  <a:lnTo>
                    <a:pt x="16" y="81"/>
                  </a:lnTo>
                  <a:lnTo>
                    <a:pt x="22" y="69"/>
                  </a:lnTo>
                  <a:lnTo>
                    <a:pt x="29" y="52"/>
                  </a:lnTo>
                  <a:lnTo>
                    <a:pt x="33" y="36"/>
                  </a:lnTo>
                  <a:lnTo>
                    <a:pt x="33" y="23"/>
                  </a:lnTo>
                  <a:lnTo>
                    <a:pt x="32" y="13"/>
                  </a:lnTo>
                  <a:lnTo>
                    <a:pt x="30" y="6"/>
                  </a:lnTo>
                  <a:lnTo>
                    <a:pt x="29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28CB00"/>
            </a:solidFill>
            <a:ln w="0">
              <a:solidFill>
                <a:srgbClr val="28C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E530B74A-C11C-4FF6-6573-FC1E9FC94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4043264"/>
              <a:ext cx="25400" cy="127000"/>
            </a:xfrm>
            <a:custGeom>
              <a:avLst/>
              <a:gdLst>
                <a:gd name="T0" fmla="*/ 10 w 16"/>
                <a:gd name="T1" fmla="*/ 0 h 80"/>
                <a:gd name="T2" fmla="*/ 11 w 16"/>
                <a:gd name="T3" fmla="*/ 4 h 80"/>
                <a:gd name="T4" fmla="*/ 12 w 16"/>
                <a:gd name="T5" fmla="*/ 15 h 80"/>
                <a:gd name="T6" fmla="*/ 15 w 16"/>
                <a:gd name="T7" fmla="*/ 29 h 80"/>
                <a:gd name="T8" fmla="*/ 16 w 16"/>
                <a:gd name="T9" fmla="*/ 46 h 80"/>
                <a:gd name="T10" fmla="*/ 14 w 16"/>
                <a:gd name="T11" fmla="*/ 65 h 80"/>
                <a:gd name="T12" fmla="*/ 10 w 16"/>
                <a:gd name="T13" fmla="*/ 80 h 80"/>
                <a:gd name="T14" fmla="*/ 2 w 16"/>
                <a:gd name="T15" fmla="*/ 76 h 80"/>
                <a:gd name="T16" fmla="*/ 6 w 16"/>
                <a:gd name="T17" fmla="*/ 62 h 80"/>
                <a:gd name="T18" fmla="*/ 7 w 16"/>
                <a:gd name="T19" fmla="*/ 45 h 80"/>
                <a:gd name="T20" fmla="*/ 6 w 16"/>
                <a:gd name="T21" fmla="*/ 29 h 80"/>
                <a:gd name="T22" fmla="*/ 4 w 16"/>
                <a:gd name="T23" fmla="*/ 16 h 80"/>
                <a:gd name="T24" fmla="*/ 2 w 16"/>
                <a:gd name="T25" fmla="*/ 6 h 80"/>
                <a:gd name="T26" fmla="*/ 0 w 16"/>
                <a:gd name="T27" fmla="*/ 3 h 80"/>
                <a:gd name="T28" fmla="*/ 10 w 16"/>
                <a:gd name="T2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80">
                  <a:moveTo>
                    <a:pt x="10" y="0"/>
                  </a:moveTo>
                  <a:lnTo>
                    <a:pt x="11" y="4"/>
                  </a:lnTo>
                  <a:lnTo>
                    <a:pt x="12" y="15"/>
                  </a:lnTo>
                  <a:lnTo>
                    <a:pt x="15" y="29"/>
                  </a:lnTo>
                  <a:lnTo>
                    <a:pt x="16" y="46"/>
                  </a:lnTo>
                  <a:lnTo>
                    <a:pt x="14" y="65"/>
                  </a:lnTo>
                  <a:lnTo>
                    <a:pt x="10" y="80"/>
                  </a:lnTo>
                  <a:lnTo>
                    <a:pt x="2" y="76"/>
                  </a:lnTo>
                  <a:lnTo>
                    <a:pt x="6" y="62"/>
                  </a:lnTo>
                  <a:lnTo>
                    <a:pt x="7" y="45"/>
                  </a:lnTo>
                  <a:lnTo>
                    <a:pt x="6" y="29"/>
                  </a:lnTo>
                  <a:lnTo>
                    <a:pt x="4" y="16"/>
                  </a:lnTo>
                  <a:lnTo>
                    <a:pt x="2" y="6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28CB00"/>
            </a:solidFill>
            <a:ln w="0">
              <a:solidFill>
                <a:srgbClr val="28C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3B902A4C-7552-7BB8-83FB-1350FB41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700" y="4197251"/>
              <a:ext cx="219075" cy="225425"/>
            </a:xfrm>
            <a:custGeom>
              <a:avLst/>
              <a:gdLst>
                <a:gd name="T0" fmla="*/ 135 w 138"/>
                <a:gd name="T1" fmla="*/ 0 h 142"/>
                <a:gd name="T2" fmla="*/ 138 w 138"/>
                <a:gd name="T3" fmla="*/ 4 h 142"/>
                <a:gd name="T4" fmla="*/ 126 w 138"/>
                <a:gd name="T5" fmla="*/ 16 h 142"/>
                <a:gd name="T6" fmla="*/ 126 w 138"/>
                <a:gd name="T7" fmla="*/ 16 h 142"/>
                <a:gd name="T8" fmla="*/ 15 w 138"/>
                <a:gd name="T9" fmla="*/ 127 h 142"/>
                <a:gd name="T10" fmla="*/ 15 w 138"/>
                <a:gd name="T11" fmla="*/ 127 h 142"/>
                <a:gd name="T12" fmla="*/ 0 w 138"/>
                <a:gd name="T13" fmla="*/ 142 h 142"/>
                <a:gd name="T14" fmla="*/ 0 w 138"/>
                <a:gd name="T15" fmla="*/ 135 h 142"/>
                <a:gd name="T16" fmla="*/ 11 w 138"/>
                <a:gd name="T17" fmla="*/ 125 h 142"/>
                <a:gd name="T18" fmla="*/ 12 w 138"/>
                <a:gd name="T19" fmla="*/ 123 h 142"/>
                <a:gd name="T20" fmla="*/ 122 w 138"/>
                <a:gd name="T21" fmla="*/ 13 h 142"/>
                <a:gd name="T22" fmla="*/ 123 w 138"/>
                <a:gd name="T23" fmla="*/ 12 h 142"/>
                <a:gd name="T24" fmla="*/ 123 w 138"/>
                <a:gd name="T25" fmla="*/ 12 h 142"/>
                <a:gd name="T26" fmla="*/ 135 w 138"/>
                <a:gd name="T2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142">
                  <a:moveTo>
                    <a:pt x="135" y="0"/>
                  </a:moveTo>
                  <a:lnTo>
                    <a:pt x="138" y="4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5" y="127"/>
                  </a:lnTo>
                  <a:lnTo>
                    <a:pt x="15" y="127"/>
                  </a:lnTo>
                  <a:lnTo>
                    <a:pt x="0" y="142"/>
                  </a:lnTo>
                  <a:lnTo>
                    <a:pt x="0" y="135"/>
                  </a:lnTo>
                  <a:lnTo>
                    <a:pt x="11" y="125"/>
                  </a:lnTo>
                  <a:lnTo>
                    <a:pt x="12" y="123"/>
                  </a:lnTo>
                  <a:lnTo>
                    <a:pt x="122" y="13"/>
                  </a:lnTo>
                  <a:lnTo>
                    <a:pt x="123" y="12"/>
                  </a:lnTo>
                  <a:lnTo>
                    <a:pt x="123" y="1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28CB00"/>
            </a:solidFill>
            <a:ln w="0">
              <a:solidFill>
                <a:srgbClr val="28C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BBBBD1D-33B9-C1E8-645C-770187AC290A}"/>
              </a:ext>
            </a:extLst>
          </p:cNvPr>
          <p:cNvGrpSpPr/>
          <p:nvPr/>
        </p:nvGrpSpPr>
        <p:grpSpPr>
          <a:xfrm>
            <a:off x="3468791" y="1324348"/>
            <a:ext cx="1279426" cy="1362868"/>
            <a:chOff x="4173538" y="3938489"/>
            <a:chExt cx="803275" cy="855663"/>
          </a:xfrm>
        </p:grpSpPr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4E4597EA-3702-79EF-B3E4-6192AACE4E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3538" y="3938489"/>
              <a:ext cx="803275" cy="855663"/>
            </a:xfrm>
            <a:custGeom>
              <a:avLst/>
              <a:gdLst>
                <a:gd name="T0" fmla="*/ 479 w 506"/>
                <a:gd name="T1" fmla="*/ 377 h 539"/>
                <a:gd name="T2" fmla="*/ 450 w 506"/>
                <a:gd name="T3" fmla="*/ 385 h 539"/>
                <a:gd name="T4" fmla="*/ 259 w 506"/>
                <a:gd name="T5" fmla="*/ 531 h 539"/>
                <a:gd name="T6" fmla="*/ 303 w 506"/>
                <a:gd name="T7" fmla="*/ 526 h 539"/>
                <a:gd name="T8" fmla="*/ 386 w 506"/>
                <a:gd name="T9" fmla="*/ 408 h 539"/>
                <a:gd name="T10" fmla="*/ 341 w 506"/>
                <a:gd name="T11" fmla="*/ 299 h 539"/>
                <a:gd name="T12" fmla="*/ 116 w 506"/>
                <a:gd name="T13" fmla="*/ 429 h 539"/>
                <a:gd name="T14" fmla="*/ 216 w 506"/>
                <a:gd name="T15" fmla="*/ 527 h 539"/>
                <a:gd name="T16" fmla="*/ 221 w 506"/>
                <a:gd name="T17" fmla="*/ 336 h 539"/>
                <a:gd name="T18" fmla="*/ 275 w 506"/>
                <a:gd name="T19" fmla="*/ 330 h 539"/>
                <a:gd name="T20" fmla="*/ 60 w 506"/>
                <a:gd name="T21" fmla="*/ 357 h 539"/>
                <a:gd name="T22" fmla="*/ 496 w 506"/>
                <a:gd name="T23" fmla="*/ 277 h 539"/>
                <a:gd name="T24" fmla="*/ 123 w 506"/>
                <a:gd name="T25" fmla="*/ 271 h 539"/>
                <a:gd name="T26" fmla="*/ 449 w 506"/>
                <a:gd name="T27" fmla="*/ 302 h 539"/>
                <a:gd name="T28" fmla="*/ 18 w 506"/>
                <a:gd name="T29" fmla="*/ 354 h 539"/>
                <a:gd name="T30" fmla="*/ 116 w 506"/>
                <a:gd name="T31" fmla="*/ 248 h 539"/>
                <a:gd name="T32" fmla="*/ 488 w 506"/>
                <a:gd name="T33" fmla="*/ 218 h 539"/>
                <a:gd name="T34" fmla="*/ 114 w 506"/>
                <a:gd name="T35" fmla="*/ 214 h 539"/>
                <a:gd name="T36" fmla="*/ 170 w 506"/>
                <a:gd name="T37" fmla="*/ 195 h 539"/>
                <a:gd name="T38" fmla="*/ 302 w 506"/>
                <a:gd name="T39" fmla="*/ 290 h 539"/>
                <a:gd name="T40" fmla="*/ 184 w 506"/>
                <a:gd name="T41" fmla="*/ 204 h 539"/>
                <a:gd name="T42" fmla="*/ 340 w 506"/>
                <a:gd name="T43" fmla="*/ 231 h 539"/>
                <a:gd name="T44" fmla="*/ 150 w 506"/>
                <a:gd name="T45" fmla="*/ 197 h 539"/>
                <a:gd name="T46" fmla="*/ 475 w 506"/>
                <a:gd name="T47" fmla="*/ 187 h 539"/>
                <a:gd name="T48" fmla="*/ 340 w 506"/>
                <a:gd name="T49" fmla="*/ 187 h 539"/>
                <a:gd name="T50" fmla="*/ 468 w 506"/>
                <a:gd name="T51" fmla="*/ 171 h 539"/>
                <a:gd name="T52" fmla="*/ 104 w 506"/>
                <a:gd name="T53" fmla="*/ 179 h 539"/>
                <a:gd name="T54" fmla="*/ 354 w 506"/>
                <a:gd name="T55" fmla="*/ 175 h 539"/>
                <a:gd name="T56" fmla="*/ 319 w 506"/>
                <a:gd name="T57" fmla="*/ 284 h 539"/>
                <a:gd name="T58" fmla="*/ 124 w 506"/>
                <a:gd name="T59" fmla="*/ 176 h 539"/>
                <a:gd name="T60" fmla="*/ 175 w 506"/>
                <a:gd name="T61" fmla="*/ 285 h 539"/>
                <a:gd name="T62" fmla="*/ 152 w 506"/>
                <a:gd name="T63" fmla="*/ 182 h 539"/>
                <a:gd name="T64" fmla="*/ 460 w 506"/>
                <a:gd name="T65" fmla="*/ 157 h 539"/>
                <a:gd name="T66" fmla="*/ 441 w 506"/>
                <a:gd name="T67" fmla="*/ 132 h 539"/>
                <a:gd name="T68" fmla="*/ 100 w 506"/>
                <a:gd name="T69" fmla="*/ 176 h 539"/>
                <a:gd name="T70" fmla="*/ 383 w 506"/>
                <a:gd name="T71" fmla="*/ 145 h 539"/>
                <a:gd name="T72" fmla="*/ 416 w 506"/>
                <a:gd name="T73" fmla="*/ 106 h 539"/>
                <a:gd name="T74" fmla="*/ 145 w 506"/>
                <a:gd name="T75" fmla="*/ 100 h 539"/>
                <a:gd name="T76" fmla="*/ 362 w 506"/>
                <a:gd name="T77" fmla="*/ 120 h 539"/>
                <a:gd name="T78" fmla="*/ 77 w 506"/>
                <a:gd name="T79" fmla="*/ 116 h 539"/>
                <a:gd name="T80" fmla="*/ 345 w 506"/>
                <a:gd name="T81" fmla="*/ 60 h 539"/>
                <a:gd name="T82" fmla="*/ 19 w 506"/>
                <a:gd name="T83" fmla="*/ 212 h 539"/>
                <a:gd name="T84" fmla="*/ 157 w 506"/>
                <a:gd name="T85" fmla="*/ 91 h 539"/>
                <a:gd name="T86" fmla="*/ 155 w 506"/>
                <a:gd name="T87" fmla="*/ 146 h 539"/>
                <a:gd name="T88" fmla="*/ 175 w 506"/>
                <a:gd name="T89" fmla="*/ 186 h 539"/>
                <a:gd name="T90" fmla="*/ 330 w 506"/>
                <a:gd name="T91" fmla="*/ 186 h 539"/>
                <a:gd name="T92" fmla="*/ 341 w 506"/>
                <a:gd name="T93" fmla="*/ 149 h 539"/>
                <a:gd name="T94" fmla="*/ 297 w 506"/>
                <a:gd name="T95" fmla="*/ 21 h 539"/>
                <a:gd name="T96" fmla="*/ 282 w 506"/>
                <a:gd name="T97" fmla="*/ 23 h 539"/>
                <a:gd name="T98" fmla="*/ 200 w 506"/>
                <a:gd name="T99" fmla="*/ 66 h 539"/>
                <a:gd name="T100" fmla="*/ 239 w 506"/>
                <a:gd name="T101" fmla="*/ 97 h 539"/>
                <a:gd name="T102" fmla="*/ 252 w 506"/>
                <a:gd name="T103" fmla="*/ 0 h 539"/>
                <a:gd name="T104" fmla="*/ 479 w 506"/>
                <a:gd name="T105" fmla="*/ 171 h 539"/>
                <a:gd name="T106" fmla="*/ 371 w 506"/>
                <a:gd name="T107" fmla="*/ 510 h 539"/>
                <a:gd name="T108" fmla="*/ 293 w 506"/>
                <a:gd name="T109" fmla="*/ 536 h 539"/>
                <a:gd name="T110" fmla="*/ 243 w 506"/>
                <a:gd name="T111" fmla="*/ 539 h 539"/>
                <a:gd name="T112" fmla="*/ 162 w 506"/>
                <a:gd name="T113" fmla="*/ 523 h 539"/>
                <a:gd name="T114" fmla="*/ 11 w 506"/>
                <a:gd name="T115" fmla="*/ 208 h 539"/>
                <a:gd name="T116" fmla="*/ 231 w 506"/>
                <a:gd name="T117" fmla="*/ 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6" h="539">
                  <a:moveTo>
                    <a:pt x="474" y="388"/>
                  </a:moveTo>
                  <a:lnTo>
                    <a:pt x="458" y="404"/>
                  </a:lnTo>
                  <a:lnTo>
                    <a:pt x="462" y="413"/>
                  </a:lnTo>
                  <a:lnTo>
                    <a:pt x="474" y="388"/>
                  </a:lnTo>
                  <a:close/>
                  <a:moveTo>
                    <a:pt x="52" y="386"/>
                  </a:moveTo>
                  <a:lnTo>
                    <a:pt x="38" y="402"/>
                  </a:lnTo>
                  <a:lnTo>
                    <a:pt x="43" y="411"/>
                  </a:lnTo>
                  <a:lnTo>
                    <a:pt x="52" y="386"/>
                  </a:lnTo>
                  <a:close/>
                  <a:moveTo>
                    <a:pt x="488" y="353"/>
                  </a:moveTo>
                  <a:lnTo>
                    <a:pt x="451" y="388"/>
                  </a:lnTo>
                  <a:lnTo>
                    <a:pt x="457" y="400"/>
                  </a:lnTo>
                  <a:lnTo>
                    <a:pt x="479" y="377"/>
                  </a:lnTo>
                  <a:lnTo>
                    <a:pt x="488" y="353"/>
                  </a:lnTo>
                  <a:close/>
                  <a:moveTo>
                    <a:pt x="489" y="349"/>
                  </a:moveTo>
                  <a:lnTo>
                    <a:pt x="488" y="350"/>
                  </a:lnTo>
                  <a:lnTo>
                    <a:pt x="488" y="349"/>
                  </a:lnTo>
                  <a:lnTo>
                    <a:pt x="489" y="349"/>
                  </a:lnTo>
                  <a:close/>
                  <a:moveTo>
                    <a:pt x="493" y="324"/>
                  </a:moveTo>
                  <a:lnTo>
                    <a:pt x="483" y="335"/>
                  </a:lnTo>
                  <a:lnTo>
                    <a:pt x="483" y="335"/>
                  </a:lnTo>
                  <a:lnTo>
                    <a:pt x="483" y="335"/>
                  </a:lnTo>
                  <a:lnTo>
                    <a:pt x="443" y="374"/>
                  </a:lnTo>
                  <a:lnTo>
                    <a:pt x="442" y="370"/>
                  </a:lnTo>
                  <a:lnTo>
                    <a:pt x="450" y="385"/>
                  </a:lnTo>
                  <a:lnTo>
                    <a:pt x="489" y="344"/>
                  </a:lnTo>
                  <a:lnTo>
                    <a:pt x="493" y="324"/>
                  </a:lnTo>
                  <a:close/>
                  <a:moveTo>
                    <a:pt x="494" y="318"/>
                  </a:moveTo>
                  <a:lnTo>
                    <a:pt x="494" y="319"/>
                  </a:lnTo>
                  <a:lnTo>
                    <a:pt x="494" y="319"/>
                  </a:lnTo>
                  <a:lnTo>
                    <a:pt x="494" y="318"/>
                  </a:lnTo>
                  <a:close/>
                  <a:moveTo>
                    <a:pt x="341" y="299"/>
                  </a:moveTo>
                  <a:lnTo>
                    <a:pt x="314" y="322"/>
                  </a:lnTo>
                  <a:lnTo>
                    <a:pt x="285" y="335"/>
                  </a:lnTo>
                  <a:lnTo>
                    <a:pt x="256" y="341"/>
                  </a:lnTo>
                  <a:lnTo>
                    <a:pt x="256" y="531"/>
                  </a:lnTo>
                  <a:lnTo>
                    <a:pt x="259" y="531"/>
                  </a:lnTo>
                  <a:lnTo>
                    <a:pt x="261" y="530"/>
                  </a:lnTo>
                  <a:lnTo>
                    <a:pt x="267" y="530"/>
                  </a:lnTo>
                  <a:lnTo>
                    <a:pt x="269" y="530"/>
                  </a:lnTo>
                  <a:lnTo>
                    <a:pt x="273" y="530"/>
                  </a:lnTo>
                  <a:lnTo>
                    <a:pt x="276" y="530"/>
                  </a:lnTo>
                  <a:lnTo>
                    <a:pt x="281" y="529"/>
                  </a:lnTo>
                  <a:lnTo>
                    <a:pt x="282" y="529"/>
                  </a:lnTo>
                  <a:lnTo>
                    <a:pt x="290" y="527"/>
                  </a:lnTo>
                  <a:lnTo>
                    <a:pt x="290" y="527"/>
                  </a:lnTo>
                  <a:lnTo>
                    <a:pt x="297" y="527"/>
                  </a:lnTo>
                  <a:lnTo>
                    <a:pt x="298" y="526"/>
                  </a:lnTo>
                  <a:lnTo>
                    <a:pt x="303" y="526"/>
                  </a:lnTo>
                  <a:lnTo>
                    <a:pt x="306" y="525"/>
                  </a:lnTo>
                  <a:lnTo>
                    <a:pt x="310" y="523"/>
                  </a:lnTo>
                  <a:lnTo>
                    <a:pt x="313" y="523"/>
                  </a:lnTo>
                  <a:lnTo>
                    <a:pt x="316" y="522"/>
                  </a:lnTo>
                  <a:lnTo>
                    <a:pt x="324" y="519"/>
                  </a:lnTo>
                  <a:lnTo>
                    <a:pt x="326" y="519"/>
                  </a:lnTo>
                  <a:lnTo>
                    <a:pt x="331" y="518"/>
                  </a:lnTo>
                  <a:lnTo>
                    <a:pt x="331" y="518"/>
                  </a:lnTo>
                  <a:lnTo>
                    <a:pt x="361" y="505"/>
                  </a:lnTo>
                  <a:lnTo>
                    <a:pt x="388" y="489"/>
                  </a:lnTo>
                  <a:lnTo>
                    <a:pt x="377" y="409"/>
                  </a:lnTo>
                  <a:lnTo>
                    <a:pt x="386" y="408"/>
                  </a:lnTo>
                  <a:lnTo>
                    <a:pt x="390" y="436"/>
                  </a:lnTo>
                  <a:lnTo>
                    <a:pt x="405" y="422"/>
                  </a:lnTo>
                  <a:lnTo>
                    <a:pt x="411" y="430"/>
                  </a:lnTo>
                  <a:lnTo>
                    <a:pt x="391" y="445"/>
                  </a:lnTo>
                  <a:lnTo>
                    <a:pt x="396" y="484"/>
                  </a:lnTo>
                  <a:lnTo>
                    <a:pt x="428" y="455"/>
                  </a:lnTo>
                  <a:lnTo>
                    <a:pt x="455" y="422"/>
                  </a:lnTo>
                  <a:lnTo>
                    <a:pt x="442" y="390"/>
                  </a:lnTo>
                  <a:lnTo>
                    <a:pt x="424" y="360"/>
                  </a:lnTo>
                  <a:lnTo>
                    <a:pt x="400" y="335"/>
                  </a:lnTo>
                  <a:lnTo>
                    <a:pt x="373" y="314"/>
                  </a:lnTo>
                  <a:lnTo>
                    <a:pt x="341" y="299"/>
                  </a:lnTo>
                  <a:close/>
                  <a:moveTo>
                    <a:pt x="163" y="298"/>
                  </a:moveTo>
                  <a:lnTo>
                    <a:pt x="132" y="313"/>
                  </a:lnTo>
                  <a:lnTo>
                    <a:pt x="104" y="333"/>
                  </a:lnTo>
                  <a:lnTo>
                    <a:pt x="81" y="358"/>
                  </a:lnTo>
                  <a:lnTo>
                    <a:pt x="61" y="387"/>
                  </a:lnTo>
                  <a:lnTo>
                    <a:pt x="48" y="421"/>
                  </a:lnTo>
                  <a:lnTo>
                    <a:pt x="74" y="454"/>
                  </a:lnTo>
                  <a:lnTo>
                    <a:pt x="107" y="483"/>
                  </a:lnTo>
                  <a:lnTo>
                    <a:pt x="112" y="449"/>
                  </a:lnTo>
                  <a:lnTo>
                    <a:pt x="99" y="405"/>
                  </a:lnTo>
                  <a:lnTo>
                    <a:pt x="108" y="403"/>
                  </a:lnTo>
                  <a:lnTo>
                    <a:pt x="116" y="429"/>
                  </a:lnTo>
                  <a:lnTo>
                    <a:pt x="120" y="408"/>
                  </a:lnTo>
                  <a:lnTo>
                    <a:pt x="128" y="409"/>
                  </a:lnTo>
                  <a:lnTo>
                    <a:pt x="115" y="488"/>
                  </a:lnTo>
                  <a:lnTo>
                    <a:pt x="140" y="504"/>
                  </a:lnTo>
                  <a:lnTo>
                    <a:pt x="167" y="515"/>
                  </a:lnTo>
                  <a:lnTo>
                    <a:pt x="197" y="525"/>
                  </a:lnTo>
                  <a:lnTo>
                    <a:pt x="197" y="525"/>
                  </a:lnTo>
                  <a:lnTo>
                    <a:pt x="203" y="526"/>
                  </a:lnTo>
                  <a:lnTo>
                    <a:pt x="204" y="526"/>
                  </a:lnTo>
                  <a:lnTo>
                    <a:pt x="209" y="527"/>
                  </a:lnTo>
                  <a:lnTo>
                    <a:pt x="212" y="527"/>
                  </a:lnTo>
                  <a:lnTo>
                    <a:pt x="216" y="527"/>
                  </a:lnTo>
                  <a:lnTo>
                    <a:pt x="221" y="529"/>
                  </a:lnTo>
                  <a:lnTo>
                    <a:pt x="224" y="529"/>
                  </a:lnTo>
                  <a:lnTo>
                    <a:pt x="229" y="530"/>
                  </a:lnTo>
                  <a:lnTo>
                    <a:pt x="231" y="530"/>
                  </a:lnTo>
                  <a:lnTo>
                    <a:pt x="235" y="530"/>
                  </a:lnTo>
                  <a:lnTo>
                    <a:pt x="238" y="530"/>
                  </a:lnTo>
                  <a:lnTo>
                    <a:pt x="243" y="530"/>
                  </a:lnTo>
                  <a:lnTo>
                    <a:pt x="246" y="531"/>
                  </a:lnTo>
                  <a:lnTo>
                    <a:pt x="248" y="531"/>
                  </a:lnTo>
                  <a:lnTo>
                    <a:pt x="248" y="341"/>
                  </a:lnTo>
                  <a:lnTo>
                    <a:pt x="244" y="341"/>
                  </a:lnTo>
                  <a:lnTo>
                    <a:pt x="221" y="336"/>
                  </a:lnTo>
                  <a:lnTo>
                    <a:pt x="201" y="328"/>
                  </a:lnTo>
                  <a:lnTo>
                    <a:pt x="184" y="318"/>
                  </a:lnTo>
                  <a:lnTo>
                    <a:pt x="171" y="307"/>
                  </a:lnTo>
                  <a:lnTo>
                    <a:pt x="163" y="298"/>
                  </a:lnTo>
                  <a:close/>
                  <a:moveTo>
                    <a:pt x="191" y="290"/>
                  </a:moveTo>
                  <a:lnTo>
                    <a:pt x="172" y="296"/>
                  </a:lnTo>
                  <a:lnTo>
                    <a:pt x="182" y="303"/>
                  </a:lnTo>
                  <a:lnTo>
                    <a:pt x="193" y="313"/>
                  </a:lnTo>
                  <a:lnTo>
                    <a:pt x="208" y="322"/>
                  </a:lnTo>
                  <a:lnTo>
                    <a:pt x="225" y="328"/>
                  </a:lnTo>
                  <a:lnTo>
                    <a:pt x="244" y="332"/>
                  </a:lnTo>
                  <a:lnTo>
                    <a:pt x="275" y="330"/>
                  </a:lnTo>
                  <a:lnTo>
                    <a:pt x="303" y="318"/>
                  </a:lnTo>
                  <a:lnTo>
                    <a:pt x="332" y="296"/>
                  </a:lnTo>
                  <a:lnTo>
                    <a:pt x="323" y="293"/>
                  </a:lnTo>
                  <a:lnTo>
                    <a:pt x="313" y="292"/>
                  </a:lnTo>
                  <a:lnTo>
                    <a:pt x="296" y="307"/>
                  </a:lnTo>
                  <a:lnTo>
                    <a:pt x="276" y="316"/>
                  </a:lnTo>
                  <a:lnTo>
                    <a:pt x="252" y="320"/>
                  </a:lnTo>
                  <a:lnTo>
                    <a:pt x="229" y="316"/>
                  </a:lnTo>
                  <a:lnTo>
                    <a:pt x="208" y="306"/>
                  </a:lnTo>
                  <a:lnTo>
                    <a:pt x="191" y="290"/>
                  </a:lnTo>
                  <a:close/>
                  <a:moveTo>
                    <a:pt x="131" y="286"/>
                  </a:moveTo>
                  <a:lnTo>
                    <a:pt x="60" y="357"/>
                  </a:lnTo>
                  <a:lnTo>
                    <a:pt x="59" y="357"/>
                  </a:lnTo>
                  <a:lnTo>
                    <a:pt x="30" y="386"/>
                  </a:lnTo>
                  <a:lnTo>
                    <a:pt x="35" y="398"/>
                  </a:lnTo>
                  <a:lnTo>
                    <a:pt x="60" y="373"/>
                  </a:lnTo>
                  <a:lnTo>
                    <a:pt x="78" y="347"/>
                  </a:lnTo>
                  <a:lnTo>
                    <a:pt x="100" y="324"/>
                  </a:lnTo>
                  <a:lnTo>
                    <a:pt x="127" y="306"/>
                  </a:lnTo>
                  <a:lnTo>
                    <a:pt x="137" y="296"/>
                  </a:lnTo>
                  <a:lnTo>
                    <a:pt x="138" y="298"/>
                  </a:lnTo>
                  <a:lnTo>
                    <a:pt x="134" y="293"/>
                  </a:lnTo>
                  <a:lnTo>
                    <a:pt x="131" y="286"/>
                  </a:lnTo>
                  <a:close/>
                  <a:moveTo>
                    <a:pt x="496" y="277"/>
                  </a:moveTo>
                  <a:lnTo>
                    <a:pt x="460" y="313"/>
                  </a:lnTo>
                  <a:lnTo>
                    <a:pt x="460" y="313"/>
                  </a:lnTo>
                  <a:lnTo>
                    <a:pt x="460" y="313"/>
                  </a:lnTo>
                  <a:lnTo>
                    <a:pt x="425" y="348"/>
                  </a:lnTo>
                  <a:lnTo>
                    <a:pt x="442" y="370"/>
                  </a:lnTo>
                  <a:lnTo>
                    <a:pt x="479" y="332"/>
                  </a:lnTo>
                  <a:lnTo>
                    <a:pt x="480" y="332"/>
                  </a:lnTo>
                  <a:lnTo>
                    <a:pt x="480" y="331"/>
                  </a:lnTo>
                  <a:lnTo>
                    <a:pt x="494" y="316"/>
                  </a:lnTo>
                  <a:lnTo>
                    <a:pt x="497" y="286"/>
                  </a:lnTo>
                  <a:lnTo>
                    <a:pt x="496" y="277"/>
                  </a:lnTo>
                  <a:close/>
                  <a:moveTo>
                    <a:pt x="123" y="271"/>
                  </a:moveTo>
                  <a:lnTo>
                    <a:pt x="48" y="347"/>
                  </a:lnTo>
                  <a:lnTo>
                    <a:pt x="48" y="347"/>
                  </a:lnTo>
                  <a:lnTo>
                    <a:pt x="23" y="370"/>
                  </a:lnTo>
                  <a:lnTo>
                    <a:pt x="27" y="382"/>
                  </a:lnTo>
                  <a:lnTo>
                    <a:pt x="56" y="354"/>
                  </a:lnTo>
                  <a:lnTo>
                    <a:pt x="56" y="354"/>
                  </a:lnTo>
                  <a:lnTo>
                    <a:pt x="128" y="282"/>
                  </a:lnTo>
                  <a:lnTo>
                    <a:pt x="123" y="271"/>
                  </a:lnTo>
                  <a:close/>
                  <a:moveTo>
                    <a:pt x="494" y="256"/>
                  </a:moveTo>
                  <a:lnTo>
                    <a:pt x="450" y="301"/>
                  </a:lnTo>
                  <a:lnTo>
                    <a:pt x="450" y="301"/>
                  </a:lnTo>
                  <a:lnTo>
                    <a:pt x="449" y="302"/>
                  </a:lnTo>
                  <a:lnTo>
                    <a:pt x="415" y="336"/>
                  </a:lnTo>
                  <a:lnTo>
                    <a:pt x="422" y="344"/>
                  </a:lnTo>
                  <a:lnTo>
                    <a:pt x="457" y="310"/>
                  </a:lnTo>
                  <a:lnTo>
                    <a:pt x="458" y="310"/>
                  </a:lnTo>
                  <a:lnTo>
                    <a:pt x="458" y="309"/>
                  </a:lnTo>
                  <a:lnTo>
                    <a:pt x="496" y="271"/>
                  </a:lnTo>
                  <a:lnTo>
                    <a:pt x="494" y="256"/>
                  </a:lnTo>
                  <a:close/>
                  <a:moveTo>
                    <a:pt x="117" y="254"/>
                  </a:moveTo>
                  <a:lnTo>
                    <a:pt x="38" y="335"/>
                  </a:lnTo>
                  <a:lnTo>
                    <a:pt x="36" y="335"/>
                  </a:lnTo>
                  <a:lnTo>
                    <a:pt x="36" y="335"/>
                  </a:lnTo>
                  <a:lnTo>
                    <a:pt x="18" y="354"/>
                  </a:lnTo>
                  <a:lnTo>
                    <a:pt x="22" y="366"/>
                  </a:lnTo>
                  <a:lnTo>
                    <a:pt x="45" y="343"/>
                  </a:lnTo>
                  <a:lnTo>
                    <a:pt x="45" y="343"/>
                  </a:lnTo>
                  <a:lnTo>
                    <a:pt x="121" y="267"/>
                  </a:lnTo>
                  <a:lnTo>
                    <a:pt x="117" y="254"/>
                  </a:lnTo>
                  <a:close/>
                  <a:moveTo>
                    <a:pt x="115" y="235"/>
                  </a:moveTo>
                  <a:lnTo>
                    <a:pt x="26" y="324"/>
                  </a:lnTo>
                  <a:lnTo>
                    <a:pt x="13" y="336"/>
                  </a:lnTo>
                  <a:lnTo>
                    <a:pt x="17" y="349"/>
                  </a:lnTo>
                  <a:lnTo>
                    <a:pt x="34" y="332"/>
                  </a:lnTo>
                  <a:lnTo>
                    <a:pt x="34" y="332"/>
                  </a:lnTo>
                  <a:lnTo>
                    <a:pt x="116" y="248"/>
                  </a:lnTo>
                  <a:lnTo>
                    <a:pt x="115" y="235"/>
                  </a:lnTo>
                  <a:close/>
                  <a:moveTo>
                    <a:pt x="488" y="218"/>
                  </a:moveTo>
                  <a:lnTo>
                    <a:pt x="428" y="278"/>
                  </a:lnTo>
                  <a:lnTo>
                    <a:pt x="428" y="278"/>
                  </a:lnTo>
                  <a:lnTo>
                    <a:pt x="391" y="315"/>
                  </a:lnTo>
                  <a:lnTo>
                    <a:pt x="413" y="335"/>
                  </a:lnTo>
                  <a:lnTo>
                    <a:pt x="412" y="332"/>
                  </a:lnTo>
                  <a:lnTo>
                    <a:pt x="446" y="298"/>
                  </a:lnTo>
                  <a:lnTo>
                    <a:pt x="446" y="298"/>
                  </a:lnTo>
                  <a:lnTo>
                    <a:pt x="446" y="298"/>
                  </a:lnTo>
                  <a:lnTo>
                    <a:pt x="494" y="251"/>
                  </a:lnTo>
                  <a:lnTo>
                    <a:pt x="488" y="218"/>
                  </a:lnTo>
                  <a:close/>
                  <a:moveTo>
                    <a:pt x="114" y="214"/>
                  </a:moveTo>
                  <a:lnTo>
                    <a:pt x="15" y="313"/>
                  </a:lnTo>
                  <a:lnTo>
                    <a:pt x="14" y="313"/>
                  </a:lnTo>
                  <a:lnTo>
                    <a:pt x="14" y="313"/>
                  </a:lnTo>
                  <a:lnTo>
                    <a:pt x="10" y="316"/>
                  </a:lnTo>
                  <a:lnTo>
                    <a:pt x="13" y="331"/>
                  </a:lnTo>
                  <a:lnTo>
                    <a:pt x="22" y="320"/>
                  </a:lnTo>
                  <a:lnTo>
                    <a:pt x="23" y="320"/>
                  </a:lnTo>
                  <a:lnTo>
                    <a:pt x="23" y="320"/>
                  </a:lnTo>
                  <a:lnTo>
                    <a:pt x="23" y="320"/>
                  </a:lnTo>
                  <a:lnTo>
                    <a:pt x="114" y="229"/>
                  </a:lnTo>
                  <a:lnTo>
                    <a:pt x="114" y="214"/>
                  </a:lnTo>
                  <a:close/>
                  <a:moveTo>
                    <a:pt x="481" y="203"/>
                  </a:moveTo>
                  <a:lnTo>
                    <a:pt x="416" y="268"/>
                  </a:lnTo>
                  <a:lnTo>
                    <a:pt x="416" y="268"/>
                  </a:lnTo>
                  <a:lnTo>
                    <a:pt x="378" y="306"/>
                  </a:lnTo>
                  <a:lnTo>
                    <a:pt x="378" y="306"/>
                  </a:lnTo>
                  <a:lnTo>
                    <a:pt x="387" y="313"/>
                  </a:lnTo>
                  <a:lnTo>
                    <a:pt x="424" y="276"/>
                  </a:lnTo>
                  <a:lnTo>
                    <a:pt x="424" y="276"/>
                  </a:lnTo>
                  <a:lnTo>
                    <a:pt x="424" y="276"/>
                  </a:lnTo>
                  <a:lnTo>
                    <a:pt x="485" y="214"/>
                  </a:lnTo>
                  <a:lnTo>
                    <a:pt x="481" y="203"/>
                  </a:lnTo>
                  <a:close/>
                  <a:moveTo>
                    <a:pt x="170" y="195"/>
                  </a:moveTo>
                  <a:lnTo>
                    <a:pt x="167" y="196"/>
                  </a:lnTo>
                  <a:lnTo>
                    <a:pt x="165" y="199"/>
                  </a:lnTo>
                  <a:lnTo>
                    <a:pt x="171" y="222"/>
                  </a:lnTo>
                  <a:lnTo>
                    <a:pt x="179" y="248"/>
                  </a:lnTo>
                  <a:lnTo>
                    <a:pt x="191" y="275"/>
                  </a:lnTo>
                  <a:lnTo>
                    <a:pt x="201" y="290"/>
                  </a:lnTo>
                  <a:lnTo>
                    <a:pt x="216" y="301"/>
                  </a:lnTo>
                  <a:lnTo>
                    <a:pt x="233" y="309"/>
                  </a:lnTo>
                  <a:lnTo>
                    <a:pt x="252" y="311"/>
                  </a:lnTo>
                  <a:lnTo>
                    <a:pt x="271" y="309"/>
                  </a:lnTo>
                  <a:lnTo>
                    <a:pt x="288" y="301"/>
                  </a:lnTo>
                  <a:lnTo>
                    <a:pt x="302" y="290"/>
                  </a:lnTo>
                  <a:lnTo>
                    <a:pt x="313" y="275"/>
                  </a:lnTo>
                  <a:lnTo>
                    <a:pt x="326" y="247"/>
                  </a:lnTo>
                  <a:lnTo>
                    <a:pt x="333" y="221"/>
                  </a:lnTo>
                  <a:lnTo>
                    <a:pt x="339" y="196"/>
                  </a:lnTo>
                  <a:lnTo>
                    <a:pt x="332" y="197"/>
                  </a:lnTo>
                  <a:lnTo>
                    <a:pt x="320" y="204"/>
                  </a:lnTo>
                  <a:lnTo>
                    <a:pt x="302" y="209"/>
                  </a:lnTo>
                  <a:lnTo>
                    <a:pt x="280" y="212"/>
                  </a:lnTo>
                  <a:lnTo>
                    <a:pt x="252" y="213"/>
                  </a:lnTo>
                  <a:lnTo>
                    <a:pt x="225" y="212"/>
                  </a:lnTo>
                  <a:lnTo>
                    <a:pt x="201" y="209"/>
                  </a:lnTo>
                  <a:lnTo>
                    <a:pt x="184" y="204"/>
                  </a:lnTo>
                  <a:lnTo>
                    <a:pt x="172" y="196"/>
                  </a:lnTo>
                  <a:lnTo>
                    <a:pt x="170" y="195"/>
                  </a:lnTo>
                  <a:close/>
                  <a:moveTo>
                    <a:pt x="114" y="191"/>
                  </a:moveTo>
                  <a:lnTo>
                    <a:pt x="9" y="296"/>
                  </a:lnTo>
                  <a:lnTo>
                    <a:pt x="10" y="311"/>
                  </a:lnTo>
                  <a:lnTo>
                    <a:pt x="11" y="310"/>
                  </a:lnTo>
                  <a:lnTo>
                    <a:pt x="114" y="208"/>
                  </a:lnTo>
                  <a:lnTo>
                    <a:pt x="114" y="204"/>
                  </a:lnTo>
                  <a:lnTo>
                    <a:pt x="114" y="191"/>
                  </a:lnTo>
                  <a:close/>
                  <a:moveTo>
                    <a:pt x="349" y="191"/>
                  </a:moveTo>
                  <a:lnTo>
                    <a:pt x="345" y="210"/>
                  </a:lnTo>
                  <a:lnTo>
                    <a:pt x="340" y="231"/>
                  </a:lnTo>
                  <a:lnTo>
                    <a:pt x="343" y="229"/>
                  </a:lnTo>
                  <a:lnTo>
                    <a:pt x="347" y="225"/>
                  </a:lnTo>
                  <a:lnTo>
                    <a:pt x="349" y="221"/>
                  </a:lnTo>
                  <a:lnTo>
                    <a:pt x="352" y="214"/>
                  </a:lnTo>
                  <a:lnTo>
                    <a:pt x="353" y="209"/>
                  </a:lnTo>
                  <a:lnTo>
                    <a:pt x="353" y="203"/>
                  </a:lnTo>
                  <a:lnTo>
                    <a:pt x="353" y="197"/>
                  </a:lnTo>
                  <a:lnTo>
                    <a:pt x="350" y="193"/>
                  </a:lnTo>
                  <a:lnTo>
                    <a:pt x="349" y="191"/>
                  </a:lnTo>
                  <a:close/>
                  <a:moveTo>
                    <a:pt x="154" y="191"/>
                  </a:moveTo>
                  <a:lnTo>
                    <a:pt x="152" y="193"/>
                  </a:lnTo>
                  <a:lnTo>
                    <a:pt x="150" y="197"/>
                  </a:lnTo>
                  <a:lnTo>
                    <a:pt x="150" y="203"/>
                  </a:lnTo>
                  <a:lnTo>
                    <a:pt x="150" y="209"/>
                  </a:lnTo>
                  <a:lnTo>
                    <a:pt x="152" y="214"/>
                  </a:lnTo>
                  <a:lnTo>
                    <a:pt x="154" y="221"/>
                  </a:lnTo>
                  <a:lnTo>
                    <a:pt x="158" y="226"/>
                  </a:lnTo>
                  <a:lnTo>
                    <a:pt x="161" y="230"/>
                  </a:lnTo>
                  <a:lnTo>
                    <a:pt x="165" y="233"/>
                  </a:lnTo>
                  <a:lnTo>
                    <a:pt x="159" y="212"/>
                  </a:lnTo>
                  <a:lnTo>
                    <a:pt x="155" y="193"/>
                  </a:lnTo>
                  <a:lnTo>
                    <a:pt x="155" y="192"/>
                  </a:lnTo>
                  <a:lnTo>
                    <a:pt x="154" y="191"/>
                  </a:lnTo>
                  <a:close/>
                  <a:moveTo>
                    <a:pt x="475" y="187"/>
                  </a:moveTo>
                  <a:lnTo>
                    <a:pt x="405" y="256"/>
                  </a:lnTo>
                  <a:lnTo>
                    <a:pt x="373" y="289"/>
                  </a:lnTo>
                  <a:lnTo>
                    <a:pt x="366" y="298"/>
                  </a:lnTo>
                  <a:lnTo>
                    <a:pt x="365" y="299"/>
                  </a:lnTo>
                  <a:lnTo>
                    <a:pt x="374" y="305"/>
                  </a:lnTo>
                  <a:lnTo>
                    <a:pt x="413" y="265"/>
                  </a:lnTo>
                  <a:lnTo>
                    <a:pt x="413" y="264"/>
                  </a:lnTo>
                  <a:lnTo>
                    <a:pt x="480" y="197"/>
                  </a:lnTo>
                  <a:lnTo>
                    <a:pt x="475" y="187"/>
                  </a:lnTo>
                  <a:close/>
                  <a:moveTo>
                    <a:pt x="341" y="183"/>
                  </a:moveTo>
                  <a:lnTo>
                    <a:pt x="339" y="187"/>
                  </a:lnTo>
                  <a:lnTo>
                    <a:pt x="340" y="187"/>
                  </a:lnTo>
                  <a:lnTo>
                    <a:pt x="340" y="187"/>
                  </a:lnTo>
                  <a:lnTo>
                    <a:pt x="341" y="186"/>
                  </a:lnTo>
                  <a:lnTo>
                    <a:pt x="341" y="186"/>
                  </a:lnTo>
                  <a:lnTo>
                    <a:pt x="341" y="184"/>
                  </a:lnTo>
                  <a:lnTo>
                    <a:pt x="341" y="183"/>
                  </a:lnTo>
                  <a:close/>
                  <a:moveTo>
                    <a:pt x="161" y="182"/>
                  </a:moveTo>
                  <a:lnTo>
                    <a:pt x="162" y="186"/>
                  </a:lnTo>
                  <a:lnTo>
                    <a:pt x="163" y="188"/>
                  </a:lnTo>
                  <a:lnTo>
                    <a:pt x="166" y="186"/>
                  </a:lnTo>
                  <a:lnTo>
                    <a:pt x="163" y="184"/>
                  </a:lnTo>
                  <a:lnTo>
                    <a:pt x="161" y="182"/>
                  </a:lnTo>
                  <a:close/>
                  <a:moveTo>
                    <a:pt x="468" y="171"/>
                  </a:moveTo>
                  <a:lnTo>
                    <a:pt x="394" y="246"/>
                  </a:lnTo>
                  <a:lnTo>
                    <a:pt x="394" y="246"/>
                  </a:lnTo>
                  <a:lnTo>
                    <a:pt x="387" y="252"/>
                  </a:lnTo>
                  <a:lnTo>
                    <a:pt x="379" y="276"/>
                  </a:lnTo>
                  <a:lnTo>
                    <a:pt x="402" y="254"/>
                  </a:lnTo>
                  <a:lnTo>
                    <a:pt x="402" y="254"/>
                  </a:lnTo>
                  <a:lnTo>
                    <a:pt x="402" y="254"/>
                  </a:lnTo>
                  <a:lnTo>
                    <a:pt x="474" y="182"/>
                  </a:lnTo>
                  <a:lnTo>
                    <a:pt x="468" y="171"/>
                  </a:lnTo>
                  <a:close/>
                  <a:moveTo>
                    <a:pt x="117" y="166"/>
                  </a:moveTo>
                  <a:lnTo>
                    <a:pt x="104" y="178"/>
                  </a:lnTo>
                  <a:lnTo>
                    <a:pt x="104" y="179"/>
                  </a:lnTo>
                  <a:lnTo>
                    <a:pt x="9" y="275"/>
                  </a:lnTo>
                  <a:lnTo>
                    <a:pt x="8" y="286"/>
                  </a:lnTo>
                  <a:lnTo>
                    <a:pt x="8" y="290"/>
                  </a:lnTo>
                  <a:lnTo>
                    <a:pt x="112" y="187"/>
                  </a:lnTo>
                  <a:lnTo>
                    <a:pt x="112" y="187"/>
                  </a:lnTo>
                  <a:lnTo>
                    <a:pt x="115" y="184"/>
                  </a:lnTo>
                  <a:lnTo>
                    <a:pt x="116" y="174"/>
                  </a:lnTo>
                  <a:lnTo>
                    <a:pt x="117" y="166"/>
                  </a:lnTo>
                  <a:close/>
                  <a:moveTo>
                    <a:pt x="378" y="163"/>
                  </a:moveTo>
                  <a:lnTo>
                    <a:pt x="370" y="167"/>
                  </a:lnTo>
                  <a:lnTo>
                    <a:pt x="362" y="171"/>
                  </a:lnTo>
                  <a:lnTo>
                    <a:pt x="354" y="175"/>
                  </a:lnTo>
                  <a:lnTo>
                    <a:pt x="352" y="182"/>
                  </a:lnTo>
                  <a:lnTo>
                    <a:pt x="356" y="186"/>
                  </a:lnTo>
                  <a:lnTo>
                    <a:pt x="360" y="189"/>
                  </a:lnTo>
                  <a:lnTo>
                    <a:pt x="361" y="196"/>
                  </a:lnTo>
                  <a:lnTo>
                    <a:pt x="362" y="206"/>
                  </a:lnTo>
                  <a:lnTo>
                    <a:pt x="360" y="217"/>
                  </a:lnTo>
                  <a:lnTo>
                    <a:pt x="354" y="230"/>
                  </a:lnTo>
                  <a:lnTo>
                    <a:pt x="345" y="238"/>
                  </a:lnTo>
                  <a:lnTo>
                    <a:pt x="336" y="242"/>
                  </a:lnTo>
                  <a:lnTo>
                    <a:pt x="330" y="260"/>
                  </a:lnTo>
                  <a:lnTo>
                    <a:pt x="320" y="278"/>
                  </a:lnTo>
                  <a:lnTo>
                    <a:pt x="319" y="284"/>
                  </a:lnTo>
                  <a:lnTo>
                    <a:pt x="339" y="289"/>
                  </a:lnTo>
                  <a:lnTo>
                    <a:pt x="357" y="296"/>
                  </a:lnTo>
                  <a:lnTo>
                    <a:pt x="360" y="293"/>
                  </a:lnTo>
                  <a:lnTo>
                    <a:pt x="370" y="275"/>
                  </a:lnTo>
                  <a:lnTo>
                    <a:pt x="378" y="254"/>
                  </a:lnTo>
                  <a:lnTo>
                    <a:pt x="382" y="233"/>
                  </a:lnTo>
                  <a:lnTo>
                    <a:pt x="383" y="212"/>
                  </a:lnTo>
                  <a:lnTo>
                    <a:pt x="382" y="192"/>
                  </a:lnTo>
                  <a:lnTo>
                    <a:pt x="381" y="176"/>
                  </a:lnTo>
                  <a:lnTo>
                    <a:pt x="378" y="163"/>
                  </a:lnTo>
                  <a:close/>
                  <a:moveTo>
                    <a:pt x="127" y="163"/>
                  </a:moveTo>
                  <a:lnTo>
                    <a:pt x="124" y="176"/>
                  </a:lnTo>
                  <a:lnTo>
                    <a:pt x="123" y="192"/>
                  </a:lnTo>
                  <a:lnTo>
                    <a:pt x="121" y="212"/>
                  </a:lnTo>
                  <a:lnTo>
                    <a:pt x="123" y="233"/>
                  </a:lnTo>
                  <a:lnTo>
                    <a:pt x="127" y="254"/>
                  </a:lnTo>
                  <a:lnTo>
                    <a:pt x="134" y="275"/>
                  </a:lnTo>
                  <a:lnTo>
                    <a:pt x="146" y="293"/>
                  </a:lnTo>
                  <a:lnTo>
                    <a:pt x="148" y="296"/>
                  </a:lnTo>
                  <a:lnTo>
                    <a:pt x="157" y="292"/>
                  </a:lnTo>
                  <a:lnTo>
                    <a:pt x="166" y="288"/>
                  </a:lnTo>
                  <a:lnTo>
                    <a:pt x="166" y="288"/>
                  </a:lnTo>
                  <a:lnTo>
                    <a:pt x="166" y="288"/>
                  </a:lnTo>
                  <a:lnTo>
                    <a:pt x="175" y="285"/>
                  </a:lnTo>
                  <a:lnTo>
                    <a:pt x="186" y="282"/>
                  </a:lnTo>
                  <a:lnTo>
                    <a:pt x="183" y="278"/>
                  </a:lnTo>
                  <a:lnTo>
                    <a:pt x="174" y="260"/>
                  </a:lnTo>
                  <a:lnTo>
                    <a:pt x="167" y="242"/>
                  </a:lnTo>
                  <a:lnTo>
                    <a:pt x="158" y="239"/>
                  </a:lnTo>
                  <a:lnTo>
                    <a:pt x="149" y="230"/>
                  </a:lnTo>
                  <a:lnTo>
                    <a:pt x="144" y="217"/>
                  </a:lnTo>
                  <a:lnTo>
                    <a:pt x="141" y="206"/>
                  </a:lnTo>
                  <a:lnTo>
                    <a:pt x="142" y="196"/>
                  </a:lnTo>
                  <a:lnTo>
                    <a:pt x="144" y="189"/>
                  </a:lnTo>
                  <a:lnTo>
                    <a:pt x="148" y="186"/>
                  </a:lnTo>
                  <a:lnTo>
                    <a:pt x="152" y="182"/>
                  </a:lnTo>
                  <a:lnTo>
                    <a:pt x="149" y="174"/>
                  </a:lnTo>
                  <a:lnTo>
                    <a:pt x="142" y="171"/>
                  </a:lnTo>
                  <a:lnTo>
                    <a:pt x="134" y="167"/>
                  </a:lnTo>
                  <a:lnTo>
                    <a:pt x="127" y="163"/>
                  </a:lnTo>
                  <a:close/>
                  <a:moveTo>
                    <a:pt x="460" y="157"/>
                  </a:moveTo>
                  <a:lnTo>
                    <a:pt x="391" y="226"/>
                  </a:lnTo>
                  <a:lnTo>
                    <a:pt x="390" y="235"/>
                  </a:lnTo>
                  <a:lnTo>
                    <a:pt x="388" y="244"/>
                  </a:lnTo>
                  <a:lnTo>
                    <a:pt x="391" y="242"/>
                  </a:lnTo>
                  <a:lnTo>
                    <a:pt x="391" y="242"/>
                  </a:lnTo>
                  <a:lnTo>
                    <a:pt x="466" y="167"/>
                  </a:lnTo>
                  <a:lnTo>
                    <a:pt x="460" y="157"/>
                  </a:lnTo>
                  <a:close/>
                  <a:moveTo>
                    <a:pt x="451" y="144"/>
                  </a:moveTo>
                  <a:lnTo>
                    <a:pt x="392" y="203"/>
                  </a:lnTo>
                  <a:lnTo>
                    <a:pt x="392" y="204"/>
                  </a:lnTo>
                  <a:lnTo>
                    <a:pt x="391" y="220"/>
                  </a:lnTo>
                  <a:lnTo>
                    <a:pt x="458" y="153"/>
                  </a:lnTo>
                  <a:lnTo>
                    <a:pt x="451" y="144"/>
                  </a:lnTo>
                  <a:close/>
                  <a:moveTo>
                    <a:pt x="441" y="132"/>
                  </a:moveTo>
                  <a:lnTo>
                    <a:pt x="390" y="182"/>
                  </a:lnTo>
                  <a:lnTo>
                    <a:pt x="391" y="189"/>
                  </a:lnTo>
                  <a:lnTo>
                    <a:pt x="391" y="197"/>
                  </a:lnTo>
                  <a:lnTo>
                    <a:pt x="449" y="140"/>
                  </a:lnTo>
                  <a:lnTo>
                    <a:pt x="441" y="132"/>
                  </a:lnTo>
                  <a:close/>
                  <a:moveTo>
                    <a:pt x="430" y="119"/>
                  </a:moveTo>
                  <a:lnTo>
                    <a:pt x="387" y="163"/>
                  </a:lnTo>
                  <a:lnTo>
                    <a:pt x="388" y="169"/>
                  </a:lnTo>
                  <a:lnTo>
                    <a:pt x="390" y="176"/>
                  </a:lnTo>
                  <a:lnTo>
                    <a:pt x="438" y="128"/>
                  </a:lnTo>
                  <a:lnTo>
                    <a:pt x="430" y="119"/>
                  </a:lnTo>
                  <a:close/>
                  <a:moveTo>
                    <a:pt x="142" y="117"/>
                  </a:moveTo>
                  <a:lnTo>
                    <a:pt x="93" y="167"/>
                  </a:lnTo>
                  <a:lnTo>
                    <a:pt x="93" y="169"/>
                  </a:lnTo>
                  <a:lnTo>
                    <a:pt x="11" y="250"/>
                  </a:lnTo>
                  <a:lnTo>
                    <a:pt x="9" y="267"/>
                  </a:lnTo>
                  <a:lnTo>
                    <a:pt x="100" y="176"/>
                  </a:lnTo>
                  <a:lnTo>
                    <a:pt x="119" y="158"/>
                  </a:lnTo>
                  <a:lnTo>
                    <a:pt x="119" y="155"/>
                  </a:lnTo>
                  <a:lnTo>
                    <a:pt x="120" y="153"/>
                  </a:lnTo>
                  <a:lnTo>
                    <a:pt x="123" y="142"/>
                  </a:lnTo>
                  <a:lnTo>
                    <a:pt x="132" y="131"/>
                  </a:lnTo>
                  <a:lnTo>
                    <a:pt x="134" y="127"/>
                  </a:lnTo>
                  <a:lnTo>
                    <a:pt x="137" y="124"/>
                  </a:lnTo>
                  <a:lnTo>
                    <a:pt x="140" y="121"/>
                  </a:lnTo>
                  <a:lnTo>
                    <a:pt x="142" y="120"/>
                  </a:lnTo>
                  <a:lnTo>
                    <a:pt x="142" y="117"/>
                  </a:lnTo>
                  <a:close/>
                  <a:moveTo>
                    <a:pt x="420" y="108"/>
                  </a:moveTo>
                  <a:lnTo>
                    <a:pt x="383" y="145"/>
                  </a:lnTo>
                  <a:lnTo>
                    <a:pt x="385" y="149"/>
                  </a:lnTo>
                  <a:lnTo>
                    <a:pt x="386" y="153"/>
                  </a:lnTo>
                  <a:lnTo>
                    <a:pt x="386" y="155"/>
                  </a:lnTo>
                  <a:lnTo>
                    <a:pt x="386" y="158"/>
                  </a:lnTo>
                  <a:lnTo>
                    <a:pt x="428" y="116"/>
                  </a:lnTo>
                  <a:lnTo>
                    <a:pt x="420" y="108"/>
                  </a:lnTo>
                  <a:close/>
                  <a:moveTo>
                    <a:pt x="408" y="98"/>
                  </a:moveTo>
                  <a:lnTo>
                    <a:pt x="374" y="132"/>
                  </a:lnTo>
                  <a:lnTo>
                    <a:pt x="374" y="131"/>
                  </a:lnTo>
                  <a:lnTo>
                    <a:pt x="378" y="136"/>
                  </a:lnTo>
                  <a:lnTo>
                    <a:pt x="381" y="140"/>
                  </a:lnTo>
                  <a:lnTo>
                    <a:pt x="416" y="106"/>
                  </a:lnTo>
                  <a:lnTo>
                    <a:pt x="408" y="98"/>
                  </a:lnTo>
                  <a:close/>
                  <a:moveTo>
                    <a:pt x="148" y="90"/>
                  </a:moveTo>
                  <a:lnTo>
                    <a:pt x="82" y="155"/>
                  </a:lnTo>
                  <a:lnTo>
                    <a:pt x="82" y="157"/>
                  </a:lnTo>
                  <a:lnTo>
                    <a:pt x="82" y="157"/>
                  </a:lnTo>
                  <a:lnTo>
                    <a:pt x="81" y="157"/>
                  </a:lnTo>
                  <a:lnTo>
                    <a:pt x="18" y="221"/>
                  </a:lnTo>
                  <a:lnTo>
                    <a:pt x="13" y="242"/>
                  </a:lnTo>
                  <a:lnTo>
                    <a:pt x="90" y="165"/>
                  </a:lnTo>
                  <a:lnTo>
                    <a:pt x="90" y="165"/>
                  </a:lnTo>
                  <a:lnTo>
                    <a:pt x="144" y="111"/>
                  </a:lnTo>
                  <a:lnTo>
                    <a:pt x="145" y="100"/>
                  </a:lnTo>
                  <a:lnTo>
                    <a:pt x="148" y="90"/>
                  </a:lnTo>
                  <a:close/>
                  <a:moveTo>
                    <a:pt x="395" y="89"/>
                  </a:moveTo>
                  <a:lnTo>
                    <a:pt x="362" y="120"/>
                  </a:lnTo>
                  <a:lnTo>
                    <a:pt x="365" y="123"/>
                  </a:lnTo>
                  <a:lnTo>
                    <a:pt x="368" y="125"/>
                  </a:lnTo>
                  <a:lnTo>
                    <a:pt x="371" y="128"/>
                  </a:lnTo>
                  <a:lnTo>
                    <a:pt x="404" y="95"/>
                  </a:lnTo>
                  <a:lnTo>
                    <a:pt x="395" y="89"/>
                  </a:lnTo>
                  <a:close/>
                  <a:moveTo>
                    <a:pt x="382" y="80"/>
                  </a:moveTo>
                  <a:lnTo>
                    <a:pt x="360" y="102"/>
                  </a:lnTo>
                  <a:lnTo>
                    <a:pt x="361" y="111"/>
                  </a:lnTo>
                  <a:lnTo>
                    <a:pt x="362" y="120"/>
                  </a:lnTo>
                  <a:lnTo>
                    <a:pt x="362" y="115"/>
                  </a:lnTo>
                  <a:lnTo>
                    <a:pt x="391" y="86"/>
                  </a:lnTo>
                  <a:lnTo>
                    <a:pt x="382" y="80"/>
                  </a:lnTo>
                  <a:close/>
                  <a:moveTo>
                    <a:pt x="368" y="70"/>
                  </a:moveTo>
                  <a:lnTo>
                    <a:pt x="354" y="83"/>
                  </a:lnTo>
                  <a:lnTo>
                    <a:pt x="360" y="99"/>
                  </a:lnTo>
                  <a:lnTo>
                    <a:pt x="358" y="97"/>
                  </a:lnTo>
                  <a:lnTo>
                    <a:pt x="378" y="77"/>
                  </a:lnTo>
                  <a:lnTo>
                    <a:pt x="368" y="70"/>
                  </a:lnTo>
                  <a:close/>
                  <a:moveTo>
                    <a:pt x="138" y="70"/>
                  </a:moveTo>
                  <a:lnTo>
                    <a:pt x="110" y="89"/>
                  </a:lnTo>
                  <a:lnTo>
                    <a:pt x="77" y="116"/>
                  </a:lnTo>
                  <a:lnTo>
                    <a:pt x="51" y="149"/>
                  </a:lnTo>
                  <a:lnTo>
                    <a:pt x="38" y="171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138" y="70"/>
                  </a:lnTo>
                  <a:close/>
                  <a:moveTo>
                    <a:pt x="353" y="64"/>
                  </a:moveTo>
                  <a:lnTo>
                    <a:pt x="349" y="68"/>
                  </a:lnTo>
                  <a:lnTo>
                    <a:pt x="353" y="80"/>
                  </a:lnTo>
                  <a:lnTo>
                    <a:pt x="364" y="69"/>
                  </a:lnTo>
                  <a:lnTo>
                    <a:pt x="354" y="64"/>
                  </a:lnTo>
                  <a:lnTo>
                    <a:pt x="353" y="64"/>
                  </a:lnTo>
                  <a:close/>
                  <a:moveTo>
                    <a:pt x="345" y="60"/>
                  </a:moveTo>
                  <a:lnTo>
                    <a:pt x="347" y="64"/>
                  </a:lnTo>
                  <a:lnTo>
                    <a:pt x="348" y="61"/>
                  </a:lnTo>
                  <a:lnTo>
                    <a:pt x="345" y="60"/>
                  </a:lnTo>
                  <a:close/>
                  <a:moveTo>
                    <a:pt x="159" y="60"/>
                  </a:moveTo>
                  <a:lnTo>
                    <a:pt x="152" y="64"/>
                  </a:lnTo>
                  <a:lnTo>
                    <a:pt x="70" y="145"/>
                  </a:lnTo>
                  <a:lnTo>
                    <a:pt x="70" y="146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19" y="212"/>
                  </a:lnTo>
                  <a:lnTo>
                    <a:pt x="78" y="153"/>
                  </a:lnTo>
                  <a:lnTo>
                    <a:pt x="78" y="153"/>
                  </a:lnTo>
                  <a:lnTo>
                    <a:pt x="78" y="153"/>
                  </a:lnTo>
                  <a:lnTo>
                    <a:pt x="150" y="81"/>
                  </a:lnTo>
                  <a:lnTo>
                    <a:pt x="149" y="86"/>
                  </a:lnTo>
                  <a:lnTo>
                    <a:pt x="159" y="60"/>
                  </a:lnTo>
                  <a:close/>
                  <a:moveTo>
                    <a:pt x="220" y="15"/>
                  </a:moveTo>
                  <a:lnTo>
                    <a:pt x="210" y="21"/>
                  </a:lnTo>
                  <a:lnTo>
                    <a:pt x="201" y="26"/>
                  </a:lnTo>
                  <a:lnTo>
                    <a:pt x="182" y="43"/>
                  </a:lnTo>
                  <a:lnTo>
                    <a:pt x="167" y="65"/>
                  </a:lnTo>
                  <a:lnTo>
                    <a:pt x="157" y="91"/>
                  </a:lnTo>
                  <a:lnTo>
                    <a:pt x="150" y="123"/>
                  </a:lnTo>
                  <a:lnTo>
                    <a:pt x="152" y="124"/>
                  </a:lnTo>
                  <a:lnTo>
                    <a:pt x="153" y="127"/>
                  </a:lnTo>
                  <a:lnTo>
                    <a:pt x="157" y="134"/>
                  </a:lnTo>
                  <a:lnTo>
                    <a:pt x="165" y="142"/>
                  </a:lnTo>
                  <a:lnTo>
                    <a:pt x="178" y="152"/>
                  </a:lnTo>
                  <a:lnTo>
                    <a:pt x="196" y="159"/>
                  </a:lnTo>
                  <a:lnTo>
                    <a:pt x="206" y="162"/>
                  </a:lnTo>
                  <a:lnTo>
                    <a:pt x="205" y="171"/>
                  </a:lnTo>
                  <a:lnTo>
                    <a:pt x="183" y="165"/>
                  </a:lnTo>
                  <a:lnTo>
                    <a:pt x="167" y="155"/>
                  </a:lnTo>
                  <a:lnTo>
                    <a:pt x="155" y="146"/>
                  </a:lnTo>
                  <a:lnTo>
                    <a:pt x="148" y="138"/>
                  </a:lnTo>
                  <a:lnTo>
                    <a:pt x="144" y="131"/>
                  </a:lnTo>
                  <a:lnTo>
                    <a:pt x="136" y="138"/>
                  </a:lnTo>
                  <a:lnTo>
                    <a:pt x="131" y="146"/>
                  </a:lnTo>
                  <a:lnTo>
                    <a:pt x="128" y="153"/>
                  </a:lnTo>
                  <a:lnTo>
                    <a:pt x="129" y="154"/>
                  </a:lnTo>
                  <a:lnTo>
                    <a:pt x="131" y="155"/>
                  </a:lnTo>
                  <a:lnTo>
                    <a:pt x="138" y="159"/>
                  </a:lnTo>
                  <a:lnTo>
                    <a:pt x="146" y="163"/>
                  </a:lnTo>
                  <a:lnTo>
                    <a:pt x="158" y="170"/>
                  </a:lnTo>
                  <a:lnTo>
                    <a:pt x="169" y="176"/>
                  </a:lnTo>
                  <a:lnTo>
                    <a:pt x="175" y="186"/>
                  </a:lnTo>
                  <a:lnTo>
                    <a:pt x="178" y="189"/>
                  </a:lnTo>
                  <a:lnTo>
                    <a:pt x="183" y="193"/>
                  </a:lnTo>
                  <a:lnTo>
                    <a:pt x="193" y="197"/>
                  </a:lnTo>
                  <a:lnTo>
                    <a:pt x="208" y="201"/>
                  </a:lnTo>
                  <a:lnTo>
                    <a:pt x="227" y="203"/>
                  </a:lnTo>
                  <a:lnTo>
                    <a:pt x="252" y="204"/>
                  </a:lnTo>
                  <a:lnTo>
                    <a:pt x="277" y="203"/>
                  </a:lnTo>
                  <a:lnTo>
                    <a:pt x="297" y="201"/>
                  </a:lnTo>
                  <a:lnTo>
                    <a:pt x="311" y="197"/>
                  </a:lnTo>
                  <a:lnTo>
                    <a:pt x="322" y="193"/>
                  </a:lnTo>
                  <a:lnTo>
                    <a:pt x="327" y="189"/>
                  </a:lnTo>
                  <a:lnTo>
                    <a:pt x="330" y="186"/>
                  </a:lnTo>
                  <a:lnTo>
                    <a:pt x="336" y="176"/>
                  </a:lnTo>
                  <a:lnTo>
                    <a:pt x="347" y="170"/>
                  </a:lnTo>
                  <a:lnTo>
                    <a:pt x="358" y="163"/>
                  </a:lnTo>
                  <a:lnTo>
                    <a:pt x="368" y="159"/>
                  </a:lnTo>
                  <a:lnTo>
                    <a:pt x="374" y="155"/>
                  </a:lnTo>
                  <a:lnTo>
                    <a:pt x="377" y="154"/>
                  </a:lnTo>
                  <a:lnTo>
                    <a:pt x="377" y="153"/>
                  </a:lnTo>
                  <a:lnTo>
                    <a:pt x="374" y="146"/>
                  </a:lnTo>
                  <a:lnTo>
                    <a:pt x="368" y="137"/>
                  </a:lnTo>
                  <a:lnTo>
                    <a:pt x="360" y="129"/>
                  </a:lnTo>
                  <a:lnTo>
                    <a:pt x="353" y="138"/>
                  </a:lnTo>
                  <a:lnTo>
                    <a:pt x="341" y="149"/>
                  </a:lnTo>
                  <a:lnTo>
                    <a:pt x="327" y="158"/>
                  </a:lnTo>
                  <a:lnTo>
                    <a:pt x="326" y="153"/>
                  </a:lnTo>
                  <a:lnTo>
                    <a:pt x="323" y="149"/>
                  </a:lnTo>
                  <a:lnTo>
                    <a:pt x="335" y="142"/>
                  </a:lnTo>
                  <a:lnTo>
                    <a:pt x="344" y="134"/>
                  </a:lnTo>
                  <a:lnTo>
                    <a:pt x="350" y="127"/>
                  </a:lnTo>
                  <a:lnTo>
                    <a:pt x="354" y="121"/>
                  </a:lnTo>
                  <a:lnTo>
                    <a:pt x="348" y="91"/>
                  </a:lnTo>
                  <a:lnTo>
                    <a:pt x="337" y="65"/>
                  </a:lnTo>
                  <a:lnTo>
                    <a:pt x="323" y="43"/>
                  </a:lnTo>
                  <a:lnTo>
                    <a:pt x="303" y="26"/>
                  </a:lnTo>
                  <a:lnTo>
                    <a:pt x="297" y="21"/>
                  </a:lnTo>
                  <a:lnTo>
                    <a:pt x="289" y="17"/>
                  </a:lnTo>
                  <a:lnTo>
                    <a:pt x="298" y="28"/>
                  </a:lnTo>
                  <a:lnTo>
                    <a:pt x="306" y="44"/>
                  </a:lnTo>
                  <a:lnTo>
                    <a:pt x="315" y="65"/>
                  </a:lnTo>
                  <a:lnTo>
                    <a:pt x="323" y="90"/>
                  </a:lnTo>
                  <a:lnTo>
                    <a:pt x="330" y="121"/>
                  </a:lnTo>
                  <a:lnTo>
                    <a:pt x="320" y="123"/>
                  </a:lnTo>
                  <a:lnTo>
                    <a:pt x="315" y="93"/>
                  </a:lnTo>
                  <a:lnTo>
                    <a:pt x="307" y="68"/>
                  </a:lnTo>
                  <a:lnTo>
                    <a:pt x="298" y="48"/>
                  </a:lnTo>
                  <a:lnTo>
                    <a:pt x="290" y="34"/>
                  </a:lnTo>
                  <a:lnTo>
                    <a:pt x="282" y="23"/>
                  </a:lnTo>
                  <a:lnTo>
                    <a:pt x="276" y="15"/>
                  </a:lnTo>
                  <a:lnTo>
                    <a:pt x="276" y="91"/>
                  </a:lnTo>
                  <a:lnTo>
                    <a:pt x="272" y="103"/>
                  </a:lnTo>
                  <a:lnTo>
                    <a:pt x="264" y="112"/>
                  </a:lnTo>
                  <a:lnTo>
                    <a:pt x="252" y="115"/>
                  </a:lnTo>
                  <a:lnTo>
                    <a:pt x="241" y="112"/>
                  </a:lnTo>
                  <a:lnTo>
                    <a:pt x="233" y="103"/>
                  </a:lnTo>
                  <a:lnTo>
                    <a:pt x="229" y="91"/>
                  </a:lnTo>
                  <a:lnTo>
                    <a:pt x="229" y="18"/>
                  </a:lnTo>
                  <a:lnTo>
                    <a:pt x="220" y="30"/>
                  </a:lnTo>
                  <a:lnTo>
                    <a:pt x="209" y="45"/>
                  </a:lnTo>
                  <a:lnTo>
                    <a:pt x="200" y="66"/>
                  </a:lnTo>
                  <a:lnTo>
                    <a:pt x="191" y="93"/>
                  </a:lnTo>
                  <a:lnTo>
                    <a:pt x="187" y="123"/>
                  </a:lnTo>
                  <a:lnTo>
                    <a:pt x="179" y="123"/>
                  </a:lnTo>
                  <a:lnTo>
                    <a:pt x="182" y="93"/>
                  </a:lnTo>
                  <a:lnTo>
                    <a:pt x="189" y="68"/>
                  </a:lnTo>
                  <a:lnTo>
                    <a:pt x="199" y="45"/>
                  </a:lnTo>
                  <a:lnTo>
                    <a:pt x="209" y="28"/>
                  </a:lnTo>
                  <a:lnTo>
                    <a:pt x="220" y="15"/>
                  </a:lnTo>
                  <a:close/>
                  <a:moveTo>
                    <a:pt x="252" y="9"/>
                  </a:moveTo>
                  <a:lnTo>
                    <a:pt x="238" y="10"/>
                  </a:lnTo>
                  <a:lnTo>
                    <a:pt x="238" y="91"/>
                  </a:lnTo>
                  <a:lnTo>
                    <a:pt x="239" y="97"/>
                  </a:lnTo>
                  <a:lnTo>
                    <a:pt x="241" y="100"/>
                  </a:lnTo>
                  <a:lnTo>
                    <a:pt x="244" y="103"/>
                  </a:lnTo>
                  <a:lnTo>
                    <a:pt x="248" y="106"/>
                  </a:lnTo>
                  <a:lnTo>
                    <a:pt x="252" y="106"/>
                  </a:lnTo>
                  <a:lnTo>
                    <a:pt x="258" y="106"/>
                  </a:lnTo>
                  <a:lnTo>
                    <a:pt x="260" y="103"/>
                  </a:lnTo>
                  <a:lnTo>
                    <a:pt x="264" y="100"/>
                  </a:lnTo>
                  <a:lnTo>
                    <a:pt x="265" y="97"/>
                  </a:lnTo>
                  <a:lnTo>
                    <a:pt x="267" y="91"/>
                  </a:lnTo>
                  <a:lnTo>
                    <a:pt x="267" y="10"/>
                  </a:lnTo>
                  <a:lnTo>
                    <a:pt x="252" y="9"/>
                  </a:lnTo>
                  <a:close/>
                  <a:moveTo>
                    <a:pt x="252" y="0"/>
                  </a:moveTo>
                  <a:lnTo>
                    <a:pt x="273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93" y="9"/>
                  </a:lnTo>
                  <a:lnTo>
                    <a:pt x="309" y="18"/>
                  </a:lnTo>
                  <a:lnTo>
                    <a:pt x="324" y="32"/>
                  </a:lnTo>
                  <a:lnTo>
                    <a:pt x="337" y="48"/>
                  </a:lnTo>
                  <a:lnTo>
                    <a:pt x="373" y="64"/>
                  </a:lnTo>
                  <a:lnTo>
                    <a:pt x="405" y="85"/>
                  </a:lnTo>
                  <a:lnTo>
                    <a:pt x="434" y="110"/>
                  </a:lnTo>
                  <a:lnTo>
                    <a:pt x="458" y="138"/>
                  </a:lnTo>
                  <a:lnTo>
                    <a:pt x="479" y="171"/>
                  </a:lnTo>
                  <a:lnTo>
                    <a:pt x="493" y="208"/>
                  </a:lnTo>
                  <a:lnTo>
                    <a:pt x="502" y="246"/>
                  </a:lnTo>
                  <a:lnTo>
                    <a:pt x="506" y="286"/>
                  </a:lnTo>
                  <a:lnTo>
                    <a:pt x="502" y="324"/>
                  </a:lnTo>
                  <a:lnTo>
                    <a:pt x="494" y="360"/>
                  </a:lnTo>
                  <a:lnTo>
                    <a:pt x="481" y="394"/>
                  </a:lnTo>
                  <a:lnTo>
                    <a:pt x="464" y="425"/>
                  </a:lnTo>
                  <a:lnTo>
                    <a:pt x="464" y="425"/>
                  </a:lnTo>
                  <a:lnTo>
                    <a:pt x="463" y="426"/>
                  </a:lnTo>
                  <a:lnTo>
                    <a:pt x="437" y="459"/>
                  </a:lnTo>
                  <a:lnTo>
                    <a:pt x="407" y="488"/>
                  </a:lnTo>
                  <a:lnTo>
                    <a:pt x="371" y="510"/>
                  </a:lnTo>
                  <a:lnTo>
                    <a:pt x="333" y="526"/>
                  </a:lnTo>
                  <a:lnTo>
                    <a:pt x="333" y="526"/>
                  </a:lnTo>
                  <a:lnTo>
                    <a:pt x="328" y="529"/>
                  </a:lnTo>
                  <a:lnTo>
                    <a:pt x="327" y="529"/>
                  </a:lnTo>
                  <a:lnTo>
                    <a:pt x="319" y="531"/>
                  </a:lnTo>
                  <a:lnTo>
                    <a:pt x="315" y="531"/>
                  </a:lnTo>
                  <a:lnTo>
                    <a:pt x="313" y="532"/>
                  </a:lnTo>
                  <a:lnTo>
                    <a:pt x="309" y="534"/>
                  </a:lnTo>
                  <a:lnTo>
                    <a:pt x="306" y="534"/>
                  </a:lnTo>
                  <a:lnTo>
                    <a:pt x="301" y="535"/>
                  </a:lnTo>
                  <a:lnTo>
                    <a:pt x="298" y="535"/>
                  </a:lnTo>
                  <a:lnTo>
                    <a:pt x="293" y="536"/>
                  </a:lnTo>
                  <a:lnTo>
                    <a:pt x="292" y="536"/>
                  </a:lnTo>
                  <a:lnTo>
                    <a:pt x="284" y="538"/>
                  </a:lnTo>
                  <a:lnTo>
                    <a:pt x="284" y="538"/>
                  </a:lnTo>
                  <a:lnTo>
                    <a:pt x="277" y="539"/>
                  </a:lnTo>
                  <a:lnTo>
                    <a:pt x="275" y="539"/>
                  </a:lnTo>
                  <a:lnTo>
                    <a:pt x="269" y="539"/>
                  </a:lnTo>
                  <a:lnTo>
                    <a:pt x="267" y="539"/>
                  </a:lnTo>
                  <a:lnTo>
                    <a:pt x="261" y="539"/>
                  </a:lnTo>
                  <a:lnTo>
                    <a:pt x="260" y="539"/>
                  </a:lnTo>
                  <a:lnTo>
                    <a:pt x="252" y="539"/>
                  </a:lnTo>
                  <a:lnTo>
                    <a:pt x="244" y="539"/>
                  </a:lnTo>
                  <a:lnTo>
                    <a:pt x="243" y="539"/>
                  </a:lnTo>
                  <a:lnTo>
                    <a:pt x="238" y="539"/>
                  </a:lnTo>
                  <a:lnTo>
                    <a:pt x="235" y="539"/>
                  </a:lnTo>
                  <a:lnTo>
                    <a:pt x="230" y="539"/>
                  </a:lnTo>
                  <a:lnTo>
                    <a:pt x="227" y="538"/>
                  </a:lnTo>
                  <a:lnTo>
                    <a:pt x="222" y="538"/>
                  </a:lnTo>
                  <a:lnTo>
                    <a:pt x="220" y="538"/>
                  </a:lnTo>
                  <a:lnTo>
                    <a:pt x="213" y="536"/>
                  </a:lnTo>
                  <a:lnTo>
                    <a:pt x="209" y="536"/>
                  </a:lnTo>
                  <a:lnTo>
                    <a:pt x="206" y="535"/>
                  </a:lnTo>
                  <a:lnTo>
                    <a:pt x="203" y="535"/>
                  </a:lnTo>
                  <a:lnTo>
                    <a:pt x="200" y="534"/>
                  </a:lnTo>
                  <a:lnTo>
                    <a:pt x="162" y="523"/>
                  </a:lnTo>
                  <a:lnTo>
                    <a:pt x="127" y="506"/>
                  </a:lnTo>
                  <a:lnTo>
                    <a:pt x="94" y="484"/>
                  </a:lnTo>
                  <a:lnTo>
                    <a:pt x="65" y="457"/>
                  </a:lnTo>
                  <a:lnTo>
                    <a:pt x="40" y="424"/>
                  </a:lnTo>
                  <a:lnTo>
                    <a:pt x="39" y="422"/>
                  </a:lnTo>
                  <a:lnTo>
                    <a:pt x="39" y="422"/>
                  </a:lnTo>
                  <a:lnTo>
                    <a:pt x="22" y="391"/>
                  </a:lnTo>
                  <a:lnTo>
                    <a:pt x="10" y="358"/>
                  </a:lnTo>
                  <a:lnTo>
                    <a:pt x="2" y="323"/>
                  </a:lnTo>
                  <a:lnTo>
                    <a:pt x="0" y="286"/>
                  </a:lnTo>
                  <a:lnTo>
                    <a:pt x="2" y="246"/>
                  </a:lnTo>
                  <a:lnTo>
                    <a:pt x="11" y="208"/>
                  </a:lnTo>
                  <a:lnTo>
                    <a:pt x="27" y="171"/>
                  </a:lnTo>
                  <a:lnTo>
                    <a:pt x="47" y="138"/>
                  </a:lnTo>
                  <a:lnTo>
                    <a:pt x="72" y="110"/>
                  </a:lnTo>
                  <a:lnTo>
                    <a:pt x="99" y="85"/>
                  </a:lnTo>
                  <a:lnTo>
                    <a:pt x="132" y="64"/>
                  </a:lnTo>
                  <a:lnTo>
                    <a:pt x="167" y="48"/>
                  </a:lnTo>
                  <a:lnTo>
                    <a:pt x="180" y="32"/>
                  </a:lnTo>
                  <a:lnTo>
                    <a:pt x="196" y="18"/>
                  </a:lnTo>
                  <a:lnTo>
                    <a:pt x="212" y="9"/>
                  </a:lnTo>
                  <a:lnTo>
                    <a:pt x="229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5E7710F7-71A4-03A2-C3E1-CB1E385C9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4511576"/>
              <a:ext cx="30163" cy="31750"/>
            </a:xfrm>
            <a:custGeom>
              <a:avLst/>
              <a:gdLst>
                <a:gd name="T0" fmla="*/ 9 w 19"/>
                <a:gd name="T1" fmla="*/ 0 h 20"/>
                <a:gd name="T2" fmla="*/ 13 w 19"/>
                <a:gd name="T3" fmla="*/ 1 h 20"/>
                <a:gd name="T4" fmla="*/ 15 w 19"/>
                <a:gd name="T5" fmla="*/ 3 h 20"/>
                <a:gd name="T6" fmla="*/ 18 w 19"/>
                <a:gd name="T7" fmla="*/ 7 h 20"/>
                <a:gd name="T8" fmla="*/ 19 w 19"/>
                <a:gd name="T9" fmla="*/ 10 h 20"/>
                <a:gd name="T10" fmla="*/ 18 w 19"/>
                <a:gd name="T11" fmla="*/ 13 h 20"/>
                <a:gd name="T12" fmla="*/ 15 w 19"/>
                <a:gd name="T13" fmla="*/ 17 h 20"/>
                <a:gd name="T14" fmla="*/ 13 w 19"/>
                <a:gd name="T15" fmla="*/ 18 h 20"/>
                <a:gd name="T16" fmla="*/ 9 w 19"/>
                <a:gd name="T17" fmla="*/ 20 h 20"/>
                <a:gd name="T18" fmla="*/ 5 w 19"/>
                <a:gd name="T19" fmla="*/ 18 h 20"/>
                <a:gd name="T20" fmla="*/ 2 w 19"/>
                <a:gd name="T21" fmla="*/ 17 h 20"/>
                <a:gd name="T22" fmla="*/ 1 w 19"/>
                <a:gd name="T23" fmla="*/ 13 h 20"/>
                <a:gd name="T24" fmla="*/ 0 w 19"/>
                <a:gd name="T25" fmla="*/ 10 h 20"/>
                <a:gd name="T26" fmla="*/ 1 w 19"/>
                <a:gd name="T27" fmla="*/ 7 h 20"/>
                <a:gd name="T28" fmla="*/ 2 w 19"/>
                <a:gd name="T29" fmla="*/ 3 h 20"/>
                <a:gd name="T30" fmla="*/ 5 w 19"/>
                <a:gd name="T31" fmla="*/ 1 h 20"/>
                <a:gd name="T32" fmla="*/ 9 w 19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0">
                  <a:moveTo>
                    <a:pt x="9" y="0"/>
                  </a:moveTo>
                  <a:lnTo>
                    <a:pt x="13" y="1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19" y="10"/>
                  </a:lnTo>
                  <a:lnTo>
                    <a:pt x="18" y="13"/>
                  </a:lnTo>
                  <a:lnTo>
                    <a:pt x="15" y="17"/>
                  </a:lnTo>
                  <a:lnTo>
                    <a:pt x="13" y="18"/>
                  </a:lnTo>
                  <a:lnTo>
                    <a:pt x="9" y="20"/>
                  </a:lnTo>
                  <a:lnTo>
                    <a:pt x="5" y="18"/>
                  </a:lnTo>
                  <a:lnTo>
                    <a:pt x="2" y="17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1" y="7"/>
                  </a:lnTo>
                  <a:lnTo>
                    <a:pt x="2" y="3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97C44A72-85D3-9941-57C6-A6B4C846B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4600476"/>
              <a:ext cx="30163" cy="30163"/>
            </a:xfrm>
            <a:custGeom>
              <a:avLst/>
              <a:gdLst>
                <a:gd name="T0" fmla="*/ 9 w 19"/>
                <a:gd name="T1" fmla="*/ 0 h 19"/>
                <a:gd name="T2" fmla="*/ 13 w 19"/>
                <a:gd name="T3" fmla="*/ 0 h 19"/>
                <a:gd name="T4" fmla="*/ 15 w 19"/>
                <a:gd name="T5" fmla="*/ 3 h 19"/>
                <a:gd name="T6" fmla="*/ 18 w 19"/>
                <a:gd name="T7" fmla="*/ 5 h 19"/>
                <a:gd name="T8" fmla="*/ 19 w 19"/>
                <a:gd name="T9" fmla="*/ 9 h 19"/>
                <a:gd name="T10" fmla="*/ 18 w 19"/>
                <a:gd name="T11" fmla="*/ 13 h 19"/>
                <a:gd name="T12" fmla="*/ 15 w 19"/>
                <a:gd name="T13" fmla="*/ 16 h 19"/>
                <a:gd name="T14" fmla="*/ 13 w 19"/>
                <a:gd name="T15" fmla="*/ 19 h 19"/>
                <a:gd name="T16" fmla="*/ 9 w 19"/>
                <a:gd name="T17" fmla="*/ 19 h 19"/>
                <a:gd name="T18" fmla="*/ 5 w 19"/>
                <a:gd name="T19" fmla="*/ 19 h 19"/>
                <a:gd name="T20" fmla="*/ 2 w 19"/>
                <a:gd name="T21" fmla="*/ 16 h 19"/>
                <a:gd name="T22" fmla="*/ 1 w 19"/>
                <a:gd name="T23" fmla="*/ 13 h 19"/>
                <a:gd name="T24" fmla="*/ 0 w 19"/>
                <a:gd name="T25" fmla="*/ 9 h 19"/>
                <a:gd name="T26" fmla="*/ 1 w 19"/>
                <a:gd name="T27" fmla="*/ 5 h 19"/>
                <a:gd name="T28" fmla="*/ 2 w 19"/>
                <a:gd name="T29" fmla="*/ 3 h 19"/>
                <a:gd name="T30" fmla="*/ 5 w 19"/>
                <a:gd name="T31" fmla="*/ 0 h 19"/>
                <a:gd name="T32" fmla="*/ 9 w 19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lnTo>
                    <a:pt x="13" y="0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8" y="13"/>
                  </a:lnTo>
                  <a:lnTo>
                    <a:pt x="15" y="16"/>
                  </a:lnTo>
                  <a:lnTo>
                    <a:pt x="13" y="19"/>
                  </a:lnTo>
                  <a:lnTo>
                    <a:pt x="9" y="19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1" y="13"/>
                  </a:lnTo>
                  <a:lnTo>
                    <a:pt x="0" y="9"/>
                  </a:lnTo>
                  <a:lnTo>
                    <a:pt x="1" y="5"/>
                  </a:lnTo>
                  <a:lnTo>
                    <a:pt x="2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E2DC7084-7C5A-568D-D722-3FCF76FE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4687789"/>
              <a:ext cx="30163" cy="31750"/>
            </a:xfrm>
            <a:custGeom>
              <a:avLst/>
              <a:gdLst>
                <a:gd name="T0" fmla="*/ 9 w 19"/>
                <a:gd name="T1" fmla="*/ 0 h 20"/>
                <a:gd name="T2" fmla="*/ 13 w 19"/>
                <a:gd name="T3" fmla="*/ 2 h 20"/>
                <a:gd name="T4" fmla="*/ 15 w 19"/>
                <a:gd name="T5" fmla="*/ 3 h 20"/>
                <a:gd name="T6" fmla="*/ 18 w 19"/>
                <a:gd name="T7" fmla="*/ 7 h 20"/>
                <a:gd name="T8" fmla="*/ 19 w 19"/>
                <a:gd name="T9" fmla="*/ 9 h 20"/>
                <a:gd name="T10" fmla="*/ 18 w 19"/>
                <a:gd name="T11" fmla="*/ 13 h 20"/>
                <a:gd name="T12" fmla="*/ 15 w 19"/>
                <a:gd name="T13" fmla="*/ 17 h 20"/>
                <a:gd name="T14" fmla="*/ 13 w 19"/>
                <a:gd name="T15" fmla="*/ 19 h 20"/>
                <a:gd name="T16" fmla="*/ 9 w 19"/>
                <a:gd name="T17" fmla="*/ 20 h 20"/>
                <a:gd name="T18" fmla="*/ 5 w 19"/>
                <a:gd name="T19" fmla="*/ 19 h 20"/>
                <a:gd name="T20" fmla="*/ 2 w 19"/>
                <a:gd name="T21" fmla="*/ 17 h 20"/>
                <a:gd name="T22" fmla="*/ 1 w 19"/>
                <a:gd name="T23" fmla="*/ 13 h 20"/>
                <a:gd name="T24" fmla="*/ 0 w 19"/>
                <a:gd name="T25" fmla="*/ 9 h 20"/>
                <a:gd name="T26" fmla="*/ 1 w 19"/>
                <a:gd name="T27" fmla="*/ 7 h 20"/>
                <a:gd name="T28" fmla="*/ 2 w 19"/>
                <a:gd name="T29" fmla="*/ 3 h 20"/>
                <a:gd name="T30" fmla="*/ 5 w 19"/>
                <a:gd name="T31" fmla="*/ 2 h 20"/>
                <a:gd name="T32" fmla="*/ 9 w 19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0">
                  <a:moveTo>
                    <a:pt x="9" y="0"/>
                  </a:moveTo>
                  <a:lnTo>
                    <a:pt x="13" y="2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19" y="9"/>
                  </a:lnTo>
                  <a:lnTo>
                    <a:pt x="18" y="13"/>
                  </a:lnTo>
                  <a:lnTo>
                    <a:pt x="15" y="17"/>
                  </a:lnTo>
                  <a:lnTo>
                    <a:pt x="13" y="19"/>
                  </a:lnTo>
                  <a:lnTo>
                    <a:pt x="9" y="20"/>
                  </a:lnTo>
                  <a:lnTo>
                    <a:pt x="5" y="19"/>
                  </a:lnTo>
                  <a:lnTo>
                    <a:pt x="2" y="17"/>
                  </a:lnTo>
                  <a:lnTo>
                    <a:pt x="1" y="13"/>
                  </a:lnTo>
                  <a:lnTo>
                    <a:pt x="0" y="9"/>
                  </a:lnTo>
                  <a:lnTo>
                    <a:pt x="1" y="7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CA6A5B40-62F4-1620-6AF0-0D4C7E265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263" y="4511576"/>
              <a:ext cx="31750" cy="31750"/>
            </a:xfrm>
            <a:custGeom>
              <a:avLst/>
              <a:gdLst>
                <a:gd name="T0" fmla="*/ 11 w 20"/>
                <a:gd name="T1" fmla="*/ 0 h 20"/>
                <a:gd name="T2" fmla="*/ 13 w 20"/>
                <a:gd name="T3" fmla="*/ 1 h 20"/>
                <a:gd name="T4" fmla="*/ 17 w 20"/>
                <a:gd name="T5" fmla="*/ 3 h 20"/>
                <a:gd name="T6" fmla="*/ 19 w 20"/>
                <a:gd name="T7" fmla="*/ 7 h 20"/>
                <a:gd name="T8" fmla="*/ 20 w 20"/>
                <a:gd name="T9" fmla="*/ 10 h 20"/>
                <a:gd name="T10" fmla="*/ 19 w 20"/>
                <a:gd name="T11" fmla="*/ 13 h 20"/>
                <a:gd name="T12" fmla="*/ 17 w 20"/>
                <a:gd name="T13" fmla="*/ 17 h 20"/>
                <a:gd name="T14" fmla="*/ 13 w 20"/>
                <a:gd name="T15" fmla="*/ 18 h 20"/>
                <a:gd name="T16" fmla="*/ 11 w 20"/>
                <a:gd name="T17" fmla="*/ 20 h 20"/>
                <a:gd name="T18" fmla="*/ 7 w 20"/>
                <a:gd name="T19" fmla="*/ 18 h 20"/>
                <a:gd name="T20" fmla="*/ 4 w 20"/>
                <a:gd name="T21" fmla="*/ 17 h 20"/>
                <a:gd name="T22" fmla="*/ 2 w 20"/>
                <a:gd name="T23" fmla="*/ 13 h 20"/>
                <a:gd name="T24" fmla="*/ 0 w 20"/>
                <a:gd name="T25" fmla="*/ 10 h 20"/>
                <a:gd name="T26" fmla="*/ 2 w 20"/>
                <a:gd name="T27" fmla="*/ 7 h 20"/>
                <a:gd name="T28" fmla="*/ 4 w 20"/>
                <a:gd name="T29" fmla="*/ 3 h 20"/>
                <a:gd name="T30" fmla="*/ 7 w 20"/>
                <a:gd name="T31" fmla="*/ 1 h 20"/>
                <a:gd name="T32" fmla="*/ 11 w 20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lnTo>
                    <a:pt x="13" y="1"/>
                  </a:lnTo>
                  <a:lnTo>
                    <a:pt x="17" y="3"/>
                  </a:lnTo>
                  <a:lnTo>
                    <a:pt x="19" y="7"/>
                  </a:lnTo>
                  <a:lnTo>
                    <a:pt x="20" y="10"/>
                  </a:lnTo>
                  <a:lnTo>
                    <a:pt x="19" y="13"/>
                  </a:lnTo>
                  <a:lnTo>
                    <a:pt x="17" y="17"/>
                  </a:lnTo>
                  <a:lnTo>
                    <a:pt x="13" y="18"/>
                  </a:lnTo>
                  <a:lnTo>
                    <a:pt x="11" y="20"/>
                  </a:lnTo>
                  <a:lnTo>
                    <a:pt x="7" y="18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90">
              <a:extLst>
                <a:ext uri="{FF2B5EF4-FFF2-40B4-BE49-F238E27FC236}">
                  <a16:creationId xmlns:a16="http://schemas.microsoft.com/office/drawing/2014/main" id="{3D96C74E-8F8B-23B8-1DA1-0CF1BAF32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263" y="4600476"/>
              <a:ext cx="31750" cy="30163"/>
            </a:xfrm>
            <a:custGeom>
              <a:avLst/>
              <a:gdLst>
                <a:gd name="T0" fmla="*/ 11 w 20"/>
                <a:gd name="T1" fmla="*/ 0 h 19"/>
                <a:gd name="T2" fmla="*/ 13 w 20"/>
                <a:gd name="T3" fmla="*/ 0 h 19"/>
                <a:gd name="T4" fmla="*/ 17 w 20"/>
                <a:gd name="T5" fmla="*/ 3 h 19"/>
                <a:gd name="T6" fmla="*/ 19 w 20"/>
                <a:gd name="T7" fmla="*/ 5 h 19"/>
                <a:gd name="T8" fmla="*/ 20 w 20"/>
                <a:gd name="T9" fmla="*/ 9 h 19"/>
                <a:gd name="T10" fmla="*/ 19 w 20"/>
                <a:gd name="T11" fmla="*/ 13 h 19"/>
                <a:gd name="T12" fmla="*/ 17 w 20"/>
                <a:gd name="T13" fmla="*/ 16 h 19"/>
                <a:gd name="T14" fmla="*/ 13 w 20"/>
                <a:gd name="T15" fmla="*/ 19 h 19"/>
                <a:gd name="T16" fmla="*/ 11 w 20"/>
                <a:gd name="T17" fmla="*/ 19 h 19"/>
                <a:gd name="T18" fmla="*/ 7 w 20"/>
                <a:gd name="T19" fmla="*/ 19 h 19"/>
                <a:gd name="T20" fmla="*/ 4 w 20"/>
                <a:gd name="T21" fmla="*/ 16 h 19"/>
                <a:gd name="T22" fmla="*/ 2 w 20"/>
                <a:gd name="T23" fmla="*/ 13 h 19"/>
                <a:gd name="T24" fmla="*/ 0 w 20"/>
                <a:gd name="T25" fmla="*/ 9 h 19"/>
                <a:gd name="T26" fmla="*/ 2 w 20"/>
                <a:gd name="T27" fmla="*/ 5 h 19"/>
                <a:gd name="T28" fmla="*/ 4 w 20"/>
                <a:gd name="T29" fmla="*/ 3 h 19"/>
                <a:gd name="T30" fmla="*/ 7 w 20"/>
                <a:gd name="T31" fmla="*/ 0 h 19"/>
                <a:gd name="T32" fmla="*/ 11 w 20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11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9" y="5"/>
                  </a:lnTo>
                  <a:lnTo>
                    <a:pt x="20" y="9"/>
                  </a:lnTo>
                  <a:lnTo>
                    <a:pt x="19" y="13"/>
                  </a:lnTo>
                  <a:lnTo>
                    <a:pt x="17" y="16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7" y="19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0" y="9"/>
                  </a:lnTo>
                  <a:lnTo>
                    <a:pt x="2" y="5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91">
              <a:extLst>
                <a:ext uri="{FF2B5EF4-FFF2-40B4-BE49-F238E27FC236}">
                  <a16:creationId xmlns:a16="http://schemas.microsoft.com/office/drawing/2014/main" id="{3F8617F6-5E15-EC0B-0379-91B67584C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263" y="4687789"/>
              <a:ext cx="31750" cy="31750"/>
            </a:xfrm>
            <a:custGeom>
              <a:avLst/>
              <a:gdLst>
                <a:gd name="T0" fmla="*/ 11 w 20"/>
                <a:gd name="T1" fmla="*/ 0 h 20"/>
                <a:gd name="T2" fmla="*/ 13 w 20"/>
                <a:gd name="T3" fmla="*/ 2 h 20"/>
                <a:gd name="T4" fmla="*/ 17 w 20"/>
                <a:gd name="T5" fmla="*/ 3 h 20"/>
                <a:gd name="T6" fmla="*/ 19 w 20"/>
                <a:gd name="T7" fmla="*/ 7 h 20"/>
                <a:gd name="T8" fmla="*/ 20 w 20"/>
                <a:gd name="T9" fmla="*/ 9 h 20"/>
                <a:gd name="T10" fmla="*/ 19 w 20"/>
                <a:gd name="T11" fmla="*/ 13 h 20"/>
                <a:gd name="T12" fmla="*/ 17 w 20"/>
                <a:gd name="T13" fmla="*/ 17 h 20"/>
                <a:gd name="T14" fmla="*/ 13 w 20"/>
                <a:gd name="T15" fmla="*/ 19 h 20"/>
                <a:gd name="T16" fmla="*/ 11 w 20"/>
                <a:gd name="T17" fmla="*/ 20 h 20"/>
                <a:gd name="T18" fmla="*/ 7 w 20"/>
                <a:gd name="T19" fmla="*/ 19 h 20"/>
                <a:gd name="T20" fmla="*/ 4 w 20"/>
                <a:gd name="T21" fmla="*/ 17 h 20"/>
                <a:gd name="T22" fmla="*/ 2 w 20"/>
                <a:gd name="T23" fmla="*/ 13 h 20"/>
                <a:gd name="T24" fmla="*/ 0 w 20"/>
                <a:gd name="T25" fmla="*/ 9 h 20"/>
                <a:gd name="T26" fmla="*/ 2 w 20"/>
                <a:gd name="T27" fmla="*/ 7 h 20"/>
                <a:gd name="T28" fmla="*/ 4 w 20"/>
                <a:gd name="T29" fmla="*/ 3 h 20"/>
                <a:gd name="T30" fmla="*/ 7 w 20"/>
                <a:gd name="T31" fmla="*/ 2 h 20"/>
                <a:gd name="T32" fmla="*/ 11 w 20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lnTo>
                    <a:pt x="13" y="2"/>
                  </a:lnTo>
                  <a:lnTo>
                    <a:pt x="17" y="3"/>
                  </a:lnTo>
                  <a:lnTo>
                    <a:pt x="19" y="7"/>
                  </a:lnTo>
                  <a:lnTo>
                    <a:pt x="20" y="9"/>
                  </a:lnTo>
                  <a:lnTo>
                    <a:pt x="19" y="13"/>
                  </a:lnTo>
                  <a:lnTo>
                    <a:pt x="17" y="17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7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92">
              <a:extLst>
                <a:ext uri="{FF2B5EF4-FFF2-40B4-BE49-F238E27FC236}">
                  <a16:creationId xmlns:a16="http://schemas.microsoft.com/office/drawing/2014/main" id="{6529E5EE-1508-7806-0B2F-260184FC5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138" y="4573489"/>
              <a:ext cx="123825" cy="14288"/>
            </a:xfrm>
            <a:prstGeom prst="rect">
              <a:avLst/>
            </a:pr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93">
              <a:extLst>
                <a:ext uri="{FF2B5EF4-FFF2-40B4-BE49-F238E27FC236}">
                  <a16:creationId xmlns:a16="http://schemas.microsoft.com/office/drawing/2014/main" id="{22222D4C-FA76-CFB0-B916-58E98E43F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038" y="4573489"/>
              <a:ext cx="127000" cy="14288"/>
            </a:xfrm>
            <a:prstGeom prst="rect">
              <a:avLst/>
            </a:pr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94">
              <a:extLst>
                <a:ext uri="{FF2B5EF4-FFF2-40B4-BE49-F238E27FC236}">
                  <a16:creationId xmlns:a16="http://schemas.microsoft.com/office/drawing/2014/main" id="{498FECAE-7F11-D7DB-03E7-4792D825A8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2788" y="4136926"/>
              <a:ext cx="103188" cy="101600"/>
            </a:xfrm>
            <a:custGeom>
              <a:avLst/>
              <a:gdLst>
                <a:gd name="T0" fmla="*/ 32 w 65"/>
                <a:gd name="T1" fmla="*/ 8 h 64"/>
                <a:gd name="T2" fmla="*/ 21 w 65"/>
                <a:gd name="T3" fmla="*/ 12 h 64"/>
                <a:gd name="T4" fmla="*/ 13 w 65"/>
                <a:gd name="T5" fmla="*/ 20 h 64"/>
                <a:gd name="T6" fmla="*/ 9 w 65"/>
                <a:gd name="T7" fmla="*/ 32 h 64"/>
                <a:gd name="T8" fmla="*/ 13 w 65"/>
                <a:gd name="T9" fmla="*/ 44 h 64"/>
                <a:gd name="T10" fmla="*/ 21 w 65"/>
                <a:gd name="T11" fmla="*/ 53 h 64"/>
                <a:gd name="T12" fmla="*/ 32 w 65"/>
                <a:gd name="T13" fmla="*/ 55 h 64"/>
                <a:gd name="T14" fmla="*/ 44 w 65"/>
                <a:gd name="T15" fmla="*/ 53 h 64"/>
                <a:gd name="T16" fmla="*/ 52 w 65"/>
                <a:gd name="T17" fmla="*/ 44 h 64"/>
                <a:gd name="T18" fmla="*/ 56 w 65"/>
                <a:gd name="T19" fmla="*/ 32 h 64"/>
                <a:gd name="T20" fmla="*/ 52 w 65"/>
                <a:gd name="T21" fmla="*/ 20 h 64"/>
                <a:gd name="T22" fmla="*/ 44 w 65"/>
                <a:gd name="T23" fmla="*/ 12 h 64"/>
                <a:gd name="T24" fmla="*/ 32 w 65"/>
                <a:gd name="T25" fmla="*/ 8 h 64"/>
                <a:gd name="T26" fmla="*/ 32 w 65"/>
                <a:gd name="T27" fmla="*/ 0 h 64"/>
                <a:gd name="T28" fmla="*/ 45 w 65"/>
                <a:gd name="T29" fmla="*/ 2 h 64"/>
                <a:gd name="T30" fmla="*/ 55 w 65"/>
                <a:gd name="T31" fmla="*/ 9 h 64"/>
                <a:gd name="T32" fmla="*/ 62 w 65"/>
                <a:gd name="T33" fmla="*/ 20 h 64"/>
                <a:gd name="T34" fmla="*/ 65 w 65"/>
                <a:gd name="T35" fmla="*/ 32 h 64"/>
                <a:gd name="T36" fmla="*/ 62 w 65"/>
                <a:gd name="T37" fmla="*/ 45 h 64"/>
                <a:gd name="T38" fmla="*/ 55 w 65"/>
                <a:gd name="T39" fmla="*/ 55 h 64"/>
                <a:gd name="T40" fmla="*/ 45 w 65"/>
                <a:gd name="T41" fmla="*/ 62 h 64"/>
                <a:gd name="T42" fmla="*/ 32 w 65"/>
                <a:gd name="T43" fmla="*/ 64 h 64"/>
                <a:gd name="T44" fmla="*/ 21 w 65"/>
                <a:gd name="T45" fmla="*/ 62 h 64"/>
                <a:gd name="T46" fmla="*/ 10 w 65"/>
                <a:gd name="T47" fmla="*/ 55 h 64"/>
                <a:gd name="T48" fmla="*/ 2 w 65"/>
                <a:gd name="T49" fmla="*/ 45 h 64"/>
                <a:gd name="T50" fmla="*/ 0 w 65"/>
                <a:gd name="T51" fmla="*/ 32 h 64"/>
                <a:gd name="T52" fmla="*/ 2 w 65"/>
                <a:gd name="T53" fmla="*/ 20 h 64"/>
                <a:gd name="T54" fmla="*/ 10 w 65"/>
                <a:gd name="T55" fmla="*/ 9 h 64"/>
                <a:gd name="T56" fmla="*/ 21 w 65"/>
                <a:gd name="T57" fmla="*/ 2 h 64"/>
                <a:gd name="T58" fmla="*/ 32 w 65"/>
                <a:gd name="T5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64">
                  <a:moveTo>
                    <a:pt x="32" y="8"/>
                  </a:moveTo>
                  <a:lnTo>
                    <a:pt x="21" y="12"/>
                  </a:lnTo>
                  <a:lnTo>
                    <a:pt x="13" y="20"/>
                  </a:lnTo>
                  <a:lnTo>
                    <a:pt x="9" y="32"/>
                  </a:lnTo>
                  <a:lnTo>
                    <a:pt x="13" y="44"/>
                  </a:lnTo>
                  <a:lnTo>
                    <a:pt x="21" y="53"/>
                  </a:lnTo>
                  <a:lnTo>
                    <a:pt x="32" y="55"/>
                  </a:lnTo>
                  <a:lnTo>
                    <a:pt x="44" y="53"/>
                  </a:lnTo>
                  <a:lnTo>
                    <a:pt x="52" y="44"/>
                  </a:lnTo>
                  <a:lnTo>
                    <a:pt x="56" y="32"/>
                  </a:lnTo>
                  <a:lnTo>
                    <a:pt x="52" y="20"/>
                  </a:lnTo>
                  <a:lnTo>
                    <a:pt x="44" y="12"/>
                  </a:lnTo>
                  <a:lnTo>
                    <a:pt x="32" y="8"/>
                  </a:lnTo>
                  <a:close/>
                  <a:moveTo>
                    <a:pt x="32" y="0"/>
                  </a:moveTo>
                  <a:lnTo>
                    <a:pt x="45" y="2"/>
                  </a:lnTo>
                  <a:lnTo>
                    <a:pt x="55" y="9"/>
                  </a:lnTo>
                  <a:lnTo>
                    <a:pt x="62" y="20"/>
                  </a:lnTo>
                  <a:lnTo>
                    <a:pt x="65" y="32"/>
                  </a:lnTo>
                  <a:lnTo>
                    <a:pt x="62" y="45"/>
                  </a:lnTo>
                  <a:lnTo>
                    <a:pt x="55" y="55"/>
                  </a:lnTo>
                  <a:lnTo>
                    <a:pt x="45" y="62"/>
                  </a:lnTo>
                  <a:lnTo>
                    <a:pt x="32" y="64"/>
                  </a:lnTo>
                  <a:lnTo>
                    <a:pt x="21" y="62"/>
                  </a:lnTo>
                  <a:lnTo>
                    <a:pt x="10" y="55"/>
                  </a:lnTo>
                  <a:lnTo>
                    <a:pt x="2" y="45"/>
                  </a:lnTo>
                  <a:lnTo>
                    <a:pt x="0" y="32"/>
                  </a:lnTo>
                  <a:lnTo>
                    <a:pt x="2" y="20"/>
                  </a:lnTo>
                  <a:lnTo>
                    <a:pt x="10" y="9"/>
                  </a:lnTo>
                  <a:lnTo>
                    <a:pt x="21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95">
              <a:extLst>
                <a:ext uri="{FF2B5EF4-FFF2-40B4-BE49-F238E27FC236}">
                  <a16:creationId xmlns:a16="http://schemas.microsoft.com/office/drawing/2014/main" id="{F3CDB789-2913-1513-3A13-1C16426D0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925" y="4403626"/>
              <a:ext cx="101600" cy="106363"/>
            </a:xfrm>
            <a:custGeom>
              <a:avLst/>
              <a:gdLst>
                <a:gd name="T0" fmla="*/ 64 w 64"/>
                <a:gd name="T1" fmla="*/ 0 h 67"/>
                <a:gd name="T2" fmla="*/ 64 w 64"/>
                <a:gd name="T3" fmla="*/ 6 h 67"/>
                <a:gd name="T4" fmla="*/ 39 w 64"/>
                <a:gd name="T5" fmla="*/ 30 h 67"/>
                <a:gd name="T6" fmla="*/ 39 w 64"/>
                <a:gd name="T7" fmla="*/ 31 h 67"/>
                <a:gd name="T8" fmla="*/ 38 w 64"/>
                <a:gd name="T9" fmla="*/ 31 h 67"/>
                <a:gd name="T10" fmla="*/ 3 w 64"/>
                <a:gd name="T11" fmla="*/ 67 h 67"/>
                <a:gd name="T12" fmla="*/ 0 w 64"/>
                <a:gd name="T13" fmla="*/ 64 h 67"/>
                <a:gd name="T14" fmla="*/ 35 w 64"/>
                <a:gd name="T15" fmla="*/ 27 h 67"/>
                <a:gd name="T16" fmla="*/ 35 w 64"/>
                <a:gd name="T17" fmla="*/ 27 h 67"/>
                <a:gd name="T18" fmla="*/ 37 w 64"/>
                <a:gd name="T19" fmla="*/ 27 h 67"/>
                <a:gd name="T20" fmla="*/ 64 w 64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7">
                  <a:moveTo>
                    <a:pt x="64" y="0"/>
                  </a:moveTo>
                  <a:lnTo>
                    <a:pt x="64" y="6"/>
                  </a:lnTo>
                  <a:lnTo>
                    <a:pt x="39" y="30"/>
                  </a:lnTo>
                  <a:lnTo>
                    <a:pt x="39" y="31"/>
                  </a:lnTo>
                  <a:lnTo>
                    <a:pt x="38" y="31"/>
                  </a:lnTo>
                  <a:lnTo>
                    <a:pt x="3" y="67"/>
                  </a:lnTo>
                  <a:lnTo>
                    <a:pt x="0" y="64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96">
              <a:extLst>
                <a:ext uri="{FF2B5EF4-FFF2-40B4-BE49-F238E27FC236}">
                  <a16:creationId xmlns:a16="http://schemas.microsoft.com/office/drawing/2014/main" id="{B09FE4E8-A188-5A9C-2357-AD65A2E34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4305201"/>
              <a:ext cx="146050" cy="150813"/>
            </a:xfrm>
            <a:custGeom>
              <a:avLst/>
              <a:gdLst>
                <a:gd name="T0" fmla="*/ 91 w 92"/>
                <a:gd name="T1" fmla="*/ 0 h 95"/>
                <a:gd name="T2" fmla="*/ 92 w 92"/>
                <a:gd name="T3" fmla="*/ 6 h 95"/>
                <a:gd name="T4" fmla="*/ 38 w 92"/>
                <a:gd name="T5" fmla="*/ 59 h 95"/>
                <a:gd name="T6" fmla="*/ 38 w 92"/>
                <a:gd name="T7" fmla="*/ 59 h 95"/>
                <a:gd name="T8" fmla="*/ 38 w 92"/>
                <a:gd name="T9" fmla="*/ 59 h 95"/>
                <a:gd name="T10" fmla="*/ 3 w 92"/>
                <a:gd name="T11" fmla="*/ 95 h 95"/>
                <a:gd name="T12" fmla="*/ 0 w 92"/>
                <a:gd name="T13" fmla="*/ 91 h 95"/>
                <a:gd name="T14" fmla="*/ 36 w 92"/>
                <a:gd name="T15" fmla="*/ 57 h 95"/>
                <a:gd name="T16" fmla="*/ 36 w 92"/>
                <a:gd name="T17" fmla="*/ 55 h 95"/>
                <a:gd name="T18" fmla="*/ 91 w 92"/>
                <a:gd name="T1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95">
                  <a:moveTo>
                    <a:pt x="91" y="0"/>
                  </a:moveTo>
                  <a:lnTo>
                    <a:pt x="92" y="6"/>
                  </a:lnTo>
                  <a:lnTo>
                    <a:pt x="38" y="59"/>
                  </a:lnTo>
                  <a:lnTo>
                    <a:pt x="38" y="59"/>
                  </a:lnTo>
                  <a:lnTo>
                    <a:pt x="38" y="59"/>
                  </a:lnTo>
                  <a:lnTo>
                    <a:pt x="3" y="95"/>
                  </a:lnTo>
                  <a:lnTo>
                    <a:pt x="0" y="91"/>
                  </a:lnTo>
                  <a:lnTo>
                    <a:pt x="36" y="57"/>
                  </a:lnTo>
                  <a:lnTo>
                    <a:pt x="36" y="5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3B9B8C2-E9CF-CDDA-CA46-D0DDF7F6E803}"/>
              </a:ext>
            </a:extLst>
          </p:cNvPr>
          <p:cNvGrpSpPr/>
          <p:nvPr/>
        </p:nvGrpSpPr>
        <p:grpSpPr>
          <a:xfrm>
            <a:off x="8419432" y="1781937"/>
            <a:ext cx="1279426" cy="1281955"/>
            <a:chOff x="1739900" y="1560414"/>
            <a:chExt cx="803275" cy="804863"/>
          </a:xfrm>
        </p:grpSpPr>
        <p:sp>
          <p:nvSpPr>
            <p:cNvPr id="55" name="Freeform 137">
              <a:extLst>
                <a:ext uri="{FF2B5EF4-FFF2-40B4-BE49-F238E27FC236}">
                  <a16:creationId xmlns:a16="http://schemas.microsoft.com/office/drawing/2014/main" id="{8EB36742-AED4-1ECD-7664-EB094D0D84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900" y="1560414"/>
              <a:ext cx="803275" cy="804863"/>
            </a:xfrm>
            <a:custGeom>
              <a:avLst/>
              <a:gdLst>
                <a:gd name="T0" fmla="*/ 264 w 506"/>
                <a:gd name="T1" fmla="*/ 456 h 507"/>
                <a:gd name="T2" fmla="*/ 455 w 506"/>
                <a:gd name="T3" fmla="*/ 384 h 507"/>
                <a:gd name="T4" fmla="*/ 262 w 506"/>
                <a:gd name="T5" fmla="*/ 355 h 507"/>
                <a:gd name="T6" fmla="*/ 245 w 506"/>
                <a:gd name="T7" fmla="*/ 347 h 507"/>
                <a:gd name="T8" fmla="*/ 47 w 506"/>
                <a:gd name="T9" fmla="*/ 340 h 507"/>
                <a:gd name="T10" fmla="*/ 55 w 506"/>
                <a:gd name="T11" fmla="*/ 338 h 507"/>
                <a:gd name="T12" fmla="*/ 69 w 506"/>
                <a:gd name="T13" fmla="*/ 319 h 507"/>
                <a:gd name="T14" fmla="*/ 246 w 506"/>
                <a:gd name="T15" fmla="*/ 339 h 507"/>
                <a:gd name="T16" fmla="*/ 248 w 506"/>
                <a:gd name="T17" fmla="*/ 310 h 507"/>
                <a:gd name="T18" fmla="*/ 457 w 506"/>
                <a:gd name="T19" fmla="*/ 347 h 507"/>
                <a:gd name="T20" fmla="*/ 273 w 506"/>
                <a:gd name="T21" fmla="*/ 314 h 507"/>
                <a:gd name="T22" fmla="*/ 226 w 506"/>
                <a:gd name="T23" fmla="*/ 325 h 507"/>
                <a:gd name="T24" fmla="*/ 87 w 506"/>
                <a:gd name="T25" fmla="*/ 325 h 507"/>
                <a:gd name="T26" fmla="*/ 241 w 506"/>
                <a:gd name="T27" fmla="*/ 466 h 507"/>
                <a:gd name="T28" fmla="*/ 288 w 506"/>
                <a:gd name="T29" fmla="*/ 388 h 507"/>
                <a:gd name="T30" fmla="*/ 392 w 506"/>
                <a:gd name="T31" fmla="*/ 431 h 507"/>
                <a:gd name="T32" fmla="*/ 447 w 506"/>
                <a:gd name="T33" fmla="*/ 347 h 507"/>
                <a:gd name="T34" fmla="*/ 381 w 506"/>
                <a:gd name="T35" fmla="*/ 306 h 507"/>
                <a:gd name="T36" fmla="*/ 485 w 506"/>
                <a:gd name="T37" fmla="*/ 304 h 507"/>
                <a:gd name="T38" fmla="*/ 210 w 506"/>
                <a:gd name="T39" fmla="*/ 276 h 507"/>
                <a:gd name="T40" fmla="*/ 314 w 506"/>
                <a:gd name="T41" fmla="*/ 261 h 507"/>
                <a:gd name="T42" fmla="*/ 497 w 506"/>
                <a:gd name="T43" fmla="*/ 253 h 507"/>
                <a:gd name="T44" fmla="*/ 455 w 506"/>
                <a:gd name="T45" fmla="*/ 272 h 507"/>
                <a:gd name="T46" fmla="*/ 108 w 506"/>
                <a:gd name="T47" fmla="*/ 301 h 507"/>
                <a:gd name="T48" fmla="*/ 60 w 506"/>
                <a:gd name="T49" fmla="*/ 313 h 507"/>
                <a:gd name="T50" fmla="*/ 43 w 506"/>
                <a:gd name="T51" fmla="*/ 306 h 507"/>
                <a:gd name="T52" fmla="*/ 398 w 506"/>
                <a:gd name="T53" fmla="*/ 301 h 507"/>
                <a:gd name="T54" fmla="*/ 39 w 506"/>
                <a:gd name="T55" fmla="*/ 304 h 507"/>
                <a:gd name="T56" fmla="*/ 484 w 506"/>
                <a:gd name="T57" fmla="*/ 177 h 507"/>
                <a:gd name="T58" fmla="*/ 140 w 506"/>
                <a:gd name="T59" fmla="*/ 181 h 507"/>
                <a:gd name="T60" fmla="*/ 419 w 506"/>
                <a:gd name="T61" fmla="*/ 236 h 507"/>
                <a:gd name="T62" fmla="*/ 353 w 506"/>
                <a:gd name="T63" fmla="*/ 165 h 507"/>
                <a:gd name="T64" fmla="*/ 159 w 506"/>
                <a:gd name="T65" fmla="*/ 179 h 507"/>
                <a:gd name="T66" fmla="*/ 408 w 506"/>
                <a:gd name="T67" fmla="*/ 224 h 507"/>
                <a:gd name="T68" fmla="*/ 17 w 506"/>
                <a:gd name="T69" fmla="*/ 280 h 507"/>
                <a:gd name="T70" fmla="*/ 396 w 506"/>
                <a:gd name="T71" fmla="*/ 213 h 507"/>
                <a:gd name="T72" fmla="*/ 141 w 506"/>
                <a:gd name="T73" fmla="*/ 124 h 507"/>
                <a:gd name="T74" fmla="*/ 455 w 506"/>
                <a:gd name="T75" fmla="*/ 117 h 507"/>
                <a:gd name="T76" fmla="*/ 271 w 506"/>
                <a:gd name="T77" fmla="*/ 276 h 507"/>
                <a:gd name="T78" fmla="*/ 199 w 506"/>
                <a:gd name="T79" fmla="*/ 123 h 507"/>
                <a:gd name="T80" fmla="*/ 374 w 506"/>
                <a:gd name="T81" fmla="*/ 191 h 507"/>
                <a:gd name="T82" fmla="*/ 138 w 506"/>
                <a:gd name="T83" fmla="*/ 114 h 507"/>
                <a:gd name="T84" fmla="*/ 436 w 506"/>
                <a:gd name="T85" fmla="*/ 92 h 507"/>
                <a:gd name="T86" fmla="*/ 361 w 506"/>
                <a:gd name="T87" fmla="*/ 131 h 507"/>
                <a:gd name="T88" fmla="*/ 364 w 506"/>
                <a:gd name="T89" fmla="*/ 113 h 507"/>
                <a:gd name="T90" fmla="*/ 360 w 506"/>
                <a:gd name="T91" fmla="*/ 86 h 507"/>
                <a:gd name="T92" fmla="*/ 141 w 506"/>
                <a:gd name="T93" fmla="*/ 90 h 507"/>
                <a:gd name="T94" fmla="*/ 360 w 506"/>
                <a:gd name="T95" fmla="*/ 34 h 507"/>
                <a:gd name="T96" fmla="*/ 44 w 506"/>
                <a:gd name="T97" fmla="*/ 126 h 507"/>
                <a:gd name="T98" fmla="*/ 214 w 506"/>
                <a:gd name="T99" fmla="*/ 29 h 507"/>
                <a:gd name="T100" fmla="*/ 165 w 506"/>
                <a:gd name="T101" fmla="*/ 73 h 507"/>
                <a:gd name="T102" fmla="*/ 183 w 506"/>
                <a:gd name="T103" fmla="*/ 103 h 507"/>
                <a:gd name="T104" fmla="*/ 341 w 506"/>
                <a:gd name="T105" fmla="*/ 153 h 507"/>
                <a:gd name="T106" fmla="*/ 322 w 506"/>
                <a:gd name="T107" fmla="*/ 39 h 507"/>
                <a:gd name="T108" fmla="*/ 25 w 506"/>
                <a:gd name="T109" fmla="*/ 169 h 507"/>
                <a:gd name="T110" fmla="*/ 292 w 506"/>
                <a:gd name="T111" fmla="*/ 12 h 507"/>
                <a:gd name="T112" fmla="*/ 210 w 506"/>
                <a:gd name="T113" fmla="*/ 21 h 507"/>
                <a:gd name="T114" fmla="*/ 238 w 506"/>
                <a:gd name="T115" fmla="*/ 14 h 507"/>
                <a:gd name="T116" fmla="*/ 341 w 506"/>
                <a:gd name="T117" fmla="*/ 16 h 507"/>
                <a:gd name="T118" fmla="*/ 455 w 506"/>
                <a:gd name="T119" fmla="*/ 406 h 507"/>
                <a:gd name="T120" fmla="*/ 252 w 506"/>
                <a:gd name="T121" fmla="*/ 507 h 507"/>
                <a:gd name="T122" fmla="*/ 166 w 506"/>
                <a:gd name="T123" fmla="*/ 491 h 507"/>
                <a:gd name="T124" fmla="*/ 34 w 506"/>
                <a:gd name="T125" fmla="*/ 12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" h="507">
                  <a:moveTo>
                    <a:pt x="260" y="486"/>
                  </a:moveTo>
                  <a:lnTo>
                    <a:pt x="252" y="490"/>
                  </a:lnTo>
                  <a:lnTo>
                    <a:pt x="252" y="498"/>
                  </a:lnTo>
                  <a:lnTo>
                    <a:pt x="259" y="498"/>
                  </a:lnTo>
                  <a:lnTo>
                    <a:pt x="259" y="498"/>
                  </a:lnTo>
                  <a:lnTo>
                    <a:pt x="260" y="492"/>
                  </a:lnTo>
                  <a:lnTo>
                    <a:pt x="260" y="486"/>
                  </a:lnTo>
                  <a:close/>
                  <a:moveTo>
                    <a:pt x="264" y="456"/>
                  </a:moveTo>
                  <a:lnTo>
                    <a:pt x="250" y="465"/>
                  </a:lnTo>
                  <a:lnTo>
                    <a:pt x="251" y="480"/>
                  </a:lnTo>
                  <a:lnTo>
                    <a:pt x="262" y="474"/>
                  </a:lnTo>
                  <a:lnTo>
                    <a:pt x="263" y="466"/>
                  </a:lnTo>
                  <a:lnTo>
                    <a:pt x="264" y="456"/>
                  </a:lnTo>
                  <a:close/>
                  <a:moveTo>
                    <a:pt x="269" y="423"/>
                  </a:moveTo>
                  <a:lnTo>
                    <a:pt x="245" y="439"/>
                  </a:lnTo>
                  <a:lnTo>
                    <a:pt x="248" y="456"/>
                  </a:lnTo>
                  <a:lnTo>
                    <a:pt x="265" y="445"/>
                  </a:lnTo>
                  <a:lnTo>
                    <a:pt x="269" y="423"/>
                  </a:lnTo>
                  <a:close/>
                  <a:moveTo>
                    <a:pt x="276" y="393"/>
                  </a:moveTo>
                  <a:lnTo>
                    <a:pt x="238" y="415"/>
                  </a:lnTo>
                  <a:lnTo>
                    <a:pt x="242" y="429"/>
                  </a:lnTo>
                  <a:lnTo>
                    <a:pt x="272" y="411"/>
                  </a:lnTo>
                  <a:lnTo>
                    <a:pt x="276" y="395"/>
                  </a:lnTo>
                  <a:lnTo>
                    <a:pt x="276" y="393"/>
                  </a:lnTo>
                  <a:close/>
                  <a:moveTo>
                    <a:pt x="466" y="374"/>
                  </a:moveTo>
                  <a:lnTo>
                    <a:pt x="455" y="384"/>
                  </a:lnTo>
                  <a:lnTo>
                    <a:pt x="455" y="389"/>
                  </a:lnTo>
                  <a:lnTo>
                    <a:pt x="466" y="374"/>
                  </a:lnTo>
                  <a:close/>
                  <a:moveTo>
                    <a:pt x="268" y="373"/>
                  </a:moveTo>
                  <a:lnTo>
                    <a:pt x="230" y="395"/>
                  </a:lnTo>
                  <a:lnTo>
                    <a:pt x="234" y="406"/>
                  </a:lnTo>
                  <a:lnTo>
                    <a:pt x="272" y="385"/>
                  </a:lnTo>
                  <a:lnTo>
                    <a:pt x="268" y="373"/>
                  </a:lnTo>
                  <a:close/>
                  <a:moveTo>
                    <a:pt x="47" y="368"/>
                  </a:moveTo>
                  <a:lnTo>
                    <a:pt x="42" y="374"/>
                  </a:lnTo>
                  <a:lnTo>
                    <a:pt x="47" y="385"/>
                  </a:lnTo>
                  <a:lnTo>
                    <a:pt x="47" y="384"/>
                  </a:lnTo>
                  <a:lnTo>
                    <a:pt x="47" y="368"/>
                  </a:lnTo>
                  <a:close/>
                  <a:moveTo>
                    <a:pt x="262" y="355"/>
                  </a:moveTo>
                  <a:lnTo>
                    <a:pt x="234" y="368"/>
                  </a:lnTo>
                  <a:lnTo>
                    <a:pt x="227" y="386"/>
                  </a:lnTo>
                  <a:lnTo>
                    <a:pt x="265" y="364"/>
                  </a:lnTo>
                  <a:lnTo>
                    <a:pt x="262" y="355"/>
                  </a:lnTo>
                  <a:close/>
                  <a:moveTo>
                    <a:pt x="47" y="347"/>
                  </a:moveTo>
                  <a:lnTo>
                    <a:pt x="32" y="360"/>
                  </a:lnTo>
                  <a:lnTo>
                    <a:pt x="39" y="371"/>
                  </a:lnTo>
                  <a:lnTo>
                    <a:pt x="47" y="363"/>
                  </a:lnTo>
                  <a:lnTo>
                    <a:pt x="47" y="347"/>
                  </a:lnTo>
                  <a:close/>
                  <a:moveTo>
                    <a:pt x="258" y="344"/>
                  </a:moveTo>
                  <a:lnTo>
                    <a:pt x="254" y="347"/>
                  </a:lnTo>
                  <a:lnTo>
                    <a:pt x="248" y="348"/>
                  </a:lnTo>
                  <a:lnTo>
                    <a:pt x="245" y="347"/>
                  </a:lnTo>
                  <a:lnTo>
                    <a:pt x="241" y="346"/>
                  </a:lnTo>
                  <a:lnTo>
                    <a:pt x="238" y="356"/>
                  </a:lnTo>
                  <a:lnTo>
                    <a:pt x="258" y="346"/>
                  </a:lnTo>
                  <a:lnTo>
                    <a:pt x="258" y="344"/>
                  </a:lnTo>
                  <a:close/>
                  <a:moveTo>
                    <a:pt x="484" y="334"/>
                  </a:moveTo>
                  <a:lnTo>
                    <a:pt x="457" y="361"/>
                  </a:lnTo>
                  <a:lnTo>
                    <a:pt x="457" y="377"/>
                  </a:lnTo>
                  <a:lnTo>
                    <a:pt x="472" y="361"/>
                  </a:lnTo>
                  <a:lnTo>
                    <a:pt x="484" y="334"/>
                  </a:lnTo>
                  <a:close/>
                  <a:moveTo>
                    <a:pt x="51" y="321"/>
                  </a:moveTo>
                  <a:lnTo>
                    <a:pt x="26" y="346"/>
                  </a:lnTo>
                  <a:lnTo>
                    <a:pt x="31" y="356"/>
                  </a:lnTo>
                  <a:lnTo>
                    <a:pt x="47" y="340"/>
                  </a:lnTo>
                  <a:lnTo>
                    <a:pt x="46" y="338"/>
                  </a:lnTo>
                  <a:lnTo>
                    <a:pt x="46" y="335"/>
                  </a:lnTo>
                  <a:lnTo>
                    <a:pt x="47" y="330"/>
                  </a:lnTo>
                  <a:lnTo>
                    <a:pt x="48" y="325"/>
                  </a:lnTo>
                  <a:lnTo>
                    <a:pt x="51" y="321"/>
                  </a:lnTo>
                  <a:close/>
                  <a:moveTo>
                    <a:pt x="69" y="319"/>
                  </a:moveTo>
                  <a:lnTo>
                    <a:pt x="65" y="321"/>
                  </a:lnTo>
                  <a:lnTo>
                    <a:pt x="63" y="322"/>
                  </a:lnTo>
                  <a:lnTo>
                    <a:pt x="60" y="323"/>
                  </a:lnTo>
                  <a:lnTo>
                    <a:pt x="57" y="326"/>
                  </a:lnTo>
                  <a:lnTo>
                    <a:pt x="56" y="330"/>
                  </a:lnTo>
                  <a:lnTo>
                    <a:pt x="55" y="335"/>
                  </a:lnTo>
                  <a:lnTo>
                    <a:pt x="55" y="338"/>
                  </a:lnTo>
                  <a:lnTo>
                    <a:pt x="55" y="342"/>
                  </a:lnTo>
                  <a:lnTo>
                    <a:pt x="56" y="347"/>
                  </a:lnTo>
                  <a:lnTo>
                    <a:pt x="56" y="369"/>
                  </a:lnTo>
                  <a:lnTo>
                    <a:pt x="56" y="399"/>
                  </a:lnTo>
                  <a:lnTo>
                    <a:pt x="73" y="420"/>
                  </a:lnTo>
                  <a:lnTo>
                    <a:pt x="93" y="439"/>
                  </a:lnTo>
                  <a:lnTo>
                    <a:pt x="97" y="388"/>
                  </a:lnTo>
                  <a:lnTo>
                    <a:pt x="95" y="367"/>
                  </a:lnTo>
                  <a:lnTo>
                    <a:pt x="91" y="351"/>
                  </a:lnTo>
                  <a:lnTo>
                    <a:pt x="86" y="338"/>
                  </a:lnTo>
                  <a:lnTo>
                    <a:pt x="80" y="329"/>
                  </a:lnTo>
                  <a:lnTo>
                    <a:pt x="73" y="323"/>
                  </a:lnTo>
                  <a:lnTo>
                    <a:pt x="69" y="319"/>
                  </a:lnTo>
                  <a:close/>
                  <a:moveTo>
                    <a:pt x="53" y="317"/>
                  </a:moveTo>
                  <a:lnTo>
                    <a:pt x="53" y="317"/>
                  </a:lnTo>
                  <a:lnTo>
                    <a:pt x="53" y="317"/>
                  </a:lnTo>
                  <a:lnTo>
                    <a:pt x="53" y="317"/>
                  </a:lnTo>
                  <a:close/>
                  <a:moveTo>
                    <a:pt x="239" y="310"/>
                  </a:moveTo>
                  <a:lnTo>
                    <a:pt x="237" y="310"/>
                  </a:lnTo>
                  <a:lnTo>
                    <a:pt x="235" y="312"/>
                  </a:lnTo>
                  <a:lnTo>
                    <a:pt x="233" y="313"/>
                  </a:lnTo>
                  <a:lnTo>
                    <a:pt x="233" y="317"/>
                  </a:lnTo>
                  <a:lnTo>
                    <a:pt x="233" y="319"/>
                  </a:lnTo>
                  <a:lnTo>
                    <a:pt x="242" y="335"/>
                  </a:lnTo>
                  <a:lnTo>
                    <a:pt x="245" y="338"/>
                  </a:lnTo>
                  <a:lnTo>
                    <a:pt x="246" y="339"/>
                  </a:lnTo>
                  <a:lnTo>
                    <a:pt x="248" y="339"/>
                  </a:lnTo>
                  <a:lnTo>
                    <a:pt x="251" y="339"/>
                  </a:lnTo>
                  <a:lnTo>
                    <a:pt x="252" y="338"/>
                  </a:lnTo>
                  <a:lnTo>
                    <a:pt x="254" y="335"/>
                  </a:lnTo>
                  <a:lnTo>
                    <a:pt x="263" y="319"/>
                  </a:lnTo>
                  <a:lnTo>
                    <a:pt x="264" y="317"/>
                  </a:lnTo>
                  <a:lnTo>
                    <a:pt x="263" y="313"/>
                  </a:lnTo>
                  <a:lnTo>
                    <a:pt x="262" y="312"/>
                  </a:lnTo>
                  <a:lnTo>
                    <a:pt x="260" y="310"/>
                  </a:lnTo>
                  <a:lnTo>
                    <a:pt x="258" y="310"/>
                  </a:lnTo>
                  <a:lnTo>
                    <a:pt x="248" y="310"/>
                  </a:lnTo>
                  <a:lnTo>
                    <a:pt x="248" y="310"/>
                  </a:lnTo>
                  <a:lnTo>
                    <a:pt x="248" y="310"/>
                  </a:lnTo>
                  <a:lnTo>
                    <a:pt x="239" y="310"/>
                  </a:lnTo>
                  <a:close/>
                  <a:moveTo>
                    <a:pt x="416" y="306"/>
                  </a:moveTo>
                  <a:lnTo>
                    <a:pt x="416" y="306"/>
                  </a:lnTo>
                  <a:lnTo>
                    <a:pt x="416" y="306"/>
                  </a:lnTo>
                  <a:lnTo>
                    <a:pt x="416" y="306"/>
                  </a:lnTo>
                  <a:close/>
                  <a:moveTo>
                    <a:pt x="492" y="302"/>
                  </a:moveTo>
                  <a:lnTo>
                    <a:pt x="489" y="305"/>
                  </a:lnTo>
                  <a:lnTo>
                    <a:pt x="489" y="306"/>
                  </a:lnTo>
                  <a:lnTo>
                    <a:pt x="488" y="306"/>
                  </a:lnTo>
                  <a:lnTo>
                    <a:pt x="457" y="338"/>
                  </a:lnTo>
                  <a:lnTo>
                    <a:pt x="457" y="338"/>
                  </a:lnTo>
                  <a:lnTo>
                    <a:pt x="457" y="342"/>
                  </a:lnTo>
                  <a:lnTo>
                    <a:pt x="457" y="347"/>
                  </a:lnTo>
                  <a:lnTo>
                    <a:pt x="457" y="354"/>
                  </a:lnTo>
                  <a:lnTo>
                    <a:pt x="457" y="355"/>
                  </a:lnTo>
                  <a:lnTo>
                    <a:pt x="485" y="325"/>
                  </a:lnTo>
                  <a:lnTo>
                    <a:pt x="492" y="302"/>
                  </a:lnTo>
                  <a:close/>
                  <a:moveTo>
                    <a:pt x="402" y="302"/>
                  </a:moveTo>
                  <a:lnTo>
                    <a:pt x="402" y="302"/>
                  </a:lnTo>
                  <a:lnTo>
                    <a:pt x="402" y="302"/>
                  </a:lnTo>
                  <a:lnTo>
                    <a:pt x="402" y="302"/>
                  </a:lnTo>
                  <a:close/>
                  <a:moveTo>
                    <a:pt x="276" y="300"/>
                  </a:moveTo>
                  <a:lnTo>
                    <a:pt x="267" y="304"/>
                  </a:lnTo>
                  <a:lnTo>
                    <a:pt x="269" y="306"/>
                  </a:lnTo>
                  <a:lnTo>
                    <a:pt x="271" y="309"/>
                  </a:lnTo>
                  <a:lnTo>
                    <a:pt x="273" y="314"/>
                  </a:lnTo>
                  <a:lnTo>
                    <a:pt x="273" y="319"/>
                  </a:lnTo>
                  <a:lnTo>
                    <a:pt x="271" y="325"/>
                  </a:lnTo>
                  <a:lnTo>
                    <a:pt x="264" y="336"/>
                  </a:lnTo>
                  <a:lnTo>
                    <a:pt x="280" y="381"/>
                  </a:lnTo>
                  <a:lnTo>
                    <a:pt x="292" y="350"/>
                  </a:lnTo>
                  <a:lnTo>
                    <a:pt x="303" y="323"/>
                  </a:lnTo>
                  <a:lnTo>
                    <a:pt x="276" y="300"/>
                  </a:lnTo>
                  <a:close/>
                  <a:moveTo>
                    <a:pt x="220" y="300"/>
                  </a:moveTo>
                  <a:lnTo>
                    <a:pt x="193" y="322"/>
                  </a:lnTo>
                  <a:lnTo>
                    <a:pt x="210" y="352"/>
                  </a:lnTo>
                  <a:lnTo>
                    <a:pt x="222" y="376"/>
                  </a:lnTo>
                  <a:lnTo>
                    <a:pt x="234" y="338"/>
                  </a:lnTo>
                  <a:lnTo>
                    <a:pt x="226" y="325"/>
                  </a:lnTo>
                  <a:lnTo>
                    <a:pt x="224" y="319"/>
                  </a:lnTo>
                  <a:lnTo>
                    <a:pt x="224" y="314"/>
                  </a:lnTo>
                  <a:lnTo>
                    <a:pt x="226" y="309"/>
                  </a:lnTo>
                  <a:lnTo>
                    <a:pt x="227" y="306"/>
                  </a:lnTo>
                  <a:lnTo>
                    <a:pt x="230" y="304"/>
                  </a:lnTo>
                  <a:lnTo>
                    <a:pt x="220" y="300"/>
                  </a:lnTo>
                  <a:close/>
                  <a:moveTo>
                    <a:pt x="163" y="293"/>
                  </a:moveTo>
                  <a:lnTo>
                    <a:pt x="150" y="297"/>
                  </a:lnTo>
                  <a:lnTo>
                    <a:pt x="133" y="302"/>
                  </a:lnTo>
                  <a:lnTo>
                    <a:pt x="115" y="308"/>
                  </a:lnTo>
                  <a:lnTo>
                    <a:pt x="97" y="314"/>
                  </a:lnTo>
                  <a:lnTo>
                    <a:pt x="81" y="318"/>
                  </a:lnTo>
                  <a:lnTo>
                    <a:pt x="87" y="325"/>
                  </a:lnTo>
                  <a:lnTo>
                    <a:pt x="95" y="335"/>
                  </a:lnTo>
                  <a:lnTo>
                    <a:pt x="101" y="350"/>
                  </a:lnTo>
                  <a:lnTo>
                    <a:pt x="104" y="367"/>
                  </a:lnTo>
                  <a:lnTo>
                    <a:pt x="106" y="389"/>
                  </a:lnTo>
                  <a:lnTo>
                    <a:pt x="103" y="418"/>
                  </a:lnTo>
                  <a:lnTo>
                    <a:pt x="102" y="445"/>
                  </a:lnTo>
                  <a:lnTo>
                    <a:pt x="132" y="466"/>
                  </a:lnTo>
                  <a:lnTo>
                    <a:pt x="166" y="482"/>
                  </a:lnTo>
                  <a:lnTo>
                    <a:pt x="201" y="492"/>
                  </a:lnTo>
                  <a:lnTo>
                    <a:pt x="238" y="498"/>
                  </a:lnTo>
                  <a:lnTo>
                    <a:pt x="238" y="498"/>
                  </a:lnTo>
                  <a:lnTo>
                    <a:pt x="243" y="498"/>
                  </a:lnTo>
                  <a:lnTo>
                    <a:pt x="241" y="466"/>
                  </a:lnTo>
                  <a:lnTo>
                    <a:pt x="234" y="435"/>
                  </a:lnTo>
                  <a:lnTo>
                    <a:pt x="225" y="406"/>
                  </a:lnTo>
                  <a:lnTo>
                    <a:pt x="213" y="378"/>
                  </a:lnTo>
                  <a:lnTo>
                    <a:pt x="201" y="354"/>
                  </a:lnTo>
                  <a:lnTo>
                    <a:pt x="190" y="331"/>
                  </a:lnTo>
                  <a:lnTo>
                    <a:pt x="178" y="314"/>
                  </a:lnTo>
                  <a:lnTo>
                    <a:pt x="169" y="301"/>
                  </a:lnTo>
                  <a:lnTo>
                    <a:pt x="163" y="293"/>
                  </a:lnTo>
                  <a:close/>
                  <a:moveTo>
                    <a:pt x="339" y="292"/>
                  </a:moveTo>
                  <a:lnTo>
                    <a:pt x="323" y="310"/>
                  </a:lnTo>
                  <a:lnTo>
                    <a:pt x="309" y="333"/>
                  </a:lnTo>
                  <a:lnTo>
                    <a:pt x="297" y="359"/>
                  </a:lnTo>
                  <a:lnTo>
                    <a:pt x="288" y="388"/>
                  </a:lnTo>
                  <a:lnTo>
                    <a:pt x="281" y="415"/>
                  </a:lnTo>
                  <a:lnTo>
                    <a:pt x="276" y="443"/>
                  </a:lnTo>
                  <a:lnTo>
                    <a:pt x="272" y="466"/>
                  </a:lnTo>
                  <a:lnTo>
                    <a:pt x="269" y="484"/>
                  </a:lnTo>
                  <a:lnTo>
                    <a:pt x="268" y="498"/>
                  </a:lnTo>
                  <a:lnTo>
                    <a:pt x="269" y="498"/>
                  </a:lnTo>
                  <a:lnTo>
                    <a:pt x="272" y="498"/>
                  </a:lnTo>
                  <a:lnTo>
                    <a:pt x="277" y="496"/>
                  </a:lnTo>
                  <a:lnTo>
                    <a:pt x="277" y="496"/>
                  </a:lnTo>
                  <a:lnTo>
                    <a:pt x="319" y="490"/>
                  </a:lnTo>
                  <a:lnTo>
                    <a:pt x="357" y="475"/>
                  </a:lnTo>
                  <a:lnTo>
                    <a:pt x="391" y="454"/>
                  </a:lnTo>
                  <a:lnTo>
                    <a:pt x="392" y="431"/>
                  </a:lnTo>
                  <a:lnTo>
                    <a:pt x="395" y="405"/>
                  </a:lnTo>
                  <a:lnTo>
                    <a:pt x="400" y="380"/>
                  </a:lnTo>
                  <a:lnTo>
                    <a:pt x="408" y="359"/>
                  </a:lnTo>
                  <a:lnTo>
                    <a:pt x="416" y="363"/>
                  </a:lnTo>
                  <a:lnTo>
                    <a:pt x="408" y="382"/>
                  </a:lnTo>
                  <a:lnTo>
                    <a:pt x="404" y="403"/>
                  </a:lnTo>
                  <a:lnTo>
                    <a:pt x="402" y="426"/>
                  </a:lnTo>
                  <a:lnTo>
                    <a:pt x="400" y="448"/>
                  </a:lnTo>
                  <a:lnTo>
                    <a:pt x="425" y="427"/>
                  </a:lnTo>
                  <a:lnTo>
                    <a:pt x="447" y="402"/>
                  </a:lnTo>
                  <a:lnTo>
                    <a:pt x="447" y="381"/>
                  </a:lnTo>
                  <a:lnTo>
                    <a:pt x="447" y="361"/>
                  </a:lnTo>
                  <a:lnTo>
                    <a:pt x="447" y="347"/>
                  </a:lnTo>
                  <a:lnTo>
                    <a:pt x="447" y="342"/>
                  </a:lnTo>
                  <a:lnTo>
                    <a:pt x="449" y="338"/>
                  </a:lnTo>
                  <a:lnTo>
                    <a:pt x="449" y="335"/>
                  </a:lnTo>
                  <a:lnTo>
                    <a:pt x="447" y="330"/>
                  </a:lnTo>
                  <a:lnTo>
                    <a:pt x="446" y="326"/>
                  </a:lnTo>
                  <a:lnTo>
                    <a:pt x="443" y="323"/>
                  </a:lnTo>
                  <a:lnTo>
                    <a:pt x="440" y="321"/>
                  </a:lnTo>
                  <a:lnTo>
                    <a:pt x="437" y="321"/>
                  </a:lnTo>
                  <a:lnTo>
                    <a:pt x="433" y="319"/>
                  </a:lnTo>
                  <a:lnTo>
                    <a:pt x="426" y="318"/>
                  </a:lnTo>
                  <a:lnTo>
                    <a:pt x="413" y="316"/>
                  </a:lnTo>
                  <a:lnTo>
                    <a:pt x="398" y="312"/>
                  </a:lnTo>
                  <a:lnTo>
                    <a:pt x="381" y="306"/>
                  </a:lnTo>
                  <a:lnTo>
                    <a:pt x="365" y="301"/>
                  </a:lnTo>
                  <a:lnTo>
                    <a:pt x="349" y="296"/>
                  </a:lnTo>
                  <a:lnTo>
                    <a:pt x="339" y="292"/>
                  </a:lnTo>
                  <a:close/>
                  <a:moveTo>
                    <a:pt x="496" y="276"/>
                  </a:moveTo>
                  <a:lnTo>
                    <a:pt x="478" y="295"/>
                  </a:lnTo>
                  <a:lnTo>
                    <a:pt x="478" y="295"/>
                  </a:lnTo>
                  <a:lnTo>
                    <a:pt x="478" y="295"/>
                  </a:lnTo>
                  <a:lnTo>
                    <a:pt x="453" y="319"/>
                  </a:lnTo>
                  <a:lnTo>
                    <a:pt x="453" y="319"/>
                  </a:lnTo>
                  <a:lnTo>
                    <a:pt x="454" y="323"/>
                  </a:lnTo>
                  <a:lnTo>
                    <a:pt x="457" y="327"/>
                  </a:lnTo>
                  <a:lnTo>
                    <a:pt x="457" y="331"/>
                  </a:lnTo>
                  <a:lnTo>
                    <a:pt x="485" y="304"/>
                  </a:lnTo>
                  <a:lnTo>
                    <a:pt x="485" y="302"/>
                  </a:lnTo>
                  <a:lnTo>
                    <a:pt x="487" y="302"/>
                  </a:lnTo>
                  <a:lnTo>
                    <a:pt x="493" y="295"/>
                  </a:lnTo>
                  <a:lnTo>
                    <a:pt x="496" y="276"/>
                  </a:lnTo>
                  <a:close/>
                  <a:moveTo>
                    <a:pt x="210" y="276"/>
                  </a:moveTo>
                  <a:lnTo>
                    <a:pt x="222" y="291"/>
                  </a:lnTo>
                  <a:lnTo>
                    <a:pt x="248" y="301"/>
                  </a:lnTo>
                  <a:lnTo>
                    <a:pt x="275" y="291"/>
                  </a:lnTo>
                  <a:lnTo>
                    <a:pt x="284" y="280"/>
                  </a:lnTo>
                  <a:lnTo>
                    <a:pt x="269" y="285"/>
                  </a:lnTo>
                  <a:lnTo>
                    <a:pt x="252" y="287"/>
                  </a:lnTo>
                  <a:lnTo>
                    <a:pt x="230" y="284"/>
                  </a:lnTo>
                  <a:lnTo>
                    <a:pt x="210" y="276"/>
                  </a:lnTo>
                  <a:close/>
                  <a:moveTo>
                    <a:pt x="190" y="262"/>
                  </a:moveTo>
                  <a:lnTo>
                    <a:pt x="170" y="288"/>
                  </a:lnTo>
                  <a:lnTo>
                    <a:pt x="175" y="293"/>
                  </a:lnTo>
                  <a:lnTo>
                    <a:pt x="182" y="302"/>
                  </a:lnTo>
                  <a:lnTo>
                    <a:pt x="190" y="314"/>
                  </a:lnTo>
                  <a:lnTo>
                    <a:pt x="213" y="295"/>
                  </a:lnTo>
                  <a:lnTo>
                    <a:pt x="190" y="262"/>
                  </a:lnTo>
                  <a:close/>
                  <a:moveTo>
                    <a:pt x="314" y="261"/>
                  </a:moveTo>
                  <a:lnTo>
                    <a:pt x="284" y="295"/>
                  </a:lnTo>
                  <a:lnTo>
                    <a:pt x="309" y="316"/>
                  </a:lnTo>
                  <a:lnTo>
                    <a:pt x="320" y="300"/>
                  </a:lnTo>
                  <a:lnTo>
                    <a:pt x="332" y="287"/>
                  </a:lnTo>
                  <a:lnTo>
                    <a:pt x="314" y="261"/>
                  </a:lnTo>
                  <a:close/>
                  <a:moveTo>
                    <a:pt x="497" y="253"/>
                  </a:moveTo>
                  <a:lnTo>
                    <a:pt x="467" y="283"/>
                  </a:lnTo>
                  <a:lnTo>
                    <a:pt x="467" y="284"/>
                  </a:lnTo>
                  <a:lnTo>
                    <a:pt x="466" y="284"/>
                  </a:lnTo>
                  <a:lnTo>
                    <a:pt x="438" y="312"/>
                  </a:lnTo>
                  <a:lnTo>
                    <a:pt x="445" y="313"/>
                  </a:lnTo>
                  <a:lnTo>
                    <a:pt x="450" y="317"/>
                  </a:lnTo>
                  <a:lnTo>
                    <a:pt x="474" y="292"/>
                  </a:lnTo>
                  <a:lnTo>
                    <a:pt x="475" y="292"/>
                  </a:lnTo>
                  <a:lnTo>
                    <a:pt x="475" y="291"/>
                  </a:lnTo>
                  <a:lnTo>
                    <a:pt x="496" y="270"/>
                  </a:lnTo>
                  <a:lnTo>
                    <a:pt x="497" y="254"/>
                  </a:lnTo>
                  <a:lnTo>
                    <a:pt x="497" y="253"/>
                  </a:lnTo>
                  <a:close/>
                  <a:moveTo>
                    <a:pt x="186" y="251"/>
                  </a:moveTo>
                  <a:lnTo>
                    <a:pt x="183" y="255"/>
                  </a:lnTo>
                  <a:lnTo>
                    <a:pt x="150" y="288"/>
                  </a:lnTo>
                  <a:lnTo>
                    <a:pt x="162" y="284"/>
                  </a:lnTo>
                  <a:lnTo>
                    <a:pt x="186" y="251"/>
                  </a:lnTo>
                  <a:close/>
                  <a:moveTo>
                    <a:pt x="179" y="237"/>
                  </a:moveTo>
                  <a:lnTo>
                    <a:pt x="118" y="297"/>
                  </a:lnTo>
                  <a:lnTo>
                    <a:pt x="141" y="291"/>
                  </a:lnTo>
                  <a:lnTo>
                    <a:pt x="184" y="247"/>
                  </a:lnTo>
                  <a:lnTo>
                    <a:pt x="183" y="246"/>
                  </a:lnTo>
                  <a:lnTo>
                    <a:pt x="179" y="237"/>
                  </a:lnTo>
                  <a:close/>
                  <a:moveTo>
                    <a:pt x="496" y="232"/>
                  </a:moveTo>
                  <a:lnTo>
                    <a:pt x="455" y="272"/>
                  </a:lnTo>
                  <a:lnTo>
                    <a:pt x="455" y="272"/>
                  </a:lnTo>
                  <a:lnTo>
                    <a:pt x="420" y="308"/>
                  </a:lnTo>
                  <a:lnTo>
                    <a:pt x="426" y="310"/>
                  </a:lnTo>
                  <a:lnTo>
                    <a:pt x="433" y="312"/>
                  </a:lnTo>
                  <a:lnTo>
                    <a:pt x="463" y="282"/>
                  </a:lnTo>
                  <a:lnTo>
                    <a:pt x="463" y="280"/>
                  </a:lnTo>
                  <a:lnTo>
                    <a:pt x="463" y="280"/>
                  </a:lnTo>
                  <a:lnTo>
                    <a:pt x="497" y="247"/>
                  </a:lnTo>
                  <a:lnTo>
                    <a:pt x="496" y="232"/>
                  </a:lnTo>
                  <a:close/>
                  <a:moveTo>
                    <a:pt x="171" y="221"/>
                  </a:moveTo>
                  <a:lnTo>
                    <a:pt x="86" y="308"/>
                  </a:lnTo>
                  <a:lnTo>
                    <a:pt x="97" y="304"/>
                  </a:lnTo>
                  <a:lnTo>
                    <a:pt x="108" y="301"/>
                  </a:lnTo>
                  <a:lnTo>
                    <a:pt x="176" y="233"/>
                  </a:lnTo>
                  <a:lnTo>
                    <a:pt x="176" y="233"/>
                  </a:lnTo>
                  <a:lnTo>
                    <a:pt x="171" y="221"/>
                  </a:lnTo>
                  <a:close/>
                  <a:moveTo>
                    <a:pt x="493" y="212"/>
                  </a:moveTo>
                  <a:lnTo>
                    <a:pt x="445" y="262"/>
                  </a:lnTo>
                  <a:lnTo>
                    <a:pt x="443" y="262"/>
                  </a:lnTo>
                  <a:lnTo>
                    <a:pt x="403" y="302"/>
                  </a:lnTo>
                  <a:lnTo>
                    <a:pt x="415" y="306"/>
                  </a:lnTo>
                  <a:lnTo>
                    <a:pt x="496" y="227"/>
                  </a:lnTo>
                  <a:lnTo>
                    <a:pt x="493" y="212"/>
                  </a:lnTo>
                  <a:close/>
                  <a:moveTo>
                    <a:pt x="162" y="208"/>
                  </a:moveTo>
                  <a:lnTo>
                    <a:pt x="56" y="316"/>
                  </a:lnTo>
                  <a:lnTo>
                    <a:pt x="60" y="313"/>
                  </a:lnTo>
                  <a:lnTo>
                    <a:pt x="65" y="312"/>
                  </a:lnTo>
                  <a:lnTo>
                    <a:pt x="70" y="312"/>
                  </a:lnTo>
                  <a:lnTo>
                    <a:pt x="72" y="310"/>
                  </a:lnTo>
                  <a:lnTo>
                    <a:pt x="76" y="310"/>
                  </a:lnTo>
                  <a:lnTo>
                    <a:pt x="77" y="309"/>
                  </a:lnTo>
                  <a:lnTo>
                    <a:pt x="170" y="217"/>
                  </a:lnTo>
                  <a:lnTo>
                    <a:pt x="170" y="217"/>
                  </a:lnTo>
                  <a:lnTo>
                    <a:pt x="167" y="210"/>
                  </a:lnTo>
                  <a:lnTo>
                    <a:pt x="162" y="208"/>
                  </a:lnTo>
                  <a:close/>
                  <a:moveTo>
                    <a:pt x="150" y="199"/>
                  </a:moveTo>
                  <a:lnTo>
                    <a:pt x="43" y="305"/>
                  </a:lnTo>
                  <a:lnTo>
                    <a:pt x="43" y="306"/>
                  </a:lnTo>
                  <a:lnTo>
                    <a:pt x="43" y="306"/>
                  </a:lnTo>
                  <a:lnTo>
                    <a:pt x="21" y="329"/>
                  </a:lnTo>
                  <a:lnTo>
                    <a:pt x="25" y="340"/>
                  </a:lnTo>
                  <a:lnTo>
                    <a:pt x="51" y="314"/>
                  </a:lnTo>
                  <a:lnTo>
                    <a:pt x="51" y="314"/>
                  </a:lnTo>
                  <a:lnTo>
                    <a:pt x="51" y="313"/>
                  </a:lnTo>
                  <a:lnTo>
                    <a:pt x="158" y="207"/>
                  </a:lnTo>
                  <a:lnTo>
                    <a:pt x="154" y="203"/>
                  </a:lnTo>
                  <a:lnTo>
                    <a:pt x="150" y="199"/>
                  </a:lnTo>
                  <a:close/>
                  <a:moveTo>
                    <a:pt x="489" y="194"/>
                  </a:moveTo>
                  <a:lnTo>
                    <a:pt x="433" y="250"/>
                  </a:lnTo>
                  <a:lnTo>
                    <a:pt x="433" y="250"/>
                  </a:lnTo>
                  <a:lnTo>
                    <a:pt x="386" y="297"/>
                  </a:lnTo>
                  <a:lnTo>
                    <a:pt x="398" y="301"/>
                  </a:lnTo>
                  <a:lnTo>
                    <a:pt x="441" y="258"/>
                  </a:lnTo>
                  <a:lnTo>
                    <a:pt x="441" y="258"/>
                  </a:lnTo>
                  <a:lnTo>
                    <a:pt x="492" y="207"/>
                  </a:lnTo>
                  <a:lnTo>
                    <a:pt x="489" y="194"/>
                  </a:lnTo>
                  <a:close/>
                  <a:moveTo>
                    <a:pt x="144" y="183"/>
                  </a:moveTo>
                  <a:lnTo>
                    <a:pt x="144" y="183"/>
                  </a:lnTo>
                  <a:lnTo>
                    <a:pt x="142" y="183"/>
                  </a:lnTo>
                  <a:lnTo>
                    <a:pt x="32" y="295"/>
                  </a:lnTo>
                  <a:lnTo>
                    <a:pt x="31" y="295"/>
                  </a:lnTo>
                  <a:lnTo>
                    <a:pt x="31" y="295"/>
                  </a:lnTo>
                  <a:lnTo>
                    <a:pt x="15" y="312"/>
                  </a:lnTo>
                  <a:lnTo>
                    <a:pt x="18" y="323"/>
                  </a:lnTo>
                  <a:lnTo>
                    <a:pt x="39" y="304"/>
                  </a:lnTo>
                  <a:lnTo>
                    <a:pt x="40" y="302"/>
                  </a:lnTo>
                  <a:lnTo>
                    <a:pt x="40" y="302"/>
                  </a:lnTo>
                  <a:lnTo>
                    <a:pt x="148" y="195"/>
                  </a:lnTo>
                  <a:lnTo>
                    <a:pt x="148" y="195"/>
                  </a:lnTo>
                  <a:lnTo>
                    <a:pt x="145" y="190"/>
                  </a:lnTo>
                  <a:lnTo>
                    <a:pt x="144" y="185"/>
                  </a:lnTo>
                  <a:lnTo>
                    <a:pt x="144" y="183"/>
                  </a:lnTo>
                  <a:close/>
                  <a:moveTo>
                    <a:pt x="484" y="177"/>
                  </a:moveTo>
                  <a:lnTo>
                    <a:pt x="369" y="292"/>
                  </a:lnTo>
                  <a:lnTo>
                    <a:pt x="381" y="296"/>
                  </a:lnTo>
                  <a:lnTo>
                    <a:pt x="430" y="247"/>
                  </a:lnTo>
                  <a:lnTo>
                    <a:pt x="488" y="189"/>
                  </a:lnTo>
                  <a:lnTo>
                    <a:pt x="484" y="177"/>
                  </a:lnTo>
                  <a:close/>
                  <a:moveTo>
                    <a:pt x="142" y="162"/>
                  </a:moveTo>
                  <a:lnTo>
                    <a:pt x="132" y="172"/>
                  </a:lnTo>
                  <a:lnTo>
                    <a:pt x="132" y="172"/>
                  </a:lnTo>
                  <a:lnTo>
                    <a:pt x="132" y="173"/>
                  </a:lnTo>
                  <a:lnTo>
                    <a:pt x="21" y="283"/>
                  </a:lnTo>
                  <a:lnTo>
                    <a:pt x="21" y="284"/>
                  </a:lnTo>
                  <a:lnTo>
                    <a:pt x="21" y="284"/>
                  </a:lnTo>
                  <a:lnTo>
                    <a:pt x="11" y="292"/>
                  </a:lnTo>
                  <a:lnTo>
                    <a:pt x="14" y="306"/>
                  </a:lnTo>
                  <a:lnTo>
                    <a:pt x="29" y="292"/>
                  </a:lnTo>
                  <a:lnTo>
                    <a:pt x="29" y="292"/>
                  </a:lnTo>
                  <a:lnTo>
                    <a:pt x="29" y="291"/>
                  </a:lnTo>
                  <a:lnTo>
                    <a:pt x="140" y="181"/>
                  </a:lnTo>
                  <a:lnTo>
                    <a:pt x="140" y="181"/>
                  </a:lnTo>
                  <a:lnTo>
                    <a:pt x="140" y="179"/>
                  </a:lnTo>
                  <a:lnTo>
                    <a:pt x="142" y="178"/>
                  </a:lnTo>
                  <a:lnTo>
                    <a:pt x="142" y="178"/>
                  </a:lnTo>
                  <a:lnTo>
                    <a:pt x="141" y="170"/>
                  </a:lnTo>
                  <a:lnTo>
                    <a:pt x="142" y="162"/>
                  </a:lnTo>
                  <a:lnTo>
                    <a:pt x="142" y="162"/>
                  </a:lnTo>
                  <a:close/>
                  <a:moveTo>
                    <a:pt x="479" y="160"/>
                  </a:moveTo>
                  <a:lnTo>
                    <a:pt x="411" y="228"/>
                  </a:lnTo>
                  <a:lnTo>
                    <a:pt x="411" y="228"/>
                  </a:lnTo>
                  <a:lnTo>
                    <a:pt x="352" y="287"/>
                  </a:lnTo>
                  <a:lnTo>
                    <a:pt x="364" y="291"/>
                  </a:lnTo>
                  <a:lnTo>
                    <a:pt x="419" y="236"/>
                  </a:lnTo>
                  <a:lnTo>
                    <a:pt x="419" y="236"/>
                  </a:lnTo>
                  <a:lnTo>
                    <a:pt x="483" y="172"/>
                  </a:lnTo>
                  <a:lnTo>
                    <a:pt x="479" y="160"/>
                  </a:lnTo>
                  <a:close/>
                  <a:moveTo>
                    <a:pt x="349" y="158"/>
                  </a:moveTo>
                  <a:lnTo>
                    <a:pt x="345" y="177"/>
                  </a:lnTo>
                  <a:lnTo>
                    <a:pt x="340" y="199"/>
                  </a:lnTo>
                  <a:lnTo>
                    <a:pt x="343" y="196"/>
                  </a:lnTo>
                  <a:lnTo>
                    <a:pt x="347" y="192"/>
                  </a:lnTo>
                  <a:lnTo>
                    <a:pt x="349" y="189"/>
                  </a:lnTo>
                  <a:lnTo>
                    <a:pt x="352" y="182"/>
                  </a:lnTo>
                  <a:lnTo>
                    <a:pt x="353" y="175"/>
                  </a:lnTo>
                  <a:lnTo>
                    <a:pt x="353" y="170"/>
                  </a:lnTo>
                  <a:lnTo>
                    <a:pt x="353" y="165"/>
                  </a:lnTo>
                  <a:lnTo>
                    <a:pt x="352" y="161"/>
                  </a:lnTo>
                  <a:lnTo>
                    <a:pt x="349" y="158"/>
                  </a:lnTo>
                  <a:close/>
                  <a:moveTo>
                    <a:pt x="154" y="158"/>
                  </a:moveTo>
                  <a:lnTo>
                    <a:pt x="153" y="161"/>
                  </a:lnTo>
                  <a:lnTo>
                    <a:pt x="150" y="165"/>
                  </a:lnTo>
                  <a:lnTo>
                    <a:pt x="150" y="170"/>
                  </a:lnTo>
                  <a:lnTo>
                    <a:pt x="150" y="175"/>
                  </a:lnTo>
                  <a:lnTo>
                    <a:pt x="152" y="182"/>
                  </a:lnTo>
                  <a:lnTo>
                    <a:pt x="154" y="189"/>
                  </a:lnTo>
                  <a:lnTo>
                    <a:pt x="158" y="194"/>
                  </a:lnTo>
                  <a:lnTo>
                    <a:pt x="161" y="198"/>
                  </a:lnTo>
                  <a:lnTo>
                    <a:pt x="165" y="199"/>
                  </a:lnTo>
                  <a:lnTo>
                    <a:pt x="159" y="179"/>
                  </a:lnTo>
                  <a:lnTo>
                    <a:pt x="155" y="161"/>
                  </a:lnTo>
                  <a:lnTo>
                    <a:pt x="155" y="160"/>
                  </a:lnTo>
                  <a:lnTo>
                    <a:pt x="154" y="158"/>
                  </a:lnTo>
                  <a:close/>
                  <a:moveTo>
                    <a:pt x="471" y="145"/>
                  </a:moveTo>
                  <a:lnTo>
                    <a:pt x="400" y="216"/>
                  </a:lnTo>
                  <a:lnTo>
                    <a:pt x="399" y="217"/>
                  </a:lnTo>
                  <a:lnTo>
                    <a:pt x="399" y="217"/>
                  </a:lnTo>
                  <a:lnTo>
                    <a:pt x="337" y="279"/>
                  </a:lnTo>
                  <a:lnTo>
                    <a:pt x="336" y="278"/>
                  </a:lnTo>
                  <a:lnTo>
                    <a:pt x="341" y="284"/>
                  </a:lnTo>
                  <a:lnTo>
                    <a:pt x="347" y="285"/>
                  </a:lnTo>
                  <a:lnTo>
                    <a:pt x="408" y="225"/>
                  </a:lnTo>
                  <a:lnTo>
                    <a:pt x="408" y="224"/>
                  </a:lnTo>
                  <a:lnTo>
                    <a:pt x="476" y="156"/>
                  </a:lnTo>
                  <a:lnTo>
                    <a:pt x="474" y="151"/>
                  </a:lnTo>
                  <a:lnTo>
                    <a:pt x="471" y="145"/>
                  </a:lnTo>
                  <a:close/>
                  <a:moveTo>
                    <a:pt x="146" y="136"/>
                  </a:moveTo>
                  <a:lnTo>
                    <a:pt x="121" y="161"/>
                  </a:lnTo>
                  <a:lnTo>
                    <a:pt x="121" y="161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11" y="287"/>
                  </a:lnTo>
                  <a:lnTo>
                    <a:pt x="17" y="282"/>
                  </a:lnTo>
                  <a:lnTo>
                    <a:pt x="17" y="280"/>
                  </a:lnTo>
                  <a:lnTo>
                    <a:pt x="18" y="280"/>
                  </a:lnTo>
                  <a:lnTo>
                    <a:pt x="128" y="169"/>
                  </a:lnTo>
                  <a:lnTo>
                    <a:pt x="129" y="169"/>
                  </a:lnTo>
                  <a:lnTo>
                    <a:pt x="129" y="169"/>
                  </a:lnTo>
                  <a:lnTo>
                    <a:pt x="150" y="147"/>
                  </a:lnTo>
                  <a:lnTo>
                    <a:pt x="149" y="143"/>
                  </a:lnTo>
                  <a:lnTo>
                    <a:pt x="146" y="136"/>
                  </a:lnTo>
                  <a:close/>
                  <a:moveTo>
                    <a:pt x="463" y="131"/>
                  </a:moveTo>
                  <a:lnTo>
                    <a:pt x="389" y="206"/>
                  </a:lnTo>
                  <a:lnTo>
                    <a:pt x="328" y="266"/>
                  </a:lnTo>
                  <a:lnTo>
                    <a:pt x="335" y="275"/>
                  </a:lnTo>
                  <a:lnTo>
                    <a:pt x="396" y="213"/>
                  </a:lnTo>
                  <a:lnTo>
                    <a:pt x="396" y="213"/>
                  </a:lnTo>
                  <a:lnTo>
                    <a:pt x="470" y="140"/>
                  </a:lnTo>
                  <a:lnTo>
                    <a:pt x="463" y="131"/>
                  </a:lnTo>
                  <a:close/>
                  <a:moveTo>
                    <a:pt x="140" y="119"/>
                  </a:moveTo>
                  <a:lnTo>
                    <a:pt x="110" y="149"/>
                  </a:lnTo>
                  <a:lnTo>
                    <a:pt x="110" y="149"/>
                  </a:lnTo>
                  <a:lnTo>
                    <a:pt x="9" y="251"/>
                  </a:lnTo>
                  <a:lnTo>
                    <a:pt x="8" y="254"/>
                  </a:lnTo>
                  <a:lnTo>
                    <a:pt x="9" y="267"/>
                  </a:lnTo>
                  <a:lnTo>
                    <a:pt x="118" y="158"/>
                  </a:lnTo>
                  <a:lnTo>
                    <a:pt x="118" y="158"/>
                  </a:lnTo>
                  <a:lnTo>
                    <a:pt x="118" y="157"/>
                  </a:lnTo>
                  <a:lnTo>
                    <a:pt x="144" y="131"/>
                  </a:lnTo>
                  <a:lnTo>
                    <a:pt x="141" y="124"/>
                  </a:lnTo>
                  <a:lnTo>
                    <a:pt x="141" y="124"/>
                  </a:lnTo>
                  <a:lnTo>
                    <a:pt x="140" y="119"/>
                  </a:lnTo>
                  <a:close/>
                  <a:moveTo>
                    <a:pt x="455" y="117"/>
                  </a:moveTo>
                  <a:lnTo>
                    <a:pt x="378" y="194"/>
                  </a:lnTo>
                  <a:lnTo>
                    <a:pt x="377" y="194"/>
                  </a:lnTo>
                  <a:lnTo>
                    <a:pt x="377" y="195"/>
                  </a:lnTo>
                  <a:lnTo>
                    <a:pt x="319" y="253"/>
                  </a:lnTo>
                  <a:lnTo>
                    <a:pt x="326" y="262"/>
                  </a:lnTo>
                  <a:lnTo>
                    <a:pt x="385" y="203"/>
                  </a:lnTo>
                  <a:lnTo>
                    <a:pt x="386" y="203"/>
                  </a:lnTo>
                  <a:lnTo>
                    <a:pt x="386" y="202"/>
                  </a:lnTo>
                  <a:lnTo>
                    <a:pt x="462" y="127"/>
                  </a:lnTo>
                  <a:lnTo>
                    <a:pt x="455" y="117"/>
                  </a:lnTo>
                  <a:close/>
                  <a:moveTo>
                    <a:pt x="191" y="115"/>
                  </a:moveTo>
                  <a:lnTo>
                    <a:pt x="187" y="135"/>
                  </a:lnTo>
                  <a:lnTo>
                    <a:pt x="179" y="151"/>
                  </a:lnTo>
                  <a:lnTo>
                    <a:pt x="171" y="160"/>
                  </a:lnTo>
                  <a:lnTo>
                    <a:pt x="166" y="166"/>
                  </a:lnTo>
                  <a:lnTo>
                    <a:pt x="171" y="190"/>
                  </a:lnTo>
                  <a:lnTo>
                    <a:pt x="179" y="216"/>
                  </a:lnTo>
                  <a:lnTo>
                    <a:pt x="191" y="242"/>
                  </a:lnTo>
                  <a:lnTo>
                    <a:pt x="203" y="257"/>
                  </a:lnTo>
                  <a:lnTo>
                    <a:pt x="216" y="268"/>
                  </a:lnTo>
                  <a:lnTo>
                    <a:pt x="233" y="276"/>
                  </a:lnTo>
                  <a:lnTo>
                    <a:pt x="252" y="279"/>
                  </a:lnTo>
                  <a:lnTo>
                    <a:pt x="271" y="276"/>
                  </a:lnTo>
                  <a:lnTo>
                    <a:pt x="288" y="268"/>
                  </a:lnTo>
                  <a:lnTo>
                    <a:pt x="302" y="257"/>
                  </a:lnTo>
                  <a:lnTo>
                    <a:pt x="314" y="242"/>
                  </a:lnTo>
                  <a:lnTo>
                    <a:pt x="326" y="215"/>
                  </a:lnTo>
                  <a:lnTo>
                    <a:pt x="334" y="189"/>
                  </a:lnTo>
                  <a:lnTo>
                    <a:pt x="339" y="164"/>
                  </a:lnTo>
                  <a:lnTo>
                    <a:pt x="309" y="165"/>
                  </a:lnTo>
                  <a:lnTo>
                    <a:pt x="282" y="164"/>
                  </a:lnTo>
                  <a:lnTo>
                    <a:pt x="259" y="158"/>
                  </a:lnTo>
                  <a:lnTo>
                    <a:pt x="239" y="151"/>
                  </a:lnTo>
                  <a:lnTo>
                    <a:pt x="224" y="141"/>
                  </a:lnTo>
                  <a:lnTo>
                    <a:pt x="209" y="132"/>
                  </a:lnTo>
                  <a:lnTo>
                    <a:pt x="199" y="123"/>
                  </a:lnTo>
                  <a:lnTo>
                    <a:pt x="191" y="115"/>
                  </a:lnTo>
                  <a:close/>
                  <a:moveTo>
                    <a:pt x="445" y="105"/>
                  </a:moveTo>
                  <a:lnTo>
                    <a:pt x="366" y="183"/>
                  </a:lnTo>
                  <a:lnTo>
                    <a:pt x="366" y="183"/>
                  </a:lnTo>
                  <a:lnTo>
                    <a:pt x="366" y="183"/>
                  </a:lnTo>
                  <a:lnTo>
                    <a:pt x="357" y="192"/>
                  </a:lnTo>
                  <a:lnTo>
                    <a:pt x="352" y="200"/>
                  </a:lnTo>
                  <a:lnTo>
                    <a:pt x="347" y="206"/>
                  </a:lnTo>
                  <a:lnTo>
                    <a:pt x="341" y="208"/>
                  </a:lnTo>
                  <a:lnTo>
                    <a:pt x="335" y="215"/>
                  </a:lnTo>
                  <a:lnTo>
                    <a:pt x="322" y="246"/>
                  </a:lnTo>
                  <a:lnTo>
                    <a:pt x="323" y="242"/>
                  </a:lnTo>
                  <a:lnTo>
                    <a:pt x="374" y="191"/>
                  </a:lnTo>
                  <a:lnTo>
                    <a:pt x="374" y="191"/>
                  </a:lnTo>
                  <a:lnTo>
                    <a:pt x="374" y="191"/>
                  </a:lnTo>
                  <a:lnTo>
                    <a:pt x="453" y="113"/>
                  </a:lnTo>
                  <a:lnTo>
                    <a:pt x="445" y="105"/>
                  </a:lnTo>
                  <a:close/>
                  <a:moveTo>
                    <a:pt x="138" y="98"/>
                  </a:moveTo>
                  <a:lnTo>
                    <a:pt x="99" y="139"/>
                  </a:lnTo>
                  <a:lnTo>
                    <a:pt x="99" y="139"/>
                  </a:lnTo>
                  <a:lnTo>
                    <a:pt x="10" y="228"/>
                  </a:lnTo>
                  <a:lnTo>
                    <a:pt x="9" y="245"/>
                  </a:lnTo>
                  <a:lnTo>
                    <a:pt x="106" y="147"/>
                  </a:lnTo>
                  <a:lnTo>
                    <a:pt x="107" y="147"/>
                  </a:lnTo>
                  <a:lnTo>
                    <a:pt x="107" y="147"/>
                  </a:lnTo>
                  <a:lnTo>
                    <a:pt x="138" y="114"/>
                  </a:lnTo>
                  <a:lnTo>
                    <a:pt x="138" y="106"/>
                  </a:lnTo>
                  <a:lnTo>
                    <a:pt x="138" y="98"/>
                  </a:lnTo>
                  <a:close/>
                  <a:moveTo>
                    <a:pt x="436" y="92"/>
                  </a:moveTo>
                  <a:lnTo>
                    <a:pt x="362" y="165"/>
                  </a:lnTo>
                  <a:lnTo>
                    <a:pt x="361" y="162"/>
                  </a:lnTo>
                  <a:lnTo>
                    <a:pt x="362" y="169"/>
                  </a:lnTo>
                  <a:lnTo>
                    <a:pt x="362" y="175"/>
                  </a:lnTo>
                  <a:lnTo>
                    <a:pt x="361" y="182"/>
                  </a:lnTo>
                  <a:lnTo>
                    <a:pt x="362" y="181"/>
                  </a:lnTo>
                  <a:lnTo>
                    <a:pt x="364" y="181"/>
                  </a:lnTo>
                  <a:lnTo>
                    <a:pt x="364" y="179"/>
                  </a:lnTo>
                  <a:lnTo>
                    <a:pt x="442" y="101"/>
                  </a:lnTo>
                  <a:lnTo>
                    <a:pt x="436" y="92"/>
                  </a:lnTo>
                  <a:close/>
                  <a:moveTo>
                    <a:pt x="425" y="80"/>
                  </a:moveTo>
                  <a:lnTo>
                    <a:pt x="354" y="151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0"/>
                  </a:lnTo>
                  <a:lnTo>
                    <a:pt x="433" y="88"/>
                  </a:lnTo>
                  <a:lnTo>
                    <a:pt x="425" y="80"/>
                  </a:lnTo>
                  <a:close/>
                  <a:moveTo>
                    <a:pt x="413" y="69"/>
                  </a:moveTo>
                  <a:lnTo>
                    <a:pt x="364" y="119"/>
                  </a:lnTo>
                  <a:lnTo>
                    <a:pt x="364" y="123"/>
                  </a:lnTo>
                  <a:lnTo>
                    <a:pt x="362" y="127"/>
                  </a:lnTo>
                  <a:lnTo>
                    <a:pt x="362" y="130"/>
                  </a:lnTo>
                  <a:lnTo>
                    <a:pt x="361" y="131"/>
                  </a:lnTo>
                  <a:lnTo>
                    <a:pt x="360" y="134"/>
                  </a:lnTo>
                  <a:lnTo>
                    <a:pt x="358" y="136"/>
                  </a:lnTo>
                  <a:lnTo>
                    <a:pt x="357" y="140"/>
                  </a:lnTo>
                  <a:lnTo>
                    <a:pt x="354" y="144"/>
                  </a:lnTo>
                  <a:lnTo>
                    <a:pt x="421" y="77"/>
                  </a:lnTo>
                  <a:lnTo>
                    <a:pt x="413" y="69"/>
                  </a:lnTo>
                  <a:close/>
                  <a:moveTo>
                    <a:pt x="400" y="59"/>
                  </a:moveTo>
                  <a:lnTo>
                    <a:pt x="361" y="98"/>
                  </a:lnTo>
                  <a:lnTo>
                    <a:pt x="362" y="103"/>
                  </a:lnTo>
                  <a:lnTo>
                    <a:pt x="362" y="109"/>
                  </a:lnTo>
                  <a:lnTo>
                    <a:pt x="362" y="110"/>
                  </a:lnTo>
                  <a:lnTo>
                    <a:pt x="364" y="113"/>
                  </a:lnTo>
                  <a:lnTo>
                    <a:pt x="364" y="113"/>
                  </a:lnTo>
                  <a:lnTo>
                    <a:pt x="409" y="67"/>
                  </a:lnTo>
                  <a:lnTo>
                    <a:pt x="400" y="59"/>
                  </a:lnTo>
                  <a:close/>
                  <a:moveTo>
                    <a:pt x="106" y="59"/>
                  </a:moveTo>
                  <a:lnTo>
                    <a:pt x="80" y="81"/>
                  </a:lnTo>
                  <a:lnTo>
                    <a:pt x="57" y="106"/>
                  </a:lnTo>
                  <a:lnTo>
                    <a:pt x="61" y="102"/>
                  </a:lnTo>
                  <a:lnTo>
                    <a:pt x="63" y="102"/>
                  </a:lnTo>
                  <a:lnTo>
                    <a:pt x="63" y="102"/>
                  </a:lnTo>
                  <a:lnTo>
                    <a:pt x="106" y="59"/>
                  </a:lnTo>
                  <a:close/>
                  <a:moveTo>
                    <a:pt x="387" y="50"/>
                  </a:moveTo>
                  <a:lnTo>
                    <a:pt x="357" y="80"/>
                  </a:lnTo>
                  <a:lnTo>
                    <a:pt x="357" y="80"/>
                  </a:lnTo>
                  <a:lnTo>
                    <a:pt x="360" y="86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98" y="56"/>
                  </a:lnTo>
                  <a:lnTo>
                    <a:pt x="387" y="50"/>
                  </a:lnTo>
                  <a:close/>
                  <a:moveTo>
                    <a:pt x="170" y="46"/>
                  </a:moveTo>
                  <a:lnTo>
                    <a:pt x="87" y="127"/>
                  </a:lnTo>
                  <a:lnTo>
                    <a:pt x="87" y="127"/>
                  </a:lnTo>
                  <a:lnTo>
                    <a:pt x="14" y="200"/>
                  </a:lnTo>
                  <a:lnTo>
                    <a:pt x="11" y="220"/>
                  </a:lnTo>
                  <a:lnTo>
                    <a:pt x="95" y="136"/>
                  </a:lnTo>
                  <a:lnTo>
                    <a:pt x="95" y="135"/>
                  </a:lnTo>
                  <a:lnTo>
                    <a:pt x="95" y="135"/>
                  </a:lnTo>
                  <a:lnTo>
                    <a:pt x="141" y="90"/>
                  </a:lnTo>
                  <a:lnTo>
                    <a:pt x="149" y="77"/>
                  </a:lnTo>
                  <a:lnTo>
                    <a:pt x="158" y="68"/>
                  </a:lnTo>
                  <a:lnTo>
                    <a:pt x="166" y="62"/>
                  </a:lnTo>
                  <a:lnTo>
                    <a:pt x="166" y="56"/>
                  </a:lnTo>
                  <a:lnTo>
                    <a:pt x="167" y="51"/>
                  </a:lnTo>
                  <a:lnTo>
                    <a:pt x="170" y="46"/>
                  </a:lnTo>
                  <a:close/>
                  <a:moveTo>
                    <a:pt x="374" y="42"/>
                  </a:moveTo>
                  <a:lnTo>
                    <a:pt x="352" y="64"/>
                  </a:lnTo>
                  <a:lnTo>
                    <a:pt x="353" y="68"/>
                  </a:lnTo>
                  <a:lnTo>
                    <a:pt x="356" y="76"/>
                  </a:lnTo>
                  <a:lnTo>
                    <a:pt x="385" y="47"/>
                  </a:lnTo>
                  <a:lnTo>
                    <a:pt x="374" y="42"/>
                  </a:lnTo>
                  <a:close/>
                  <a:moveTo>
                    <a:pt x="360" y="34"/>
                  </a:moveTo>
                  <a:lnTo>
                    <a:pt x="343" y="50"/>
                  </a:lnTo>
                  <a:lnTo>
                    <a:pt x="343" y="50"/>
                  </a:lnTo>
                  <a:lnTo>
                    <a:pt x="349" y="60"/>
                  </a:lnTo>
                  <a:lnTo>
                    <a:pt x="370" y="39"/>
                  </a:lnTo>
                  <a:lnTo>
                    <a:pt x="360" y="34"/>
                  </a:lnTo>
                  <a:close/>
                  <a:moveTo>
                    <a:pt x="158" y="29"/>
                  </a:moveTo>
                  <a:lnTo>
                    <a:pt x="154" y="30"/>
                  </a:lnTo>
                  <a:lnTo>
                    <a:pt x="124" y="46"/>
                  </a:lnTo>
                  <a:lnTo>
                    <a:pt x="65" y="105"/>
                  </a:lnTo>
                  <a:lnTo>
                    <a:pt x="65" y="105"/>
                  </a:lnTo>
                  <a:lnTo>
                    <a:pt x="65" y="106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27" y="160"/>
                  </a:lnTo>
                  <a:lnTo>
                    <a:pt x="73" y="114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158" y="29"/>
                  </a:lnTo>
                  <a:close/>
                  <a:moveTo>
                    <a:pt x="344" y="28"/>
                  </a:moveTo>
                  <a:lnTo>
                    <a:pt x="334" y="38"/>
                  </a:lnTo>
                  <a:lnTo>
                    <a:pt x="340" y="46"/>
                  </a:lnTo>
                  <a:lnTo>
                    <a:pt x="356" y="31"/>
                  </a:lnTo>
                  <a:lnTo>
                    <a:pt x="344" y="28"/>
                  </a:lnTo>
                  <a:close/>
                  <a:moveTo>
                    <a:pt x="264" y="22"/>
                  </a:moveTo>
                  <a:lnTo>
                    <a:pt x="241" y="24"/>
                  </a:lnTo>
                  <a:lnTo>
                    <a:pt x="214" y="29"/>
                  </a:lnTo>
                  <a:lnTo>
                    <a:pt x="214" y="29"/>
                  </a:lnTo>
                  <a:lnTo>
                    <a:pt x="212" y="30"/>
                  </a:lnTo>
                  <a:lnTo>
                    <a:pt x="204" y="31"/>
                  </a:lnTo>
                  <a:lnTo>
                    <a:pt x="195" y="35"/>
                  </a:lnTo>
                  <a:lnTo>
                    <a:pt x="186" y="41"/>
                  </a:lnTo>
                  <a:lnTo>
                    <a:pt x="178" y="48"/>
                  </a:lnTo>
                  <a:lnTo>
                    <a:pt x="175" y="54"/>
                  </a:lnTo>
                  <a:lnTo>
                    <a:pt x="175" y="59"/>
                  </a:lnTo>
                  <a:lnTo>
                    <a:pt x="175" y="64"/>
                  </a:lnTo>
                  <a:lnTo>
                    <a:pt x="176" y="67"/>
                  </a:lnTo>
                  <a:lnTo>
                    <a:pt x="173" y="68"/>
                  </a:lnTo>
                  <a:lnTo>
                    <a:pt x="170" y="69"/>
                  </a:lnTo>
                  <a:lnTo>
                    <a:pt x="165" y="73"/>
                  </a:lnTo>
                  <a:lnTo>
                    <a:pt x="159" y="79"/>
                  </a:lnTo>
                  <a:lnTo>
                    <a:pt x="153" y="85"/>
                  </a:lnTo>
                  <a:lnTo>
                    <a:pt x="149" y="96"/>
                  </a:lnTo>
                  <a:lnTo>
                    <a:pt x="146" y="107"/>
                  </a:lnTo>
                  <a:lnTo>
                    <a:pt x="150" y="122"/>
                  </a:lnTo>
                  <a:lnTo>
                    <a:pt x="153" y="128"/>
                  </a:lnTo>
                  <a:lnTo>
                    <a:pt x="157" y="138"/>
                  </a:lnTo>
                  <a:lnTo>
                    <a:pt x="161" y="148"/>
                  </a:lnTo>
                  <a:lnTo>
                    <a:pt x="163" y="156"/>
                  </a:lnTo>
                  <a:lnTo>
                    <a:pt x="169" y="149"/>
                  </a:lnTo>
                  <a:lnTo>
                    <a:pt x="175" y="138"/>
                  </a:lnTo>
                  <a:lnTo>
                    <a:pt x="180" y="123"/>
                  </a:lnTo>
                  <a:lnTo>
                    <a:pt x="183" y="103"/>
                  </a:lnTo>
                  <a:lnTo>
                    <a:pt x="184" y="89"/>
                  </a:lnTo>
                  <a:lnTo>
                    <a:pt x="191" y="101"/>
                  </a:lnTo>
                  <a:lnTo>
                    <a:pt x="193" y="102"/>
                  </a:lnTo>
                  <a:lnTo>
                    <a:pt x="197" y="109"/>
                  </a:lnTo>
                  <a:lnTo>
                    <a:pt x="205" y="115"/>
                  </a:lnTo>
                  <a:lnTo>
                    <a:pt x="216" y="124"/>
                  </a:lnTo>
                  <a:lnTo>
                    <a:pt x="229" y="135"/>
                  </a:lnTo>
                  <a:lnTo>
                    <a:pt x="243" y="143"/>
                  </a:lnTo>
                  <a:lnTo>
                    <a:pt x="263" y="149"/>
                  </a:lnTo>
                  <a:lnTo>
                    <a:pt x="285" y="155"/>
                  </a:lnTo>
                  <a:lnTo>
                    <a:pt x="311" y="157"/>
                  </a:lnTo>
                  <a:lnTo>
                    <a:pt x="341" y="155"/>
                  </a:lnTo>
                  <a:lnTo>
                    <a:pt x="341" y="153"/>
                  </a:lnTo>
                  <a:lnTo>
                    <a:pt x="341" y="153"/>
                  </a:lnTo>
                  <a:lnTo>
                    <a:pt x="341" y="153"/>
                  </a:lnTo>
                  <a:lnTo>
                    <a:pt x="341" y="151"/>
                  </a:lnTo>
                  <a:lnTo>
                    <a:pt x="344" y="145"/>
                  </a:lnTo>
                  <a:lnTo>
                    <a:pt x="348" y="138"/>
                  </a:lnTo>
                  <a:lnTo>
                    <a:pt x="351" y="131"/>
                  </a:lnTo>
                  <a:lnTo>
                    <a:pt x="353" y="126"/>
                  </a:lnTo>
                  <a:lnTo>
                    <a:pt x="354" y="119"/>
                  </a:lnTo>
                  <a:lnTo>
                    <a:pt x="353" y="106"/>
                  </a:lnTo>
                  <a:lnTo>
                    <a:pt x="351" y="90"/>
                  </a:lnTo>
                  <a:lnTo>
                    <a:pt x="345" y="72"/>
                  </a:lnTo>
                  <a:lnTo>
                    <a:pt x="335" y="54"/>
                  </a:lnTo>
                  <a:lnTo>
                    <a:pt x="322" y="39"/>
                  </a:lnTo>
                  <a:lnTo>
                    <a:pt x="305" y="30"/>
                  </a:lnTo>
                  <a:lnTo>
                    <a:pt x="286" y="24"/>
                  </a:lnTo>
                  <a:lnTo>
                    <a:pt x="264" y="22"/>
                  </a:lnTo>
                  <a:close/>
                  <a:moveTo>
                    <a:pt x="328" y="21"/>
                  </a:moveTo>
                  <a:lnTo>
                    <a:pt x="320" y="28"/>
                  </a:lnTo>
                  <a:lnTo>
                    <a:pt x="330" y="35"/>
                  </a:lnTo>
                  <a:lnTo>
                    <a:pt x="340" y="25"/>
                  </a:lnTo>
                  <a:lnTo>
                    <a:pt x="328" y="21"/>
                  </a:lnTo>
                  <a:close/>
                  <a:moveTo>
                    <a:pt x="192" y="17"/>
                  </a:moveTo>
                  <a:lnTo>
                    <a:pt x="167" y="25"/>
                  </a:lnTo>
                  <a:lnTo>
                    <a:pt x="77" y="117"/>
                  </a:lnTo>
                  <a:lnTo>
                    <a:pt x="76" y="117"/>
                  </a:lnTo>
                  <a:lnTo>
                    <a:pt x="25" y="169"/>
                  </a:lnTo>
                  <a:lnTo>
                    <a:pt x="15" y="192"/>
                  </a:lnTo>
                  <a:lnTo>
                    <a:pt x="15" y="192"/>
                  </a:lnTo>
                  <a:lnTo>
                    <a:pt x="83" y="124"/>
                  </a:lnTo>
                  <a:lnTo>
                    <a:pt x="85" y="124"/>
                  </a:lnTo>
                  <a:lnTo>
                    <a:pt x="85" y="124"/>
                  </a:lnTo>
                  <a:lnTo>
                    <a:pt x="192" y="17"/>
                  </a:lnTo>
                  <a:close/>
                  <a:moveTo>
                    <a:pt x="310" y="16"/>
                  </a:moveTo>
                  <a:lnTo>
                    <a:pt x="306" y="21"/>
                  </a:lnTo>
                  <a:lnTo>
                    <a:pt x="311" y="24"/>
                  </a:lnTo>
                  <a:lnTo>
                    <a:pt x="317" y="26"/>
                  </a:lnTo>
                  <a:lnTo>
                    <a:pt x="323" y="20"/>
                  </a:lnTo>
                  <a:lnTo>
                    <a:pt x="310" y="16"/>
                  </a:lnTo>
                  <a:close/>
                  <a:moveTo>
                    <a:pt x="292" y="12"/>
                  </a:moveTo>
                  <a:lnTo>
                    <a:pt x="289" y="16"/>
                  </a:lnTo>
                  <a:lnTo>
                    <a:pt x="296" y="17"/>
                  </a:lnTo>
                  <a:lnTo>
                    <a:pt x="301" y="18"/>
                  </a:lnTo>
                  <a:lnTo>
                    <a:pt x="305" y="14"/>
                  </a:lnTo>
                  <a:lnTo>
                    <a:pt x="292" y="12"/>
                  </a:lnTo>
                  <a:close/>
                  <a:moveTo>
                    <a:pt x="220" y="12"/>
                  </a:moveTo>
                  <a:lnTo>
                    <a:pt x="200" y="14"/>
                  </a:lnTo>
                  <a:lnTo>
                    <a:pt x="199" y="16"/>
                  </a:lnTo>
                  <a:lnTo>
                    <a:pt x="199" y="16"/>
                  </a:lnTo>
                  <a:lnTo>
                    <a:pt x="183" y="31"/>
                  </a:lnTo>
                  <a:lnTo>
                    <a:pt x="193" y="26"/>
                  </a:lnTo>
                  <a:lnTo>
                    <a:pt x="204" y="22"/>
                  </a:lnTo>
                  <a:lnTo>
                    <a:pt x="210" y="21"/>
                  </a:lnTo>
                  <a:lnTo>
                    <a:pt x="210" y="21"/>
                  </a:lnTo>
                  <a:lnTo>
                    <a:pt x="220" y="12"/>
                  </a:lnTo>
                  <a:close/>
                  <a:moveTo>
                    <a:pt x="272" y="11"/>
                  </a:moveTo>
                  <a:lnTo>
                    <a:pt x="269" y="13"/>
                  </a:lnTo>
                  <a:lnTo>
                    <a:pt x="276" y="13"/>
                  </a:lnTo>
                  <a:lnTo>
                    <a:pt x="284" y="14"/>
                  </a:lnTo>
                  <a:lnTo>
                    <a:pt x="286" y="12"/>
                  </a:lnTo>
                  <a:lnTo>
                    <a:pt x="272" y="11"/>
                  </a:lnTo>
                  <a:close/>
                  <a:moveTo>
                    <a:pt x="243" y="11"/>
                  </a:moveTo>
                  <a:lnTo>
                    <a:pt x="226" y="11"/>
                  </a:lnTo>
                  <a:lnTo>
                    <a:pt x="218" y="18"/>
                  </a:lnTo>
                  <a:lnTo>
                    <a:pt x="212" y="20"/>
                  </a:lnTo>
                  <a:lnTo>
                    <a:pt x="238" y="14"/>
                  </a:lnTo>
                  <a:lnTo>
                    <a:pt x="238" y="14"/>
                  </a:lnTo>
                  <a:lnTo>
                    <a:pt x="243" y="11"/>
                  </a:lnTo>
                  <a:close/>
                  <a:moveTo>
                    <a:pt x="252" y="9"/>
                  </a:moveTo>
                  <a:lnTo>
                    <a:pt x="250" y="9"/>
                  </a:lnTo>
                  <a:lnTo>
                    <a:pt x="246" y="14"/>
                  </a:lnTo>
                  <a:lnTo>
                    <a:pt x="255" y="13"/>
                  </a:lnTo>
                  <a:lnTo>
                    <a:pt x="264" y="13"/>
                  </a:lnTo>
                  <a:lnTo>
                    <a:pt x="263" y="13"/>
                  </a:lnTo>
                  <a:lnTo>
                    <a:pt x="265" y="9"/>
                  </a:lnTo>
                  <a:lnTo>
                    <a:pt x="252" y="9"/>
                  </a:lnTo>
                  <a:close/>
                  <a:moveTo>
                    <a:pt x="252" y="0"/>
                  </a:moveTo>
                  <a:lnTo>
                    <a:pt x="298" y="4"/>
                  </a:lnTo>
                  <a:lnTo>
                    <a:pt x="341" y="16"/>
                  </a:lnTo>
                  <a:lnTo>
                    <a:pt x="381" y="35"/>
                  </a:lnTo>
                  <a:lnTo>
                    <a:pt x="416" y="60"/>
                  </a:lnTo>
                  <a:lnTo>
                    <a:pt x="446" y="90"/>
                  </a:lnTo>
                  <a:lnTo>
                    <a:pt x="471" y="126"/>
                  </a:lnTo>
                  <a:lnTo>
                    <a:pt x="491" y="165"/>
                  </a:lnTo>
                  <a:lnTo>
                    <a:pt x="502" y="208"/>
                  </a:lnTo>
                  <a:lnTo>
                    <a:pt x="506" y="254"/>
                  </a:lnTo>
                  <a:lnTo>
                    <a:pt x="502" y="295"/>
                  </a:lnTo>
                  <a:lnTo>
                    <a:pt x="493" y="334"/>
                  </a:lnTo>
                  <a:lnTo>
                    <a:pt x="478" y="371"/>
                  </a:lnTo>
                  <a:lnTo>
                    <a:pt x="457" y="405"/>
                  </a:lnTo>
                  <a:lnTo>
                    <a:pt x="457" y="405"/>
                  </a:lnTo>
                  <a:lnTo>
                    <a:pt x="455" y="406"/>
                  </a:lnTo>
                  <a:lnTo>
                    <a:pt x="430" y="435"/>
                  </a:lnTo>
                  <a:lnTo>
                    <a:pt x="400" y="460"/>
                  </a:lnTo>
                  <a:lnTo>
                    <a:pt x="368" y="479"/>
                  </a:lnTo>
                  <a:lnTo>
                    <a:pt x="339" y="492"/>
                  </a:lnTo>
                  <a:lnTo>
                    <a:pt x="309" y="500"/>
                  </a:lnTo>
                  <a:lnTo>
                    <a:pt x="279" y="505"/>
                  </a:lnTo>
                  <a:lnTo>
                    <a:pt x="279" y="505"/>
                  </a:lnTo>
                  <a:lnTo>
                    <a:pt x="273" y="507"/>
                  </a:lnTo>
                  <a:lnTo>
                    <a:pt x="271" y="507"/>
                  </a:lnTo>
                  <a:lnTo>
                    <a:pt x="267" y="507"/>
                  </a:lnTo>
                  <a:lnTo>
                    <a:pt x="263" y="507"/>
                  </a:lnTo>
                  <a:lnTo>
                    <a:pt x="260" y="507"/>
                  </a:lnTo>
                  <a:lnTo>
                    <a:pt x="252" y="507"/>
                  </a:lnTo>
                  <a:lnTo>
                    <a:pt x="246" y="507"/>
                  </a:lnTo>
                  <a:lnTo>
                    <a:pt x="243" y="507"/>
                  </a:lnTo>
                  <a:lnTo>
                    <a:pt x="238" y="507"/>
                  </a:lnTo>
                  <a:lnTo>
                    <a:pt x="237" y="507"/>
                  </a:lnTo>
                  <a:lnTo>
                    <a:pt x="230" y="505"/>
                  </a:lnTo>
                  <a:lnTo>
                    <a:pt x="230" y="505"/>
                  </a:lnTo>
                  <a:lnTo>
                    <a:pt x="186" y="498"/>
                  </a:lnTo>
                  <a:lnTo>
                    <a:pt x="186" y="498"/>
                  </a:lnTo>
                  <a:lnTo>
                    <a:pt x="178" y="496"/>
                  </a:lnTo>
                  <a:lnTo>
                    <a:pt x="178" y="496"/>
                  </a:lnTo>
                  <a:lnTo>
                    <a:pt x="171" y="494"/>
                  </a:lnTo>
                  <a:lnTo>
                    <a:pt x="166" y="492"/>
                  </a:lnTo>
                  <a:lnTo>
                    <a:pt x="166" y="491"/>
                  </a:lnTo>
                  <a:lnTo>
                    <a:pt x="136" y="479"/>
                  </a:lnTo>
                  <a:lnTo>
                    <a:pt x="103" y="458"/>
                  </a:lnTo>
                  <a:lnTo>
                    <a:pt x="73" y="433"/>
                  </a:lnTo>
                  <a:lnTo>
                    <a:pt x="48" y="403"/>
                  </a:lnTo>
                  <a:lnTo>
                    <a:pt x="47" y="402"/>
                  </a:lnTo>
                  <a:lnTo>
                    <a:pt x="47" y="402"/>
                  </a:lnTo>
                  <a:lnTo>
                    <a:pt x="27" y="369"/>
                  </a:lnTo>
                  <a:lnTo>
                    <a:pt x="11" y="333"/>
                  </a:lnTo>
                  <a:lnTo>
                    <a:pt x="2" y="295"/>
                  </a:lnTo>
                  <a:lnTo>
                    <a:pt x="0" y="254"/>
                  </a:lnTo>
                  <a:lnTo>
                    <a:pt x="4" y="208"/>
                  </a:lnTo>
                  <a:lnTo>
                    <a:pt x="15" y="165"/>
                  </a:lnTo>
                  <a:lnTo>
                    <a:pt x="34" y="126"/>
                  </a:lnTo>
                  <a:lnTo>
                    <a:pt x="59" y="90"/>
                  </a:lnTo>
                  <a:lnTo>
                    <a:pt x="90" y="60"/>
                  </a:lnTo>
                  <a:lnTo>
                    <a:pt x="125" y="35"/>
                  </a:lnTo>
                  <a:lnTo>
                    <a:pt x="165" y="16"/>
                  </a:lnTo>
                  <a:lnTo>
                    <a:pt x="207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000024"/>
            </a:solidFill>
            <a:ln w="0">
              <a:solidFill>
                <a:srgbClr val="00002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138">
              <a:extLst>
                <a:ext uri="{FF2B5EF4-FFF2-40B4-BE49-F238E27FC236}">
                  <a16:creationId xmlns:a16="http://schemas.microsoft.com/office/drawing/2014/main" id="{F426464D-A472-D79F-C4A9-1216123ED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025" y="2254151"/>
              <a:ext cx="101600" cy="12700"/>
            </a:xfrm>
            <a:prstGeom prst="rect">
              <a:avLst/>
            </a:prstGeom>
            <a:solidFill>
              <a:srgbClr val="000024"/>
            </a:solidFill>
            <a:ln w="0">
              <a:solidFill>
                <a:srgbClr val="00002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D1137D9-9111-A393-C3E4-9613F6656A3C}"/>
              </a:ext>
            </a:extLst>
          </p:cNvPr>
          <p:cNvGrpSpPr/>
          <p:nvPr/>
        </p:nvGrpSpPr>
        <p:grpSpPr>
          <a:xfrm>
            <a:off x="6891013" y="3994786"/>
            <a:ext cx="1279426" cy="1362868"/>
            <a:chOff x="4173538" y="3938489"/>
            <a:chExt cx="803275" cy="855663"/>
          </a:xfrm>
        </p:grpSpPr>
        <p:sp>
          <p:nvSpPr>
            <p:cNvPr id="58" name="Freeform 85">
              <a:extLst>
                <a:ext uri="{FF2B5EF4-FFF2-40B4-BE49-F238E27FC236}">
                  <a16:creationId xmlns:a16="http://schemas.microsoft.com/office/drawing/2014/main" id="{2FF59990-6A2D-ED5B-9337-7FE3E909F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3538" y="3938489"/>
              <a:ext cx="803275" cy="855663"/>
            </a:xfrm>
            <a:custGeom>
              <a:avLst/>
              <a:gdLst>
                <a:gd name="T0" fmla="*/ 479 w 506"/>
                <a:gd name="T1" fmla="*/ 377 h 539"/>
                <a:gd name="T2" fmla="*/ 450 w 506"/>
                <a:gd name="T3" fmla="*/ 385 h 539"/>
                <a:gd name="T4" fmla="*/ 259 w 506"/>
                <a:gd name="T5" fmla="*/ 531 h 539"/>
                <a:gd name="T6" fmla="*/ 303 w 506"/>
                <a:gd name="T7" fmla="*/ 526 h 539"/>
                <a:gd name="T8" fmla="*/ 386 w 506"/>
                <a:gd name="T9" fmla="*/ 408 h 539"/>
                <a:gd name="T10" fmla="*/ 341 w 506"/>
                <a:gd name="T11" fmla="*/ 299 h 539"/>
                <a:gd name="T12" fmla="*/ 116 w 506"/>
                <a:gd name="T13" fmla="*/ 429 h 539"/>
                <a:gd name="T14" fmla="*/ 216 w 506"/>
                <a:gd name="T15" fmla="*/ 527 h 539"/>
                <a:gd name="T16" fmla="*/ 221 w 506"/>
                <a:gd name="T17" fmla="*/ 336 h 539"/>
                <a:gd name="T18" fmla="*/ 275 w 506"/>
                <a:gd name="T19" fmla="*/ 330 h 539"/>
                <a:gd name="T20" fmla="*/ 60 w 506"/>
                <a:gd name="T21" fmla="*/ 357 h 539"/>
                <a:gd name="T22" fmla="*/ 496 w 506"/>
                <a:gd name="T23" fmla="*/ 277 h 539"/>
                <a:gd name="T24" fmla="*/ 123 w 506"/>
                <a:gd name="T25" fmla="*/ 271 h 539"/>
                <a:gd name="T26" fmla="*/ 449 w 506"/>
                <a:gd name="T27" fmla="*/ 302 h 539"/>
                <a:gd name="T28" fmla="*/ 18 w 506"/>
                <a:gd name="T29" fmla="*/ 354 h 539"/>
                <a:gd name="T30" fmla="*/ 116 w 506"/>
                <a:gd name="T31" fmla="*/ 248 h 539"/>
                <a:gd name="T32" fmla="*/ 488 w 506"/>
                <a:gd name="T33" fmla="*/ 218 h 539"/>
                <a:gd name="T34" fmla="*/ 114 w 506"/>
                <a:gd name="T35" fmla="*/ 214 h 539"/>
                <a:gd name="T36" fmla="*/ 170 w 506"/>
                <a:gd name="T37" fmla="*/ 195 h 539"/>
                <a:gd name="T38" fmla="*/ 302 w 506"/>
                <a:gd name="T39" fmla="*/ 290 h 539"/>
                <a:gd name="T40" fmla="*/ 184 w 506"/>
                <a:gd name="T41" fmla="*/ 204 h 539"/>
                <a:gd name="T42" fmla="*/ 340 w 506"/>
                <a:gd name="T43" fmla="*/ 231 h 539"/>
                <a:gd name="T44" fmla="*/ 150 w 506"/>
                <a:gd name="T45" fmla="*/ 197 h 539"/>
                <a:gd name="T46" fmla="*/ 475 w 506"/>
                <a:gd name="T47" fmla="*/ 187 h 539"/>
                <a:gd name="T48" fmla="*/ 340 w 506"/>
                <a:gd name="T49" fmla="*/ 187 h 539"/>
                <a:gd name="T50" fmla="*/ 468 w 506"/>
                <a:gd name="T51" fmla="*/ 171 h 539"/>
                <a:gd name="T52" fmla="*/ 104 w 506"/>
                <a:gd name="T53" fmla="*/ 179 h 539"/>
                <a:gd name="T54" fmla="*/ 354 w 506"/>
                <a:gd name="T55" fmla="*/ 175 h 539"/>
                <a:gd name="T56" fmla="*/ 319 w 506"/>
                <a:gd name="T57" fmla="*/ 284 h 539"/>
                <a:gd name="T58" fmla="*/ 124 w 506"/>
                <a:gd name="T59" fmla="*/ 176 h 539"/>
                <a:gd name="T60" fmla="*/ 175 w 506"/>
                <a:gd name="T61" fmla="*/ 285 h 539"/>
                <a:gd name="T62" fmla="*/ 152 w 506"/>
                <a:gd name="T63" fmla="*/ 182 h 539"/>
                <a:gd name="T64" fmla="*/ 460 w 506"/>
                <a:gd name="T65" fmla="*/ 157 h 539"/>
                <a:gd name="T66" fmla="*/ 441 w 506"/>
                <a:gd name="T67" fmla="*/ 132 h 539"/>
                <a:gd name="T68" fmla="*/ 100 w 506"/>
                <a:gd name="T69" fmla="*/ 176 h 539"/>
                <a:gd name="T70" fmla="*/ 383 w 506"/>
                <a:gd name="T71" fmla="*/ 145 h 539"/>
                <a:gd name="T72" fmla="*/ 416 w 506"/>
                <a:gd name="T73" fmla="*/ 106 h 539"/>
                <a:gd name="T74" fmla="*/ 145 w 506"/>
                <a:gd name="T75" fmla="*/ 100 h 539"/>
                <a:gd name="T76" fmla="*/ 362 w 506"/>
                <a:gd name="T77" fmla="*/ 120 h 539"/>
                <a:gd name="T78" fmla="*/ 77 w 506"/>
                <a:gd name="T79" fmla="*/ 116 h 539"/>
                <a:gd name="T80" fmla="*/ 345 w 506"/>
                <a:gd name="T81" fmla="*/ 60 h 539"/>
                <a:gd name="T82" fmla="*/ 19 w 506"/>
                <a:gd name="T83" fmla="*/ 212 h 539"/>
                <a:gd name="T84" fmla="*/ 157 w 506"/>
                <a:gd name="T85" fmla="*/ 91 h 539"/>
                <a:gd name="T86" fmla="*/ 155 w 506"/>
                <a:gd name="T87" fmla="*/ 146 h 539"/>
                <a:gd name="T88" fmla="*/ 175 w 506"/>
                <a:gd name="T89" fmla="*/ 186 h 539"/>
                <a:gd name="T90" fmla="*/ 330 w 506"/>
                <a:gd name="T91" fmla="*/ 186 h 539"/>
                <a:gd name="T92" fmla="*/ 341 w 506"/>
                <a:gd name="T93" fmla="*/ 149 h 539"/>
                <a:gd name="T94" fmla="*/ 297 w 506"/>
                <a:gd name="T95" fmla="*/ 21 h 539"/>
                <a:gd name="T96" fmla="*/ 282 w 506"/>
                <a:gd name="T97" fmla="*/ 23 h 539"/>
                <a:gd name="T98" fmla="*/ 200 w 506"/>
                <a:gd name="T99" fmla="*/ 66 h 539"/>
                <a:gd name="T100" fmla="*/ 239 w 506"/>
                <a:gd name="T101" fmla="*/ 97 h 539"/>
                <a:gd name="T102" fmla="*/ 252 w 506"/>
                <a:gd name="T103" fmla="*/ 0 h 539"/>
                <a:gd name="T104" fmla="*/ 479 w 506"/>
                <a:gd name="T105" fmla="*/ 171 h 539"/>
                <a:gd name="T106" fmla="*/ 371 w 506"/>
                <a:gd name="T107" fmla="*/ 510 h 539"/>
                <a:gd name="T108" fmla="*/ 293 w 506"/>
                <a:gd name="T109" fmla="*/ 536 h 539"/>
                <a:gd name="T110" fmla="*/ 243 w 506"/>
                <a:gd name="T111" fmla="*/ 539 h 539"/>
                <a:gd name="T112" fmla="*/ 162 w 506"/>
                <a:gd name="T113" fmla="*/ 523 h 539"/>
                <a:gd name="T114" fmla="*/ 11 w 506"/>
                <a:gd name="T115" fmla="*/ 208 h 539"/>
                <a:gd name="T116" fmla="*/ 231 w 506"/>
                <a:gd name="T117" fmla="*/ 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6" h="539">
                  <a:moveTo>
                    <a:pt x="474" y="388"/>
                  </a:moveTo>
                  <a:lnTo>
                    <a:pt x="458" y="404"/>
                  </a:lnTo>
                  <a:lnTo>
                    <a:pt x="462" y="413"/>
                  </a:lnTo>
                  <a:lnTo>
                    <a:pt x="474" y="388"/>
                  </a:lnTo>
                  <a:close/>
                  <a:moveTo>
                    <a:pt x="52" y="386"/>
                  </a:moveTo>
                  <a:lnTo>
                    <a:pt x="38" y="402"/>
                  </a:lnTo>
                  <a:lnTo>
                    <a:pt x="43" y="411"/>
                  </a:lnTo>
                  <a:lnTo>
                    <a:pt x="52" y="386"/>
                  </a:lnTo>
                  <a:close/>
                  <a:moveTo>
                    <a:pt x="488" y="353"/>
                  </a:moveTo>
                  <a:lnTo>
                    <a:pt x="451" y="388"/>
                  </a:lnTo>
                  <a:lnTo>
                    <a:pt x="457" y="400"/>
                  </a:lnTo>
                  <a:lnTo>
                    <a:pt x="479" y="377"/>
                  </a:lnTo>
                  <a:lnTo>
                    <a:pt x="488" y="353"/>
                  </a:lnTo>
                  <a:close/>
                  <a:moveTo>
                    <a:pt x="489" y="349"/>
                  </a:moveTo>
                  <a:lnTo>
                    <a:pt x="488" y="350"/>
                  </a:lnTo>
                  <a:lnTo>
                    <a:pt x="488" y="349"/>
                  </a:lnTo>
                  <a:lnTo>
                    <a:pt x="489" y="349"/>
                  </a:lnTo>
                  <a:close/>
                  <a:moveTo>
                    <a:pt x="493" y="324"/>
                  </a:moveTo>
                  <a:lnTo>
                    <a:pt x="483" y="335"/>
                  </a:lnTo>
                  <a:lnTo>
                    <a:pt x="483" y="335"/>
                  </a:lnTo>
                  <a:lnTo>
                    <a:pt x="483" y="335"/>
                  </a:lnTo>
                  <a:lnTo>
                    <a:pt x="443" y="374"/>
                  </a:lnTo>
                  <a:lnTo>
                    <a:pt x="442" y="370"/>
                  </a:lnTo>
                  <a:lnTo>
                    <a:pt x="450" y="385"/>
                  </a:lnTo>
                  <a:lnTo>
                    <a:pt x="489" y="344"/>
                  </a:lnTo>
                  <a:lnTo>
                    <a:pt x="493" y="324"/>
                  </a:lnTo>
                  <a:close/>
                  <a:moveTo>
                    <a:pt x="494" y="318"/>
                  </a:moveTo>
                  <a:lnTo>
                    <a:pt x="494" y="319"/>
                  </a:lnTo>
                  <a:lnTo>
                    <a:pt x="494" y="319"/>
                  </a:lnTo>
                  <a:lnTo>
                    <a:pt x="494" y="318"/>
                  </a:lnTo>
                  <a:close/>
                  <a:moveTo>
                    <a:pt x="341" y="299"/>
                  </a:moveTo>
                  <a:lnTo>
                    <a:pt x="314" y="322"/>
                  </a:lnTo>
                  <a:lnTo>
                    <a:pt x="285" y="335"/>
                  </a:lnTo>
                  <a:lnTo>
                    <a:pt x="256" y="341"/>
                  </a:lnTo>
                  <a:lnTo>
                    <a:pt x="256" y="531"/>
                  </a:lnTo>
                  <a:lnTo>
                    <a:pt x="259" y="531"/>
                  </a:lnTo>
                  <a:lnTo>
                    <a:pt x="261" y="530"/>
                  </a:lnTo>
                  <a:lnTo>
                    <a:pt x="267" y="530"/>
                  </a:lnTo>
                  <a:lnTo>
                    <a:pt x="269" y="530"/>
                  </a:lnTo>
                  <a:lnTo>
                    <a:pt x="273" y="530"/>
                  </a:lnTo>
                  <a:lnTo>
                    <a:pt x="276" y="530"/>
                  </a:lnTo>
                  <a:lnTo>
                    <a:pt x="281" y="529"/>
                  </a:lnTo>
                  <a:lnTo>
                    <a:pt x="282" y="529"/>
                  </a:lnTo>
                  <a:lnTo>
                    <a:pt x="290" y="527"/>
                  </a:lnTo>
                  <a:lnTo>
                    <a:pt x="290" y="527"/>
                  </a:lnTo>
                  <a:lnTo>
                    <a:pt x="297" y="527"/>
                  </a:lnTo>
                  <a:lnTo>
                    <a:pt x="298" y="526"/>
                  </a:lnTo>
                  <a:lnTo>
                    <a:pt x="303" y="526"/>
                  </a:lnTo>
                  <a:lnTo>
                    <a:pt x="306" y="525"/>
                  </a:lnTo>
                  <a:lnTo>
                    <a:pt x="310" y="523"/>
                  </a:lnTo>
                  <a:lnTo>
                    <a:pt x="313" y="523"/>
                  </a:lnTo>
                  <a:lnTo>
                    <a:pt x="316" y="522"/>
                  </a:lnTo>
                  <a:lnTo>
                    <a:pt x="324" y="519"/>
                  </a:lnTo>
                  <a:lnTo>
                    <a:pt x="326" y="519"/>
                  </a:lnTo>
                  <a:lnTo>
                    <a:pt x="331" y="518"/>
                  </a:lnTo>
                  <a:lnTo>
                    <a:pt x="331" y="518"/>
                  </a:lnTo>
                  <a:lnTo>
                    <a:pt x="361" y="505"/>
                  </a:lnTo>
                  <a:lnTo>
                    <a:pt x="388" y="489"/>
                  </a:lnTo>
                  <a:lnTo>
                    <a:pt x="377" y="409"/>
                  </a:lnTo>
                  <a:lnTo>
                    <a:pt x="386" y="408"/>
                  </a:lnTo>
                  <a:lnTo>
                    <a:pt x="390" y="436"/>
                  </a:lnTo>
                  <a:lnTo>
                    <a:pt x="405" y="422"/>
                  </a:lnTo>
                  <a:lnTo>
                    <a:pt x="411" y="430"/>
                  </a:lnTo>
                  <a:lnTo>
                    <a:pt x="391" y="445"/>
                  </a:lnTo>
                  <a:lnTo>
                    <a:pt x="396" y="484"/>
                  </a:lnTo>
                  <a:lnTo>
                    <a:pt x="428" y="455"/>
                  </a:lnTo>
                  <a:lnTo>
                    <a:pt x="455" y="422"/>
                  </a:lnTo>
                  <a:lnTo>
                    <a:pt x="442" y="390"/>
                  </a:lnTo>
                  <a:lnTo>
                    <a:pt x="424" y="360"/>
                  </a:lnTo>
                  <a:lnTo>
                    <a:pt x="400" y="335"/>
                  </a:lnTo>
                  <a:lnTo>
                    <a:pt x="373" y="314"/>
                  </a:lnTo>
                  <a:lnTo>
                    <a:pt x="341" y="299"/>
                  </a:lnTo>
                  <a:close/>
                  <a:moveTo>
                    <a:pt x="163" y="298"/>
                  </a:moveTo>
                  <a:lnTo>
                    <a:pt x="132" y="313"/>
                  </a:lnTo>
                  <a:lnTo>
                    <a:pt x="104" y="333"/>
                  </a:lnTo>
                  <a:lnTo>
                    <a:pt x="81" y="358"/>
                  </a:lnTo>
                  <a:lnTo>
                    <a:pt x="61" y="387"/>
                  </a:lnTo>
                  <a:lnTo>
                    <a:pt x="48" y="421"/>
                  </a:lnTo>
                  <a:lnTo>
                    <a:pt x="74" y="454"/>
                  </a:lnTo>
                  <a:lnTo>
                    <a:pt x="107" y="483"/>
                  </a:lnTo>
                  <a:lnTo>
                    <a:pt x="112" y="449"/>
                  </a:lnTo>
                  <a:lnTo>
                    <a:pt x="99" y="405"/>
                  </a:lnTo>
                  <a:lnTo>
                    <a:pt x="108" y="403"/>
                  </a:lnTo>
                  <a:lnTo>
                    <a:pt x="116" y="429"/>
                  </a:lnTo>
                  <a:lnTo>
                    <a:pt x="120" y="408"/>
                  </a:lnTo>
                  <a:lnTo>
                    <a:pt x="128" y="409"/>
                  </a:lnTo>
                  <a:lnTo>
                    <a:pt x="115" y="488"/>
                  </a:lnTo>
                  <a:lnTo>
                    <a:pt x="140" y="504"/>
                  </a:lnTo>
                  <a:lnTo>
                    <a:pt x="167" y="515"/>
                  </a:lnTo>
                  <a:lnTo>
                    <a:pt x="197" y="525"/>
                  </a:lnTo>
                  <a:lnTo>
                    <a:pt x="197" y="525"/>
                  </a:lnTo>
                  <a:lnTo>
                    <a:pt x="203" y="526"/>
                  </a:lnTo>
                  <a:lnTo>
                    <a:pt x="204" y="526"/>
                  </a:lnTo>
                  <a:lnTo>
                    <a:pt x="209" y="527"/>
                  </a:lnTo>
                  <a:lnTo>
                    <a:pt x="212" y="527"/>
                  </a:lnTo>
                  <a:lnTo>
                    <a:pt x="216" y="527"/>
                  </a:lnTo>
                  <a:lnTo>
                    <a:pt x="221" y="529"/>
                  </a:lnTo>
                  <a:lnTo>
                    <a:pt x="224" y="529"/>
                  </a:lnTo>
                  <a:lnTo>
                    <a:pt x="229" y="530"/>
                  </a:lnTo>
                  <a:lnTo>
                    <a:pt x="231" y="530"/>
                  </a:lnTo>
                  <a:lnTo>
                    <a:pt x="235" y="530"/>
                  </a:lnTo>
                  <a:lnTo>
                    <a:pt x="238" y="530"/>
                  </a:lnTo>
                  <a:lnTo>
                    <a:pt x="243" y="530"/>
                  </a:lnTo>
                  <a:lnTo>
                    <a:pt x="246" y="531"/>
                  </a:lnTo>
                  <a:lnTo>
                    <a:pt x="248" y="531"/>
                  </a:lnTo>
                  <a:lnTo>
                    <a:pt x="248" y="341"/>
                  </a:lnTo>
                  <a:lnTo>
                    <a:pt x="244" y="341"/>
                  </a:lnTo>
                  <a:lnTo>
                    <a:pt x="221" y="336"/>
                  </a:lnTo>
                  <a:lnTo>
                    <a:pt x="201" y="328"/>
                  </a:lnTo>
                  <a:lnTo>
                    <a:pt x="184" y="318"/>
                  </a:lnTo>
                  <a:lnTo>
                    <a:pt x="171" y="307"/>
                  </a:lnTo>
                  <a:lnTo>
                    <a:pt x="163" y="298"/>
                  </a:lnTo>
                  <a:close/>
                  <a:moveTo>
                    <a:pt x="191" y="290"/>
                  </a:moveTo>
                  <a:lnTo>
                    <a:pt x="172" y="296"/>
                  </a:lnTo>
                  <a:lnTo>
                    <a:pt x="182" y="303"/>
                  </a:lnTo>
                  <a:lnTo>
                    <a:pt x="193" y="313"/>
                  </a:lnTo>
                  <a:lnTo>
                    <a:pt x="208" y="322"/>
                  </a:lnTo>
                  <a:lnTo>
                    <a:pt x="225" y="328"/>
                  </a:lnTo>
                  <a:lnTo>
                    <a:pt x="244" y="332"/>
                  </a:lnTo>
                  <a:lnTo>
                    <a:pt x="275" y="330"/>
                  </a:lnTo>
                  <a:lnTo>
                    <a:pt x="303" y="318"/>
                  </a:lnTo>
                  <a:lnTo>
                    <a:pt x="332" y="296"/>
                  </a:lnTo>
                  <a:lnTo>
                    <a:pt x="323" y="293"/>
                  </a:lnTo>
                  <a:lnTo>
                    <a:pt x="313" y="292"/>
                  </a:lnTo>
                  <a:lnTo>
                    <a:pt x="296" y="307"/>
                  </a:lnTo>
                  <a:lnTo>
                    <a:pt x="276" y="316"/>
                  </a:lnTo>
                  <a:lnTo>
                    <a:pt x="252" y="320"/>
                  </a:lnTo>
                  <a:lnTo>
                    <a:pt x="229" y="316"/>
                  </a:lnTo>
                  <a:lnTo>
                    <a:pt x="208" y="306"/>
                  </a:lnTo>
                  <a:lnTo>
                    <a:pt x="191" y="290"/>
                  </a:lnTo>
                  <a:close/>
                  <a:moveTo>
                    <a:pt x="131" y="286"/>
                  </a:moveTo>
                  <a:lnTo>
                    <a:pt x="60" y="357"/>
                  </a:lnTo>
                  <a:lnTo>
                    <a:pt x="59" y="357"/>
                  </a:lnTo>
                  <a:lnTo>
                    <a:pt x="30" y="386"/>
                  </a:lnTo>
                  <a:lnTo>
                    <a:pt x="35" y="398"/>
                  </a:lnTo>
                  <a:lnTo>
                    <a:pt x="60" y="373"/>
                  </a:lnTo>
                  <a:lnTo>
                    <a:pt x="78" y="347"/>
                  </a:lnTo>
                  <a:lnTo>
                    <a:pt x="100" y="324"/>
                  </a:lnTo>
                  <a:lnTo>
                    <a:pt x="127" y="306"/>
                  </a:lnTo>
                  <a:lnTo>
                    <a:pt x="137" y="296"/>
                  </a:lnTo>
                  <a:lnTo>
                    <a:pt x="138" y="298"/>
                  </a:lnTo>
                  <a:lnTo>
                    <a:pt x="134" y="293"/>
                  </a:lnTo>
                  <a:lnTo>
                    <a:pt x="131" y="286"/>
                  </a:lnTo>
                  <a:close/>
                  <a:moveTo>
                    <a:pt x="496" y="277"/>
                  </a:moveTo>
                  <a:lnTo>
                    <a:pt x="460" y="313"/>
                  </a:lnTo>
                  <a:lnTo>
                    <a:pt x="460" y="313"/>
                  </a:lnTo>
                  <a:lnTo>
                    <a:pt x="460" y="313"/>
                  </a:lnTo>
                  <a:lnTo>
                    <a:pt x="425" y="348"/>
                  </a:lnTo>
                  <a:lnTo>
                    <a:pt x="442" y="370"/>
                  </a:lnTo>
                  <a:lnTo>
                    <a:pt x="479" y="332"/>
                  </a:lnTo>
                  <a:lnTo>
                    <a:pt x="480" y="332"/>
                  </a:lnTo>
                  <a:lnTo>
                    <a:pt x="480" y="331"/>
                  </a:lnTo>
                  <a:lnTo>
                    <a:pt x="494" y="316"/>
                  </a:lnTo>
                  <a:lnTo>
                    <a:pt x="497" y="286"/>
                  </a:lnTo>
                  <a:lnTo>
                    <a:pt x="496" y="277"/>
                  </a:lnTo>
                  <a:close/>
                  <a:moveTo>
                    <a:pt x="123" y="271"/>
                  </a:moveTo>
                  <a:lnTo>
                    <a:pt x="48" y="347"/>
                  </a:lnTo>
                  <a:lnTo>
                    <a:pt x="48" y="347"/>
                  </a:lnTo>
                  <a:lnTo>
                    <a:pt x="23" y="370"/>
                  </a:lnTo>
                  <a:lnTo>
                    <a:pt x="27" y="382"/>
                  </a:lnTo>
                  <a:lnTo>
                    <a:pt x="56" y="354"/>
                  </a:lnTo>
                  <a:lnTo>
                    <a:pt x="56" y="354"/>
                  </a:lnTo>
                  <a:lnTo>
                    <a:pt x="128" y="282"/>
                  </a:lnTo>
                  <a:lnTo>
                    <a:pt x="123" y="271"/>
                  </a:lnTo>
                  <a:close/>
                  <a:moveTo>
                    <a:pt x="494" y="256"/>
                  </a:moveTo>
                  <a:lnTo>
                    <a:pt x="450" y="301"/>
                  </a:lnTo>
                  <a:lnTo>
                    <a:pt x="450" y="301"/>
                  </a:lnTo>
                  <a:lnTo>
                    <a:pt x="449" y="302"/>
                  </a:lnTo>
                  <a:lnTo>
                    <a:pt x="415" y="336"/>
                  </a:lnTo>
                  <a:lnTo>
                    <a:pt x="422" y="344"/>
                  </a:lnTo>
                  <a:lnTo>
                    <a:pt x="457" y="310"/>
                  </a:lnTo>
                  <a:lnTo>
                    <a:pt x="458" y="310"/>
                  </a:lnTo>
                  <a:lnTo>
                    <a:pt x="458" y="309"/>
                  </a:lnTo>
                  <a:lnTo>
                    <a:pt x="496" y="271"/>
                  </a:lnTo>
                  <a:lnTo>
                    <a:pt x="494" y="256"/>
                  </a:lnTo>
                  <a:close/>
                  <a:moveTo>
                    <a:pt x="117" y="254"/>
                  </a:moveTo>
                  <a:lnTo>
                    <a:pt x="38" y="335"/>
                  </a:lnTo>
                  <a:lnTo>
                    <a:pt x="36" y="335"/>
                  </a:lnTo>
                  <a:lnTo>
                    <a:pt x="36" y="335"/>
                  </a:lnTo>
                  <a:lnTo>
                    <a:pt x="18" y="354"/>
                  </a:lnTo>
                  <a:lnTo>
                    <a:pt x="22" y="366"/>
                  </a:lnTo>
                  <a:lnTo>
                    <a:pt x="45" y="343"/>
                  </a:lnTo>
                  <a:lnTo>
                    <a:pt x="45" y="343"/>
                  </a:lnTo>
                  <a:lnTo>
                    <a:pt x="121" y="267"/>
                  </a:lnTo>
                  <a:lnTo>
                    <a:pt x="117" y="254"/>
                  </a:lnTo>
                  <a:close/>
                  <a:moveTo>
                    <a:pt x="115" y="235"/>
                  </a:moveTo>
                  <a:lnTo>
                    <a:pt x="26" y="324"/>
                  </a:lnTo>
                  <a:lnTo>
                    <a:pt x="13" y="336"/>
                  </a:lnTo>
                  <a:lnTo>
                    <a:pt x="17" y="349"/>
                  </a:lnTo>
                  <a:lnTo>
                    <a:pt x="34" y="332"/>
                  </a:lnTo>
                  <a:lnTo>
                    <a:pt x="34" y="332"/>
                  </a:lnTo>
                  <a:lnTo>
                    <a:pt x="116" y="248"/>
                  </a:lnTo>
                  <a:lnTo>
                    <a:pt x="115" y="235"/>
                  </a:lnTo>
                  <a:close/>
                  <a:moveTo>
                    <a:pt x="488" y="218"/>
                  </a:moveTo>
                  <a:lnTo>
                    <a:pt x="428" y="278"/>
                  </a:lnTo>
                  <a:lnTo>
                    <a:pt x="428" y="278"/>
                  </a:lnTo>
                  <a:lnTo>
                    <a:pt x="391" y="315"/>
                  </a:lnTo>
                  <a:lnTo>
                    <a:pt x="413" y="335"/>
                  </a:lnTo>
                  <a:lnTo>
                    <a:pt x="412" y="332"/>
                  </a:lnTo>
                  <a:lnTo>
                    <a:pt x="446" y="298"/>
                  </a:lnTo>
                  <a:lnTo>
                    <a:pt x="446" y="298"/>
                  </a:lnTo>
                  <a:lnTo>
                    <a:pt x="446" y="298"/>
                  </a:lnTo>
                  <a:lnTo>
                    <a:pt x="494" y="251"/>
                  </a:lnTo>
                  <a:lnTo>
                    <a:pt x="488" y="218"/>
                  </a:lnTo>
                  <a:close/>
                  <a:moveTo>
                    <a:pt x="114" y="214"/>
                  </a:moveTo>
                  <a:lnTo>
                    <a:pt x="15" y="313"/>
                  </a:lnTo>
                  <a:lnTo>
                    <a:pt x="14" y="313"/>
                  </a:lnTo>
                  <a:lnTo>
                    <a:pt x="14" y="313"/>
                  </a:lnTo>
                  <a:lnTo>
                    <a:pt x="10" y="316"/>
                  </a:lnTo>
                  <a:lnTo>
                    <a:pt x="13" y="331"/>
                  </a:lnTo>
                  <a:lnTo>
                    <a:pt x="22" y="320"/>
                  </a:lnTo>
                  <a:lnTo>
                    <a:pt x="23" y="320"/>
                  </a:lnTo>
                  <a:lnTo>
                    <a:pt x="23" y="320"/>
                  </a:lnTo>
                  <a:lnTo>
                    <a:pt x="23" y="320"/>
                  </a:lnTo>
                  <a:lnTo>
                    <a:pt x="114" y="229"/>
                  </a:lnTo>
                  <a:lnTo>
                    <a:pt x="114" y="214"/>
                  </a:lnTo>
                  <a:close/>
                  <a:moveTo>
                    <a:pt x="481" y="203"/>
                  </a:moveTo>
                  <a:lnTo>
                    <a:pt x="416" y="268"/>
                  </a:lnTo>
                  <a:lnTo>
                    <a:pt x="416" y="268"/>
                  </a:lnTo>
                  <a:lnTo>
                    <a:pt x="378" y="306"/>
                  </a:lnTo>
                  <a:lnTo>
                    <a:pt x="378" y="306"/>
                  </a:lnTo>
                  <a:lnTo>
                    <a:pt x="387" y="313"/>
                  </a:lnTo>
                  <a:lnTo>
                    <a:pt x="424" y="276"/>
                  </a:lnTo>
                  <a:lnTo>
                    <a:pt x="424" y="276"/>
                  </a:lnTo>
                  <a:lnTo>
                    <a:pt x="424" y="276"/>
                  </a:lnTo>
                  <a:lnTo>
                    <a:pt x="485" y="214"/>
                  </a:lnTo>
                  <a:lnTo>
                    <a:pt x="481" y="203"/>
                  </a:lnTo>
                  <a:close/>
                  <a:moveTo>
                    <a:pt x="170" y="195"/>
                  </a:moveTo>
                  <a:lnTo>
                    <a:pt x="167" y="196"/>
                  </a:lnTo>
                  <a:lnTo>
                    <a:pt x="165" y="199"/>
                  </a:lnTo>
                  <a:lnTo>
                    <a:pt x="171" y="222"/>
                  </a:lnTo>
                  <a:lnTo>
                    <a:pt x="179" y="248"/>
                  </a:lnTo>
                  <a:lnTo>
                    <a:pt x="191" y="275"/>
                  </a:lnTo>
                  <a:lnTo>
                    <a:pt x="201" y="290"/>
                  </a:lnTo>
                  <a:lnTo>
                    <a:pt x="216" y="301"/>
                  </a:lnTo>
                  <a:lnTo>
                    <a:pt x="233" y="309"/>
                  </a:lnTo>
                  <a:lnTo>
                    <a:pt x="252" y="311"/>
                  </a:lnTo>
                  <a:lnTo>
                    <a:pt x="271" y="309"/>
                  </a:lnTo>
                  <a:lnTo>
                    <a:pt x="288" y="301"/>
                  </a:lnTo>
                  <a:lnTo>
                    <a:pt x="302" y="290"/>
                  </a:lnTo>
                  <a:lnTo>
                    <a:pt x="313" y="275"/>
                  </a:lnTo>
                  <a:lnTo>
                    <a:pt x="326" y="247"/>
                  </a:lnTo>
                  <a:lnTo>
                    <a:pt x="333" y="221"/>
                  </a:lnTo>
                  <a:lnTo>
                    <a:pt x="339" y="196"/>
                  </a:lnTo>
                  <a:lnTo>
                    <a:pt x="332" y="197"/>
                  </a:lnTo>
                  <a:lnTo>
                    <a:pt x="320" y="204"/>
                  </a:lnTo>
                  <a:lnTo>
                    <a:pt x="302" y="209"/>
                  </a:lnTo>
                  <a:lnTo>
                    <a:pt x="280" y="212"/>
                  </a:lnTo>
                  <a:lnTo>
                    <a:pt x="252" y="213"/>
                  </a:lnTo>
                  <a:lnTo>
                    <a:pt x="225" y="212"/>
                  </a:lnTo>
                  <a:lnTo>
                    <a:pt x="201" y="209"/>
                  </a:lnTo>
                  <a:lnTo>
                    <a:pt x="184" y="204"/>
                  </a:lnTo>
                  <a:lnTo>
                    <a:pt x="172" y="196"/>
                  </a:lnTo>
                  <a:lnTo>
                    <a:pt x="170" y="195"/>
                  </a:lnTo>
                  <a:close/>
                  <a:moveTo>
                    <a:pt x="114" y="191"/>
                  </a:moveTo>
                  <a:lnTo>
                    <a:pt x="9" y="296"/>
                  </a:lnTo>
                  <a:lnTo>
                    <a:pt x="10" y="311"/>
                  </a:lnTo>
                  <a:lnTo>
                    <a:pt x="11" y="310"/>
                  </a:lnTo>
                  <a:lnTo>
                    <a:pt x="114" y="208"/>
                  </a:lnTo>
                  <a:lnTo>
                    <a:pt x="114" y="204"/>
                  </a:lnTo>
                  <a:lnTo>
                    <a:pt x="114" y="191"/>
                  </a:lnTo>
                  <a:close/>
                  <a:moveTo>
                    <a:pt x="349" y="191"/>
                  </a:moveTo>
                  <a:lnTo>
                    <a:pt x="345" y="210"/>
                  </a:lnTo>
                  <a:lnTo>
                    <a:pt x="340" y="231"/>
                  </a:lnTo>
                  <a:lnTo>
                    <a:pt x="343" y="229"/>
                  </a:lnTo>
                  <a:lnTo>
                    <a:pt x="347" y="225"/>
                  </a:lnTo>
                  <a:lnTo>
                    <a:pt x="349" y="221"/>
                  </a:lnTo>
                  <a:lnTo>
                    <a:pt x="352" y="214"/>
                  </a:lnTo>
                  <a:lnTo>
                    <a:pt x="353" y="209"/>
                  </a:lnTo>
                  <a:lnTo>
                    <a:pt x="353" y="203"/>
                  </a:lnTo>
                  <a:lnTo>
                    <a:pt x="353" y="197"/>
                  </a:lnTo>
                  <a:lnTo>
                    <a:pt x="350" y="193"/>
                  </a:lnTo>
                  <a:lnTo>
                    <a:pt x="349" y="191"/>
                  </a:lnTo>
                  <a:close/>
                  <a:moveTo>
                    <a:pt x="154" y="191"/>
                  </a:moveTo>
                  <a:lnTo>
                    <a:pt x="152" y="193"/>
                  </a:lnTo>
                  <a:lnTo>
                    <a:pt x="150" y="197"/>
                  </a:lnTo>
                  <a:lnTo>
                    <a:pt x="150" y="203"/>
                  </a:lnTo>
                  <a:lnTo>
                    <a:pt x="150" y="209"/>
                  </a:lnTo>
                  <a:lnTo>
                    <a:pt x="152" y="214"/>
                  </a:lnTo>
                  <a:lnTo>
                    <a:pt x="154" y="221"/>
                  </a:lnTo>
                  <a:lnTo>
                    <a:pt x="158" y="226"/>
                  </a:lnTo>
                  <a:lnTo>
                    <a:pt x="161" y="230"/>
                  </a:lnTo>
                  <a:lnTo>
                    <a:pt x="165" y="233"/>
                  </a:lnTo>
                  <a:lnTo>
                    <a:pt x="159" y="212"/>
                  </a:lnTo>
                  <a:lnTo>
                    <a:pt x="155" y="193"/>
                  </a:lnTo>
                  <a:lnTo>
                    <a:pt x="155" y="192"/>
                  </a:lnTo>
                  <a:lnTo>
                    <a:pt x="154" y="191"/>
                  </a:lnTo>
                  <a:close/>
                  <a:moveTo>
                    <a:pt x="475" y="187"/>
                  </a:moveTo>
                  <a:lnTo>
                    <a:pt x="405" y="256"/>
                  </a:lnTo>
                  <a:lnTo>
                    <a:pt x="373" y="289"/>
                  </a:lnTo>
                  <a:lnTo>
                    <a:pt x="366" y="298"/>
                  </a:lnTo>
                  <a:lnTo>
                    <a:pt x="365" y="299"/>
                  </a:lnTo>
                  <a:lnTo>
                    <a:pt x="374" y="305"/>
                  </a:lnTo>
                  <a:lnTo>
                    <a:pt x="413" y="265"/>
                  </a:lnTo>
                  <a:lnTo>
                    <a:pt x="413" y="264"/>
                  </a:lnTo>
                  <a:lnTo>
                    <a:pt x="480" y="197"/>
                  </a:lnTo>
                  <a:lnTo>
                    <a:pt x="475" y="187"/>
                  </a:lnTo>
                  <a:close/>
                  <a:moveTo>
                    <a:pt x="341" y="183"/>
                  </a:moveTo>
                  <a:lnTo>
                    <a:pt x="339" y="187"/>
                  </a:lnTo>
                  <a:lnTo>
                    <a:pt x="340" y="187"/>
                  </a:lnTo>
                  <a:lnTo>
                    <a:pt x="340" y="187"/>
                  </a:lnTo>
                  <a:lnTo>
                    <a:pt x="341" y="186"/>
                  </a:lnTo>
                  <a:lnTo>
                    <a:pt x="341" y="186"/>
                  </a:lnTo>
                  <a:lnTo>
                    <a:pt x="341" y="184"/>
                  </a:lnTo>
                  <a:lnTo>
                    <a:pt x="341" y="183"/>
                  </a:lnTo>
                  <a:close/>
                  <a:moveTo>
                    <a:pt x="161" y="182"/>
                  </a:moveTo>
                  <a:lnTo>
                    <a:pt x="162" y="186"/>
                  </a:lnTo>
                  <a:lnTo>
                    <a:pt x="163" y="188"/>
                  </a:lnTo>
                  <a:lnTo>
                    <a:pt x="166" y="186"/>
                  </a:lnTo>
                  <a:lnTo>
                    <a:pt x="163" y="184"/>
                  </a:lnTo>
                  <a:lnTo>
                    <a:pt x="161" y="182"/>
                  </a:lnTo>
                  <a:close/>
                  <a:moveTo>
                    <a:pt x="468" y="171"/>
                  </a:moveTo>
                  <a:lnTo>
                    <a:pt x="394" y="246"/>
                  </a:lnTo>
                  <a:lnTo>
                    <a:pt x="394" y="246"/>
                  </a:lnTo>
                  <a:lnTo>
                    <a:pt x="387" y="252"/>
                  </a:lnTo>
                  <a:lnTo>
                    <a:pt x="379" y="276"/>
                  </a:lnTo>
                  <a:lnTo>
                    <a:pt x="402" y="254"/>
                  </a:lnTo>
                  <a:lnTo>
                    <a:pt x="402" y="254"/>
                  </a:lnTo>
                  <a:lnTo>
                    <a:pt x="402" y="254"/>
                  </a:lnTo>
                  <a:lnTo>
                    <a:pt x="474" y="182"/>
                  </a:lnTo>
                  <a:lnTo>
                    <a:pt x="468" y="171"/>
                  </a:lnTo>
                  <a:close/>
                  <a:moveTo>
                    <a:pt x="117" y="166"/>
                  </a:moveTo>
                  <a:lnTo>
                    <a:pt x="104" y="178"/>
                  </a:lnTo>
                  <a:lnTo>
                    <a:pt x="104" y="179"/>
                  </a:lnTo>
                  <a:lnTo>
                    <a:pt x="9" y="275"/>
                  </a:lnTo>
                  <a:lnTo>
                    <a:pt x="8" y="286"/>
                  </a:lnTo>
                  <a:lnTo>
                    <a:pt x="8" y="290"/>
                  </a:lnTo>
                  <a:lnTo>
                    <a:pt x="112" y="187"/>
                  </a:lnTo>
                  <a:lnTo>
                    <a:pt x="112" y="187"/>
                  </a:lnTo>
                  <a:lnTo>
                    <a:pt x="115" y="184"/>
                  </a:lnTo>
                  <a:lnTo>
                    <a:pt x="116" y="174"/>
                  </a:lnTo>
                  <a:lnTo>
                    <a:pt x="117" y="166"/>
                  </a:lnTo>
                  <a:close/>
                  <a:moveTo>
                    <a:pt x="378" y="163"/>
                  </a:moveTo>
                  <a:lnTo>
                    <a:pt x="370" y="167"/>
                  </a:lnTo>
                  <a:lnTo>
                    <a:pt x="362" y="171"/>
                  </a:lnTo>
                  <a:lnTo>
                    <a:pt x="354" y="175"/>
                  </a:lnTo>
                  <a:lnTo>
                    <a:pt x="352" y="182"/>
                  </a:lnTo>
                  <a:lnTo>
                    <a:pt x="356" y="186"/>
                  </a:lnTo>
                  <a:lnTo>
                    <a:pt x="360" y="189"/>
                  </a:lnTo>
                  <a:lnTo>
                    <a:pt x="361" y="196"/>
                  </a:lnTo>
                  <a:lnTo>
                    <a:pt x="362" y="206"/>
                  </a:lnTo>
                  <a:lnTo>
                    <a:pt x="360" y="217"/>
                  </a:lnTo>
                  <a:lnTo>
                    <a:pt x="354" y="230"/>
                  </a:lnTo>
                  <a:lnTo>
                    <a:pt x="345" y="238"/>
                  </a:lnTo>
                  <a:lnTo>
                    <a:pt x="336" y="242"/>
                  </a:lnTo>
                  <a:lnTo>
                    <a:pt x="330" y="260"/>
                  </a:lnTo>
                  <a:lnTo>
                    <a:pt x="320" y="278"/>
                  </a:lnTo>
                  <a:lnTo>
                    <a:pt x="319" y="284"/>
                  </a:lnTo>
                  <a:lnTo>
                    <a:pt x="339" y="289"/>
                  </a:lnTo>
                  <a:lnTo>
                    <a:pt x="357" y="296"/>
                  </a:lnTo>
                  <a:lnTo>
                    <a:pt x="360" y="293"/>
                  </a:lnTo>
                  <a:lnTo>
                    <a:pt x="370" y="275"/>
                  </a:lnTo>
                  <a:lnTo>
                    <a:pt x="378" y="254"/>
                  </a:lnTo>
                  <a:lnTo>
                    <a:pt x="382" y="233"/>
                  </a:lnTo>
                  <a:lnTo>
                    <a:pt x="383" y="212"/>
                  </a:lnTo>
                  <a:lnTo>
                    <a:pt x="382" y="192"/>
                  </a:lnTo>
                  <a:lnTo>
                    <a:pt x="381" y="176"/>
                  </a:lnTo>
                  <a:lnTo>
                    <a:pt x="378" y="163"/>
                  </a:lnTo>
                  <a:close/>
                  <a:moveTo>
                    <a:pt x="127" y="163"/>
                  </a:moveTo>
                  <a:lnTo>
                    <a:pt x="124" y="176"/>
                  </a:lnTo>
                  <a:lnTo>
                    <a:pt x="123" y="192"/>
                  </a:lnTo>
                  <a:lnTo>
                    <a:pt x="121" y="212"/>
                  </a:lnTo>
                  <a:lnTo>
                    <a:pt x="123" y="233"/>
                  </a:lnTo>
                  <a:lnTo>
                    <a:pt x="127" y="254"/>
                  </a:lnTo>
                  <a:lnTo>
                    <a:pt x="134" y="275"/>
                  </a:lnTo>
                  <a:lnTo>
                    <a:pt x="146" y="293"/>
                  </a:lnTo>
                  <a:lnTo>
                    <a:pt x="148" y="296"/>
                  </a:lnTo>
                  <a:lnTo>
                    <a:pt x="157" y="292"/>
                  </a:lnTo>
                  <a:lnTo>
                    <a:pt x="166" y="288"/>
                  </a:lnTo>
                  <a:lnTo>
                    <a:pt x="166" y="288"/>
                  </a:lnTo>
                  <a:lnTo>
                    <a:pt x="166" y="288"/>
                  </a:lnTo>
                  <a:lnTo>
                    <a:pt x="175" y="285"/>
                  </a:lnTo>
                  <a:lnTo>
                    <a:pt x="186" y="282"/>
                  </a:lnTo>
                  <a:lnTo>
                    <a:pt x="183" y="278"/>
                  </a:lnTo>
                  <a:lnTo>
                    <a:pt x="174" y="260"/>
                  </a:lnTo>
                  <a:lnTo>
                    <a:pt x="167" y="242"/>
                  </a:lnTo>
                  <a:lnTo>
                    <a:pt x="158" y="239"/>
                  </a:lnTo>
                  <a:lnTo>
                    <a:pt x="149" y="230"/>
                  </a:lnTo>
                  <a:lnTo>
                    <a:pt x="144" y="217"/>
                  </a:lnTo>
                  <a:lnTo>
                    <a:pt x="141" y="206"/>
                  </a:lnTo>
                  <a:lnTo>
                    <a:pt x="142" y="196"/>
                  </a:lnTo>
                  <a:lnTo>
                    <a:pt x="144" y="189"/>
                  </a:lnTo>
                  <a:lnTo>
                    <a:pt x="148" y="186"/>
                  </a:lnTo>
                  <a:lnTo>
                    <a:pt x="152" y="182"/>
                  </a:lnTo>
                  <a:lnTo>
                    <a:pt x="149" y="174"/>
                  </a:lnTo>
                  <a:lnTo>
                    <a:pt x="142" y="171"/>
                  </a:lnTo>
                  <a:lnTo>
                    <a:pt x="134" y="167"/>
                  </a:lnTo>
                  <a:lnTo>
                    <a:pt x="127" y="163"/>
                  </a:lnTo>
                  <a:close/>
                  <a:moveTo>
                    <a:pt x="460" y="157"/>
                  </a:moveTo>
                  <a:lnTo>
                    <a:pt x="391" y="226"/>
                  </a:lnTo>
                  <a:lnTo>
                    <a:pt x="390" y="235"/>
                  </a:lnTo>
                  <a:lnTo>
                    <a:pt x="388" y="244"/>
                  </a:lnTo>
                  <a:lnTo>
                    <a:pt x="391" y="242"/>
                  </a:lnTo>
                  <a:lnTo>
                    <a:pt x="391" y="242"/>
                  </a:lnTo>
                  <a:lnTo>
                    <a:pt x="466" y="167"/>
                  </a:lnTo>
                  <a:lnTo>
                    <a:pt x="460" y="157"/>
                  </a:lnTo>
                  <a:close/>
                  <a:moveTo>
                    <a:pt x="451" y="144"/>
                  </a:moveTo>
                  <a:lnTo>
                    <a:pt x="392" y="203"/>
                  </a:lnTo>
                  <a:lnTo>
                    <a:pt x="392" y="204"/>
                  </a:lnTo>
                  <a:lnTo>
                    <a:pt x="391" y="220"/>
                  </a:lnTo>
                  <a:lnTo>
                    <a:pt x="458" y="153"/>
                  </a:lnTo>
                  <a:lnTo>
                    <a:pt x="451" y="144"/>
                  </a:lnTo>
                  <a:close/>
                  <a:moveTo>
                    <a:pt x="441" y="132"/>
                  </a:moveTo>
                  <a:lnTo>
                    <a:pt x="390" y="182"/>
                  </a:lnTo>
                  <a:lnTo>
                    <a:pt x="391" y="189"/>
                  </a:lnTo>
                  <a:lnTo>
                    <a:pt x="391" y="197"/>
                  </a:lnTo>
                  <a:lnTo>
                    <a:pt x="449" y="140"/>
                  </a:lnTo>
                  <a:lnTo>
                    <a:pt x="441" y="132"/>
                  </a:lnTo>
                  <a:close/>
                  <a:moveTo>
                    <a:pt x="430" y="119"/>
                  </a:moveTo>
                  <a:lnTo>
                    <a:pt x="387" y="163"/>
                  </a:lnTo>
                  <a:lnTo>
                    <a:pt x="388" y="169"/>
                  </a:lnTo>
                  <a:lnTo>
                    <a:pt x="390" y="176"/>
                  </a:lnTo>
                  <a:lnTo>
                    <a:pt x="438" y="128"/>
                  </a:lnTo>
                  <a:lnTo>
                    <a:pt x="430" y="119"/>
                  </a:lnTo>
                  <a:close/>
                  <a:moveTo>
                    <a:pt x="142" y="117"/>
                  </a:moveTo>
                  <a:lnTo>
                    <a:pt x="93" y="167"/>
                  </a:lnTo>
                  <a:lnTo>
                    <a:pt x="93" y="169"/>
                  </a:lnTo>
                  <a:lnTo>
                    <a:pt x="11" y="250"/>
                  </a:lnTo>
                  <a:lnTo>
                    <a:pt x="9" y="267"/>
                  </a:lnTo>
                  <a:lnTo>
                    <a:pt x="100" y="176"/>
                  </a:lnTo>
                  <a:lnTo>
                    <a:pt x="119" y="158"/>
                  </a:lnTo>
                  <a:lnTo>
                    <a:pt x="119" y="155"/>
                  </a:lnTo>
                  <a:lnTo>
                    <a:pt x="120" y="153"/>
                  </a:lnTo>
                  <a:lnTo>
                    <a:pt x="123" y="142"/>
                  </a:lnTo>
                  <a:lnTo>
                    <a:pt x="132" y="131"/>
                  </a:lnTo>
                  <a:lnTo>
                    <a:pt x="134" y="127"/>
                  </a:lnTo>
                  <a:lnTo>
                    <a:pt x="137" y="124"/>
                  </a:lnTo>
                  <a:lnTo>
                    <a:pt x="140" y="121"/>
                  </a:lnTo>
                  <a:lnTo>
                    <a:pt x="142" y="120"/>
                  </a:lnTo>
                  <a:lnTo>
                    <a:pt x="142" y="117"/>
                  </a:lnTo>
                  <a:close/>
                  <a:moveTo>
                    <a:pt x="420" y="108"/>
                  </a:moveTo>
                  <a:lnTo>
                    <a:pt x="383" y="145"/>
                  </a:lnTo>
                  <a:lnTo>
                    <a:pt x="385" y="149"/>
                  </a:lnTo>
                  <a:lnTo>
                    <a:pt x="386" y="153"/>
                  </a:lnTo>
                  <a:lnTo>
                    <a:pt x="386" y="155"/>
                  </a:lnTo>
                  <a:lnTo>
                    <a:pt x="386" y="158"/>
                  </a:lnTo>
                  <a:lnTo>
                    <a:pt x="428" y="116"/>
                  </a:lnTo>
                  <a:lnTo>
                    <a:pt x="420" y="108"/>
                  </a:lnTo>
                  <a:close/>
                  <a:moveTo>
                    <a:pt x="408" y="98"/>
                  </a:moveTo>
                  <a:lnTo>
                    <a:pt x="374" y="132"/>
                  </a:lnTo>
                  <a:lnTo>
                    <a:pt x="374" y="131"/>
                  </a:lnTo>
                  <a:lnTo>
                    <a:pt x="378" y="136"/>
                  </a:lnTo>
                  <a:lnTo>
                    <a:pt x="381" y="140"/>
                  </a:lnTo>
                  <a:lnTo>
                    <a:pt x="416" y="106"/>
                  </a:lnTo>
                  <a:lnTo>
                    <a:pt x="408" y="98"/>
                  </a:lnTo>
                  <a:close/>
                  <a:moveTo>
                    <a:pt x="148" y="90"/>
                  </a:moveTo>
                  <a:lnTo>
                    <a:pt x="82" y="155"/>
                  </a:lnTo>
                  <a:lnTo>
                    <a:pt x="82" y="157"/>
                  </a:lnTo>
                  <a:lnTo>
                    <a:pt x="82" y="157"/>
                  </a:lnTo>
                  <a:lnTo>
                    <a:pt x="81" y="157"/>
                  </a:lnTo>
                  <a:lnTo>
                    <a:pt x="18" y="221"/>
                  </a:lnTo>
                  <a:lnTo>
                    <a:pt x="13" y="242"/>
                  </a:lnTo>
                  <a:lnTo>
                    <a:pt x="90" y="165"/>
                  </a:lnTo>
                  <a:lnTo>
                    <a:pt x="90" y="165"/>
                  </a:lnTo>
                  <a:lnTo>
                    <a:pt x="144" y="111"/>
                  </a:lnTo>
                  <a:lnTo>
                    <a:pt x="145" y="100"/>
                  </a:lnTo>
                  <a:lnTo>
                    <a:pt x="148" y="90"/>
                  </a:lnTo>
                  <a:close/>
                  <a:moveTo>
                    <a:pt x="395" y="89"/>
                  </a:moveTo>
                  <a:lnTo>
                    <a:pt x="362" y="120"/>
                  </a:lnTo>
                  <a:lnTo>
                    <a:pt x="365" y="123"/>
                  </a:lnTo>
                  <a:lnTo>
                    <a:pt x="368" y="125"/>
                  </a:lnTo>
                  <a:lnTo>
                    <a:pt x="371" y="128"/>
                  </a:lnTo>
                  <a:lnTo>
                    <a:pt x="404" y="95"/>
                  </a:lnTo>
                  <a:lnTo>
                    <a:pt x="395" y="89"/>
                  </a:lnTo>
                  <a:close/>
                  <a:moveTo>
                    <a:pt x="382" y="80"/>
                  </a:moveTo>
                  <a:lnTo>
                    <a:pt x="360" y="102"/>
                  </a:lnTo>
                  <a:lnTo>
                    <a:pt x="361" y="111"/>
                  </a:lnTo>
                  <a:lnTo>
                    <a:pt x="362" y="120"/>
                  </a:lnTo>
                  <a:lnTo>
                    <a:pt x="362" y="115"/>
                  </a:lnTo>
                  <a:lnTo>
                    <a:pt x="391" y="86"/>
                  </a:lnTo>
                  <a:lnTo>
                    <a:pt x="382" y="80"/>
                  </a:lnTo>
                  <a:close/>
                  <a:moveTo>
                    <a:pt x="368" y="70"/>
                  </a:moveTo>
                  <a:lnTo>
                    <a:pt x="354" y="83"/>
                  </a:lnTo>
                  <a:lnTo>
                    <a:pt x="360" y="99"/>
                  </a:lnTo>
                  <a:lnTo>
                    <a:pt x="358" y="97"/>
                  </a:lnTo>
                  <a:lnTo>
                    <a:pt x="378" y="77"/>
                  </a:lnTo>
                  <a:lnTo>
                    <a:pt x="368" y="70"/>
                  </a:lnTo>
                  <a:close/>
                  <a:moveTo>
                    <a:pt x="138" y="70"/>
                  </a:moveTo>
                  <a:lnTo>
                    <a:pt x="110" y="89"/>
                  </a:lnTo>
                  <a:lnTo>
                    <a:pt x="77" y="116"/>
                  </a:lnTo>
                  <a:lnTo>
                    <a:pt x="51" y="149"/>
                  </a:lnTo>
                  <a:lnTo>
                    <a:pt x="38" y="171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138" y="70"/>
                  </a:lnTo>
                  <a:close/>
                  <a:moveTo>
                    <a:pt x="353" y="64"/>
                  </a:moveTo>
                  <a:lnTo>
                    <a:pt x="349" y="68"/>
                  </a:lnTo>
                  <a:lnTo>
                    <a:pt x="353" y="80"/>
                  </a:lnTo>
                  <a:lnTo>
                    <a:pt x="364" y="69"/>
                  </a:lnTo>
                  <a:lnTo>
                    <a:pt x="354" y="64"/>
                  </a:lnTo>
                  <a:lnTo>
                    <a:pt x="353" y="64"/>
                  </a:lnTo>
                  <a:close/>
                  <a:moveTo>
                    <a:pt x="345" y="60"/>
                  </a:moveTo>
                  <a:lnTo>
                    <a:pt x="347" y="64"/>
                  </a:lnTo>
                  <a:lnTo>
                    <a:pt x="348" y="61"/>
                  </a:lnTo>
                  <a:lnTo>
                    <a:pt x="345" y="60"/>
                  </a:lnTo>
                  <a:close/>
                  <a:moveTo>
                    <a:pt x="159" y="60"/>
                  </a:moveTo>
                  <a:lnTo>
                    <a:pt x="152" y="64"/>
                  </a:lnTo>
                  <a:lnTo>
                    <a:pt x="70" y="145"/>
                  </a:lnTo>
                  <a:lnTo>
                    <a:pt x="70" y="146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19" y="212"/>
                  </a:lnTo>
                  <a:lnTo>
                    <a:pt x="78" y="153"/>
                  </a:lnTo>
                  <a:lnTo>
                    <a:pt x="78" y="153"/>
                  </a:lnTo>
                  <a:lnTo>
                    <a:pt x="78" y="153"/>
                  </a:lnTo>
                  <a:lnTo>
                    <a:pt x="150" y="81"/>
                  </a:lnTo>
                  <a:lnTo>
                    <a:pt x="149" y="86"/>
                  </a:lnTo>
                  <a:lnTo>
                    <a:pt x="159" y="60"/>
                  </a:lnTo>
                  <a:close/>
                  <a:moveTo>
                    <a:pt x="220" y="15"/>
                  </a:moveTo>
                  <a:lnTo>
                    <a:pt x="210" y="21"/>
                  </a:lnTo>
                  <a:lnTo>
                    <a:pt x="201" y="26"/>
                  </a:lnTo>
                  <a:lnTo>
                    <a:pt x="182" y="43"/>
                  </a:lnTo>
                  <a:lnTo>
                    <a:pt x="167" y="65"/>
                  </a:lnTo>
                  <a:lnTo>
                    <a:pt x="157" y="91"/>
                  </a:lnTo>
                  <a:lnTo>
                    <a:pt x="150" y="123"/>
                  </a:lnTo>
                  <a:lnTo>
                    <a:pt x="152" y="124"/>
                  </a:lnTo>
                  <a:lnTo>
                    <a:pt x="153" y="127"/>
                  </a:lnTo>
                  <a:lnTo>
                    <a:pt x="157" y="134"/>
                  </a:lnTo>
                  <a:lnTo>
                    <a:pt x="165" y="142"/>
                  </a:lnTo>
                  <a:lnTo>
                    <a:pt x="178" y="152"/>
                  </a:lnTo>
                  <a:lnTo>
                    <a:pt x="196" y="159"/>
                  </a:lnTo>
                  <a:lnTo>
                    <a:pt x="206" y="162"/>
                  </a:lnTo>
                  <a:lnTo>
                    <a:pt x="205" y="171"/>
                  </a:lnTo>
                  <a:lnTo>
                    <a:pt x="183" y="165"/>
                  </a:lnTo>
                  <a:lnTo>
                    <a:pt x="167" y="155"/>
                  </a:lnTo>
                  <a:lnTo>
                    <a:pt x="155" y="146"/>
                  </a:lnTo>
                  <a:lnTo>
                    <a:pt x="148" y="138"/>
                  </a:lnTo>
                  <a:lnTo>
                    <a:pt x="144" y="131"/>
                  </a:lnTo>
                  <a:lnTo>
                    <a:pt x="136" y="138"/>
                  </a:lnTo>
                  <a:lnTo>
                    <a:pt x="131" y="146"/>
                  </a:lnTo>
                  <a:lnTo>
                    <a:pt x="128" y="153"/>
                  </a:lnTo>
                  <a:lnTo>
                    <a:pt x="129" y="154"/>
                  </a:lnTo>
                  <a:lnTo>
                    <a:pt x="131" y="155"/>
                  </a:lnTo>
                  <a:lnTo>
                    <a:pt x="138" y="159"/>
                  </a:lnTo>
                  <a:lnTo>
                    <a:pt x="146" y="163"/>
                  </a:lnTo>
                  <a:lnTo>
                    <a:pt x="158" y="170"/>
                  </a:lnTo>
                  <a:lnTo>
                    <a:pt x="169" y="176"/>
                  </a:lnTo>
                  <a:lnTo>
                    <a:pt x="175" y="186"/>
                  </a:lnTo>
                  <a:lnTo>
                    <a:pt x="178" y="189"/>
                  </a:lnTo>
                  <a:lnTo>
                    <a:pt x="183" y="193"/>
                  </a:lnTo>
                  <a:lnTo>
                    <a:pt x="193" y="197"/>
                  </a:lnTo>
                  <a:lnTo>
                    <a:pt x="208" y="201"/>
                  </a:lnTo>
                  <a:lnTo>
                    <a:pt x="227" y="203"/>
                  </a:lnTo>
                  <a:lnTo>
                    <a:pt x="252" y="204"/>
                  </a:lnTo>
                  <a:lnTo>
                    <a:pt x="277" y="203"/>
                  </a:lnTo>
                  <a:lnTo>
                    <a:pt x="297" y="201"/>
                  </a:lnTo>
                  <a:lnTo>
                    <a:pt x="311" y="197"/>
                  </a:lnTo>
                  <a:lnTo>
                    <a:pt x="322" y="193"/>
                  </a:lnTo>
                  <a:lnTo>
                    <a:pt x="327" y="189"/>
                  </a:lnTo>
                  <a:lnTo>
                    <a:pt x="330" y="186"/>
                  </a:lnTo>
                  <a:lnTo>
                    <a:pt x="336" y="176"/>
                  </a:lnTo>
                  <a:lnTo>
                    <a:pt x="347" y="170"/>
                  </a:lnTo>
                  <a:lnTo>
                    <a:pt x="358" y="163"/>
                  </a:lnTo>
                  <a:lnTo>
                    <a:pt x="368" y="159"/>
                  </a:lnTo>
                  <a:lnTo>
                    <a:pt x="374" y="155"/>
                  </a:lnTo>
                  <a:lnTo>
                    <a:pt x="377" y="154"/>
                  </a:lnTo>
                  <a:lnTo>
                    <a:pt x="377" y="153"/>
                  </a:lnTo>
                  <a:lnTo>
                    <a:pt x="374" y="146"/>
                  </a:lnTo>
                  <a:lnTo>
                    <a:pt x="368" y="137"/>
                  </a:lnTo>
                  <a:lnTo>
                    <a:pt x="360" y="129"/>
                  </a:lnTo>
                  <a:lnTo>
                    <a:pt x="353" y="138"/>
                  </a:lnTo>
                  <a:lnTo>
                    <a:pt x="341" y="149"/>
                  </a:lnTo>
                  <a:lnTo>
                    <a:pt x="327" y="158"/>
                  </a:lnTo>
                  <a:lnTo>
                    <a:pt x="326" y="153"/>
                  </a:lnTo>
                  <a:lnTo>
                    <a:pt x="323" y="149"/>
                  </a:lnTo>
                  <a:lnTo>
                    <a:pt x="335" y="142"/>
                  </a:lnTo>
                  <a:lnTo>
                    <a:pt x="344" y="134"/>
                  </a:lnTo>
                  <a:lnTo>
                    <a:pt x="350" y="127"/>
                  </a:lnTo>
                  <a:lnTo>
                    <a:pt x="354" y="121"/>
                  </a:lnTo>
                  <a:lnTo>
                    <a:pt x="348" y="91"/>
                  </a:lnTo>
                  <a:lnTo>
                    <a:pt x="337" y="65"/>
                  </a:lnTo>
                  <a:lnTo>
                    <a:pt x="323" y="43"/>
                  </a:lnTo>
                  <a:lnTo>
                    <a:pt x="303" y="26"/>
                  </a:lnTo>
                  <a:lnTo>
                    <a:pt x="297" y="21"/>
                  </a:lnTo>
                  <a:lnTo>
                    <a:pt x="289" y="17"/>
                  </a:lnTo>
                  <a:lnTo>
                    <a:pt x="298" y="28"/>
                  </a:lnTo>
                  <a:lnTo>
                    <a:pt x="306" y="44"/>
                  </a:lnTo>
                  <a:lnTo>
                    <a:pt x="315" y="65"/>
                  </a:lnTo>
                  <a:lnTo>
                    <a:pt x="323" y="90"/>
                  </a:lnTo>
                  <a:lnTo>
                    <a:pt x="330" y="121"/>
                  </a:lnTo>
                  <a:lnTo>
                    <a:pt x="320" y="123"/>
                  </a:lnTo>
                  <a:lnTo>
                    <a:pt x="315" y="93"/>
                  </a:lnTo>
                  <a:lnTo>
                    <a:pt x="307" y="68"/>
                  </a:lnTo>
                  <a:lnTo>
                    <a:pt x="298" y="48"/>
                  </a:lnTo>
                  <a:lnTo>
                    <a:pt x="290" y="34"/>
                  </a:lnTo>
                  <a:lnTo>
                    <a:pt x="282" y="23"/>
                  </a:lnTo>
                  <a:lnTo>
                    <a:pt x="276" y="15"/>
                  </a:lnTo>
                  <a:lnTo>
                    <a:pt x="276" y="91"/>
                  </a:lnTo>
                  <a:lnTo>
                    <a:pt x="272" y="103"/>
                  </a:lnTo>
                  <a:lnTo>
                    <a:pt x="264" y="112"/>
                  </a:lnTo>
                  <a:lnTo>
                    <a:pt x="252" y="115"/>
                  </a:lnTo>
                  <a:lnTo>
                    <a:pt x="241" y="112"/>
                  </a:lnTo>
                  <a:lnTo>
                    <a:pt x="233" y="103"/>
                  </a:lnTo>
                  <a:lnTo>
                    <a:pt x="229" y="91"/>
                  </a:lnTo>
                  <a:lnTo>
                    <a:pt x="229" y="18"/>
                  </a:lnTo>
                  <a:lnTo>
                    <a:pt x="220" y="30"/>
                  </a:lnTo>
                  <a:lnTo>
                    <a:pt x="209" y="45"/>
                  </a:lnTo>
                  <a:lnTo>
                    <a:pt x="200" y="66"/>
                  </a:lnTo>
                  <a:lnTo>
                    <a:pt x="191" y="93"/>
                  </a:lnTo>
                  <a:lnTo>
                    <a:pt x="187" y="123"/>
                  </a:lnTo>
                  <a:lnTo>
                    <a:pt x="179" y="123"/>
                  </a:lnTo>
                  <a:lnTo>
                    <a:pt x="182" y="93"/>
                  </a:lnTo>
                  <a:lnTo>
                    <a:pt x="189" y="68"/>
                  </a:lnTo>
                  <a:lnTo>
                    <a:pt x="199" y="45"/>
                  </a:lnTo>
                  <a:lnTo>
                    <a:pt x="209" y="28"/>
                  </a:lnTo>
                  <a:lnTo>
                    <a:pt x="220" y="15"/>
                  </a:lnTo>
                  <a:close/>
                  <a:moveTo>
                    <a:pt x="252" y="9"/>
                  </a:moveTo>
                  <a:lnTo>
                    <a:pt x="238" y="10"/>
                  </a:lnTo>
                  <a:lnTo>
                    <a:pt x="238" y="91"/>
                  </a:lnTo>
                  <a:lnTo>
                    <a:pt x="239" y="97"/>
                  </a:lnTo>
                  <a:lnTo>
                    <a:pt x="241" y="100"/>
                  </a:lnTo>
                  <a:lnTo>
                    <a:pt x="244" y="103"/>
                  </a:lnTo>
                  <a:lnTo>
                    <a:pt x="248" y="106"/>
                  </a:lnTo>
                  <a:lnTo>
                    <a:pt x="252" y="106"/>
                  </a:lnTo>
                  <a:lnTo>
                    <a:pt x="258" y="106"/>
                  </a:lnTo>
                  <a:lnTo>
                    <a:pt x="260" y="103"/>
                  </a:lnTo>
                  <a:lnTo>
                    <a:pt x="264" y="100"/>
                  </a:lnTo>
                  <a:lnTo>
                    <a:pt x="265" y="97"/>
                  </a:lnTo>
                  <a:lnTo>
                    <a:pt x="267" y="91"/>
                  </a:lnTo>
                  <a:lnTo>
                    <a:pt x="267" y="10"/>
                  </a:lnTo>
                  <a:lnTo>
                    <a:pt x="252" y="9"/>
                  </a:lnTo>
                  <a:close/>
                  <a:moveTo>
                    <a:pt x="252" y="0"/>
                  </a:moveTo>
                  <a:lnTo>
                    <a:pt x="273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93" y="9"/>
                  </a:lnTo>
                  <a:lnTo>
                    <a:pt x="309" y="18"/>
                  </a:lnTo>
                  <a:lnTo>
                    <a:pt x="324" y="32"/>
                  </a:lnTo>
                  <a:lnTo>
                    <a:pt x="337" y="48"/>
                  </a:lnTo>
                  <a:lnTo>
                    <a:pt x="373" y="64"/>
                  </a:lnTo>
                  <a:lnTo>
                    <a:pt x="405" y="85"/>
                  </a:lnTo>
                  <a:lnTo>
                    <a:pt x="434" y="110"/>
                  </a:lnTo>
                  <a:lnTo>
                    <a:pt x="458" y="138"/>
                  </a:lnTo>
                  <a:lnTo>
                    <a:pt x="479" y="171"/>
                  </a:lnTo>
                  <a:lnTo>
                    <a:pt x="493" y="208"/>
                  </a:lnTo>
                  <a:lnTo>
                    <a:pt x="502" y="246"/>
                  </a:lnTo>
                  <a:lnTo>
                    <a:pt x="506" y="286"/>
                  </a:lnTo>
                  <a:lnTo>
                    <a:pt x="502" y="324"/>
                  </a:lnTo>
                  <a:lnTo>
                    <a:pt x="494" y="360"/>
                  </a:lnTo>
                  <a:lnTo>
                    <a:pt x="481" y="394"/>
                  </a:lnTo>
                  <a:lnTo>
                    <a:pt x="464" y="425"/>
                  </a:lnTo>
                  <a:lnTo>
                    <a:pt x="464" y="425"/>
                  </a:lnTo>
                  <a:lnTo>
                    <a:pt x="463" y="426"/>
                  </a:lnTo>
                  <a:lnTo>
                    <a:pt x="437" y="459"/>
                  </a:lnTo>
                  <a:lnTo>
                    <a:pt x="407" y="488"/>
                  </a:lnTo>
                  <a:lnTo>
                    <a:pt x="371" y="510"/>
                  </a:lnTo>
                  <a:lnTo>
                    <a:pt x="333" y="526"/>
                  </a:lnTo>
                  <a:lnTo>
                    <a:pt x="333" y="526"/>
                  </a:lnTo>
                  <a:lnTo>
                    <a:pt x="328" y="529"/>
                  </a:lnTo>
                  <a:lnTo>
                    <a:pt x="327" y="529"/>
                  </a:lnTo>
                  <a:lnTo>
                    <a:pt x="319" y="531"/>
                  </a:lnTo>
                  <a:lnTo>
                    <a:pt x="315" y="531"/>
                  </a:lnTo>
                  <a:lnTo>
                    <a:pt x="313" y="532"/>
                  </a:lnTo>
                  <a:lnTo>
                    <a:pt x="309" y="534"/>
                  </a:lnTo>
                  <a:lnTo>
                    <a:pt x="306" y="534"/>
                  </a:lnTo>
                  <a:lnTo>
                    <a:pt x="301" y="535"/>
                  </a:lnTo>
                  <a:lnTo>
                    <a:pt x="298" y="535"/>
                  </a:lnTo>
                  <a:lnTo>
                    <a:pt x="293" y="536"/>
                  </a:lnTo>
                  <a:lnTo>
                    <a:pt x="292" y="536"/>
                  </a:lnTo>
                  <a:lnTo>
                    <a:pt x="284" y="538"/>
                  </a:lnTo>
                  <a:lnTo>
                    <a:pt x="284" y="538"/>
                  </a:lnTo>
                  <a:lnTo>
                    <a:pt x="277" y="539"/>
                  </a:lnTo>
                  <a:lnTo>
                    <a:pt x="275" y="539"/>
                  </a:lnTo>
                  <a:lnTo>
                    <a:pt x="269" y="539"/>
                  </a:lnTo>
                  <a:lnTo>
                    <a:pt x="267" y="539"/>
                  </a:lnTo>
                  <a:lnTo>
                    <a:pt x="261" y="539"/>
                  </a:lnTo>
                  <a:lnTo>
                    <a:pt x="260" y="539"/>
                  </a:lnTo>
                  <a:lnTo>
                    <a:pt x="252" y="539"/>
                  </a:lnTo>
                  <a:lnTo>
                    <a:pt x="244" y="539"/>
                  </a:lnTo>
                  <a:lnTo>
                    <a:pt x="243" y="539"/>
                  </a:lnTo>
                  <a:lnTo>
                    <a:pt x="238" y="539"/>
                  </a:lnTo>
                  <a:lnTo>
                    <a:pt x="235" y="539"/>
                  </a:lnTo>
                  <a:lnTo>
                    <a:pt x="230" y="539"/>
                  </a:lnTo>
                  <a:lnTo>
                    <a:pt x="227" y="538"/>
                  </a:lnTo>
                  <a:lnTo>
                    <a:pt x="222" y="538"/>
                  </a:lnTo>
                  <a:lnTo>
                    <a:pt x="220" y="538"/>
                  </a:lnTo>
                  <a:lnTo>
                    <a:pt x="213" y="536"/>
                  </a:lnTo>
                  <a:lnTo>
                    <a:pt x="209" y="536"/>
                  </a:lnTo>
                  <a:lnTo>
                    <a:pt x="206" y="535"/>
                  </a:lnTo>
                  <a:lnTo>
                    <a:pt x="203" y="535"/>
                  </a:lnTo>
                  <a:lnTo>
                    <a:pt x="200" y="534"/>
                  </a:lnTo>
                  <a:lnTo>
                    <a:pt x="162" y="523"/>
                  </a:lnTo>
                  <a:lnTo>
                    <a:pt x="127" y="506"/>
                  </a:lnTo>
                  <a:lnTo>
                    <a:pt x="94" y="484"/>
                  </a:lnTo>
                  <a:lnTo>
                    <a:pt x="65" y="457"/>
                  </a:lnTo>
                  <a:lnTo>
                    <a:pt x="40" y="424"/>
                  </a:lnTo>
                  <a:lnTo>
                    <a:pt x="39" y="422"/>
                  </a:lnTo>
                  <a:lnTo>
                    <a:pt x="39" y="422"/>
                  </a:lnTo>
                  <a:lnTo>
                    <a:pt x="22" y="391"/>
                  </a:lnTo>
                  <a:lnTo>
                    <a:pt x="10" y="358"/>
                  </a:lnTo>
                  <a:lnTo>
                    <a:pt x="2" y="323"/>
                  </a:lnTo>
                  <a:lnTo>
                    <a:pt x="0" y="286"/>
                  </a:lnTo>
                  <a:lnTo>
                    <a:pt x="2" y="246"/>
                  </a:lnTo>
                  <a:lnTo>
                    <a:pt x="11" y="208"/>
                  </a:lnTo>
                  <a:lnTo>
                    <a:pt x="27" y="171"/>
                  </a:lnTo>
                  <a:lnTo>
                    <a:pt x="47" y="138"/>
                  </a:lnTo>
                  <a:lnTo>
                    <a:pt x="72" y="110"/>
                  </a:lnTo>
                  <a:lnTo>
                    <a:pt x="99" y="85"/>
                  </a:lnTo>
                  <a:lnTo>
                    <a:pt x="132" y="64"/>
                  </a:lnTo>
                  <a:lnTo>
                    <a:pt x="167" y="48"/>
                  </a:lnTo>
                  <a:lnTo>
                    <a:pt x="180" y="32"/>
                  </a:lnTo>
                  <a:lnTo>
                    <a:pt x="196" y="18"/>
                  </a:lnTo>
                  <a:lnTo>
                    <a:pt x="212" y="9"/>
                  </a:lnTo>
                  <a:lnTo>
                    <a:pt x="229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86">
              <a:extLst>
                <a:ext uri="{FF2B5EF4-FFF2-40B4-BE49-F238E27FC236}">
                  <a16:creationId xmlns:a16="http://schemas.microsoft.com/office/drawing/2014/main" id="{C845F81D-7CD6-41E8-E4B7-0551BBB3B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4511576"/>
              <a:ext cx="30163" cy="31750"/>
            </a:xfrm>
            <a:custGeom>
              <a:avLst/>
              <a:gdLst>
                <a:gd name="T0" fmla="*/ 9 w 19"/>
                <a:gd name="T1" fmla="*/ 0 h 20"/>
                <a:gd name="T2" fmla="*/ 13 w 19"/>
                <a:gd name="T3" fmla="*/ 1 h 20"/>
                <a:gd name="T4" fmla="*/ 15 w 19"/>
                <a:gd name="T5" fmla="*/ 3 h 20"/>
                <a:gd name="T6" fmla="*/ 18 w 19"/>
                <a:gd name="T7" fmla="*/ 7 h 20"/>
                <a:gd name="T8" fmla="*/ 19 w 19"/>
                <a:gd name="T9" fmla="*/ 10 h 20"/>
                <a:gd name="T10" fmla="*/ 18 w 19"/>
                <a:gd name="T11" fmla="*/ 13 h 20"/>
                <a:gd name="T12" fmla="*/ 15 w 19"/>
                <a:gd name="T13" fmla="*/ 17 h 20"/>
                <a:gd name="T14" fmla="*/ 13 w 19"/>
                <a:gd name="T15" fmla="*/ 18 h 20"/>
                <a:gd name="T16" fmla="*/ 9 w 19"/>
                <a:gd name="T17" fmla="*/ 20 h 20"/>
                <a:gd name="T18" fmla="*/ 5 w 19"/>
                <a:gd name="T19" fmla="*/ 18 h 20"/>
                <a:gd name="T20" fmla="*/ 2 w 19"/>
                <a:gd name="T21" fmla="*/ 17 h 20"/>
                <a:gd name="T22" fmla="*/ 1 w 19"/>
                <a:gd name="T23" fmla="*/ 13 h 20"/>
                <a:gd name="T24" fmla="*/ 0 w 19"/>
                <a:gd name="T25" fmla="*/ 10 h 20"/>
                <a:gd name="T26" fmla="*/ 1 w 19"/>
                <a:gd name="T27" fmla="*/ 7 h 20"/>
                <a:gd name="T28" fmla="*/ 2 w 19"/>
                <a:gd name="T29" fmla="*/ 3 h 20"/>
                <a:gd name="T30" fmla="*/ 5 w 19"/>
                <a:gd name="T31" fmla="*/ 1 h 20"/>
                <a:gd name="T32" fmla="*/ 9 w 19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0">
                  <a:moveTo>
                    <a:pt x="9" y="0"/>
                  </a:moveTo>
                  <a:lnTo>
                    <a:pt x="13" y="1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19" y="10"/>
                  </a:lnTo>
                  <a:lnTo>
                    <a:pt x="18" y="13"/>
                  </a:lnTo>
                  <a:lnTo>
                    <a:pt x="15" y="17"/>
                  </a:lnTo>
                  <a:lnTo>
                    <a:pt x="13" y="18"/>
                  </a:lnTo>
                  <a:lnTo>
                    <a:pt x="9" y="20"/>
                  </a:lnTo>
                  <a:lnTo>
                    <a:pt x="5" y="18"/>
                  </a:lnTo>
                  <a:lnTo>
                    <a:pt x="2" y="17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1" y="7"/>
                  </a:lnTo>
                  <a:lnTo>
                    <a:pt x="2" y="3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6D927E00-F05E-B70F-C07E-34FC3DD23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4600476"/>
              <a:ext cx="30163" cy="30163"/>
            </a:xfrm>
            <a:custGeom>
              <a:avLst/>
              <a:gdLst>
                <a:gd name="T0" fmla="*/ 9 w 19"/>
                <a:gd name="T1" fmla="*/ 0 h 19"/>
                <a:gd name="T2" fmla="*/ 13 w 19"/>
                <a:gd name="T3" fmla="*/ 0 h 19"/>
                <a:gd name="T4" fmla="*/ 15 w 19"/>
                <a:gd name="T5" fmla="*/ 3 h 19"/>
                <a:gd name="T6" fmla="*/ 18 w 19"/>
                <a:gd name="T7" fmla="*/ 5 h 19"/>
                <a:gd name="T8" fmla="*/ 19 w 19"/>
                <a:gd name="T9" fmla="*/ 9 h 19"/>
                <a:gd name="T10" fmla="*/ 18 w 19"/>
                <a:gd name="T11" fmla="*/ 13 h 19"/>
                <a:gd name="T12" fmla="*/ 15 w 19"/>
                <a:gd name="T13" fmla="*/ 16 h 19"/>
                <a:gd name="T14" fmla="*/ 13 w 19"/>
                <a:gd name="T15" fmla="*/ 19 h 19"/>
                <a:gd name="T16" fmla="*/ 9 w 19"/>
                <a:gd name="T17" fmla="*/ 19 h 19"/>
                <a:gd name="T18" fmla="*/ 5 w 19"/>
                <a:gd name="T19" fmla="*/ 19 h 19"/>
                <a:gd name="T20" fmla="*/ 2 w 19"/>
                <a:gd name="T21" fmla="*/ 16 h 19"/>
                <a:gd name="T22" fmla="*/ 1 w 19"/>
                <a:gd name="T23" fmla="*/ 13 h 19"/>
                <a:gd name="T24" fmla="*/ 0 w 19"/>
                <a:gd name="T25" fmla="*/ 9 h 19"/>
                <a:gd name="T26" fmla="*/ 1 w 19"/>
                <a:gd name="T27" fmla="*/ 5 h 19"/>
                <a:gd name="T28" fmla="*/ 2 w 19"/>
                <a:gd name="T29" fmla="*/ 3 h 19"/>
                <a:gd name="T30" fmla="*/ 5 w 19"/>
                <a:gd name="T31" fmla="*/ 0 h 19"/>
                <a:gd name="T32" fmla="*/ 9 w 19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lnTo>
                    <a:pt x="13" y="0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8" y="13"/>
                  </a:lnTo>
                  <a:lnTo>
                    <a:pt x="15" y="16"/>
                  </a:lnTo>
                  <a:lnTo>
                    <a:pt x="13" y="19"/>
                  </a:lnTo>
                  <a:lnTo>
                    <a:pt x="9" y="19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1" y="13"/>
                  </a:lnTo>
                  <a:lnTo>
                    <a:pt x="0" y="9"/>
                  </a:lnTo>
                  <a:lnTo>
                    <a:pt x="1" y="5"/>
                  </a:lnTo>
                  <a:lnTo>
                    <a:pt x="2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88">
              <a:extLst>
                <a:ext uri="{FF2B5EF4-FFF2-40B4-BE49-F238E27FC236}">
                  <a16:creationId xmlns:a16="http://schemas.microsoft.com/office/drawing/2014/main" id="{15998901-501F-0279-615A-ACC9041C0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4687789"/>
              <a:ext cx="30163" cy="31750"/>
            </a:xfrm>
            <a:custGeom>
              <a:avLst/>
              <a:gdLst>
                <a:gd name="T0" fmla="*/ 9 w 19"/>
                <a:gd name="T1" fmla="*/ 0 h 20"/>
                <a:gd name="T2" fmla="*/ 13 w 19"/>
                <a:gd name="T3" fmla="*/ 2 h 20"/>
                <a:gd name="T4" fmla="*/ 15 w 19"/>
                <a:gd name="T5" fmla="*/ 3 h 20"/>
                <a:gd name="T6" fmla="*/ 18 w 19"/>
                <a:gd name="T7" fmla="*/ 7 h 20"/>
                <a:gd name="T8" fmla="*/ 19 w 19"/>
                <a:gd name="T9" fmla="*/ 9 h 20"/>
                <a:gd name="T10" fmla="*/ 18 w 19"/>
                <a:gd name="T11" fmla="*/ 13 h 20"/>
                <a:gd name="T12" fmla="*/ 15 w 19"/>
                <a:gd name="T13" fmla="*/ 17 h 20"/>
                <a:gd name="T14" fmla="*/ 13 w 19"/>
                <a:gd name="T15" fmla="*/ 19 h 20"/>
                <a:gd name="T16" fmla="*/ 9 w 19"/>
                <a:gd name="T17" fmla="*/ 20 h 20"/>
                <a:gd name="T18" fmla="*/ 5 w 19"/>
                <a:gd name="T19" fmla="*/ 19 h 20"/>
                <a:gd name="T20" fmla="*/ 2 w 19"/>
                <a:gd name="T21" fmla="*/ 17 h 20"/>
                <a:gd name="T22" fmla="*/ 1 w 19"/>
                <a:gd name="T23" fmla="*/ 13 h 20"/>
                <a:gd name="T24" fmla="*/ 0 w 19"/>
                <a:gd name="T25" fmla="*/ 9 h 20"/>
                <a:gd name="T26" fmla="*/ 1 w 19"/>
                <a:gd name="T27" fmla="*/ 7 h 20"/>
                <a:gd name="T28" fmla="*/ 2 w 19"/>
                <a:gd name="T29" fmla="*/ 3 h 20"/>
                <a:gd name="T30" fmla="*/ 5 w 19"/>
                <a:gd name="T31" fmla="*/ 2 h 20"/>
                <a:gd name="T32" fmla="*/ 9 w 19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0">
                  <a:moveTo>
                    <a:pt x="9" y="0"/>
                  </a:moveTo>
                  <a:lnTo>
                    <a:pt x="13" y="2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19" y="9"/>
                  </a:lnTo>
                  <a:lnTo>
                    <a:pt x="18" y="13"/>
                  </a:lnTo>
                  <a:lnTo>
                    <a:pt x="15" y="17"/>
                  </a:lnTo>
                  <a:lnTo>
                    <a:pt x="13" y="19"/>
                  </a:lnTo>
                  <a:lnTo>
                    <a:pt x="9" y="20"/>
                  </a:lnTo>
                  <a:lnTo>
                    <a:pt x="5" y="19"/>
                  </a:lnTo>
                  <a:lnTo>
                    <a:pt x="2" y="17"/>
                  </a:lnTo>
                  <a:lnTo>
                    <a:pt x="1" y="13"/>
                  </a:lnTo>
                  <a:lnTo>
                    <a:pt x="0" y="9"/>
                  </a:lnTo>
                  <a:lnTo>
                    <a:pt x="1" y="7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EB4A908B-F5A9-346F-0A50-4B400F646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263" y="4511576"/>
              <a:ext cx="31750" cy="31750"/>
            </a:xfrm>
            <a:custGeom>
              <a:avLst/>
              <a:gdLst>
                <a:gd name="T0" fmla="*/ 11 w 20"/>
                <a:gd name="T1" fmla="*/ 0 h 20"/>
                <a:gd name="T2" fmla="*/ 13 w 20"/>
                <a:gd name="T3" fmla="*/ 1 h 20"/>
                <a:gd name="T4" fmla="*/ 17 w 20"/>
                <a:gd name="T5" fmla="*/ 3 h 20"/>
                <a:gd name="T6" fmla="*/ 19 w 20"/>
                <a:gd name="T7" fmla="*/ 7 h 20"/>
                <a:gd name="T8" fmla="*/ 20 w 20"/>
                <a:gd name="T9" fmla="*/ 10 h 20"/>
                <a:gd name="T10" fmla="*/ 19 w 20"/>
                <a:gd name="T11" fmla="*/ 13 h 20"/>
                <a:gd name="T12" fmla="*/ 17 w 20"/>
                <a:gd name="T13" fmla="*/ 17 h 20"/>
                <a:gd name="T14" fmla="*/ 13 w 20"/>
                <a:gd name="T15" fmla="*/ 18 h 20"/>
                <a:gd name="T16" fmla="*/ 11 w 20"/>
                <a:gd name="T17" fmla="*/ 20 h 20"/>
                <a:gd name="T18" fmla="*/ 7 w 20"/>
                <a:gd name="T19" fmla="*/ 18 h 20"/>
                <a:gd name="T20" fmla="*/ 4 w 20"/>
                <a:gd name="T21" fmla="*/ 17 h 20"/>
                <a:gd name="T22" fmla="*/ 2 w 20"/>
                <a:gd name="T23" fmla="*/ 13 h 20"/>
                <a:gd name="T24" fmla="*/ 0 w 20"/>
                <a:gd name="T25" fmla="*/ 10 h 20"/>
                <a:gd name="T26" fmla="*/ 2 w 20"/>
                <a:gd name="T27" fmla="*/ 7 h 20"/>
                <a:gd name="T28" fmla="*/ 4 w 20"/>
                <a:gd name="T29" fmla="*/ 3 h 20"/>
                <a:gd name="T30" fmla="*/ 7 w 20"/>
                <a:gd name="T31" fmla="*/ 1 h 20"/>
                <a:gd name="T32" fmla="*/ 11 w 20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lnTo>
                    <a:pt x="13" y="1"/>
                  </a:lnTo>
                  <a:lnTo>
                    <a:pt x="17" y="3"/>
                  </a:lnTo>
                  <a:lnTo>
                    <a:pt x="19" y="7"/>
                  </a:lnTo>
                  <a:lnTo>
                    <a:pt x="20" y="10"/>
                  </a:lnTo>
                  <a:lnTo>
                    <a:pt x="19" y="13"/>
                  </a:lnTo>
                  <a:lnTo>
                    <a:pt x="17" y="17"/>
                  </a:lnTo>
                  <a:lnTo>
                    <a:pt x="13" y="18"/>
                  </a:lnTo>
                  <a:lnTo>
                    <a:pt x="11" y="20"/>
                  </a:lnTo>
                  <a:lnTo>
                    <a:pt x="7" y="18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90">
              <a:extLst>
                <a:ext uri="{FF2B5EF4-FFF2-40B4-BE49-F238E27FC236}">
                  <a16:creationId xmlns:a16="http://schemas.microsoft.com/office/drawing/2014/main" id="{D59F87BF-F7BB-4E42-6567-3C17009C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263" y="4600476"/>
              <a:ext cx="31750" cy="30163"/>
            </a:xfrm>
            <a:custGeom>
              <a:avLst/>
              <a:gdLst>
                <a:gd name="T0" fmla="*/ 11 w 20"/>
                <a:gd name="T1" fmla="*/ 0 h 19"/>
                <a:gd name="T2" fmla="*/ 13 w 20"/>
                <a:gd name="T3" fmla="*/ 0 h 19"/>
                <a:gd name="T4" fmla="*/ 17 w 20"/>
                <a:gd name="T5" fmla="*/ 3 h 19"/>
                <a:gd name="T6" fmla="*/ 19 w 20"/>
                <a:gd name="T7" fmla="*/ 5 h 19"/>
                <a:gd name="T8" fmla="*/ 20 w 20"/>
                <a:gd name="T9" fmla="*/ 9 h 19"/>
                <a:gd name="T10" fmla="*/ 19 w 20"/>
                <a:gd name="T11" fmla="*/ 13 h 19"/>
                <a:gd name="T12" fmla="*/ 17 w 20"/>
                <a:gd name="T13" fmla="*/ 16 h 19"/>
                <a:gd name="T14" fmla="*/ 13 w 20"/>
                <a:gd name="T15" fmla="*/ 19 h 19"/>
                <a:gd name="T16" fmla="*/ 11 w 20"/>
                <a:gd name="T17" fmla="*/ 19 h 19"/>
                <a:gd name="T18" fmla="*/ 7 w 20"/>
                <a:gd name="T19" fmla="*/ 19 h 19"/>
                <a:gd name="T20" fmla="*/ 4 w 20"/>
                <a:gd name="T21" fmla="*/ 16 h 19"/>
                <a:gd name="T22" fmla="*/ 2 w 20"/>
                <a:gd name="T23" fmla="*/ 13 h 19"/>
                <a:gd name="T24" fmla="*/ 0 w 20"/>
                <a:gd name="T25" fmla="*/ 9 h 19"/>
                <a:gd name="T26" fmla="*/ 2 w 20"/>
                <a:gd name="T27" fmla="*/ 5 h 19"/>
                <a:gd name="T28" fmla="*/ 4 w 20"/>
                <a:gd name="T29" fmla="*/ 3 h 19"/>
                <a:gd name="T30" fmla="*/ 7 w 20"/>
                <a:gd name="T31" fmla="*/ 0 h 19"/>
                <a:gd name="T32" fmla="*/ 11 w 20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11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9" y="5"/>
                  </a:lnTo>
                  <a:lnTo>
                    <a:pt x="20" y="9"/>
                  </a:lnTo>
                  <a:lnTo>
                    <a:pt x="19" y="13"/>
                  </a:lnTo>
                  <a:lnTo>
                    <a:pt x="17" y="16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7" y="19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0" y="9"/>
                  </a:lnTo>
                  <a:lnTo>
                    <a:pt x="2" y="5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91">
              <a:extLst>
                <a:ext uri="{FF2B5EF4-FFF2-40B4-BE49-F238E27FC236}">
                  <a16:creationId xmlns:a16="http://schemas.microsoft.com/office/drawing/2014/main" id="{8A3DCC39-49DE-F61F-C691-D21CD77FA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263" y="4687789"/>
              <a:ext cx="31750" cy="31750"/>
            </a:xfrm>
            <a:custGeom>
              <a:avLst/>
              <a:gdLst>
                <a:gd name="T0" fmla="*/ 11 w 20"/>
                <a:gd name="T1" fmla="*/ 0 h 20"/>
                <a:gd name="T2" fmla="*/ 13 w 20"/>
                <a:gd name="T3" fmla="*/ 2 h 20"/>
                <a:gd name="T4" fmla="*/ 17 w 20"/>
                <a:gd name="T5" fmla="*/ 3 h 20"/>
                <a:gd name="T6" fmla="*/ 19 w 20"/>
                <a:gd name="T7" fmla="*/ 7 h 20"/>
                <a:gd name="T8" fmla="*/ 20 w 20"/>
                <a:gd name="T9" fmla="*/ 9 h 20"/>
                <a:gd name="T10" fmla="*/ 19 w 20"/>
                <a:gd name="T11" fmla="*/ 13 h 20"/>
                <a:gd name="T12" fmla="*/ 17 w 20"/>
                <a:gd name="T13" fmla="*/ 17 h 20"/>
                <a:gd name="T14" fmla="*/ 13 w 20"/>
                <a:gd name="T15" fmla="*/ 19 h 20"/>
                <a:gd name="T16" fmla="*/ 11 w 20"/>
                <a:gd name="T17" fmla="*/ 20 h 20"/>
                <a:gd name="T18" fmla="*/ 7 w 20"/>
                <a:gd name="T19" fmla="*/ 19 h 20"/>
                <a:gd name="T20" fmla="*/ 4 w 20"/>
                <a:gd name="T21" fmla="*/ 17 h 20"/>
                <a:gd name="T22" fmla="*/ 2 w 20"/>
                <a:gd name="T23" fmla="*/ 13 h 20"/>
                <a:gd name="T24" fmla="*/ 0 w 20"/>
                <a:gd name="T25" fmla="*/ 9 h 20"/>
                <a:gd name="T26" fmla="*/ 2 w 20"/>
                <a:gd name="T27" fmla="*/ 7 h 20"/>
                <a:gd name="T28" fmla="*/ 4 w 20"/>
                <a:gd name="T29" fmla="*/ 3 h 20"/>
                <a:gd name="T30" fmla="*/ 7 w 20"/>
                <a:gd name="T31" fmla="*/ 2 h 20"/>
                <a:gd name="T32" fmla="*/ 11 w 20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lnTo>
                    <a:pt x="13" y="2"/>
                  </a:lnTo>
                  <a:lnTo>
                    <a:pt x="17" y="3"/>
                  </a:lnTo>
                  <a:lnTo>
                    <a:pt x="19" y="7"/>
                  </a:lnTo>
                  <a:lnTo>
                    <a:pt x="20" y="9"/>
                  </a:lnTo>
                  <a:lnTo>
                    <a:pt x="19" y="13"/>
                  </a:lnTo>
                  <a:lnTo>
                    <a:pt x="17" y="17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7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92">
              <a:extLst>
                <a:ext uri="{FF2B5EF4-FFF2-40B4-BE49-F238E27FC236}">
                  <a16:creationId xmlns:a16="http://schemas.microsoft.com/office/drawing/2014/main" id="{FA2F9D06-E77B-B717-2F95-71FB4986F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138" y="4573489"/>
              <a:ext cx="123825" cy="14288"/>
            </a:xfrm>
            <a:prstGeom prst="rect">
              <a:avLst/>
            </a:pr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93">
              <a:extLst>
                <a:ext uri="{FF2B5EF4-FFF2-40B4-BE49-F238E27FC236}">
                  <a16:creationId xmlns:a16="http://schemas.microsoft.com/office/drawing/2014/main" id="{A92F4D66-8167-F246-C2F2-196A71578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038" y="4573489"/>
              <a:ext cx="127000" cy="14288"/>
            </a:xfrm>
            <a:prstGeom prst="rect">
              <a:avLst/>
            </a:pr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94">
              <a:extLst>
                <a:ext uri="{FF2B5EF4-FFF2-40B4-BE49-F238E27FC236}">
                  <a16:creationId xmlns:a16="http://schemas.microsoft.com/office/drawing/2014/main" id="{3B9040ED-4192-6DDC-74AD-41CCAE8A2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2788" y="4136926"/>
              <a:ext cx="103188" cy="101600"/>
            </a:xfrm>
            <a:custGeom>
              <a:avLst/>
              <a:gdLst>
                <a:gd name="T0" fmla="*/ 32 w 65"/>
                <a:gd name="T1" fmla="*/ 8 h 64"/>
                <a:gd name="T2" fmla="*/ 21 w 65"/>
                <a:gd name="T3" fmla="*/ 12 h 64"/>
                <a:gd name="T4" fmla="*/ 13 w 65"/>
                <a:gd name="T5" fmla="*/ 20 h 64"/>
                <a:gd name="T6" fmla="*/ 9 w 65"/>
                <a:gd name="T7" fmla="*/ 32 h 64"/>
                <a:gd name="T8" fmla="*/ 13 w 65"/>
                <a:gd name="T9" fmla="*/ 44 h 64"/>
                <a:gd name="T10" fmla="*/ 21 w 65"/>
                <a:gd name="T11" fmla="*/ 53 h 64"/>
                <a:gd name="T12" fmla="*/ 32 w 65"/>
                <a:gd name="T13" fmla="*/ 55 h 64"/>
                <a:gd name="T14" fmla="*/ 44 w 65"/>
                <a:gd name="T15" fmla="*/ 53 h 64"/>
                <a:gd name="T16" fmla="*/ 52 w 65"/>
                <a:gd name="T17" fmla="*/ 44 h 64"/>
                <a:gd name="T18" fmla="*/ 56 w 65"/>
                <a:gd name="T19" fmla="*/ 32 h 64"/>
                <a:gd name="T20" fmla="*/ 52 w 65"/>
                <a:gd name="T21" fmla="*/ 20 h 64"/>
                <a:gd name="T22" fmla="*/ 44 w 65"/>
                <a:gd name="T23" fmla="*/ 12 h 64"/>
                <a:gd name="T24" fmla="*/ 32 w 65"/>
                <a:gd name="T25" fmla="*/ 8 h 64"/>
                <a:gd name="T26" fmla="*/ 32 w 65"/>
                <a:gd name="T27" fmla="*/ 0 h 64"/>
                <a:gd name="T28" fmla="*/ 45 w 65"/>
                <a:gd name="T29" fmla="*/ 2 h 64"/>
                <a:gd name="T30" fmla="*/ 55 w 65"/>
                <a:gd name="T31" fmla="*/ 9 h 64"/>
                <a:gd name="T32" fmla="*/ 62 w 65"/>
                <a:gd name="T33" fmla="*/ 20 h 64"/>
                <a:gd name="T34" fmla="*/ 65 w 65"/>
                <a:gd name="T35" fmla="*/ 32 h 64"/>
                <a:gd name="T36" fmla="*/ 62 w 65"/>
                <a:gd name="T37" fmla="*/ 45 h 64"/>
                <a:gd name="T38" fmla="*/ 55 w 65"/>
                <a:gd name="T39" fmla="*/ 55 h 64"/>
                <a:gd name="T40" fmla="*/ 45 w 65"/>
                <a:gd name="T41" fmla="*/ 62 h 64"/>
                <a:gd name="T42" fmla="*/ 32 w 65"/>
                <a:gd name="T43" fmla="*/ 64 h 64"/>
                <a:gd name="T44" fmla="*/ 21 w 65"/>
                <a:gd name="T45" fmla="*/ 62 h 64"/>
                <a:gd name="T46" fmla="*/ 10 w 65"/>
                <a:gd name="T47" fmla="*/ 55 h 64"/>
                <a:gd name="T48" fmla="*/ 2 w 65"/>
                <a:gd name="T49" fmla="*/ 45 h 64"/>
                <a:gd name="T50" fmla="*/ 0 w 65"/>
                <a:gd name="T51" fmla="*/ 32 h 64"/>
                <a:gd name="T52" fmla="*/ 2 w 65"/>
                <a:gd name="T53" fmla="*/ 20 h 64"/>
                <a:gd name="T54" fmla="*/ 10 w 65"/>
                <a:gd name="T55" fmla="*/ 9 h 64"/>
                <a:gd name="T56" fmla="*/ 21 w 65"/>
                <a:gd name="T57" fmla="*/ 2 h 64"/>
                <a:gd name="T58" fmla="*/ 32 w 65"/>
                <a:gd name="T5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64">
                  <a:moveTo>
                    <a:pt x="32" y="8"/>
                  </a:moveTo>
                  <a:lnTo>
                    <a:pt x="21" y="12"/>
                  </a:lnTo>
                  <a:lnTo>
                    <a:pt x="13" y="20"/>
                  </a:lnTo>
                  <a:lnTo>
                    <a:pt x="9" y="32"/>
                  </a:lnTo>
                  <a:lnTo>
                    <a:pt x="13" y="44"/>
                  </a:lnTo>
                  <a:lnTo>
                    <a:pt x="21" y="53"/>
                  </a:lnTo>
                  <a:lnTo>
                    <a:pt x="32" y="55"/>
                  </a:lnTo>
                  <a:lnTo>
                    <a:pt x="44" y="53"/>
                  </a:lnTo>
                  <a:lnTo>
                    <a:pt x="52" y="44"/>
                  </a:lnTo>
                  <a:lnTo>
                    <a:pt x="56" y="32"/>
                  </a:lnTo>
                  <a:lnTo>
                    <a:pt x="52" y="20"/>
                  </a:lnTo>
                  <a:lnTo>
                    <a:pt x="44" y="12"/>
                  </a:lnTo>
                  <a:lnTo>
                    <a:pt x="32" y="8"/>
                  </a:lnTo>
                  <a:close/>
                  <a:moveTo>
                    <a:pt x="32" y="0"/>
                  </a:moveTo>
                  <a:lnTo>
                    <a:pt x="45" y="2"/>
                  </a:lnTo>
                  <a:lnTo>
                    <a:pt x="55" y="9"/>
                  </a:lnTo>
                  <a:lnTo>
                    <a:pt x="62" y="20"/>
                  </a:lnTo>
                  <a:lnTo>
                    <a:pt x="65" y="32"/>
                  </a:lnTo>
                  <a:lnTo>
                    <a:pt x="62" y="45"/>
                  </a:lnTo>
                  <a:lnTo>
                    <a:pt x="55" y="55"/>
                  </a:lnTo>
                  <a:lnTo>
                    <a:pt x="45" y="62"/>
                  </a:lnTo>
                  <a:lnTo>
                    <a:pt x="32" y="64"/>
                  </a:lnTo>
                  <a:lnTo>
                    <a:pt x="21" y="62"/>
                  </a:lnTo>
                  <a:lnTo>
                    <a:pt x="10" y="55"/>
                  </a:lnTo>
                  <a:lnTo>
                    <a:pt x="2" y="45"/>
                  </a:lnTo>
                  <a:lnTo>
                    <a:pt x="0" y="32"/>
                  </a:lnTo>
                  <a:lnTo>
                    <a:pt x="2" y="20"/>
                  </a:lnTo>
                  <a:lnTo>
                    <a:pt x="10" y="9"/>
                  </a:lnTo>
                  <a:lnTo>
                    <a:pt x="21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95">
              <a:extLst>
                <a:ext uri="{FF2B5EF4-FFF2-40B4-BE49-F238E27FC236}">
                  <a16:creationId xmlns:a16="http://schemas.microsoft.com/office/drawing/2014/main" id="{ABE1E6D1-1386-B6A7-6CD6-E512B1B96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925" y="4403626"/>
              <a:ext cx="101600" cy="106363"/>
            </a:xfrm>
            <a:custGeom>
              <a:avLst/>
              <a:gdLst>
                <a:gd name="T0" fmla="*/ 64 w 64"/>
                <a:gd name="T1" fmla="*/ 0 h 67"/>
                <a:gd name="T2" fmla="*/ 64 w 64"/>
                <a:gd name="T3" fmla="*/ 6 h 67"/>
                <a:gd name="T4" fmla="*/ 39 w 64"/>
                <a:gd name="T5" fmla="*/ 30 h 67"/>
                <a:gd name="T6" fmla="*/ 39 w 64"/>
                <a:gd name="T7" fmla="*/ 31 h 67"/>
                <a:gd name="T8" fmla="*/ 38 w 64"/>
                <a:gd name="T9" fmla="*/ 31 h 67"/>
                <a:gd name="T10" fmla="*/ 3 w 64"/>
                <a:gd name="T11" fmla="*/ 67 h 67"/>
                <a:gd name="T12" fmla="*/ 0 w 64"/>
                <a:gd name="T13" fmla="*/ 64 h 67"/>
                <a:gd name="T14" fmla="*/ 35 w 64"/>
                <a:gd name="T15" fmla="*/ 27 h 67"/>
                <a:gd name="T16" fmla="*/ 35 w 64"/>
                <a:gd name="T17" fmla="*/ 27 h 67"/>
                <a:gd name="T18" fmla="*/ 37 w 64"/>
                <a:gd name="T19" fmla="*/ 27 h 67"/>
                <a:gd name="T20" fmla="*/ 64 w 64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7">
                  <a:moveTo>
                    <a:pt x="64" y="0"/>
                  </a:moveTo>
                  <a:lnTo>
                    <a:pt x="64" y="6"/>
                  </a:lnTo>
                  <a:lnTo>
                    <a:pt x="39" y="30"/>
                  </a:lnTo>
                  <a:lnTo>
                    <a:pt x="39" y="31"/>
                  </a:lnTo>
                  <a:lnTo>
                    <a:pt x="38" y="31"/>
                  </a:lnTo>
                  <a:lnTo>
                    <a:pt x="3" y="67"/>
                  </a:lnTo>
                  <a:lnTo>
                    <a:pt x="0" y="64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96">
              <a:extLst>
                <a:ext uri="{FF2B5EF4-FFF2-40B4-BE49-F238E27FC236}">
                  <a16:creationId xmlns:a16="http://schemas.microsoft.com/office/drawing/2014/main" id="{EFE9478B-F940-A440-EC87-6EEFC616A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4305201"/>
              <a:ext cx="146050" cy="150813"/>
            </a:xfrm>
            <a:custGeom>
              <a:avLst/>
              <a:gdLst>
                <a:gd name="T0" fmla="*/ 91 w 92"/>
                <a:gd name="T1" fmla="*/ 0 h 95"/>
                <a:gd name="T2" fmla="*/ 92 w 92"/>
                <a:gd name="T3" fmla="*/ 6 h 95"/>
                <a:gd name="T4" fmla="*/ 38 w 92"/>
                <a:gd name="T5" fmla="*/ 59 h 95"/>
                <a:gd name="T6" fmla="*/ 38 w 92"/>
                <a:gd name="T7" fmla="*/ 59 h 95"/>
                <a:gd name="T8" fmla="*/ 38 w 92"/>
                <a:gd name="T9" fmla="*/ 59 h 95"/>
                <a:gd name="T10" fmla="*/ 3 w 92"/>
                <a:gd name="T11" fmla="*/ 95 h 95"/>
                <a:gd name="T12" fmla="*/ 0 w 92"/>
                <a:gd name="T13" fmla="*/ 91 h 95"/>
                <a:gd name="T14" fmla="*/ 36 w 92"/>
                <a:gd name="T15" fmla="*/ 57 h 95"/>
                <a:gd name="T16" fmla="*/ 36 w 92"/>
                <a:gd name="T17" fmla="*/ 55 h 95"/>
                <a:gd name="T18" fmla="*/ 91 w 92"/>
                <a:gd name="T1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95">
                  <a:moveTo>
                    <a:pt x="91" y="0"/>
                  </a:moveTo>
                  <a:lnTo>
                    <a:pt x="92" y="6"/>
                  </a:lnTo>
                  <a:lnTo>
                    <a:pt x="38" y="59"/>
                  </a:lnTo>
                  <a:lnTo>
                    <a:pt x="38" y="59"/>
                  </a:lnTo>
                  <a:lnTo>
                    <a:pt x="38" y="59"/>
                  </a:lnTo>
                  <a:lnTo>
                    <a:pt x="3" y="95"/>
                  </a:lnTo>
                  <a:lnTo>
                    <a:pt x="0" y="91"/>
                  </a:lnTo>
                  <a:lnTo>
                    <a:pt x="36" y="57"/>
                  </a:lnTo>
                  <a:lnTo>
                    <a:pt x="36" y="5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6600"/>
            </a:solidFill>
            <a:ln w="0">
              <a:solidFill>
                <a:srgbClr val="FE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6BE90FD-B1DD-931D-35D5-B56965FBB0BC}"/>
              </a:ext>
            </a:extLst>
          </p:cNvPr>
          <p:cNvGrpSpPr/>
          <p:nvPr/>
        </p:nvGrpSpPr>
        <p:grpSpPr>
          <a:xfrm>
            <a:off x="8459888" y="3848098"/>
            <a:ext cx="1279426" cy="1527220"/>
            <a:chOff x="2955925" y="2620864"/>
            <a:chExt cx="803275" cy="958850"/>
          </a:xfrm>
        </p:grpSpPr>
        <p:sp>
          <p:nvSpPr>
            <p:cNvPr id="71" name="Freeform 54">
              <a:extLst>
                <a:ext uri="{FF2B5EF4-FFF2-40B4-BE49-F238E27FC236}">
                  <a16:creationId xmlns:a16="http://schemas.microsoft.com/office/drawing/2014/main" id="{E6E48E83-75E0-BBA3-F8BE-AE59C0FCBD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5925" y="2620864"/>
              <a:ext cx="803275" cy="958850"/>
            </a:xfrm>
            <a:custGeom>
              <a:avLst/>
              <a:gdLst>
                <a:gd name="T0" fmla="*/ 47 w 506"/>
                <a:gd name="T1" fmla="*/ 450 h 604"/>
                <a:gd name="T2" fmla="*/ 69 w 506"/>
                <a:gd name="T3" fmla="*/ 417 h 604"/>
                <a:gd name="T4" fmla="*/ 96 w 506"/>
                <a:gd name="T5" fmla="*/ 485 h 604"/>
                <a:gd name="T6" fmla="*/ 341 w 506"/>
                <a:gd name="T7" fmla="*/ 391 h 604"/>
                <a:gd name="T8" fmla="*/ 196 w 506"/>
                <a:gd name="T9" fmla="*/ 451 h 604"/>
                <a:gd name="T10" fmla="*/ 246 w 506"/>
                <a:gd name="T11" fmla="*/ 595 h 604"/>
                <a:gd name="T12" fmla="*/ 392 w 506"/>
                <a:gd name="T13" fmla="*/ 529 h 604"/>
                <a:gd name="T14" fmla="*/ 449 w 506"/>
                <a:gd name="T15" fmla="*/ 440 h 604"/>
                <a:gd name="T16" fmla="*/ 353 w 506"/>
                <a:gd name="T17" fmla="*/ 395 h 604"/>
                <a:gd name="T18" fmla="*/ 106 w 506"/>
                <a:gd name="T19" fmla="*/ 487 h 604"/>
                <a:gd name="T20" fmla="*/ 196 w 506"/>
                <a:gd name="T21" fmla="*/ 419 h 604"/>
                <a:gd name="T22" fmla="*/ 489 w 506"/>
                <a:gd name="T23" fmla="*/ 403 h 604"/>
                <a:gd name="T24" fmla="*/ 449 w 506"/>
                <a:gd name="T25" fmla="*/ 413 h 604"/>
                <a:gd name="T26" fmla="*/ 209 w 506"/>
                <a:gd name="T27" fmla="*/ 415 h 604"/>
                <a:gd name="T28" fmla="*/ 312 w 506"/>
                <a:gd name="T29" fmla="*/ 357 h 604"/>
                <a:gd name="T30" fmla="*/ 496 w 506"/>
                <a:gd name="T31" fmla="*/ 335 h 604"/>
                <a:gd name="T32" fmla="*/ 179 w 506"/>
                <a:gd name="T33" fmla="*/ 335 h 604"/>
                <a:gd name="T34" fmla="*/ 65 w 506"/>
                <a:gd name="T35" fmla="*/ 409 h 604"/>
                <a:gd name="T36" fmla="*/ 340 w 506"/>
                <a:gd name="T37" fmla="*/ 307 h 604"/>
                <a:gd name="T38" fmla="*/ 17 w 506"/>
                <a:gd name="T39" fmla="*/ 413 h 604"/>
                <a:gd name="T40" fmla="*/ 443 w 506"/>
                <a:gd name="T41" fmla="*/ 358 h 604"/>
                <a:gd name="T42" fmla="*/ 32 w 506"/>
                <a:gd name="T43" fmla="*/ 392 h 604"/>
                <a:gd name="T44" fmla="*/ 480 w 506"/>
                <a:gd name="T45" fmla="*/ 263 h 604"/>
                <a:gd name="T46" fmla="*/ 153 w 506"/>
                <a:gd name="T47" fmla="*/ 259 h 604"/>
                <a:gd name="T48" fmla="*/ 403 w 506"/>
                <a:gd name="T49" fmla="*/ 318 h 604"/>
                <a:gd name="T50" fmla="*/ 146 w 506"/>
                <a:gd name="T51" fmla="*/ 239 h 604"/>
                <a:gd name="T52" fmla="*/ 147 w 506"/>
                <a:gd name="T53" fmla="*/ 250 h 604"/>
                <a:gd name="T54" fmla="*/ 167 w 506"/>
                <a:gd name="T55" fmla="*/ 250 h 604"/>
                <a:gd name="T56" fmla="*/ 187 w 506"/>
                <a:gd name="T57" fmla="*/ 231 h 604"/>
                <a:gd name="T58" fmla="*/ 314 w 506"/>
                <a:gd name="T59" fmla="*/ 340 h 604"/>
                <a:gd name="T60" fmla="*/ 112 w 506"/>
                <a:gd name="T61" fmla="*/ 251 h 604"/>
                <a:gd name="T62" fmla="*/ 217 w 506"/>
                <a:gd name="T63" fmla="*/ 224 h 604"/>
                <a:gd name="T64" fmla="*/ 345 w 506"/>
                <a:gd name="T65" fmla="*/ 242 h 604"/>
                <a:gd name="T66" fmla="*/ 463 w 506"/>
                <a:gd name="T67" fmla="*/ 227 h 604"/>
                <a:gd name="T68" fmla="*/ 449 w 506"/>
                <a:gd name="T69" fmla="*/ 205 h 604"/>
                <a:gd name="T70" fmla="*/ 362 w 506"/>
                <a:gd name="T71" fmla="*/ 268 h 604"/>
                <a:gd name="T72" fmla="*/ 13 w 506"/>
                <a:gd name="T73" fmla="*/ 306 h 604"/>
                <a:gd name="T74" fmla="*/ 15 w 506"/>
                <a:gd name="T75" fmla="*/ 297 h 604"/>
                <a:gd name="T76" fmla="*/ 435 w 506"/>
                <a:gd name="T77" fmla="*/ 190 h 604"/>
                <a:gd name="T78" fmla="*/ 65 w 506"/>
                <a:gd name="T79" fmla="*/ 195 h 604"/>
                <a:gd name="T80" fmla="*/ 409 w 506"/>
                <a:gd name="T81" fmla="*/ 165 h 604"/>
                <a:gd name="T82" fmla="*/ 170 w 506"/>
                <a:gd name="T83" fmla="*/ 159 h 604"/>
                <a:gd name="T84" fmla="*/ 247 w 506"/>
                <a:gd name="T85" fmla="*/ 212 h 604"/>
                <a:gd name="T86" fmla="*/ 378 w 506"/>
                <a:gd name="T87" fmla="*/ 182 h 604"/>
                <a:gd name="T88" fmla="*/ 205 w 506"/>
                <a:gd name="T89" fmla="*/ 18 h 604"/>
                <a:gd name="T90" fmla="*/ 128 w 506"/>
                <a:gd name="T91" fmla="*/ 49 h 604"/>
                <a:gd name="T92" fmla="*/ 95 w 506"/>
                <a:gd name="T93" fmla="*/ 137 h 604"/>
                <a:gd name="T94" fmla="*/ 127 w 506"/>
                <a:gd name="T95" fmla="*/ 172 h 604"/>
                <a:gd name="T96" fmla="*/ 136 w 506"/>
                <a:gd name="T97" fmla="*/ 116 h 604"/>
                <a:gd name="T98" fmla="*/ 204 w 506"/>
                <a:gd name="T99" fmla="*/ 132 h 604"/>
                <a:gd name="T100" fmla="*/ 373 w 506"/>
                <a:gd name="T101" fmla="*/ 165 h 604"/>
                <a:gd name="T102" fmla="*/ 387 w 506"/>
                <a:gd name="T103" fmla="*/ 89 h 604"/>
                <a:gd name="T104" fmla="*/ 323 w 506"/>
                <a:gd name="T105" fmla="*/ 21 h 604"/>
                <a:gd name="T106" fmla="*/ 257 w 506"/>
                <a:gd name="T107" fmla="*/ 9 h 604"/>
                <a:gd name="T108" fmla="*/ 261 w 506"/>
                <a:gd name="T109" fmla="*/ 0 h 604"/>
                <a:gd name="T110" fmla="*/ 356 w 506"/>
                <a:gd name="T111" fmla="*/ 36 h 604"/>
                <a:gd name="T112" fmla="*/ 408 w 506"/>
                <a:gd name="T113" fmla="*/ 136 h 604"/>
                <a:gd name="T114" fmla="*/ 456 w 506"/>
                <a:gd name="T115" fmla="*/ 502 h 604"/>
                <a:gd name="T116" fmla="*/ 252 w 506"/>
                <a:gd name="T117" fmla="*/ 604 h 604"/>
                <a:gd name="T118" fmla="*/ 166 w 506"/>
                <a:gd name="T119" fmla="*/ 589 h 604"/>
                <a:gd name="T120" fmla="*/ 56 w 506"/>
                <a:gd name="T121" fmla="*/ 193 h 604"/>
                <a:gd name="T122" fmla="*/ 116 w 506"/>
                <a:gd name="T123" fmla="*/ 60 h 604"/>
                <a:gd name="T124" fmla="*/ 205 w 506"/>
                <a:gd name="T125" fmla="*/ 1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" h="604">
                  <a:moveTo>
                    <a:pt x="456" y="487"/>
                  </a:moveTo>
                  <a:lnTo>
                    <a:pt x="456" y="487"/>
                  </a:lnTo>
                  <a:lnTo>
                    <a:pt x="456" y="487"/>
                  </a:lnTo>
                  <a:lnTo>
                    <a:pt x="456" y="487"/>
                  </a:lnTo>
                  <a:close/>
                  <a:moveTo>
                    <a:pt x="48" y="472"/>
                  </a:moveTo>
                  <a:lnTo>
                    <a:pt x="43" y="476"/>
                  </a:lnTo>
                  <a:lnTo>
                    <a:pt x="48" y="484"/>
                  </a:lnTo>
                  <a:lnTo>
                    <a:pt x="48" y="472"/>
                  </a:lnTo>
                  <a:close/>
                  <a:moveTo>
                    <a:pt x="47" y="450"/>
                  </a:moveTo>
                  <a:lnTo>
                    <a:pt x="35" y="462"/>
                  </a:lnTo>
                  <a:lnTo>
                    <a:pt x="40" y="472"/>
                  </a:lnTo>
                  <a:lnTo>
                    <a:pt x="47" y="466"/>
                  </a:lnTo>
                  <a:lnTo>
                    <a:pt x="47" y="457"/>
                  </a:lnTo>
                  <a:lnTo>
                    <a:pt x="47" y="450"/>
                  </a:lnTo>
                  <a:close/>
                  <a:moveTo>
                    <a:pt x="480" y="441"/>
                  </a:moveTo>
                  <a:lnTo>
                    <a:pt x="456" y="464"/>
                  </a:lnTo>
                  <a:lnTo>
                    <a:pt x="456" y="480"/>
                  </a:lnTo>
                  <a:lnTo>
                    <a:pt x="466" y="471"/>
                  </a:lnTo>
                  <a:lnTo>
                    <a:pt x="472" y="460"/>
                  </a:lnTo>
                  <a:lnTo>
                    <a:pt x="480" y="441"/>
                  </a:lnTo>
                  <a:close/>
                  <a:moveTo>
                    <a:pt x="47" y="428"/>
                  </a:moveTo>
                  <a:lnTo>
                    <a:pt x="28" y="447"/>
                  </a:lnTo>
                  <a:lnTo>
                    <a:pt x="32" y="458"/>
                  </a:lnTo>
                  <a:lnTo>
                    <a:pt x="47" y="443"/>
                  </a:lnTo>
                  <a:lnTo>
                    <a:pt x="47" y="437"/>
                  </a:lnTo>
                  <a:lnTo>
                    <a:pt x="47" y="433"/>
                  </a:lnTo>
                  <a:lnTo>
                    <a:pt x="47" y="428"/>
                  </a:lnTo>
                  <a:close/>
                  <a:moveTo>
                    <a:pt x="69" y="417"/>
                  </a:moveTo>
                  <a:lnTo>
                    <a:pt x="65" y="419"/>
                  </a:lnTo>
                  <a:lnTo>
                    <a:pt x="62" y="420"/>
                  </a:lnTo>
                  <a:lnTo>
                    <a:pt x="60" y="421"/>
                  </a:lnTo>
                  <a:lnTo>
                    <a:pt x="57" y="424"/>
                  </a:lnTo>
                  <a:lnTo>
                    <a:pt x="56" y="428"/>
                  </a:lnTo>
                  <a:lnTo>
                    <a:pt x="55" y="433"/>
                  </a:lnTo>
                  <a:lnTo>
                    <a:pt x="55" y="436"/>
                  </a:lnTo>
                  <a:lnTo>
                    <a:pt x="56" y="440"/>
                  </a:lnTo>
                  <a:lnTo>
                    <a:pt x="56" y="445"/>
                  </a:lnTo>
                  <a:lnTo>
                    <a:pt x="56" y="467"/>
                  </a:lnTo>
                  <a:lnTo>
                    <a:pt x="56" y="497"/>
                  </a:lnTo>
                  <a:lnTo>
                    <a:pt x="74" y="518"/>
                  </a:lnTo>
                  <a:lnTo>
                    <a:pt x="94" y="536"/>
                  </a:lnTo>
                  <a:lnTo>
                    <a:pt x="96" y="485"/>
                  </a:lnTo>
                  <a:lnTo>
                    <a:pt x="96" y="464"/>
                  </a:lnTo>
                  <a:lnTo>
                    <a:pt x="92" y="449"/>
                  </a:lnTo>
                  <a:lnTo>
                    <a:pt x="86" y="436"/>
                  </a:lnTo>
                  <a:lnTo>
                    <a:pt x="79" y="426"/>
                  </a:lnTo>
                  <a:lnTo>
                    <a:pt x="73" y="421"/>
                  </a:lnTo>
                  <a:lnTo>
                    <a:pt x="69" y="417"/>
                  </a:lnTo>
                  <a:close/>
                  <a:moveTo>
                    <a:pt x="490" y="408"/>
                  </a:moveTo>
                  <a:lnTo>
                    <a:pt x="456" y="441"/>
                  </a:lnTo>
                  <a:lnTo>
                    <a:pt x="456" y="445"/>
                  </a:lnTo>
                  <a:lnTo>
                    <a:pt x="456" y="453"/>
                  </a:lnTo>
                  <a:lnTo>
                    <a:pt x="456" y="458"/>
                  </a:lnTo>
                  <a:lnTo>
                    <a:pt x="484" y="430"/>
                  </a:lnTo>
                  <a:lnTo>
                    <a:pt x="490" y="408"/>
                  </a:lnTo>
                  <a:close/>
                  <a:moveTo>
                    <a:pt x="341" y="391"/>
                  </a:moveTo>
                  <a:lnTo>
                    <a:pt x="341" y="394"/>
                  </a:lnTo>
                  <a:lnTo>
                    <a:pt x="340" y="396"/>
                  </a:lnTo>
                  <a:lnTo>
                    <a:pt x="337" y="400"/>
                  </a:lnTo>
                  <a:lnTo>
                    <a:pt x="332" y="406"/>
                  </a:lnTo>
                  <a:lnTo>
                    <a:pt x="327" y="411"/>
                  </a:lnTo>
                  <a:lnTo>
                    <a:pt x="308" y="420"/>
                  </a:lnTo>
                  <a:lnTo>
                    <a:pt x="284" y="426"/>
                  </a:lnTo>
                  <a:lnTo>
                    <a:pt x="252" y="429"/>
                  </a:lnTo>
                  <a:lnTo>
                    <a:pt x="252" y="429"/>
                  </a:lnTo>
                  <a:lnTo>
                    <a:pt x="252" y="429"/>
                  </a:lnTo>
                  <a:lnTo>
                    <a:pt x="240" y="430"/>
                  </a:lnTo>
                  <a:lnTo>
                    <a:pt x="223" y="433"/>
                  </a:lnTo>
                  <a:lnTo>
                    <a:pt x="208" y="440"/>
                  </a:lnTo>
                  <a:lnTo>
                    <a:pt x="196" y="451"/>
                  </a:lnTo>
                  <a:lnTo>
                    <a:pt x="184" y="468"/>
                  </a:lnTo>
                  <a:lnTo>
                    <a:pt x="178" y="488"/>
                  </a:lnTo>
                  <a:lnTo>
                    <a:pt x="172" y="509"/>
                  </a:lnTo>
                  <a:lnTo>
                    <a:pt x="171" y="530"/>
                  </a:lnTo>
                  <a:lnTo>
                    <a:pt x="170" y="550"/>
                  </a:lnTo>
                  <a:lnTo>
                    <a:pt x="171" y="565"/>
                  </a:lnTo>
                  <a:lnTo>
                    <a:pt x="171" y="576"/>
                  </a:lnTo>
                  <a:lnTo>
                    <a:pt x="172" y="580"/>
                  </a:lnTo>
                  <a:lnTo>
                    <a:pt x="167" y="581"/>
                  </a:lnTo>
                  <a:lnTo>
                    <a:pt x="202" y="590"/>
                  </a:lnTo>
                  <a:lnTo>
                    <a:pt x="238" y="595"/>
                  </a:lnTo>
                  <a:lnTo>
                    <a:pt x="239" y="595"/>
                  </a:lnTo>
                  <a:lnTo>
                    <a:pt x="244" y="595"/>
                  </a:lnTo>
                  <a:lnTo>
                    <a:pt x="246" y="595"/>
                  </a:lnTo>
                  <a:lnTo>
                    <a:pt x="252" y="595"/>
                  </a:lnTo>
                  <a:lnTo>
                    <a:pt x="252" y="595"/>
                  </a:lnTo>
                  <a:lnTo>
                    <a:pt x="252" y="595"/>
                  </a:lnTo>
                  <a:lnTo>
                    <a:pt x="259" y="595"/>
                  </a:lnTo>
                  <a:lnTo>
                    <a:pt x="263" y="595"/>
                  </a:lnTo>
                  <a:lnTo>
                    <a:pt x="265" y="595"/>
                  </a:lnTo>
                  <a:lnTo>
                    <a:pt x="271" y="595"/>
                  </a:lnTo>
                  <a:lnTo>
                    <a:pt x="272" y="595"/>
                  </a:lnTo>
                  <a:lnTo>
                    <a:pt x="277" y="595"/>
                  </a:lnTo>
                  <a:lnTo>
                    <a:pt x="278" y="594"/>
                  </a:lnTo>
                  <a:lnTo>
                    <a:pt x="319" y="587"/>
                  </a:lnTo>
                  <a:lnTo>
                    <a:pt x="357" y="573"/>
                  </a:lnTo>
                  <a:lnTo>
                    <a:pt x="391" y="552"/>
                  </a:lnTo>
                  <a:lnTo>
                    <a:pt x="392" y="529"/>
                  </a:lnTo>
                  <a:lnTo>
                    <a:pt x="395" y="502"/>
                  </a:lnTo>
                  <a:lnTo>
                    <a:pt x="400" y="478"/>
                  </a:lnTo>
                  <a:lnTo>
                    <a:pt x="408" y="457"/>
                  </a:lnTo>
                  <a:lnTo>
                    <a:pt x="416" y="460"/>
                  </a:lnTo>
                  <a:lnTo>
                    <a:pt x="408" y="480"/>
                  </a:lnTo>
                  <a:lnTo>
                    <a:pt x="404" y="501"/>
                  </a:lnTo>
                  <a:lnTo>
                    <a:pt x="401" y="523"/>
                  </a:lnTo>
                  <a:lnTo>
                    <a:pt x="400" y="546"/>
                  </a:lnTo>
                  <a:lnTo>
                    <a:pt x="425" y="525"/>
                  </a:lnTo>
                  <a:lnTo>
                    <a:pt x="447" y="500"/>
                  </a:lnTo>
                  <a:lnTo>
                    <a:pt x="447" y="479"/>
                  </a:lnTo>
                  <a:lnTo>
                    <a:pt x="447" y="459"/>
                  </a:lnTo>
                  <a:lnTo>
                    <a:pt x="447" y="445"/>
                  </a:lnTo>
                  <a:lnTo>
                    <a:pt x="449" y="440"/>
                  </a:lnTo>
                  <a:lnTo>
                    <a:pt x="449" y="436"/>
                  </a:lnTo>
                  <a:lnTo>
                    <a:pt x="449" y="433"/>
                  </a:lnTo>
                  <a:lnTo>
                    <a:pt x="447" y="428"/>
                  </a:lnTo>
                  <a:lnTo>
                    <a:pt x="446" y="424"/>
                  </a:lnTo>
                  <a:lnTo>
                    <a:pt x="443" y="421"/>
                  </a:lnTo>
                  <a:lnTo>
                    <a:pt x="441" y="419"/>
                  </a:lnTo>
                  <a:lnTo>
                    <a:pt x="437" y="419"/>
                  </a:lnTo>
                  <a:lnTo>
                    <a:pt x="433" y="417"/>
                  </a:lnTo>
                  <a:lnTo>
                    <a:pt x="426" y="416"/>
                  </a:lnTo>
                  <a:lnTo>
                    <a:pt x="415" y="413"/>
                  </a:lnTo>
                  <a:lnTo>
                    <a:pt x="400" y="409"/>
                  </a:lnTo>
                  <a:lnTo>
                    <a:pt x="383" y="404"/>
                  </a:lnTo>
                  <a:lnTo>
                    <a:pt x="367" y="399"/>
                  </a:lnTo>
                  <a:lnTo>
                    <a:pt x="353" y="395"/>
                  </a:lnTo>
                  <a:lnTo>
                    <a:pt x="341" y="391"/>
                  </a:lnTo>
                  <a:close/>
                  <a:moveTo>
                    <a:pt x="167" y="390"/>
                  </a:moveTo>
                  <a:lnTo>
                    <a:pt x="166" y="390"/>
                  </a:lnTo>
                  <a:lnTo>
                    <a:pt x="158" y="392"/>
                  </a:lnTo>
                  <a:lnTo>
                    <a:pt x="144" y="396"/>
                  </a:lnTo>
                  <a:lnTo>
                    <a:pt x="128" y="402"/>
                  </a:lnTo>
                  <a:lnTo>
                    <a:pt x="111" y="407"/>
                  </a:lnTo>
                  <a:lnTo>
                    <a:pt x="94" y="412"/>
                  </a:lnTo>
                  <a:lnTo>
                    <a:pt x="81" y="416"/>
                  </a:lnTo>
                  <a:lnTo>
                    <a:pt x="87" y="423"/>
                  </a:lnTo>
                  <a:lnTo>
                    <a:pt x="95" y="433"/>
                  </a:lnTo>
                  <a:lnTo>
                    <a:pt x="100" y="447"/>
                  </a:lnTo>
                  <a:lnTo>
                    <a:pt x="104" y="464"/>
                  </a:lnTo>
                  <a:lnTo>
                    <a:pt x="106" y="487"/>
                  </a:lnTo>
                  <a:lnTo>
                    <a:pt x="103" y="515"/>
                  </a:lnTo>
                  <a:lnTo>
                    <a:pt x="102" y="543"/>
                  </a:lnTo>
                  <a:lnTo>
                    <a:pt x="130" y="564"/>
                  </a:lnTo>
                  <a:lnTo>
                    <a:pt x="163" y="578"/>
                  </a:lnTo>
                  <a:lnTo>
                    <a:pt x="162" y="568"/>
                  </a:lnTo>
                  <a:lnTo>
                    <a:pt x="161" y="551"/>
                  </a:lnTo>
                  <a:lnTo>
                    <a:pt x="162" y="530"/>
                  </a:lnTo>
                  <a:lnTo>
                    <a:pt x="164" y="504"/>
                  </a:lnTo>
                  <a:lnTo>
                    <a:pt x="170" y="480"/>
                  </a:lnTo>
                  <a:lnTo>
                    <a:pt x="178" y="460"/>
                  </a:lnTo>
                  <a:lnTo>
                    <a:pt x="188" y="445"/>
                  </a:lnTo>
                  <a:lnTo>
                    <a:pt x="201" y="433"/>
                  </a:lnTo>
                  <a:lnTo>
                    <a:pt x="217" y="425"/>
                  </a:lnTo>
                  <a:lnTo>
                    <a:pt x="196" y="419"/>
                  </a:lnTo>
                  <a:lnTo>
                    <a:pt x="181" y="409"/>
                  </a:lnTo>
                  <a:lnTo>
                    <a:pt x="171" y="402"/>
                  </a:lnTo>
                  <a:lnTo>
                    <a:pt x="166" y="394"/>
                  </a:lnTo>
                  <a:lnTo>
                    <a:pt x="163" y="391"/>
                  </a:lnTo>
                  <a:lnTo>
                    <a:pt x="167" y="390"/>
                  </a:lnTo>
                  <a:close/>
                  <a:moveTo>
                    <a:pt x="494" y="381"/>
                  </a:moveTo>
                  <a:lnTo>
                    <a:pt x="480" y="395"/>
                  </a:lnTo>
                  <a:lnTo>
                    <a:pt x="480" y="396"/>
                  </a:lnTo>
                  <a:lnTo>
                    <a:pt x="455" y="421"/>
                  </a:lnTo>
                  <a:lnTo>
                    <a:pt x="456" y="426"/>
                  </a:lnTo>
                  <a:lnTo>
                    <a:pt x="458" y="433"/>
                  </a:lnTo>
                  <a:lnTo>
                    <a:pt x="458" y="434"/>
                  </a:lnTo>
                  <a:lnTo>
                    <a:pt x="488" y="404"/>
                  </a:lnTo>
                  <a:lnTo>
                    <a:pt x="489" y="403"/>
                  </a:lnTo>
                  <a:lnTo>
                    <a:pt x="489" y="403"/>
                  </a:lnTo>
                  <a:lnTo>
                    <a:pt x="489" y="403"/>
                  </a:lnTo>
                  <a:lnTo>
                    <a:pt x="492" y="400"/>
                  </a:lnTo>
                  <a:lnTo>
                    <a:pt x="494" y="381"/>
                  </a:lnTo>
                  <a:close/>
                  <a:moveTo>
                    <a:pt x="168" y="374"/>
                  </a:moveTo>
                  <a:lnTo>
                    <a:pt x="159" y="383"/>
                  </a:lnTo>
                  <a:lnTo>
                    <a:pt x="162" y="382"/>
                  </a:lnTo>
                  <a:lnTo>
                    <a:pt x="168" y="374"/>
                  </a:lnTo>
                  <a:close/>
                  <a:moveTo>
                    <a:pt x="497" y="357"/>
                  </a:moveTo>
                  <a:lnTo>
                    <a:pt x="469" y="385"/>
                  </a:lnTo>
                  <a:lnTo>
                    <a:pt x="469" y="385"/>
                  </a:lnTo>
                  <a:lnTo>
                    <a:pt x="469" y="385"/>
                  </a:lnTo>
                  <a:lnTo>
                    <a:pt x="443" y="411"/>
                  </a:lnTo>
                  <a:lnTo>
                    <a:pt x="449" y="413"/>
                  </a:lnTo>
                  <a:lnTo>
                    <a:pt x="452" y="417"/>
                  </a:lnTo>
                  <a:lnTo>
                    <a:pt x="477" y="392"/>
                  </a:lnTo>
                  <a:lnTo>
                    <a:pt x="477" y="392"/>
                  </a:lnTo>
                  <a:lnTo>
                    <a:pt x="477" y="392"/>
                  </a:lnTo>
                  <a:lnTo>
                    <a:pt x="496" y="374"/>
                  </a:lnTo>
                  <a:lnTo>
                    <a:pt x="497" y="357"/>
                  </a:lnTo>
                  <a:close/>
                  <a:moveTo>
                    <a:pt x="192" y="357"/>
                  </a:moveTo>
                  <a:lnTo>
                    <a:pt x="167" y="388"/>
                  </a:lnTo>
                  <a:lnTo>
                    <a:pt x="171" y="387"/>
                  </a:lnTo>
                  <a:lnTo>
                    <a:pt x="172" y="390"/>
                  </a:lnTo>
                  <a:lnTo>
                    <a:pt x="178" y="394"/>
                  </a:lnTo>
                  <a:lnTo>
                    <a:pt x="184" y="400"/>
                  </a:lnTo>
                  <a:lnTo>
                    <a:pt x="195" y="408"/>
                  </a:lnTo>
                  <a:lnTo>
                    <a:pt x="209" y="415"/>
                  </a:lnTo>
                  <a:lnTo>
                    <a:pt x="227" y="419"/>
                  </a:lnTo>
                  <a:lnTo>
                    <a:pt x="251" y="420"/>
                  </a:lnTo>
                  <a:lnTo>
                    <a:pt x="252" y="420"/>
                  </a:lnTo>
                  <a:lnTo>
                    <a:pt x="278" y="417"/>
                  </a:lnTo>
                  <a:lnTo>
                    <a:pt x="297" y="413"/>
                  </a:lnTo>
                  <a:lnTo>
                    <a:pt x="311" y="408"/>
                  </a:lnTo>
                  <a:lnTo>
                    <a:pt x="322" y="403"/>
                  </a:lnTo>
                  <a:lnTo>
                    <a:pt x="327" y="398"/>
                  </a:lnTo>
                  <a:lnTo>
                    <a:pt x="331" y="394"/>
                  </a:lnTo>
                  <a:lnTo>
                    <a:pt x="332" y="390"/>
                  </a:lnTo>
                  <a:lnTo>
                    <a:pt x="332" y="390"/>
                  </a:lnTo>
                  <a:lnTo>
                    <a:pt x="337" y="390"/>
                  </a:lnTo>
                  <a:lnTo>
                    <a:pt x="336" y="388"/>
                  </a:lnTo>
                  <a:lnTo>
                    <a:pt x="312" y="357"/>
                  </a:lnTo>
                  <a:lnTo>
                    <a:pt x="295" y="373"/>
                  </a:lnTo>
                  <a:lnTo>
                    <a:pt x="276" y="382"/>
                  </a:lnTo>
                  <a:lnTo>
                    <a:pt x="252" y="385"/>
                  </a:lnTo>
                  <a:lnTo>
                    <a:pt x="229" y="382"/>
                  </a:lnTo>
                  <a:lnTo>
                    <a:pt x="208" y="371"/>
                  </a:lnTo>
                  <a:lnTo>
                    <a:pt x="192" y="357"/>
                  </a:lnTo>
                  <a:close/>
                  <a:moveTo>
                    <a:pt x="180" y="339"/>
                  </a:moveTo>
                  <a:lnTo>
                    <a:pt x="127" y="394"/>
                  </a:lnTo>
                  <a:lnTo>
                    <a:pt x="150" y="386"/>
                  </a:lnTo>
                  <a:lnTo>
                    <a:pt x="184" y="351"/>
                  </a:lnTo>
                  <a:lnTo>
                    <a:pt x="185" y="349"/>
                  </a:lnTo>
                  <a:lnTo>
                    <a:pt x="183" y="344"/>
                  </a:lnTo>
                  <a:lnTo>
                    <a:pt x="180" y="339"/>
                  </a:lnTo>
                  <a:close/>
                  <a:moveTo>
                    <a:pt x="496" y="335"/>
                  </a:moveTo>
                  <a:lnTo>
                    <a:pt x="458" y="373"/>
                  </a:lnTo>
                  <a:lnTo>
                    <a:pt x="458" y="374"/>
                  </a:lnTo>
                  <a:lnTo>
                    <a:pt x="425" y="407"/>
                  </a:lnTo>
                  <a:lnTo>
                    <a:pt x="429" y="408"/>
                  </a:lnTo>
                  <a:lnTo>
                    <a:pt x="432" y="408"/>
                  </a:lnTo>
                  <a:lnTo>
                    <a:pt x="433" y="409"/>
                  </a:lnTo>
                  <a:lnTo>
                    <a:pt x="438" y="409"/>
                  </a:lnTo>
                  <a:lnTo>
                    <a:pt x="466" y="381"/>
                  </a:lnTo>
                  <a:lnTo>
                    <a:pt x="497" y="351"/>
                  </a:lnTo>
                  <a:lnTo>
                    <a:pt x="496" y="335"/>
                  </a:lnTo>
                  <a:close/>
                  <a:moveTo>
                    <a:pt x="174" y="323"/>
                  </a:moveTo>
                  <a:lnTo>
                    <a:pt x="94" y="403"/>
                  </a:lnTo>
                  <a:lnTo>
                    <a:pt x="117" y="396"/>
                  </a:lnTo>
                  <a:lnTo>
                    <a:pt x="179" y="335"/>
                  </a:lnTo>
                  <a:lnTo>
                    <a:pt x="174" y="323"/>
                  </a:lnTo>
                  <a:close/>
                  <a:moveTo>
                    <a:pt x="494" y="315"/>
                  </a:moveTo>
                  <a:lnTo>
                    <a:pt x="447" y="361"/>
                  </a:lnTo>
                  <a:lnTo>
                    <a:pt x="447" y="362"/>
                  </a:lnTo>
                  <a:lnTo>
                    <a:pt x="447" y="362"/>
                  </a:lnTo>
                  <a:lnTo>
                    <a:pt x="407" y="402"/>
                  </a:lnTo>
                  <a:lnTo>
                    <a:pt x="415" y="404"/>
                  </a:lnTo>
                  <a:lnTo>
                    <a:pt x="420" y="406"/>
                  </a:lnTo>
                  <a:lnTo>
                    <a:pt x="455" y="370"/>
                  </a:lnTo>
                  <a:lnTo>
                    <a:pt x="455" y="370"/>
                  </a:lnTo>
                  <a:lnTo>
                    <a:pt x="496" y="330"/>
                  </a:lnTo>
                  <a:lnTo>
                    <a:pt x="494" y="315"/>
                  </a:lnTo>
                  <a:close/>
                  <a:moveTo>
                    <a:pt x="167" y="307"/>
                  </a:moveTo>
                  <a:lnTo>
                    <a:pt x="65" y="409"/>
                  </a:lnTo>
                  <a:lnTo>
                    <a:pt x="70" y="409"/>
                  </a:lnTo>
                  <a:lnTo>
                    <a:pt x="72" y="408"/>
                  </a:lnTo>
                  <a:lnTo>
                    <a:pt x="75" y="408"/>
                  </a:lnTo>
                  <a:lnTo>
                    <a:pt x="79" y="407"/>
                  </a:lnTo>
                  <a:lnTo>
                    <a:pt x="83" y="406"/>
                  </a:lnTo>
                  <a:lnTo>
                    <a:pt x="85" y="406"/>
                  </a:lnTo>
                  <a:lnTo>
                    <a:pt x="171" y="319"/>
                  </a:lnTo>
                  <a:lnTo>
                    <a:pt x="167" y="307"/>
                  </a:lnTo>
                  <a:lnTo>
                    <a:pt x="167" y="307"/>
                  </a:lnTo>
                  <a:close/>
                  <a:moveTo>
                    <a:pt x="340" y="307"/>
                  </a:moveTo>
                  <a:lnTo>
                    <a:pt x="337" y="307"/>
                  </a:lnTo>
                  <a:lnTo>
                    <a:pt x="336" y="311"/>
                  </a:lnTo>
                  <a:lnTo>
                    <a:pt x="336" y="311"/>
                  </a:lnTo>
                  <a:lnTo>
                    <a:pt x="340" y="307"/>
                  </a:lnTo>
                  <a:close/>
                  <a:moveTo>
                    <a:pt x="153" y="299"/>
                  </a:moveTo>
                  <a:lnTo>
                    <a:pt x="47" y="407"/>
                  </a:lnTo>
                  <a:lnTo>
                    <a:pt x="45" y="407"/>
                  </a:lnTo>
                  <a:lnTo>
                    <a:pt x="22" y="430"/>
                  </a:lnTo>
                  <a:lnTo>
                    <a:pt x="26" y="442"/>
                  </a:lnTo>
                  <a:lnTo>
                    <a:pt x="53" y="415"/>
                  </a:lnTo>
                  <a:lnTo>
                    <a:pt x="55" y="415"/>
                  </a:lnTo>
                  <a:lnTo>
                    <a:pt x="162" y="306"/>
                  </a:lnTo>
                  <a:lnTo>
                    <a:pt x="158" y="303"/>
                  </a:lnTo>
                  <a:lnTo>
                    <a:pt x="153" y="299"/>
                  </a:lnTo>
                  <a:close/>
                  <a:moveTo>
                    <a:pt x="145" y="285"/>
                  </a:moveTo>
                  <a:lnTo>
                    <a:pt x="35" y="395"/>
                  </a:lnTo>
                  <a:lnTo>
                    <a:pt x="34" y="396"/>
                  </a:lnTo>
                  <a:lnTo>
                    <a:pt x="17" y="413"/>
                  </a:lnTo>
                  <a:lnTo>
                    <a:pt x="20" y="426"/>
                  </a:lnTo>
                  <a:lnTo>
                    <a:pt x="43" y="404"/>
                  </a:lnTo>
                  <a:lnTo>
                    <a:pt x="43" y="403"/>
                  </a:lnTo>
                  <a:lnTo>
                    <a:pt x="150" y="296"/>
                  </a:lnTo>
                  <a:lnTo>
                    <a:pt x="147" y="292"/>
                  </a:lnTo>
                  <a:lnTo>
                    <a:pt x="145" y="285"/>
                  </a:lnTo>
                  <a:close/>
                  <a:moveTo>
                    <a:pt x="487" y="279"/>
                  </a:moveTo>
                  <a:lnTo>
                    <a:pt x="425" y="339"/>
                  </a:lnTo>
                  <a:lnTo>
                    <a:pt x="425" y="340"/>
                  </a:lnTo>
                  <a:lnTo>
                    <a:pt x="425" y="340"/>
                  </a:lnTo>
                  <a:lnTo>
                    <a:pt x="373" y="391"/>
                  </a:lnTo>
                  <a:lnTo>
                    <a:pt x="379" y="394"/>
                  </a:lnTo>
                  <a:lnTo>
                    <a:pt x="401" y="400"/>
                  </a:lnTo>
                  <a:lnTo>
                    <a:pt x="443" y="358"/>
                  </a:lnTo>
                  <a:lnTo>
                    <a:pt x="445" y="358"/>
                  </a:lnTo>
                  <a:lnTo>
                    <a:pt x="493" y="310"/>
                  </a:lnTo>
                  <a:lnTo>
                    <a:pt x="487" y="279"/>
                  </a:lnTo>
                  <a:close/>
                  <a:moveTo>
                    <a:pt x="141" y="267"/>
                  </a:moveTo>
                  <a:lnTo>
                    <a:pt x="136" y="272"/>
                  </a:lnTo>
                  <a:lnTo>
                    <a:pt x="134" y="273"/>
                  </a:lnTo>
                  <a:lnTo>
                    <a:pt x="134" y="273"/>
                  </a:lnTo>
                  <a:lnTo>
                    <a:pt x="24" y="385"/>
                  </a:lnTo>
                  <a:lnTo>
                    <a:pt x="23" y="385"/>
                  </a:lnTo>
                  <a:lnTo>
                    <a:pt x="23" y="385"/>
                  </a:lnTo>
                  <a:lnTo>
                    <a:pt x="13" y="395"/>
                  </a:lnTo>
                  <a:lnTo>
                    <a:pt x="15" y="408"/>
                  </a:lnTo>
                  <a:lnTo>
                    <a:pt x="31" y="392"/>
                  </a:lnTo>
                  <a:lnTo>
                    <a:pt x="32" y="392"/>
                  </a:lnTo>
                  <a:lnTo>
                    <a:pt x="142" y="281"/>
                  </a:lnTo>
                  <a:lnTo>
                    <a:pt x="142" y="281"/>
                  </a:lnTo>
                  <a:lnTo>
                    <a:pt x="144" y="281"/>
                  </a:lnTo>
                  <a:lnTo>
                    <a:pt x="144" y="281"/>
                  </a:lnTo>
                  <a:lnTo>
                    <a:pt x="142" y="273"/>
                  </a:lnTo>
                  <a:lnTo>
                    <a:pt x="141" y="267"/>
                  </a:lnTo>
                  <a:close/>
                  <a:moveTo>
                    <a:pt x="480" y="263"/>
                  </a:moveTo>
                  <a:lnTo>
                    <a:pt x="413" y="328"/>
                  </a:lnTo>
                  <a:lnTo>
                    <a:pt x="356" y="386"/>
                  </a:lnTo>
                  <a:lnTo>
                    <a:pt x="367" y="390"/>
                  </a:lnTo>
                  <a:lnTo>
                    <a:pt x="421" y="336"/>
                  </a:lnTo>
                  <a:lnTo>
                    <a:pt x="422" y="336"/>
                  </a:lnTo>
                  <a:lnTo>
                    <a:pt x="484" y="273"/>
                  </a:lnTo>
                  <a:lnTo>
                    <a:pt x="480" y="263"/>
                  </a:lnTo>
                  <a:close/>
                  <a:moveTo>
                    <a:pt x="349" y="256"/>
                  </a:moveTo>
                  <a:lnTo>
                    <a:pt x="345" y="275"/>
                  </a:lnTo>
                  <a:lnTo>
                    <a:pt x="340" y="297"/>
                  </a:lnTo>
                  <a:lnTo>
                    <a:pt x="344" y="294"/>
                  </a:lnTo>
                  <a:lnTo>
                    <a:pt x="346" y="290"/>
                  </a:lnTo>
                  <a:lnTo>
                    <a:pt x="349" y="286"/>
                  </a:lnTo>
                  <a:lnTo>
                    <a:pt x="352" y="280"/>
                  </a:lnTo>
                  <a:lnTo>
                    <a:pt x="353" y="273"/>
                  </a:lnTo>
                  <a:lnTo>
                    <a:pt x="353" y="268"/>
                  </a:lnTo>
                  <a:lnTo>
                    <a:pt x="353" y="263"/>
                  </a:lnTo>
                  <a:lnTo>
                    <a:pt x="352" y="259"/>
                  </a:lnTo>
                  <a:lnTo>
                    <a:pt x="349" y="256"/>
                  </a:lnTo>
                  <a:close/>
                  <a:moveTo>
                    <a:pt x="154" y="256"/>
                  </a:moveTo>
                  <a:lnTo>
                    <a:pt x="153" y="259"/>
                  </a:lnTo>
                  <a:lnTo>
                    <a:pt x="151" y="263"/>
                  </a:lnTo>
                  <a:lnTo>
                    <a:pt x="150" y="268"/>
                  </a:lnTo>
                  <a:lnTo>
                    <a:pt x="150" y="273"/>
                  </a:lnTo>
                  <a:lnTo>
                    <a:pt x="153" y="280"/>
                  </a:lnTo>
                  <a:lnTo>
                    <a:pt x="154" y="286"/>
                  </a:lnTo>
                  <a:lnTo>
                    <a:pt x="158" y="292"/>
                  </a:lnTo>
                  <a:lnTo>
                    <a:pt x="161" y="296"/>
                  </a:lnTo>
                  <a:lnTo>
                    <a:pt x="164" y="298"/>
                  </a:lnTo>
                  <a:lnTo>
                    <a:pt x="159" y="277"/>
                  </a:lnTo>
                  <a:lnTo>
                    <a:pt x="155" y="259"/>
                  </a:lnTo>
                  <a:lnTo>
                    <a:pt x="155" y="258"/>
                  </a:lnTo>
                  <a:lnTo>
                    <a:pt x="154" y="256"/>
                  </a:lnTo>
                  <a:close/>
                  <a:moveTo>
                    <a:pt x="473" y="247"/>
                  </a:moveTo>
                  <a:lnTo>
                    <a:pt x="403" y="318"/>
                  </a:lnTo>
                  <a:lnTo>
                    <a:pt x="403" y="318"/>
                  </a:lnTo>
                  <a:lnTo>
                    <a:pt x="340" y="379"/>
                  </a:lnTo>
                  <a:lnTo>
                    <a:pt x="341" y="382"/>
                  </a:lnTo>
                  <a:lnTo>
                    <a:pt x="352" y="385"/>
                  </a:lnTo>
                  <a:lnTo>
                    <a:pt x="411" y="326"/>
                  </a:lnTo>
                  <a:lnTo>
                    <a:pt x="411" y="326"/>
                  </a:lnTo>
                  <a:lnTo>
                    <a:pt x="411" y="326"/>
                  </a:lnTo>
                  <a:lnTo>
                    <a:pt x="479" y="258"/>
                  </a:lnTo>
                  <a:lnTo>
                    <a:pt x="473" y="247"/>
                  </a:lnTo>
                  <a:close/>
                  <a:moveTo>
                    <a:pt x="361" y="243"/>
                  </a:moveTo>
                  <a:lnTo>
                    <a:pt x="361" y="243"/>
                  </a:lnTo>
                  <a:lnTo>
                    <a:pt x="361" y="244"/>
                  </a:lnTo>
                  <a:lnTo>
                    <a:pt x="361" y="243"/>
                  </a:lnTo>
                  <a:close/>
                  <a:moveTo>
                    <a:pt x="146" y="239"/>
                  </a:moveTo>
                  <a:lnTo>
                    <a:pt x="124" y="262"/>
                  </a:lnTo>
                  <a:lnTo>
                    <a:pt x="124" y="262"/>
                  </a:lnTo>
                  <a:lnTo>
                    <a:pt x="124" y="262"/>
                  </a:lnTo>
                  <a:lnTo>
                    <a:pt x="13" y="373"/>
                  </a:lnTo>
                  <a:lnTo>
                    <a:pt x="10" y="375"/>
                  </a:lnTo>
                  <a:lnTo>
                    <a:pt x="11" y="390"/>
                  </a:lnTo>
                  <a:lnTo>
                    <a:pt x="20" y="382"/>
                  </a:lnTo>
                  <a:lnTo>
                    <a:pt x="20" y="381"/>
                  </a:lnTo>
                  <a:lnTo>
                    <a:pt x="132" y="271"/>
                  </a:lnTo>
                  <a:lnTo>
                    <a:pt x="132" y="269"/>
                  </a:lnTo>
                  <a:lnTo>
                    <a:pt x="132" y="269"/>
                  </a:lnTo>
                  <a:lnTo>
                    <a:pt x="142" y="259"/>
                  </a:lnTo>
                  <a:lnTo>
                    <a:pt x="145" y="254"/>
                  </a:lnTo>
                  <a:lnTo>
                    <a:pt x="147" y="250"/>
                  </a:lnTo>
                  <a:lnTo>
                    <a:pt x="147" y="248"/>
                  </a:lnTo>
                  <a:lnTo>
                    <a:pt x="147" y="244"/>
                  </a:lnTo>
                  <a:lnTo>
                    <a:pt x="146" y="239"/>
                  </a:lnTo>
                  <a:close/>
                  <a:moveTo>
                    <a:pt x="145" y="235"/>
                  </a:moveTo>
                  <a:lnTo>
                    <a:pt x="146" y="237"/>
                  </a:lnTo>
                  <a:lnTo>
                    <a:pt x="145" y="235"/>
                  </a:lnTo>
                  <a:lnTo>
                    <a:pt x="145" y="235"/>
                  </a:lnTo>
                  <a:close/>
                  <a:moveTo>
                    <a:pt x="176" y="235"/>
                  </a:moveTo>
                  <a:lnTo>
                    <a:pt x="170" y="238"/>
                  </a:lnTo>
                  <a:lnTo>
                    <a:pt x="164" y="242"/>
                  </a:lnTo>
                  <a:lnTo>
                    <a:pt x="161" y="244"/>
                  </a:lnTo>
                  <a:lnTo>
                    <a:pt x="162" y="250"/>
                  </a:lnTo>
                  <a:lnTo>
                    <a:pt x="163" y="254"/>
                  </a:lnTo>
                  <a:lnTo>
                    <a:pt x="167" y="250"/>
                  </a:lnTo>
                  <a:lnTo>
                    <a:pt x="171" y="243"/>
                  </a:lnTo>
                  <a:lnTo>
                    <a:pt x="176" y="235"/>
                  </a:lnTo>
                  <a:close/>
                  <a:moveTo>
                    <a:pt x="466" y="231"/>
                  </a:moveTo>
                  <a:lnTo>
                    <a:pt x="391" y="306"/>
                  </a:lnTo>
                  <a:lnTo>
                    <a:pt x="331" y="368"/>
                  </a:lnTo>
                  <a:lnTo>
                    <a:pt x="337" y="377"/>
                  </a:lnTo>
                  <a:lnTo>
                    <a:pt x="399" y="315"/>
                  </a:lnTo>
                  <a:lnTo>
                    <a:pt x="399" y="314"/>
                  </a:lnTo>
                  <a:lnTo>
                    <a:pt x="400" y="314"/>
                  </a:lnTo>
                  <a:lnTo>
                    <a:pt x="471" y="242"/>
                  </a:lnTo>
                  <a:lnTo>
                    <a:pt x="466" y="231"/>
                  </a:lnTo>
                  <a:close/>
                  <a:moveTo>
                    <a:pt x="205" y="226"/>
                  </a:moveTo>
                  <a:lnTo>
                    <a:pt x="196" y="229"/>
                  </a:lnTo>
                  <a:lnTo>
                    <a:pt x="187" y="231"/>
                  </a:lnTo>
                  <a:lnTo>
                    <a:pt x="180" y="247"/>
                  </a:lnTo>
                  <a:lnTo>
                    <a:pt x="172" y="258"/>
                  </a:lnTo>
                  <a:lnTo>
                    <a:pt x="166" y="264"/>
                  </a:lnTo>
                  <a:lnTo>
                    <a:pt x="171" y="288"/>
                  </a:lnTo>
                  <a:lnTo>
                    <a:pt x="179" y="314"/>
                  </a:lnTo>
                  <a:lnTo>
                    <a:pt x="191" y="340"/>
                  </a:lnTo>
                  <a:lnTo>
                    <a:pt x="202" y="356"/>
                  </a:lnTo>
                  <a:lnTo>
                    <a:pt x="217" y="366"/>
                  </a:lnTo>
                  <a:lnTo>
                    <a:pt x="234" y="374"/>
                  </a:lnTo>
                  <a:lnTo>
                    <a:pt x="252" y="377"/>
                  </a:lnTo>
                  <a:lnTo>
                    <a:pt x="271" y="374"/>
                  </a:lnTo>
                  <a:lnTo>
                    <a:pt x="288" y="366"/>
                  </a:lnTo>
                  <a:lnTo>
                    <a:pt x="302" y="356"/>
                  </a:lnTo>
                  <a:lnTo>
                    <a:pt x="314" y="340"/>
                  </a:lnTo>
                  <a:lnTo>
                    <a:pt x="325" y="313"/>
                  </a:lnTo>
                  <a:lnTo>
                    <a:pt x="333" y="286"/>
                  </a:lnTo>
                  <a:lnTo>
                    <a:pt x="340" y="262"/>
                  </a:lnTo>
                  <a:lnTo>
                    <a:pt x="308" y="264"/>
                  </a:lnTo>
                  <a:lnTo>
                    <a:pt x="282" y="262"/>
                  </a:lnTo>
                  <a:lnTo>
                    <a:pt x="259" y="256"/>
                  </a:lnTo>
                  <a:lnTo>
                    <a:pt x="239" y="248"/>
                  </a:lnTo>
                  <a:lnTo>
                    <a:pt x="223" y="239"/>
                  </a:lnTo>
                  <a:lnTo>
                    <a:pt x="214" y="233"/>
                  </a:lnTo>
                  <a:lnTo>
                    <a:pt x="205" y="226"/>
                  </a:lnTo>
                  <a:close/>
                  <a:moveTo>
                    <a:pt x="141" y="222"/>
                  </a:moveTo>
                  <a:lnTo>
                    <a:pt x="113" y="250"/>
                  </a:lnTo>
                  <a:lnTo>
                    <a:pt x="112" y="251"/>
                  </a:lnTo>
                  <a:lnTo>
                    <a:pt x="112" y="251"/>
                  </a:lnTo>
                  <a:lnTo>
                    <a:pt x="9" y="354"/>
                  </a:lnTo>
                  <a:lnTo>
                    <a:pt x="9" y="370"/>
                  </a:lnTo>
                  <a:lnTo>
                    <a:pt x="9" y="370"/>
                  </a:lnTo>
                  <a:lnTo>
                    <a:pt x="120" y="259"/>
                  </a:lnTo>
                  <a:lnTo>
                    <a:pt x="120" y="259"/>
                  </a:lnTo>
                  <a:lnTo>
                    <a:pt x="121" y="258"/>
                  </a:lnTo>
                  <a:lnTo>
                    <a:pt x="145" y="234"/>
                  </a:lnTo>
                  <a:lnTo>
                    <a:pt x="142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41" y="222"/>
                  </a:lnTo>
                  <a:close/>
                  <a:moveTo>
                    <a:pt x="253" y="220"/>
                  </a:moveTo>
                  <a:lnTo>
                    <a:pt x="236" y="221"/>
                  </a:lnTo>
                  <a:lnTo>
                    <a:pt x="217" y="224"/>
                  </a:lnTo>
                  <a:lnTo>
                    <a:pt x="222" y="229"/>
                  </a:lnTo>
                  <a:lnTo>
                    <a:pt x="229" y="233"/>
                  </a:lnTo>
                  <a:lnTo>
                    <a:pt x="244" y="241"/>
                  </a:lnTo>
                  <a:lnTo>
                    <a:pt x="263" y="247"/>
                  </a:lnTo>
                  <a:lnTo>
                    <a:pt x="285" y="252"/>
                  </a:lnTo>
                  <a:lnTo>
                    <a:pt x="311" y="255"/>
                  </a:lnTo>
                  <a:lnTo>
                    <a:pt x="341" y="252"/>
                  </a:lnTo>
                  <a:lnTo>
                    <a:pt x="341" y="251"/>
                  </a:lnTo>
                  <a:lnTo>
                    <a:pt x="341" y="251"/>
                  </a:lnTo>
                  <a:lnTo>
                    <a:pt x="341" y="251"/>
                  </a:lnTo>
                  <a:lnTo>
                    <a:pt x="341" y="250"/>
                  </a:lnTo>
                  <a:lnTo>
                    <a:pt x="343" y="248"/>
                  </a:lnTo>
                  <a:lnTo>
                    <a:pt x="344" y="246"/>
                  </a:lnTo>
                  <a:lnTo>
                    <a:pt x="345" y="242"/>
                  </a:lnTo>
                  <a:lnTo>
                    <a:pt x="331" y="234"/>
                  </a:lnTo>
                  <a:lnTo>
                    <a:pt x="312" y="229"/>
                  </a:lnTo>
                  <a:lnTo>
                    <a:pt x="291" y="225"/>
                  </a:lnTo>
                  <a:lnTo>
                    <a:pt x="272" y="221"/>
                  </a:lnTo>
                  <a:lnTo>
                    <a:pt x="253" y="220"/>
                  </a:lnTo>
                  <a:close/>
                  <a:moveTo>
                    <a:pt x="458" y="218"/>
                  </a:moveTo>
                  <a:lnTo>
                    <a:pt x="380" y="296"/>
                  </a:lnTo>
                  <a:lnTo>
                    <a:pt x="380" y="296"/>
                  </a:lnTo>
                  <a:lnTo>
                    <a:pt x="322" y="354"/>
                  </a:lnTo>
                  <a:lnTo>
                    <a:pt x="328" y="364"/>
                  </a:lnTo>
                  <a:lnTo>
                    <a:pt x="388" y="303"/>
                  </a:lnTo>
                  <a:lnTo>
                    <a:pt x="388" y="303"/>
                  </a:lnTo>
                  <a:lnTo>
                    <a:pt x="388" y="302"/>
                  </a:lnTo>
                  <a:lnTo>
                    <a:pt x="463" y="227"/>
                  </a:lnTo>
                  <a:lnTo>
                    <a:pt x="458" y="218"/>
                  </a:lnTo>
                  <a:close/>
                  <a:moveTo>
                    <a:pt x="136" y="205"/>
                  </a:moveTo>
                  <a:lnTo>
                    <a:pt x="102" y="239"/>
                  </a:lnTo>
                  <a:lnTo>
                    <a:pt x="102" y="239"/>
                  </a:lnTo>
                  <a:lnTo>
                    <a:pt x="102" y="239"/>
                  </a:lnTo>
                  <a:lnTo>
                    <a:pt x="9" y="332"/>
                  </a:lnTo>
                  <a:lnTo>
                    <a:pt x="9" y="348"/>
                  </a:lnTo>
                  <a:lnTo>
                    <a:pt x="109" y="247"/>
                  </a:lnTo>
                  <a:lnTo>
                    <a:pt x="109" y="247"/>
                  </a:lnTo>
                  <a:lnTo>
                    <a:pt x="109" y="247"/>
                  </a:lnTo>
                  <a:lnTo>
                    <a:pt x="140" y="217"/>
                  </a:lnTo>
                  <a:lnTo>
                    <a:pt x="140" y="217"/>
                  </a:lnTo>
                  <a:lnTo>
                    <a:pt x="136" y="205"/>
                  </a:lnTo>
                  <a:close/>
                  <a:moveTo>
                    <a:pt x="449" y="205"/>
                  </a:moveTo>
                  <a:lnTo>
                    <a:pt x="370" y="284"/>
                  </a:lnTo>
                  <a:lnTo>
                    <a:pt x="369" y="284"/>
                  </a:lnTo>
                  <a:lnTo>
                    <a:pt x="369" y="284"/>
                  </a:lnTo>
                  <a:lnTo>
                    <a:pt x="332" y="322"/>
                  </a:lnTo>
                  <a:lnTo>
                    <a:pt x="322" y="344"/>
                  </a:lnTo>
                  <a:lnTo>
                    <a:pt x="318" y="349"/>
                  </a:lnTo>
                  <a:lnTo>
                    <a:pt x="319" y="351"/>
                  </a:lnTo>
                  <a:lnTo>
                    <a:pt x="377" y="293"/>
                  </a:lnTo>
                  <a:lnTo>
                    <a:pt x="377" y="292"/>
                  </a:lnTo>
                  <a:lnTo>
                    <a:pt x="378" y="292"/>
                  </a:lnTo>
                  <a:lnTo>
                    <a:pt x="455" y="214"/>
                  </a:lnTo>
                  <a:lnTo>
                    <a:pt x="449" y="205"/>
                  </a:lnTo>
                  <a:close/>
                  <a:moveTo>
                    <a:pt x="438" y="192"/>
                  </a:moveTo>
                  <a:lnTo>
                    <a:pt x="362" y="268"/>
                  </a:lnTo>
                  <a:lnTo>
                    <a:pt x="362" y="268"/>
                  </a:lnTo>
                  <a:lnTo>
                    <a:pt x="362" y="276"/>
                  </a:lnTo>
                  <a:lnTo>
                    <a:pt x="360" y="282"/>
                  </a:lnTo>
                  <a:lnTo>
                    <a:pt x="357" y="289"/>
                  </a:lnTo>
                  <a:lnTo>
                    <a:pt x="366" y="281"/>
                  </a:lnTo>
                  <a:lnTo>
                    <a:pt x="366" y="281"/>
                  </a:lnTo>
                  <a:lnTo>
                    <a:pt x="366" y="280"/>
                  </a:lnTo>
                  <a:lnTo>
                    <a:pt x="446" y="201"/>
                  </a:lnTo>
                  <a:lnTo>
                    <a:pt x="438" y="192"/>
                  </a:lnTo>
                  <a:close/>
                  <a:moveTo>
                    <a:pt x="127" y="192"/>
                  </a:moveTo>
                  <a:lnTo>
                    <a:pt x="91" y="227"/>
                  </a:lnTo>
                  <a:lnTo>
                    <a:pt x="90" y="229"/>
                  </a:lnTo>
                  <a:lnTo>
                    <a:pt x="90" y="229"/>
                  </a:lnTo>
                  <a:lnTo>
                    <a:pt x="13" y="306"/>
                  </a:lnTo>
                  <a:lnTo>
                    <a:pt x="10" y="324"/>
                  </a:lnTo>
                  <a:lnTo>
                    <a:pt x="98" y="237"/>
                  </a:lnTo>
                  <a:lnTo>
                    <a:pt x="98" y="237"/>
                  </a:lnTo>
                  <a:lnTo>
                    <a:pt x="99" y="235"/>
                  </a:lnTo>
                  <a:lnTo>
                    <a:pt x="133" y="201"/>
                  </a:lnTo>
                  <a:lnTo>
                    <a:pt x="130" y="196"/>
                  </a:lnTo>
                  <a:lnTo>
                    <a:pt x="128" y="192"/>
                  </a:lnTo>
                  <a:lnTo>
                    <a:pt x="127" y="192"/>
                  </a:lnTo>
                  <a:close/>
                  <a:moveTo>
                    <a:pt x="109" y="187"/>
                  </a:moveTo>
                  <a:lnTo>
                    <a:pt x="79" y="217"/>
                  </a:lnTo>
                  <a:lnTo>
                    <a:pt x="79" y="217"/>
                  </a:lnTo>
                  <a:lnTo>
                    <a:pt x="79" y="217"/>
                  </a:lnTo>
                  <a:lnTo>
                    <a:pt x="20" y="275"/>
                  </a:lnTo>
                  <a:lnTo>
                    <a:pt x="15" y="297"/>
                  </a:lnTo>
                  <a:lnTo>
                    <a:pt x="87" y="225"/>
                  </a:lnTo>
                  <a:lnTo>
                    <a:pt x="87" y="225"/>
                  </a:lnTo>
                  <a:lnTo>
                    <a:pt x="87" y="225"/>
                  </a:lnTo>
                  <a:lnTo>
                    <a:pt x="121" y="191"/>
                  </a:lnTo>
                  <a:lnTo>
                    <a:pt x="116" y="190"/>
                  </a:lnTo>
                  <a:lnTo>
                    <a:pt x="109" y="187"/>
                  </a:lnTo>
                  <a:close/>
                  <a:moveTo>
                    <a:pt x="428" y="180"/>
                  </a:moveTo>
                  <a:lnTo>
                    <a:pt x="360" y="248"/>
                  </a:lnTo>
                  <a:lnTo>
                    <a:pt x="360" y="248"/>
                  </a:lnTo>
                  <a:lnTo>
                    <a:pt x="360" y="254"/>
                  </a:lnTo>
                  <a:lnTo>
                    <a:pt x="361" y="258"/>
                  </a:lnTo>
                  <a:lnTo>
                    <a:pt x="361" y="260"/>
                  </a:lnTo>
                  <a:lnTo>
                    <a:pt x="362" y="263"/>
                  </a:lnTo>
                  <a:lnTo>
                    <a:pt x="435" y="190"/>
                  </a:lnTo>
                  <a:lnTo>
                    <a:pt x="428" y="180"/>
                  </a:lnTo>
                  <a:close/>
                  <a:moveTo>
                    <a:pt x="96" y="178"/>
                  </a:moveTo>
                  <a:lnTo>
                    <a:pt x="69" y="205"/>
                  </a:lnTo>
                  <a:lnTo>
                    <a:pt x="68" y="207"/>
                  </a:lnTo>
                  <a:lnTo>
                    <a:pt x="68" y="207"/>
                  </a:lnTo>
                  <a:lnTo>
                    <a:pt x="36" y="237"/>
                  </a:lnTo>
                  <a:lnTo>
                    <a:pt x="23" y="267"/>
                  </a:lnTo>
                  <a:lnTo>
                    <a:pt x="75" y="214"/>
                  </a:lnTo>
                  <a:lnTo>
                    <a:pt x="77" y="213"/>
                  </a:lnTo>
                  <a:lnTo>
                    <a:pt x="106" y="184"/>
                  </a:lnTo>
                  <a:lnTo>
                    <a:pt x="102" y="182"/>
                  </a:lnTo>
                  <a:lnTo>
                    <a:pt x="96" y="178"/>
                  </a:lnTo>
                  <a:close/>
                  <a:moveTo>
                    <a:pt x="89" y="171"/>
                  </a:moveTo>
                  <a:lnTo>
                    <a:pt x="65" y="195"/>
                  </a:lnTo>
                  <a:lnTo>
                    <a:pt x="45" y="222"/>
                  </a:lnTo>
                  <a:lnTo>
                    <a:pt x="65" y="203"/>
                  </a:lnTo>
                  <a:lnTo>
                    <a:pt x="92" y="175"/>
                  </a:lnTo>
                  <a:lnTo>
                    <a:pt x="89" y="171"/>
                  </a:lnTo>
                  <a:close/>
                  <a:moveTo>
                    <a:pt x="416" y="170"/>
                  </a:moveTo>
                  <a:lnTo>
                    <a:pt x="367" y="220"/>
                  </a:lnTo>
                  <a:lnTo>
                    <a:pt x="367" y="220"/>
                  </a:lnTo>
                  <a:lnTo>
                    <a:pt x="367" y="220"/>
                  </a:lnTo>
                  <a:lnTo>
                    <a:pt x="367" y="220"/>
                  </a:lnTo>
                  <a:lnTo>
                    <a:pt x="362" y="233"/>
                  </a:lnTo>
                  <a:lnTo>
                    <a:pt x="361" y="241"/>
                  </a:lnTo>
                  <a:lnTo>
                    <a:pt x="424" y="178"/>
                  </a:lnTo>
                  <a:lnTo>
                    <a:pt x="416" y="170"/>
                  </a:lnTo>
                  <a:close/>
                  <a:moveTo>
                    <a:pt x="409" y="165"/>
                  </a:moveTo>
                  <a:lnTo>
                    <a:pt x="408" y="169"/>
                  </a:lnTo>
                  <a:lnTo>
                    <a:pt x="404" y="172"/>
                  </a:lnTo>
                  <a:lnTo>
                    <a:pt x="399" y="178"/>
                  </a:lnTo>
                  <a:lnTo>
                    <a:pt x="394" y="182"/>
                  </a:lnTo>
                  <a:lnTo>
                    <a:pt x="386" y="186"/>
                  </a:lnTo>
                  <a:lnTo>
                    <a:pt x="374" y="201"/>
                  </a:lnTo>
                  <a:lnTo>
                    <a:pt x="371" y="208"/>
                  </a:lnTo>
                  <a:lnTo>
                    <a:pt x="413" y="167"/>
                  </a:lnTo>
                  <a:lnTo>
                    <a:pt x="409" y="165"/>
                  </a:lnTo>
                  <a:close/>
                  <a:moveTo>
                    <a:pt x="253" y="150"/>
                  </a:moveTo>
                  <a:lnTo>
                    <a:pt x="252" y="150"/>
                  </a:lnTo>
                  <a:lnTo>
                    <a:pt x="218" y="152"/>
                  </a:lnTo>
                  <a:lnTo>
                    <a:pt x="191" y="154"/>
                  </a:lnTo>
                  <a:lnTo>
                    <a:pt x="170" y="159"/>
                  </a:lnTo>
                  <a:lnTo>
                    <a:pt x="153" y="166"/>
                  </a:lnTo>
                  <a:lnTo>
                    <a:pt x="142" y="171"/>
                  </a:lnTo>
                  <a:lnTo>
                    <a:pt x="134" y="176"/>
                  </a:lnTo>
                  <a:lnTo>
                    <a:pt x="130" y="182"/>
                  </a:lnTo>
                  <a:lnTo>
                    <a:pt x="140" y="195"/>
                  </a:lnTo>
                  <a:lnTo>
                    <a:pt x="147" y="210"/>
                  </a:lnTo>
                  <a:lnTo>
                    <a:pt x="151" y="225"/>
                  </a:lnTo>
                  <a:lnTo>
                    <a:pt x="155" y="238"/>
                  </a:lnTo>
                  <a:lnTo>
                    <a:pt x="167" y="230"/>
                  </a:lnTo>
                  <a:lnTo>
                    <a:pt x="183" y="224"/>
                  </a:lnTo>
                  <a:lnTo>
                    <a:pt x="204" y="217"/>
                  </a:lnTo>
                  <a:lnTo>
                    <a:pt x="221" y="214"/>
                  </a:lnTo>
                  <a:lnTo>
                    <a:pt x="235" y="213"/>
                  </a:lnTo>
                  <a:lnTo>
                    <a:pt x="247" y="212"/>
                  </a:lnTo>
                  <a:lnTo>
                    <a:pt x="253" y="210"/>
                  </a:lnTo>
                  <a:lnTo>
                    <a:pt x="253" y="210"/>
                  </a:lnTo>
                  <a:lnTo>
                    <a:pt x="253" y="210"/>
                  </a:lnTo>
                  <a:lnTo>
                    <a:pt x="261" y="212"/>
                  </a:lnTo>
                  <a:lnTo>
                    <a:pt x="273" y="213"/>
                  </a:lnTo>
                  <a:lnTo>
                    <a:pt x="288" y="214"/>
                  </a:lnTo>
                  <a:lnTo>
                    <a:pt x="303" y="217"/>
                  </a:lnTo>
                  <a:lnTo>
                    <a:pt x="324" y="224"/>
                  </a:lnTo>
                  <a:lnTo>
                    <a:pt x="341" y="230"/>
                  </a:lnTo>
                  <a:lnTo>
                    <a:pt x="353" y="238"/>
                  </a:lnTo>
                  <a:lnTo>
                    <a:pt x="356" y="225"/>
                  </a:lnTo>
                  <a:lnTo>
                    <a:pt x="361" y="210"/>
                  </a:lnTo>
                  <a:lnTo>
                    <a:pt x="367" y="195"/>
                  </a:lnTo>
                  <a:lnTo>
                    <a:pt x="378" y="182"/>
                  </a:lnTo>
                  <a:lnTo>
                    <a:pt x="374" y="176"/>
                  </a:lnTo>
                  <a:lnTo>
                    <a:pt x="366" y="171"/>
                  </a:lnTo>
                  <a:lnTo>
                    <a:pt x="354" y="166"/>
                  </a:lnTo>
                  <a:lnTo>
                    <a:pt x="339" y="159"/>
                  </a:lnTo>
                  <a:lnTo>
                    <a:pt x="316" y="154"/>
                  </a:lnTo>
                  <a:lnTo>
                    <a:pt x="289" y="152"/>
                  </a:lnTo>
                  <a:lnTo>
                    <a:pt x="255" y="150"/>
                  </a:lnTo>
                  <a:lnTo>
                    <a:pt x="253" y="150"/>
                  </a:lnTo>
                  <a:close/>
                  <a:moveTo>
                    <a:pt x="233" y="9"/>
                  </a:moveTo>
                  <a:lnTo>
                    <a:pt x="227" y="9"/>
                  </a:lnTo>
                  <a:lnTo>
                    <a:pt x="222" y="11"/>
                  </a:lnTo>
                  <a:lnTo>
                    <a:pt x="217" y="14"/>
                  </a:lnTo>
                  <a:lnTo>
                    <a:pt x="210" y="17"/>
                  </a:lnTo>
                  <a:lnTo>
                    <a:pt x="205" y="18"/>
                  </a:lnTo>
                  <a:lnTo>
                    <a:pt x="201" y="18"/>
                  </a:lnTo>
                  <a:lnTo>
                    <a:pt x="197" y="17"/>
                  </a:lnTo>
                  <a:lnTo>
                    <a:pt x="193" y="15"/>
                  </a:lnTo>
                  <a:lnTo>
                    <a:pt x="189" y="14"/>
                  </a:lnTo>
                  <a:lnTo>
                    <a:pt x="184" y="13"/>
                  </a:lnTo>
                  <a:lnTo>
                    <a:pt x="180" y="14"/>
                  </a:lnTo>
                  <a:lnTo>
                    <a:pt x="176" y="17"/>
                  </a:lnTo>
                  <a:lnTo>
                    <a:pt x="172" y="21"/>
                  </a:lnTo>
                  <a:lnTo>
                    <a:pt x="167" y="26"/>
                  </a:lnTo>
                  <a:lnTo>
                    <a:pt x="154" y="39"/>
                  </a:lnTo>
                  <a:lnTo>
                    <a:pt x="142" y="44"/>
                  </a:lnTo>
                  <a:lnTo>
                    <a:pt x="133" y="47"/>
                  </a:lnTo>
                  <a:lnTo>
                    <a:pt x="130" y="48"/>
                  </a:lnTo>
                  <a:lnTo>
                    <a:pt x="128" y="49"/>
                  </a:lnTo>
                  <a:lnTo>
                    <a:pt x="125" y="51"/>
                  </a:lnTo>
                  <a:lnTo>
                    <a:pt x="125" y="52"/>
                  </a:lnTo>
                  <a:lnTo>
                    <a:pt x="124" y="55"/>
                  </a:lnTo>
                  <a:lnTo>
                    <a:pt x="124" y="60"/>
                  </a:lnTo>
                  <a:lnTo>
                    <a:pt x="123" y="70"/>
                  </a:lnTo>
                  <a:lnTo>
                    <a:pt x="119" y="77"/>
                  </a:lnTo>
                  <a:lnTo>
                    <a:pt x="113" y="83"/>
                  </a:lnTo>
                  <a:lnTo>
                    <a:pt x="107" y="89"/>
                  </a:lnTo>
                  <a:lnTo>
                    <a:pt x="102" y="93"/>
                  </a:lnTo>
                  <a:lnTo>
                    <a:pt x="96" y="98"/>
                  </a:lnTo>
                  <a:lnTo>
                    <a:pt x="94" y="106"/>
                  </a:lnTo>
                  <a:lnTo>
                    <a:pt x="94" y="115"/>
                  </a:lnTo>
                  <a:lnTo>
                    <a:pt x="95" y="127"/>
                  </a:lnTo>
                  <a:lnTo>
                    <a:pt x="95" y="137"/>
                  </a:lnTo>
                  <a:lnTo>
                    <a:pt x="94" y="146"/>
                  </a:lnTo>
                  <a:lnTo>
                    <a:pt x="92" y="152"/>
                  </a:lnTo>
                  <a:lnTo>
                    <a:pt x="92" y="157"/>
                  </a:lnTo>
                  <a:lnTo>
                    <a:pt x="92" y="161"/>
                  </a:lnTo>
                  <a:lnTo>
                    <a:pt x="94" y="163"/>
                  </a:lnTo>
                  <a:lnTo>
                    <a:pt x="96" y="167"/>
                  </a:lnTo>
                  <a:lnTo>
                    <a:pt x="102" y="171"/>
                  </a:lnTo>
                  <a:lnTo>
                    <a:pt x="107" y="174"/>
                  </a:lnTo>
                  <a:lnTo>
                    <a:pt x="111" y="178"/>
                  </a:lnTo>
                  <a:lnTo>
                    <a:pt x="116" y="179"/>
                  </a:lnTo>
                  <a:lnTo>
                    <a:pt x="120" y="180"/>
                  </a:lnTo>
                  <a:lnTo>
                    <a:pt x="120" y="179"/>
                  </a:lnTo>
                  <a:lnTo>
                    <a:pt x="121" y="178"/>
                  </a:lnTo>
                  <a:lnTo>
                    <a:pt x="127" y="172"/>
                  </a:lnTo>
                  <a:lnTo>
                    <a:pt x="136" y="165"/>
                  </a:lnTo>
                  <a:lnTo>
                    <a:pt x="149" y="158"/>
                  </a:lnTo>
                  <a:lnTo>
                    <a:pt x="147" y="152"/>
                  </a:lnTo>
                  <a:lnTo>
                    <a:pt x="142" y="138"/>
                  </a:lnTo>
                  <a:lnTo>
                    <a:pt x="136" y="129"/>
                  </a:lnTo>
                  <a:lnTo>
                    <a:pt x="129" y="123"/>
                  </a:lnTo>
                  <a:lnTo>
                    <a:pt x="123" y="118"/>
                  </a:lnTo>
                  <a:lnTo>
                    <a:pt x="120" y="116"/>
                  </a:lnTo>
                  <a:lnTo>
                    <a:pt x="117" y="115"/>
                  </a:lnTo>
                  <a:lnTo>
                    <a:pt x="116" y="115"/>
                  </a:lnTo>
                  <a:lnTo>
                    <a:pt x="119" y="107"/>
                  </a:lnTo>
                  <a:lnTo>
                    <a:pt x="121" y="107"/>
                  </a:lnTo>
                  <a:lnTo>
                    <a:pt x="128" y="111"/>
                  </a:lnTo>
                  <a:lnTo>
                    <a:pt x="136" y="116"/>
                  </a:lnTo>
                  <a:lnTo>
                    <a:pt x="144" y="124"/>
                  </a:lnTo>
                  <a:lnTo>
                    <a:pt x="151" y="137"/>
                  </a:lnTo>
                  <a:lnTo>
                    <a:pt x="158" y="154"/>
                  </a:lnTo>
                  <a:lnTo>
                    <a:pt x="175" y="149"/>
                  </a:lnTo>
                  <a:lnTo>
                    <a:pt x="197" y="145"/>
                  </a:lnTo>
                  <a:lnTo>
                    <a:pt x="196" y="138"/>
                  </a:lnTo>
                  <a:lnTo>
                    <a:pt x="196" y="133"/>
                  </a:lnTo>
                  <a:lnTo>
                    <a:pt x="195" y="129"/>
                  </a:lnTo>
                  <a:lnTo>
                    <a:pt x="195" y="127"/>
                  </a:lnTo>
                  <a:lnTo>
                    <a:pt x="193" y="125"/>
                  </a:lnTo>
                  <a:lnTo>
                    <a:pt x="202" y="124"/>
                  </a:lnTo>
                  <a:lnTo>
                    <a:pt x="202" y="125"/>
                  </a:lnTo>
                  <a:lnTo>
                    <a:pt x="204" y="128"/>
                  </a:lnTo>
                  <a:lnTo>
                    <a:pt x="204" y="132"/>
                  </a:lnTo>
                  <a:lnTo>
                    <a:pt x="205" y="137"/>
                  </a:lnTo>
                  <a:lnTo>
                    <a:pt x="206" y="144"/>
                  </a:lnTo>
                  <a:lnTo>
                    <a:pt x="226" y="141"/>
                  </a:lnTo>
                  <a:lnTo>
                    <a:pt x="248" y="141"/>
                  </a:lnTo>
                  <a:lnTo>
                    <a:pt x="248" y="141"/>
                  </a:lnTo>
                  <a:lnTo>
                    <a:pt x="252" y="141"/>
                  </a:lnTo>
                  <a:lnTo>
                    <a:pt x="253" y="141"/>
                  </a:lnTo>
                  <a:lnTo>
                    <a:pt x="259" y="141"/>
                  </a:lnTo>
                  <a:lnTo>
                    <a:pt x="259" y="141"/>
                  </a:lnTo>
                  <a:lnTo>
                    <a:pt x="294" y="142"/>
                  </a:lnTo>
                  <a:lnTo>
                    <a:pt x="322" y="146"/>
                  </a:lnTo>
                  <a:lnTo>
                    <a:pt x="344" y="153"/>
                  </a:lnTo>
                  <a:lnTo>
                    <a:pt x="361" y="158"/>
                  </a:lnTo>
                  <a:lnTo>
                    <a:pt x="373" y="165"/>
                  </a:lnTo>
                  <a:lnTo>
                    <a:pt x="380" y="171"/>
                  </a:lnTo>
                  <a:lnTo>
                    <a:pt x="384" y="176"/>
                  </a:lnTo>
                  <a:lnTo>
                    <a:pt x="388" y="174"/>
                  </a:lnTo>
                  <a:lnTo>
                    <a:pt x="397" y="167"/>
                  </a:lnTo>
                  <a:lnTo>
                    <a:pt x="401" y="161"/>
                  </a:lnTo>
                  <a:lnTo>
                    <a:pt x="403" y="154"/>
                  </a:lnTo>
                  <a:lnTo>
                    <a:pt x="401" y="146"/>
                  </a:lnTo>
                  <a:lnTo>
                    <a:pt x="400" y="137"/>
                  </a:lnTo>
                  <a:lnTo>
                    <a:pt x="399" y="127"/>
                  </a:lnTo>
                  <a:lnTo>
                    <a:pt x="400" y="115"/>
                  </a:lnTo>
                  <a:lnTo>
                    <a:pt x="400" y="106"/>
                  </a:lnTo>
                  <a:lnTo>
                    <a:pt x="397" y="98"/>
                  </a:lnTo>
                  <a:lnTo>
                    <a:pt x="394" y="93"/>
                  </a:lnTo>
                  <a:lnTo>
                    <a:pt x="387" y="89"/>
                  </a:lnTo>
                  <a:lnTo>
                    <a:pt x="380" y="83"/>
                  </a:lnTo>
                  <a:lnTo>
                    <a:pt x="375" y="77"/>
                  </a:lnTo>
                  <a:lnTo>
                    <a:pt x="371" y="70"/>
                  </a:lnTo>
                  <a:lnTo>
                    <a:pt x="370" y="60"/>
                  </a:lnTo>
                  <a:lnTo>
                    <a:pt x="370" y="55"/>
                  </a:lnTo>
                  <a:lnTo>
                    <a:pt x="370" y="52"/>
                  </a:lnTo>
                  <a:lnTo>
                    <a:pt x="369" y="51"/>
                  </a:lnTo>
                  <a:lnTo>
                    <a:pt x="367" y="49"/>
                  </a:lnTo>
                  <a:lnTo>
                    <a:pt x="365" y="48"/>
                  </a:lnTo>
                  <a:lnTo>
                    <a:pt x="361" y="47"/>
                  </a:lnTo>
                  <a:lnTo>
                    <a:pt x="352" y="44"/>
                  </a:lnTo>
                  <a:lnTo>
                    <a:pt x="340" y="39"/>
                  </a:lnTo>
                  <a:lnTo>
                    <a:pt x="328" y="26"/>
                  </a:lnTo>
                  <a:lnTo>
                    <a:pt x="323" y="21"/>
                  </a:lnTo>
                  <a:lnTo>
                    <a:pt x="318" y="17"/>
                  </a:lnTo>
                  <a:lnTo>
                    <a:pt x="314" y="14"/>
                  </a:lnTo>
                  <a:lnTo>
                    <a:pt x="310" y="13"/>
                  </a:lnTo>
                  <a:lnTo>
                    <a:pt x="306" y="14"/>
                  </a:lnTo>
                  <a:lnTo>
                    <a:pt x="302" y="15"/>
                  </a:lnTo>
                  <a:lnTo>
                    <a:pt x="298" y="17"/>
                  </a:lnTo>
                  <a:lnTo>
                    <a:pt x="294" y="18"/>
                  </a:lnTo>
                  <a:lnTo>
                    <a:pt x="290" y="18"/>
                  </a:lnTo>
                  <a:lnTo>
                    <a:pt x="284" y="17"/>
                  </a:lnTo>
                  <a:lnTo>
                    <a:pt x="277" y="14"/>
                  </a:lnTo>
                  <a:lnTo>
                    <a:pt x="272" y="11"/>
                  </a:lnTo>
                  <a:lnTo>
                    <a:pt x="267" y="9"/>
                  </a:lnTo>
                  <a:lnTo>
                    <a:pt x="261" y="9"/>
                  </a:lnTo>
                  <a:lnTo>
                    <a:pt x="257" y="9"/>
                  </a:lnTo>
                  <a:lnTo>
                    <a:pt x="252" y="10"/>
                  </a:lnTo>
                  <a:lnTo>
                    <a:pt x="250" y="11"/>
                  </a:lnTo>
                  <a:lnTo>
                    <a:pt x="247" y="13"/>
                  </a:lnTo>
                  <a:lnTo>
                    <a:pt x="246" y="11"/>
                  </a:lnTo>
                  <a:lnTo>
                    <a:pt x="242" y="10"/>
                  </a:lnTo>
                  <a:lnTo>
                    <a:pt x="238" y="9"/>
                  </a:lnTo>
                  <a:lnTo>
                    <a:pt x="233" y="9"/>
                  </a:lnTo>
                  <a:close/>
                  <a:moveTo>
                    <a:pt x="233" y="0"/>
                  </a:moveTo>
                  <a:lnTo>
                    <a:pt x="238" y="0"/>
                  </a:lnTo>
                  <a:lnTo>
                    <a:pt x="243" y="1"/>
                  </a:lnTo>
                  <a:lnTo>
                    <a:pt x="247" y="2"/>
                  </a:lnTo>
                  <a:lnTo>
                    <a:pt x="251" y="1"/>
                  </a:lnTo>
                  <a:lnTo>
                    <a:pt x="256" y="0"/>
                  </a:lnTo>
                  <a:lnTo>
                    <a:pt x="261" y="0"/>
                  </a:lnTo>
                  <a:lnTo>
                    <a:pt x="269" y="1"/>
                  </a:lnTo>
                  <a:lnTo>
                    <a:pt x="276" y="2"/>
                  </a:lnTo>
                  <a:lnTo>
                    <a:pt x="282" y="6"/>
                  </a:lnTo>
                  <a:lnTo>
                    <a:pt x="286" y="9"/>
                  </a:lnTo>
                  <a:lnTo>
                    <a:pt x="290" y="10"/>
                  </a:lnTo>
                  <a:lnTo>
                    <a:pt x="294" y="9"/>
                  </a:lnTo>
                  <a:lnTo>
                    <a:pt x="298" y="8"/>
                  </a:lnTo>
                  <a:lnTo>
                    <a:pt x="302" y="6"/>
                  </a:lnTo>
                  <a:lnTo>
                    <a:pt x="306" y="5"/>
                  </a:lnTo>
                  <a:lnTo>
                    <a:pt x="310" y="5"/>
                  </a:lnTo>
                  <a:lnTo>
                    <a:pt x="322" y="8"/>
                  </a:lnTo>
                  <a:lnTo>
                    <a:pt x="335" y="21"/>
                  </a:lnTo>
                  <a:lnTo>
                    <a:pt x="345" y="31"/>
                  </a:lnTo>
                  <a:lnTo>
                    <a:pt x="356" y="36"/>
                  </a:lnTo>
                  <a:lnTo>
                    <a:pt x="363" y="39"/>
                  </a:lnTo>
                  <a:lnTo>
                    <a:pt x="370" y="40"/>
                  </a:lnTo>
                  <a:lnTo>
                    <a:pt x="375" y="44"/>
                  </a:lnTo>
                  <a:lnTo>
                    <a:pt x="378" y="49"/>
                  </a:lnTo>
                  <a:lnTo>
                    <a:pt x="379" y="60"/>
                  </a:lnTo>
                  <a:lnTo>
                    <a:pt x="380" y="69"/>
                  </a:lnTo>
                  <a:lnTo>
                    <a:pt x="386" y="76"/>
                  </a:lnTo>
                  <a:lnTo>
                    <a:pt x="392" y="81"/>
                  </a:lnTo>
                  <a:lnTo>
                    <a:pt x="399" y="86"/>
                  </a:lnTo>
                  <a:lnTo>
                    <a:pt x="405" y="94"/>
                  </a:lnTo>
                  <a:lnTo>
                    <a:pt x="409" y="103"/>
                  </a:lnTo>
                  <a:lnTo>
                    <a:pt x="409" y="116"/>
                  </a:lnTo>
                  <a:lnTo>
                    <a:pt x="408" y="127"/>
                  </a:lnTo>
                  <a:lnTo>
                    <a:pt x="408" y="136"/>
                  </a:lnTo>
                  <a:lnTo>
                    <a:pt x="409" y="144"/>
                  </a:lnTo>
                  <a:lnTo>
                    <a:pt x="411" y="149"/>
                  </a:lnTo>
                  <a:lnTo>
                    <a:pt x="412" y="154"/>
                  </a:lnTo>
                  <a:lnTo>
                    <a:pt x="438" y="179"/>
                  </a:lnTo>
                  <a:lnTo>
                    <a:pt x="462" y="208"/>
                  </a:lnTo>
                  <a:lnTo>
                    <a:pt x="480" y="241"/>
                  </a:lnTo>
                  <a:lnTo>
                    <a:pt x="494" y="276"/>
                  </a:lnTo>
                  <a:lnTo>
                    <a:pt x="504" y="313"/>
                  </a:lnTo>
                  <a:lnTo>
                    <a:pt x="506" y="352"/>
                  </a:lnTo>
                  <a:lnTo>
                    <a:pt x="502" y="392"/>
                  </a:lnTo>
                  <a:lnTo>
                    <a:pt x="493" y="432"/>
                  </a:lnTo>
                  <a:lnTo>
                    <a:pt x="477" y="468"/>
                  </a:lnTo>
                  <a:lnTo>
                    <a:pt x="456" y="502"/>
                  </a:lnTo>
                  <a:lnTo>
                    <a:pt x="456" y="502"/>
                  </a:lnTo>
                  <a:lnTo>
                    <a:pt x="455" y="504"/>
                  </a:lnTo>
                  <a:lnTo>
                    <a:pt x="430" y="532"/>
                  </a:lnTo>
                  <a:lnTo>
                    <a:pt x="400" y="557"/>
                  </a:lnTo>
                  <a:lnTo>
                    <a:pt x="367" y="577"/>
                  </a:lnTo>
                  <a:lnTo>
                    <a:pt x="339" y="590"/>
                  </a:lnTo>
                  <a:lnTo>
                    <a:pt x="310" y="598"/>
                  </a:lnTo>
                  <a:lnTo>
                    <a:pt x="278" y="603"/>
                  </a:lnTo>
                  <a:lnTo>
                    <a:pt x="278" y="603"/>
                  </a:lnTo>
                  <a:lnTo>
                    <a:pt x="273" y="604"/>
                  </a:lnTo>
                  <a:lnTo>
                    <a:pt x="271" y="604"/>
                  </a:lnTo>
                  <a:lnTo>
                    <a:pt x="267" y="604"/>
                  </a:lnTo>
                  <a:lnTo>
                    <a:pt x="263" y="604"/>
                  </a:lnTo>
                  <a:lnTo>
                    <a:pt x="260" y="604"/>
                  </a:lnTo>
                  <a:lnTo>
                    <a:pt x="252" y="604"/>
                  </a:lnTo>
                  <a:lnTo>
                    <a:pt x="252" y="604"/>
                  </a:lnTo>
                  <a:lnTo>
                    <a:pt x="246" y="604"/>
                  </a:lnTo>
                  <a:lnTo>
                    <a:pt x="244" y="604"/>
                  </a:lnTo>
                  <a:lnTo>
                    <a:pt x="238" y="604"/>
                  </a:lnTo>
                  <a:lnTo>
                    <a:pt x="236" y="604"/>
                  </a:lnTo>
                  <a:lnTo>
                    <a:pt x="230" y="603"/>
                  </a:lnTo>
                  <a:lnTo>
                    <a:pt x="230" y="603"/>
                  </a:lnTo>
                  <a:lnTo>
                    <a:pt x="185" y="595"/>
                  </a:lnTo>
                  <a:lnTo>
                    <a:pt x="185" y="595"/>
                  </a:lnTo>
                  <a:lnTo>
                    <a:pt x="179" y="594"/>
                  </a:lnTo>
                  <a:lnTo>
                    <a:pt x="178" y="594"/>
                  </a:lnTo>
                  <a:lnTo>
                    <a:pt x="171" y="591"/>
                  </a:lnTo>
                  <a:lnTo>
                    <a:pt x="166" y="590"/>
                  </a:lnTo>
                  <a:lnTo>
                    <a:pt x="166" y="589"/>
                  </a:lnTo>
                  <a:lnTo>
                    <a:pt x="136" y="577"/>
                  </a:lnTo>
                  <a:lnTo>
                    <a:pt x="103" y="556"/>
                  </a:lnTo>
                  <a:lnTo>
                    <a:pt x="74" y="531"/>
                  </a:lnTo>
                  <a:lnTo>
                    <a:pt x="48" y="501"/>
                  </a:lnTo>
                  <a:lnTo>
                    <a:pt x="47" y="500"/>
                  </a:lnTo>
                  <a:lnTo>
                    <a:pt x="47" y="500"/>
                  </a:lnTo>
                  <a:lnTo>
                    <a:pt x="27" y="467"/>
                  </a:lnTo>
                  <a:lnTo>
                    <a:pt x="13" y="430"/>
                  </a:lnTo>
                  <a:lnTo>
                    <a:pt x="2" y="392"/>
                  </a:lnTo>
                  <a:lnTo>
                    <a:pt x="0" y="352"/>
                  </a:lnTo>
                  <a:lnTo>
                    <a:pt x="3" y="307"/>
                  </a:lnTo>
                  <a:lnTo>
                    <a:pt x="14" y="265"/>
                  </a:lnTo>
                  <a:lnTo>
                    <a:pt x="32" y="227"/>
                  </a:lnTo>
                  <a:lnTo>
                    <a:pt x="56" y="193"/>
                  </a:lnTo>
                  <a:lnTo>
                    <a:pt x="85" y="163"/>
                  </a:lnTo>
                  <a:lnTo>
                    <a:pt x="83" y="157"/>
                  </a:lnTo>
                  <a:lnTo>
                    <a:pt x="83" y="150"/>
                  </a:lnTo>
                  <a:lnTo>
                    <a:pt x="85" y="144"/>
                  </a:lnTo>
                  <a:lnTo>
                    <a:pt x="86" y="136"/>
                  </a:lnTo>
                  <a:lnTo>
                    <a:pt x="87" y="127"/>
                  </a:lnTo>
                  <a:lnTo>
                    <a:pt x="86" y="116"/>
                  </a:lnTo>
                  <a:lnTo>
                    <a:pt x="86" y="103"/>
                  </a:lnTo>
                  <a:lnTo>
                    <a:pt x="89" y="94"/>
                  </a:lnTo>
                  <a:lnTo>
                    <a:pt x="95" y="86"/>
                  </a:lnTo>
                  <a:lnTo>
                    <a:pt x="102" y="81"/>
                  </a:lnTo>
                  <a:lnTo>
                    <a:pt x="109" y="76"/>
                  </a:lnTo>
                  <a:lnTo>
                    <a:pt x="113" y="69"/>
                  </a:lnTo>
                  <a:lnTo>
                    <a:pt x="116" y="60"/>
                  </a:lnTo>
                  <a:lnTo>
                    <a:pt x="116" y="49"/>
                  </a:lnTo>
                  <a:lnTo>
                    <a:pt x="120" y="44"/>
                  </a:lnTo>
                  <a:lnTo>
                    <a:pt x="124" y="40"/>
                  </a:lnTo>
                  <a:lnTo>
                    <a:pt x="132" y="39"/>
                  </a:lnTo>
                  <a:lnTo>
                    <a:pt x="140" y="36"/>
                  </a:lnTo>
                  <a:lnTo>
                    <a:pt x="149" y="31"/>
                  </a:lnTo>
                  <a:lnTo>
                    <a:pt x="161" y="21"/>
                  </a:lnTo>
                  <a:lnTo>
                    <a:pt x="172" y="8"/>
                  </a:lnTo>
                  <a:lnTo>
                    <a:pt x="184" y="5"/>
                  </a:lnTo>
                  <a:lnTo>
                    <a:pt x="189" y="5"/>
                  </a:lnTo>
                  <a:lnTo>
                    <a:pt x="193" y="6"/>
                  </a:lnTo>
                  <a:lnTo>
                    <a:pt x="197" y="8"/>
                  </a:lnTo>
                  <a:lnTo>
                    <a:pt x="201" y="9"/>
                  </a:lnTo>
                  <a:lnTo>
                    <a:pt x="205" y="10"/>
                  </a:lnTo>
                  <a:lnTo>
                    <a:pt x="208" y="9"/>
                  </a:lnTo>
                  <a:lnTo>
                    <a:pt x="212" y="6"/>
                  </a:lnTo>
                  <a:lnTo>
                    <a:pt x="218" y="2"/>
                  </a:lnTo>
                  <a:lnTo>
                    <a:pt x="226" y="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55">
              <a:extLst>
                <a:ext uri="{FF2B5EF4-FFF2-40B4-BE49-F238E27FC236}">
                  <a16:creationId xmlns:a16="http://schemas.microsoft.com/office/drawing/2014/main" id="{D9CE1598-2F2A-8FD5-D3A5-433C0F51C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050" y="3470176"/>
              <a:ext cx="101600" cy="12700"/>
            </a:xfrm>
            <a:prstGeom prst="rect">
              <a:avLst/>
            </a:pr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56">
              <a:extLst>
                <a:ext uri="{FF2B5EF4-FFF2-40B4-BE49-F238E27FC236}">
                  <a16:creationId xmlns:a16="http://schemas.microsoft.com/office/drawing/2014/main" id="{194961BB-4888-4C8A-558E-FA1EFE9C8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275" y="2689126"/>
              <a:ext cx="57150" cy="103188"/>
            </a:xfrm>
            <a:custGeom>
              <a:avLst/>
              <a:gdLst>
                <a:gd name="T0" fmla="*/ 7 w 36"/>
                <a:gd name="T1" fmla="*/ 0 h 65"/>
                <a:gd name="T2" fmla="*/ 10 w 36"/>
                <a:gd name="T3" fmla="*/ 3 h 65"/>
                <a:gd name="T4" fmla="*/ 15 w 36"/>
                <a:gd name="T5" fmla="*/ 10 h 65"/>
                <a:gd name="T6" fmla="*/ 21 w 36"/>
                <a:gd name="T7" fmla="*/ 23 h 65"/>
                <a:gd name="T8" fmla="*/ 29 w 36"/>
                <a:gd name="T9" fmla="*/ 42 h 65"/>
                <a:gd name="T10" fmla="*/ 36 w 36"/>
                <a:gd name="T11" fmla="*/ 64 h 65"/>
                <a:gd name="T12" fmla="*/ 27 w 36"/>
                <a:gd name="T13" fmla="*/ 65 h 65"/>
                <a:gd name="T14" fmla="*/ 21 w 36"/>
                <a:gd name="T15" fmla="*/ 44 h 65"/>
                <a:gd name="T16" fmla="*/ 14 w 36"/>
                <a:gd name="T17" fmla="*/ 27 h 65"/>
                <a:gd name="T18" fmla="*/ 7 w 36"/>
                <a:gd name="T19" fmla="*/ 16 h 65"/>
                <a:gd name="T20" fmla="*/ 2 w 36"/>
                <a:gd name="T21" fmla="*/ 9 h 65"/>
                <a:gd name="T22" fmla="*/ 0 w 36"/>
                <a:gd name="T23" fmla="*/ 6 h 65"/>
                <a:gd name="T24" fmla="*/ 3 w 36"/>
                <a:gd name="T25" fmla="*/ 3 h 65"/>
                <a:gd name="T26" fmla="*/ 7 w 36"/>
                <a:gd name="T2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65">
                  <a:moveTo>
                    <a:pt x="7" y="0"/>
                  </a:moveTo>
                  <a:lnTo>
                    <a:pt x="10" y="3"/>
                  </a:lnTo>
                  <a:lnTo>
                    <a:pt x="15" y="10"/>
                  </a:lnTo>
                  <a:lnTo>
                    <a:pt x="21" y="23"/>
                  </a:lnTo>
                  <a:lnTo>
                    <a:pt x="29" y="42"/>
                  </a:lnTo>
                  <a:lnTo>
                    <a:pt x="36" y="64"/>
                  </a:lnTo>
                  <a:lnTo>
                    <a:pt x="27" y="65"/>
                  </a:lnTo>
                  <a:lnTo>
                    <a:pt x="21" y="44"/>
                  </a:lnTo>
                  <a:lnTo>
                    <a:pt x="14" y="27"/>
                  </a:lnTo>
                  <a:lnTo>
                    <a:pt x="7" y="16"/>
                  </a:lnTo>
                  <a:lnTo>
                    <a:pt x="2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57">
              <a:extLst>
                <a:ext uri="{FF2B5EF4-FFF2-40B4-BE49-F238E27FC236}">
                  <a16:creationId xmlns:a16="http://schemas.microsoft.com/office/drawing/2014/main" id="{9DBA7304-BB26-7E89-CBF6-A6B04B81B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613" y="2670076"/>
              <a:ext cx="71438" cy="153988"/>
            </a:xfrm>
            <a:custGeom>
              <a:avLst/>
              <a:gdLst>
                <a:gd name="T0" fmla="*/ 41 w 45"/>
                <a:gd name="T1" fmla="*/ 0 h 97"/>
                <a:gd name="T2" fmla="*/ 42 w 45"/>
                <a:gd name="T3" fmla="*/ 4 h 97"/>
                <a:gd name="T4" fmla="*/ 45 w 45"/>
                <a:gd name="T5" fmla="*/ 8 h 97"/>
                <a:gd name="T6" fmla="*/ 43 w 45"/>
                <a:gd name="T7" fmla="*/ 8 h 97"/>
                <a:gd name="T8" fmla="*/ 42 w 45"/>
                <a:gd name="T9" fmla="*/ 11 h 97"/>
                <a:gd name="T10" fmla="*/ 38 w 45"/>
                <a:gd name="T11" fmla="*/ 13 h 97"/>
                <a:gd name="T12" fmla="*/ 33 w 45"/>
                <a:gd name="T13" fmla="*/ 21 h 97"/>
                <a:gd name="T14" fmla="*/ 26 w 45"/>
                <a:gd name="T15" fmla="*/ 34 h 97"/>
                <a:gd name="T16" fmla="*/ 19 w 45"/>
                <a:gd name="T17" fmla="*/ 52 h 97"/>
                <a:gd name="T18" fmla="*/ 12 w 45"/>
                <a:gd name="T19" fmla="*/ 79 h 97"/>
                <a:gd name="T20" fmla="*/ 11 w 45"/>
                <a:gd name="T21" fmla="*/ 88 h 97"/>
                <a:gd name="T22" fmla="*/ 9 w 45"/>
                <a:gd name="T23" fmla="*/ 97 h 97"/>
                <a:gd name="T24" fmla="*/ 0 w 45"/>
                <a:gd name="T25" fmla="*/ 97 h 97"/>
                <a:gd name="T26" fmla="*/ 6 w 45"/>
                <a:gd name="T27" fmla="*/ 66 h 97"/>
                <a:gd name="T28" fmla="*/ 13 w 45"/>
                <a:gd name="T29" fmla="*/ 42 h 97"/>
                <a:gd name="T30" fmla="*/ 20 w 45"/>
                <a:gd name="T31" fmla="*/ 25 h 97"/>
                <a:gd name="T32" fmla="*/ 28 w 45"/>
                <a:gd name="T33" fmla="*/ 13 h 97"/>
                <a:gd name="T34" fmla="*/ 34 w 45"/>
                <a:gd name="T35" fmla="*/ 5 h 97"/>
                <a:gd name="T36" fmla="*/ 38 w 45"/>
                <a:gd name="T37" fmla="*/ 1 h 97"/>
                <a:gd name="T38" fmla="*/ 41 w 45"/>
                <a:gd name="T3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97">
                  <a:moveTo>
                    <a:pt x="41" y="0"/>
                  </a:moveTo>
                  <a:lnTo>
                    <a:pt x="42" y="4"/>
                  </a:lnTo>
                  <a:lnTo>
                    <a:pt x="45" y="8"/>
                  </a:lnTo>
                  <a:lnTo>
                    <a:pt x="43" y="8"/>
                  </a:lnTo>
                  <a:lnTo>
                    <a:pt x="42" y="11"/>
                  </a:lnTo>
                  <a:lnTo>
                    <a:pt x="38" y="13"/>
                  </a:lnTo>
                  <a:lnTo>
                    <a:pt x="33" y="21"/>
                  </a:lnTo>
                  <a:lnTo>
                    <a:pt x="26" y="34"/>
                  </a:lnTo>
                  <a:lnTo>
                    <a:pt x="19" y="52"/>
                  </a:lnTo>
                  <a:lnTo>
                    <a:pt x="12" y="79"/>
                  </a:lnTo>
                  <a:lnTo>
                    <a:pt x="11" y="88"/>
                  </a:lnTo>
                  <a:lnTo>
                    <a:pt x="9" y="97"/>
                  </a:lnTo>
                  <a:lnTo>
                    <a:pt x="0" y="97"/>
                  </a:lnTo>
                  <a:lnTo>
                    <a:pt x="6" y="66"/>
                  </a:lnTo>
                  <a:lnTo>
                    <a:pt x="13" y="42"/>
                  </a:lnTo>
                  <a:lnTo>
                    <a:pt x="20" y="25"/>
                  </a:lnTo>
                  <a:lnTo>
                    <a:pt x="28" y="13"/>
                  </a:lnTo>
                  <a:lnTo>
                    <a:pt x="34" y="5"/>
                  </a:lnTo>
                  <a:lnTo>
                    <a:pt x="38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58">
              <a:extLst>
                <a:ext uri="{FF2B5EF4-FFF2-40B4-BE49-F238E27FC236}">
                  <a16:creationId xmlns:a16="http://schemas.microsoft.com/office/drawing/2014/main" id="{882C3093-909C-6B45-4F82-C9BA29AE3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050" y="2725639"/>
              <a:ext cx="82550" cy="77788"/>
            </a:xfrm>
            <a:custGeom>
              <a:avLst/>
              <a:gdLst>
                <a:gd name="T0" fmla="*/ 52 w 52"/>
                <a:gd name="T1" fmla="*/ 0 h 49"/>
                <a:gd name="T2" fmla="*/ 52 w 52"/>
                <a:gd name="T3" fmla="*/ 4 h 49"/>
                <a:gd name="T4" fmla="*/ 52 w 52"/>
                <a:gd name="T5" fmla="*/ 8 h 49"/>
                <a:gd name="T6" fmla="*/ 52 w 52"/>
                <a:gd name="T7" fmla="*/ 8 h 49"/>
                <a:gd name="T8" fmla="*/ 52 w 52"/>
                <a:gd name="T9" fmla="*/ 10 h 49"/>
                <a:gd name="T10" fmla="*/ 50 w 52"/>
                <a:gd name="T11" fmla="*/ 10 h 49"/>
                <a:gd name="T12" fmla="*/ 46 w 52"/>
                <a:gd name="T13" fmla="*/ 11 h 49"/>
                <a:gd name="T14" fmla="*/ 36 w 52"/>
                <a:gd name="T15" fmla="*/ 14 h 49"/>
                <a:gd name="T16" fmla="*/ 27 w 52"/>
                <a:gd name="T17" fmla="*/ 20 h 49"/>
                <a:gd name="T18" fmla="*/ 17 w 52"/>
                <a:gd name="T19" fmla="*/ 29 h 49"/>
                <a:gd name="T20" fmla="*/ 10 w 52"/>
                <a:gd name="T21" fmla="*/ 42 h 49"/>
                <a:gd name="T22" fmla="*/ 8 w 52"/>
                <a:gd name="T23" fmla="*/ 49 h 49"/>
                <a:gd name="T24" fmla="*/ 4 w 52"/>
                <a:gd name="T25" fmla="*/ 49 h 49"/>
                <a:gd name="T26" fmla="*/ 0 w 52"/>
                <a:gd name="T27" fmla="*/ 48 h 49"/>
                <a:gd name="T28" fmla="*/ 5 w 52"/>
                <a:gd name="T29" fmla="*/ 32 h 49"/>
                <a:gd name="T30" fmla="*/ 13 w 52"/>
                <a:gd name="T31" fmla="*/ 20 h 49"/>
                <a:gd name="T32" fmla="*/ 23 w 52"/>
                <a:gd name="T33" fmla="*/ 11 h 49"/>
                <a:gd name="T34" fmla="*/ 34 w 52"/>
                <a:gd name="T35" fmla="*/ 6 h 49"/>
                <a:gd name="T36" fmla="*/ 43 w 52"/>
                <a:gd name="T37" fmla="*/ 2 h 49"/>
                <a:gd name="T38" fmla="*/ 50 w 52"/>
                <a:gd name="T39" fmla="*/ 0 h 49"/>
                <a:gd name="T40" fmla="*/ 52 w 52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49">
                  <a:moveTo>
                    <a:pt x="52" y="0"/>
                  </a:moveTo>
                  <a:lnTo>
                    <a:pt x="52" y="4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10"/>
                  </a:lnTo>
                  <a:lnTo>
                    <a:pt x="50" y="10"/>
                  </a:lnTo>
                  <a:lnTo>
                    <a:pt x="46" y="11"/>
                  </a:lnTo>
                  <a:lnTo>
                    <a:pt x="36" y="14"/>
                  </a:lnTo>
                  <a:lnTo>
                    <a:pt x="27" y="20"/>
                  </a:lnTo>
                  <a:lnTo>
                    <a:pt x="17" y="29"/>
                  </a:lnTo>
                  <a:lnTo>
                    <a:pt x="10" y="42"/>
                  </a:lnTo>
                  <a:lnTo>
                    <a:pt x="8" y="49"/>
                  </a:lnTo>
                  <a:lnTo>
                    <a:pt x="4" y="49"/>
                  </a:lnTo>
                  <a:lnTo>
                    <a:pt x="0" y="48"/>
                  </a:lnTo>
                  <a:lnTo>
                    <a:pt x="5" y="32"/>
                  </a:lnTo>
                  <a:lnTo>
                    <a:pt x="13" y="20"/>
                  </a:lnTo>
                  <a:lnTo>
                    <a:pt x="23" y="11"/>
                  </a:lnTo>
                  <a:lnTo>
                    <a:pt x="34" y="6"/>
                  </a:lnTo>
                  <a:lnTo>
                    <a:pt x="43" y="2"/>
                  </a:lnTo>
                  <a:lnTo>
                    <a:pt x="50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59">
              <a:extLst>
                <a:ext uri="{FF2B5EF4-FFF2-40B4-BE49-F238E27FC236}">
                  <a16:creationId xmlns:a16="http://schemas.microsoft.com/office/drawing/2014/main" id="{014656EB-7EC4-2384-3D30-76E644A40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188" y="2795489"/>
              <a:ext cx="38100" cy="34925"/>
            </a:xfrm>
            <a:custGeom>
              <a:avLst/>
              <a:gdLst>
                <a:gd name="T0" fmla="*/ 24 w 24"/>
                <a:gd name="T1" fmla="*/ 0 h 22"/>
                <a:gd name="T2" fmla="*/ 24 w 24"/>
                <a:gd name="T3" fmla="*/ 5 h 22"/>
                <a:gd name="T4" fmla="*/ 24 w 24"/>
                <a:gd name="T5" fmla="*/ 9 h 22"/>
                <a:gd name="T6" fmla="*/ 24 w 24"/>
                <a:gd name="T7" fmla="*/ 9 h 22"/>
                <a:gd name="T8" fmla="*/ 21 w 24"/>
                <a:gd name="T9" fmla="*/ 10 h 22"/>
                <a:gd name="T10" fmla="*/ 19 w 24"/>
                <a:gd name="T11" fmla="*/ 10 h 22"/>
                <a:gd name="T12" fmla="*/ 15 w 24"/>
                <a:gd name="T13" fmla="*/ 13 h 22"/>
                <a:gd name="T14" fmla="*/ 11 w 24"/>
                <a:gd name="T15" fmla="*/ 17 h 22"/>
                <a:gd name="T16" fmla="*/ 8 w 24"/>
                <a:gd name="T17" fmla="*/ 22 h 22"/>
                <a:gd name="T18" fmla="*/ 0 w 24"/>
                <a:gd name="T19" fmla="*/ 18 h 22"/>
                <a:gd name="T20" fmla="*/ 7 w 24"/>
                <a:gd name="T21" fmla="*/ 8 h 22"/>
                <a:gd name="T22" fmla="*/ 15 w 24"/>
                <a:gd name="T23" fmla="*/ 2 h 22"/>
                <a:gd name="T24" fmla="*/ 21 w 24"/>
                <a:gd name="T25" fmla="*/ 1 h 22"/>
                <a:gd name="T26" fmla="*/ 24 w 24"/>
                <a:gd name="T2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24" y="0"/>
                  </a:moveTo>
                  <a:lnTo>
                    <a:pt x="24" y="5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5" y="13"/>
                  </a:lnTo>
                  <a:lnTo>
                    <a:pt x="11" y="17"/>
                  </a:lnTo>
                  <a:lnTo>
                    <a:pt x="8" y="22"/>
                  </a:lnTo>
                  <a:lnTo>
                    <a:pt x="0" y="18"/>
                  </a:lnTo>
                  <a:lnTo>
                    <a:pt x="7" y="8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6DB491E3-815F-616D-B30A-B2FD5E616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838" y="3401914"/>
              <a:ext cx="34925" cy="34925"/>
            </a:xfrm>
            <a:custGeom>
              <a:avLst/>
              <a:gdLst>
                <a:gd name="T0" fmla="*/ 11 w 22"/>
                <a:gd name="T1" fmla="*/ 0 h 22"/>
                <a:gd name="T2" fmla="*/ 15 w 22"/>
                <a:gd name="T3" fmla="*/ 0 h 22"/>
                <a:gd name="T4" fmla="*/ 19 w 22"/>
                <a:gd name="T5" fmla="*/ 3 h 22"/>
                <a:gd name="T6" fmla="*/ 22 w 22"/>
                <a:gd name="T7" fmla="*/ 6 h 22"/>
                <a:gd name="T8" fmla="*/ 22 w 22"/>
                <a:gd name="T9" fmla="*/ 10 h 22"/>
                <a:gd name="T10" fmla="*/ 22 w 22"/>
                <a:gd name="T11" fmla="*/ 14 h 22"/>
                <a:gd name="T12" fmla="*/ 19 w 22"/>
                <a:gd name="T13" fmla="*/ 18 h 22"/>
                <a:gd name="T14" fmla="*/ 15 w 22"/>
                <a:gd name="T15" fmla="*/ 21 h 22"/>
                <a:gd name="T16" fmla="*/ 11 w 22"/>
                <a:gd name="T17" fmla="*/ 22 h 22"/>
                <a:gd name="T18" fmla="*/ 7 w 22"/>
                <a:gd name="T19" fmla="*/ 21 h 22"/>
                <a:gd name="T20" fmla="*/ 3 w 22"/>
                <a:gd name="T21" fmla="*/ 18 h 22"/>
                <a:gd name="T22" fmla="*/ 1 w 22"/>
                <a:gd name="T23" fmla="*/ 14 h 22"/>
                <a:gd name="T24" fmla="*/ 0 w 22"/>
                <a:gd name="T25" fmla="*/ 10 h 22"/>
                <a:gd name="T26" fmla="*/ 1 w 22"/>
                <a:gd name="T27" fmla="*/ 6 h 22"/>
                <a:gd name="T28" fmla="*/ 3 w 22"/>
                <a:gd name="T29" fmla="*/ 3 h 22"/>
                <a:gd name="T30" fmla="*/ 7 w 22"/>
                <a:gd name="T31" fmla="*/ 0 h 22"/>
                <a:gd name="T32" fmla="*/ 11 w 22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lnTo>
                    <a:pt x="15" y="0"/>
                  </a:lnTo>
                  <a:lnTo>
                    <a:pt x="19" y="3"/>
                  </a:lnTo>
                  <a:lnTo>
                    <a:pt x="22" y="6"/>
                  </a:lnTo>
                  <a:lnTo>
                    <a:pt x="22" y="10"/>
                  </a:lnTo>
                  <a:lnTo>
                    <a:pt x="22" y="14"/>
                  </a:lnTo>
                  <a:lnTo>
                    <a:pt x="19" y="18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B6F4C80C-ABD0-6853-E411-940D35AB2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838" y="3508276"/>
              <a:ext cx="34925" cy="34925"/>
            </a:xfrm>
            <a:custGeom>
              <a:avLst/>
              <a:gdLst>
                <a:gd name="T0" fmla="*/ 11 w 22"/>
                <a:gd name="T1" fmla="*/ 0 h 22"/>
                <a:gd name="T2" fmla="*/ 15 w 22"/>
                <a:gd name="T3" fmla="*/ 1 h 22"/>
                <a:gd name="T4" fmla="*/ 19 w 22"/>
                <a:gd name="T5" fmla="*/ 2 h 22"/>
                <a:gd name="T6" fmla="*/ 22 w 22"/>
                <a:gd name="T7" fmla="*/ 6 h 22"/>
                <a:gd name="T8" fmla="*/ 22 w 22"/>
                <a:gd name="T9" fmla="*/ 10 h 22"/>
                <a:gd name="T10" fmla="*/ 22 w 22"/>
                <a:gd name="T11" fmla="*/ 15 h 22"/>
                <a:gd name="T12" fmla="*/ 19 w 22"/>
                <a:gd name="T13" fmla="*/ 18 h 22"/>
                <a:gd name="T14" fmla="*/ 15 w 22"/>
                <a:gd name="T15" fmla="*/ 21 h 22"/>
                <a:gd name="T16" fmla="*/ 11 w 22"/>
                <a:gd name="T17" fmla="*/ 22 h 22"/>
                <a:gd name="T18" fmla="*/ 7 w 22"/>
                <a:gd name="T19" fmla="*/ 21 h 22"/>
                <a:gd name="T20" fmla="*/ 3 w 22"/>
                <a:gd name="T21" fmla="*/ 18 h 22"/>
                <a:gd name="T22" fmla="*/ 1 w 22"/>
                <a:gd name="T23" fmla="*/ 15 h 22"/>
                <a:gd name="T24" fmla="*/ 0 w 22"/>
                <a:gd name="T25" fmla="*/ 10 h 22"/>
                <a:gd name="T26" fmla="*/ 1 w 22"/>
                <a:gd name="T27" fmla="*/ 6 h 22"/>
                <a:gd name="T28" fmla="*/ 3 w 22"/>
                <a:gd name="T29" fmla="*/ 2 h 22"/>
                <a:gd name="T30" fmla="*/ 7 w 22"/>
                <a:gd name="T31" fmla="*/ 1 h 22"/>
                <a:gd name="T32" fmla="*/ 11 w 22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lnTo>
                    <a:pt x="15" y="1"/>
                  </a:lnTo>
                  <a:lnTo>
                    <a:pt x="19" y="2"/>
                  </a:lnTo>
                  <a:lnTo>
                    <a:pt x="22" y="6"/>
                  </a:lnTo>
                  <a:lnTo>
                    <a:pt x="22" y="10"/>
                  </a:lnTo>
                  <a:lnTo>
                    <a:pt x="22" y="15"/>
                  </a:lnTo>
                  <a:lnTo>
                    <a:pt x="19" y="18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62">
              <a:extLst>
                <a:ext uri="{FF2B5EF4-FFF2-40B4-BE49-F238E27FC236}">
                  <a16:creationId xmlns:a16="http://schemas.microsoft.com/office/drawing/2014/main" id="{8C37C79D-7949-D6E1-1C05-4A92AE594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388" y="3401914"/>
              <a:ext cx="34925" cy="34925"/>
            </a:xfrm>
            <a:custGeom>
              <a:avLst/>
              <a:gdLst>
                <a:gd name="T0" fmla="*/ 10 w 22"/>
                <a:gd name="T1" fmla="*/ 0 h 22"/>
                <a:gd name="T2" fmla="*/ 14 w 22"/>
                <a:gd name="T3" fmla="*/ 0 h 22"/>
                <a:gd name="T4" fmla="*/ 18 w 22"/>
                <a:gd name="T5" fmla="*/ 3 h 22"/>
                <a:gd name="T6" fmla="*/ 21 w 22"/>
                <a:gd name="T7" fmla="*/ 6 h 22"/>
                <a:gd name="T8" fmla="*/ 22 w 22"/>
                <a:gd name="T9" fmla="*/ 10 h 22"/>
                <a:gd name="T10" fmla="*/ 21 w 22"/>
                <a:gd name="T11" fmla="*/ 14 h 22"/>
                <a:gd name="T12" fmla="*/ 18 w 22"/>
                <a:gd name="T13" fmla="*/ 18 h 22"/>
                <a:gd name="T14" fmla="*/ 14 w 22"/>
                <a:gd name="T15" fmla="*/ 21 h 22"/>
                <a:gd name="T16" fmla="*/ 10 w 22"/>
                <a:gd name="T17" fmla="*/ 22 h 22"/>
                <a:gd name="T18" fmla="*/ 6 w 22"/>
                <a:gd name="T19" fmla="*/ 21 h 22"/>
                <a:gd name="T20" fmla="*/ 2 w 22"/>
                <a:gd name="T21" fmla="*/ 18 h 22"/>
                <a:gd name="T22" fmla="*/ 0 w 22"/>
                <a:gd name="T23" fmla="*/ 14 h 22"/>
                <a:gd name="T24" fmla="*/ 0 w 22"/>
                <a:gd name="T25" fmla="*/ 10 h 22"/>
                <a:gd name="T26" fmla="*/ 0 w 22"/>
                <a:gd name="T27" fmla="*/ 6 h 22"/>
                <a:gd name="T28" fmla="*/ 2 w 22"/>
                <a:gd name="T29" fmla="*/ 3 h 22"/>
                <a:gd name="T30" fmla="*/ 6 w 22"/>
                <a:gd name="T31" fmla="*/ 0 h 22"/>
                <a:gd name="T32" fmla="*/ 10 w 22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4" y="0"/>
                  </a:lnTo>
                  <a:lnTo>
                    <a:pt x="18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1" y="14"/>
                  </a:lnTo>
                  <a:lnTo>
                    <a:pt x="18" y="18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6" y="21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63">
              <a:extLst>
                <a:ext uri="{FF2B5EF4-FFF2-40B4-BE49-F238E27FC236}">
                  <a16:creationId xmlns:a16="http://schemas.microsoft.com/office/drawing/2014/main" id="{B6D4AACA-19F5-F8BC-FD7F-6BCAC94DC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388" y="3508276"/>
              <a:ext cx="34925" cy="34925"/>
            </a:xfrm>
            <a:custGeom>
              <a:avLst/>
              <a:gdLst>
                <a:gd name="T0" fmla="*/ 10 w 22"/>
                <a:gd name="T1" fmla="*/ 0 h 22"/>
                <a:gd name="T2" fmla="*/ 14 w 22"/>
                <a:gd name="T3" fmla="*/ 1 h 22"/>
                <a:gd name="T4" fmla="*/ 18 w 22"/>
                <a:gd name="T5" fmla="*/ 2 h 22"/>
                <a:gd name="T6" fmla="*/ 21 w 22"/>
                <a:gd name="T7" fmla="*/ 6 h 22"/>
                <a:gd name="T8" fmla="*/ 22 w 22"/>
                <a:gd name="T9" fmla="*/ 10 h 22"/>
                <a:gd name="T10" fmla="*/ 21 w 22"/>
                <a:gd name="T11" fmla="*/ 15 h 22"/>
                <a:gd name="T12" fmla="*/ 18 w 22"/>
                <a:gd name="T13" fmla="*/ 18 h 22"/>
                <a:gd name="T14" fmla="*/ 14 w 22"/>
                <a:gd name="T15" fmla="*/ 21 h 22"/>
                <a:gd name="T16" fmla="*/ 10 w 22"/>
                <a:gd name="T17" fmla="*/ 22 h 22"/>
                <a:gd name="T18" fmla="*/ 6 w 22"/>
                <a:gd name="T19" fmla="*/ 21 h 22"/>
                <a:gd name="T20" fmla="*/ 2 w 22"/>
                <a:gd name="T21" fmla="*/ 18 h 22"/>
                <a:gd name="T22" fmla="*/ 0 w 22"/>
                <a:gd name="T23" fmla="*/ 15 h 22"/>
                <a:gd name="T24" fmla="*/ 0 w 22"/>
                <a:gd name="T25" fmla="*/ 10 h 22"/>
                <a:gd name="T26" fmla="*/ 0 w 22"/>
                <a:gd name="T27" fmla="*/ 6 h 22"/>
                <a:gd name="T28" fmla="*/ 2 w 22"/>
                <a:gd name="T29" fmla="*/ 2 h 22"/>
                <a:gd name="T30" fmla="*/ 6 w 22"/>
                <a:gd name="T31" fmla="*/ 1 h 22"/>
                <a:gd name="T32" fmla="*/ 10 w 22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4" y="1"/>
                  </a:lnTo>
                  <a:lnTo>
                    <a:pt x="18" y="2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8" y="18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6" y="21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64">
              <a:extLst>
                <a:ext uri="{FF2B5EF4-FFF2-40B4-BE49-F238E27FC236}">
                  <a16:creationId xmlns:a16="http://schemas.microsoft.com/office/drawing/2014/main" id="{24BB205A-F1B8-6528-3154-2DED3237D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525" y="3084414"/>
              <a:ext cx="168275" cy="165100"/>
            </a:xfrm>
            <a:custGeom>
              <a:avLst/>
              <a:gdLst>
                <a:gd name="T0" fmla="*/ 105 w 106"/>
                <a:gd name="T1" fmla="*/ 0 h 104"/>
                <a:gd name="T2" fmla="*/ 106 w 106"/>
                <a:gd name="T3" fmla="*/ 4 h 104"/>
                <a:gd name="T4" fmla="*/ 51 w 106"/>
                <a:gd name="T5" fmla="*/ 59 h 104"/>
                <a:gd name="T6" fmla="*/ 51 w 106"/>
                <a:gd name="T7" fmla="*/ 60 h 104"/>
                <a:gd name="T8" fmla="*/ 6 w 106"/>
                <a:gd name="T9" fmla="*/ 104 h 104"/>
                <a:gd name="T10" fmla="*/ 0 w 106"/>
                <a:gd name="T11" fmla="*/ 103 h 104"/>
                <a:gd name="T12" fmla="*/ 49 w 106"/>
                <a:gd name="T13" fmla="*/ 56 h 104"/>
                <a:gd name="T14" fmla="*/ 49 w 106"/>
                <a:gd name="T15" fmla="*/ 56 h 104"/>
                <a:gd name="T16" fmla="*/ 49 w 106"/>
                <a:gd name="T17" fmla="*/ 56 h 104"/>
                <a:gd name="T18" fmla="*/ 105 w 106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4">
                  <a:moveTo>
                    <a:pt x="105" y="0"/>
                  </a:moveTo>
                  <a:lnTo>
                    <a:pt x="106" y="4"/>
                  </a:lnTo>
                  <a:lnTo>
                    <a:pt x="51" y="59"/>
                  </a:lnTo>
                  <a:lnTo>
                    <a:pt x="51" y="60"/>
                  </a:lnTo>
                  <a:lnTo>
                    <a:pt x="6" y="104"/>
                  </a:lnTo>
                  <a:lnTo>
                    <a:pt x="0" y="103"/>
                  </a:lnTo>
                  <a:lnTo>
                    <a:pt x="49" y="56"/>
                  </a:lnTo>
                  <a:lnTo>
                    <a:pt x="49" y="56"/>
                  </a:lnTo>
                  <a:lnTo>
                    <a:pt x="49" y="5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60B100"/>
            </a:solidFill>
            <a:ln w="0">
              <a:solidFill>
                <a:srgbClr val="60B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DBA6006-0BC2-A1AE-6B66-151AFFABCE32}"/>
              </a:ext>
            </a:extLst>
          </p:cNvPr>
          <p:cNvGrpSpPr/>
          <p:nvPr/>
        </p:nvGrpSpPr>
        <p:grpSpPr>
          <a:xfrm>
            <a:off x="10069284" y="3969501"/>
            <a:ext cx="1281955" cy="1413437"/>
            <a:chOff x="6602413" y="3906739"/>
            <a:chExt cx="804863" cy="887413"/>
          </a:xfrm>
        </p:grpSpPr>
        <p:sp>
          <p:nvSpPr>
            <p:cNvPr id="83" name="Freeform 77">
              <a:extLst>
                <a:ext uri="{FF2B5EF4-FFF2-40B4-BE49-F238E27FC236}">
                  <a16:creationId xmlns:a16="http://schemas.microsoft.com/office/drawing/2014/main" id="{5A68841F-DD0C-87AC-44BA-7CDC763DF9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2413" y="3906739"/>
              <a:ext cx="804863" cy="887413"/>
            </a:xfrm>
            <a:custGeom>
              <a:avLst/>
              <a:gdLst>
                <a:gd name="T0" fmla="*/ 215 w 507"/>
                <a:gd name="T1" fmla="*/ 440 h 559"/>
                <a:gd name="T2" fmla="*/ 225 w 507"/>
                <a:gd name="T3" fmla="*/ 420 h 559"/>
                <a:gd name="T4" fmla="*/ 191 w 507"/>
                <a:gd name="T5" fmla="*/ 436 h 559"/>
                <a:gd name="T6" fmla="*/ 51 w 507"/>
                <a:gd name="T7" fmla="*/ 410 h 559"/>
                <a:gd name="T8" fmla="*/ 496 w 507"/>
                <a:gd name="T9" fmla="*/ 327 h 559"/>
                <a:gd name="T10" fmla="*/ 102 w 507"/>
                <a:gd name="T11" fmla="*/ 355 h 559"/>
                <a:gd name="T12" fmla="*/ 115 w 507"/>
                <a:gd name="T13" fmla="*/ 508 h 559"/>
                <a:gd name="T14" fmla="*/ 198 w 507"/>
                <a:gd name="T15" fmla="*/ 424 h 559"/>
                <a:gd name="T16" fmla="*/ 204 w 507"/>
                <a:gd name="T17" fmla="*/ 546 h 559"/>
                <a:gd name="T18" fmla="*/ 208 w 507"/>
                <a:gd name="T19" fmla="*/ 432 h 559"/>
                <a:gd name="T20" fmla="*/ 236 w 507"/>
                <a:gd name="T21" fmla="*/ 550 h 559"/>
                <a:gd name="T22" fmla="*/ 283 w 507"/>
                <a:gd name="T23" fmla="*/ 549 h 559"/>
                <a:gd name="T24" fmla="*/ 331 w 507"/>
                <a:gd name="T25" fmla="*/ 538 h 559"/>
                <a:gd name="T26" fmla="*/ 456 w 507"/>
                <a:gd name="T27" fmla="*/ 442 h 559"/>
                <a:gd name="T28" fmla="*/ 208 w 507"/>
                <a:gd name="T29" fmla="*/ 326 h 559"/>
                <a:gd name="T30" fmla="*/ 497 w 507"/>
                <a:gd name="T31" fmla="*/ 306 h 559"/>
                <a:gd name="T32" fmla="*/ 419 w 507"/>
                <a:gd name="T33" fmla="*/ 360 h 559"/>
                <a:gd name="T34" fmla="*/ 144 w 507"/>
                <a:gd name="T35" fmla="*/ 317 h 559"/>
                <a:gd name="T36" fmla="*/ 466 w 507"/>
                <a:gd name="T37" fmla="*/ 308 h 559"/>
                <a:gd name="T38" fmla="*/ 168 w 507"/>
                <a:gd name="T39" fmla="*/ 262 h 559"/>
                <a:gd name="T40" fmla="*/ 151 w 507"/>
                <a:gd name="T41" fmla="*/ 250 h 559"/>
                <a:gd name="T42" fmla="*/ 46 w 507"/>
                <a:gd name="T43" fmla="*/ 333 h 559"/>
                <a:gd name="T44" fmla="*/ 436 w 507"/>
                <a:gd name="T45" fmla="*/ 276 h 559"/>
                <a:gd name="T46" fmla="*/ 12 w 507"/>
                <a:gd name="T47" fmla="*/ 344 h 559"/>
                <a:gd name="T48" fmla="*/ 380 w 507"/>
                <a:gd name="T49" fmla="*/ 327 h 559"/>
                <a:gd name="T50" fmla="*/ 352 w 507"/>
                <a:gd name="T51" fmla="*/ 234 h 559"/>
                <a:gd name="T52" fmla="*/ 154 w 507"/>
                <a:gd name="T53" fmla="*/ 241 h 559"/>
                <a:gd name="T54" fmla="*/ 365 w 507"/>
                <a:gd name="T55" fmla="*/ 319 h 559"/>
                <a:gd name="T56" fmla="*/ 217 w 507"/>
                <a:gd name="T57" fmla="*/ 321 h 559"/>
                <a:gd name="T58" fmla="*/ 287 w 507"/>
                <a:gd name="T59" fmla="*/ 223 h 559"/>
                <a:gd name="T60" fmla="*/ 350 w 507"/>
                <a:gd name="T61" fmla="*/ 313 h 559"/>
                <a:gd name="T62" fmla="*/ 123 w 507"/>
                <a:gd name="T63" fmla="*/ 189 h 559"/>
                <a:gd name="T64" fmla="*/ 147 w 507"/>
                <a:gd name="T65" fmla="*/ 189 h 559"/>
                <a:gd name="T66" fmla="*/ 461 w 507"/>
                <a:gd name="T67" fmla="*/ 178 h 559"/>
                <a:gd name="T68" fmla="*/ 336 w 507"/>
                <a:gd name="T69" fmla="*/ 264 h 559"/>
                <a:gd name="T70" fmla="*/ 161 w 507"/>
                <a:gd name="T71" fmla="*/ 200 h 559"/>
                <a:gd name="T72" fmla="*/ 9 w 507"/>
                <a:gd name="T73" fmla="*/ 296 h 559"/>
                <a:gd name="T74" fmla="*/ 363 w 507"/>
                <a:gd name="T75" fmla="*/ 217 h 559"/>
                <a:gd name="T76" fmla="*/ 170 w 507"/>
                <a:gd name="T77" fmla="*/ 170 h 559"/>
                <a:gd name="T78" fmla="*/ 347 w 507"/>
                <a:gd name="T79" fmla="*/ 198 h 559"/>
                <a:gd name="T80" fmla="*/ 322 w 507"/>
                <a:gd name="T81" fmla="*/ 200 h 559"/>
                <a:gd name="T82" fmla="*/ 154 w 507"/>
                <a:gd name="T83" fmla="*/ 141 h 559"/>
                <a:gd name="T84" fmla="*/ 365 w 507"/>
                <a:gd name="T85" fmla="*/ 207 h 559"/>
                <a:gd name="T86" fmla="*/ 110 w 507"/>
                <a:gd name="T87" fmla="*/ 173 h 559"/>
                <a:gd name="T88" fmla="*/ 99 w 507"/>
                <a:gd name="T89" fmla="*/ 115 h 559"/>
                <a:gd name="T90" fmla="*/ 401 w 507"/>
                <a:gd name="T91" fmla="*/ 111 h 559"/>
                <a:gd name="T92" fmla="*/ 140 w 507"/>
                <a:gd name="T93" fmla="*/ 113 h 559"/>
                <a:gd name="T94" fmla="*/ 47 w 507"/>
                <a:gd name="T95" fmla="*/ 175 h 559"/>
                <a:gd name="T96" fmla="*/ 158 w 507"/>
                <a:gd name="T97" fmla="*/ 67 h 559"/>
                <a:gd name="T98" fmla="*/ 322 w 507"/>
                <a:gd name="T99" fmla="*/ 191 h 559"/>
                <a:gd name="T100" fmla="*/ 309 w 507"/>
                <a:gd name="T101" fmla="*/ 28 h 559"/>
                <a:gd name="T102" fmla="*/ 298 w 507"/>
                <a:gd name="T103" fmla="*/ 33 h 559"/>
                <a:gd name="T104" fmla="*/ 281 w 507"/>
                <a:gd name="T105" fmla="*/ 24 h 559"/>
                <a:gd name="T106" fmla="*/ 289 w 507"/>
                <a:gd name="T107" fmla="*/ 14 h 559"/>
                <a:gd name="T108" fmla="*/ 298 w 507"/>
                <a:gd name="T109" fmla="*/ 9 h 559"/>
                <a:gd name="T110" fmla="*/ 384 w 507"/>
                <a:gd name="T111" fmla="*/ 84 h 559"/>
                <a:gd name="T112" fmla="*/ 465 w 507"/>
                <a:gd name="T113" fmla="*/ 445 h 559"/>
                <a:gd name="T114" fmla="*/ 309 w 507"/>
                <a:gd name="T115" fmla="*/ 554 h 559"/>
                <a:gd name="T116" fmla="*/ 263 w 507"/>
                <a:gd name="T117" fmla="*/ 559 h 559"/>
                <a:gd name="T118" fmla="*/ 211 w 507"/>
                <a:gd name="T119" fmla="*/ 556 h 559"/>
                <a:gd name="T120" fmla="*/ 10 w 507"/>
                <a:gd name="T121" fmla="*/ 378 h 559"/>
                <a:gd name="T122" fmla="*/ 187 w 507"/>
                <a:gd name="T123" fmla="*/ 2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7" h="559">
                  <a:moveTo>
                    <a:pt x="467" y="424"/>
                  </a:moveTo>
                  <a:lnTo>
                    <a:pt x="461" y="431"/>
                  </a:lnTo>
                  <a:lnTo>
                    <a:pt x="461" y="431"/>
                  </a:lnTo>
                  <a:lnTo>
                    <a:pt x="462" y="433"/>
                  </a:lnTo>
                  <a:lnTo>
                    <a:pt x="467" y="424"/>
                  </a:lnTo>
                  <a:close/>
                  <a:moveTo>
                    <a:pt x="46" y="422"/>
                  </a:moveTo>
                  <a:lnTo>
                    <a:pt x="41" y="427"/>
                  </a:lnTo>
                  <a:lnTo>
                    <a:pt x="43" y="431"/>
                  </a:lnTo>
                  <a:lnTo>
                    <a:pt x="46" y="422"/>
                  </a:lnTo>
                  <a:close/>
                  <a:moveTo>
                    <a:pt x="225" y="420"/>
                  </a:moveTo>
                  <a:lnTo>
                    <a:pt x="216" y="436"/>
                  </a:lnTo>
                  <a:lnTo>
                    <a:pt x="215" y="440"/>
                  </a:lnTo>
                  <a:lnTo>
                    <a:pt x="215" y="444"/>
                  </a:lnTo>
                  <a:lnTo>
                    <a:pt x="216" y="448"/>
                  </a:lnTo>
                  <a:lnTo>
                    <a:pt x="219" y="450"/>
                  </a:lnTo>
                  <a:lnTo>
                    <a:pt x="221" y="452"/>
                  </a:lnTo>
                  <a:lnTo>
                    <a:pt x="225" y="453"/>
                  </a:lnTo>
                  <a:lnTo>
                    <a:pt x="229" y="452"/>
                  </a:lnTo>
                  <a:lnTo>
                    <a:pt x="232" y="450"/>
                  </a:lnTo>
                  <a:lnTo>
                    <a:pt x="234" y="448"/>
                  </a:lnTo>
                  <a:lnTo>
                    <a:pt x="236" y="444"/>
                  </a:lnTo>
                  <a:lnTo>
                    <a:pt x="236" y="440"/>
                  </a:lnTo>
                  <a:lnTo>
                    <a:pt x="234" y="436"/>
                  </a:lnTo>
                  <a:lnTo>
                    <a:pt x="225" y="420"/>
                  </a:lnTo>
                  <a:close/>
                  <a:moveTo>
                    <a:pt x="179" y="412"/>
                  </a:moveTo>
                  <a:lnTo>
                    <a:pt x="170" y="428"/>
                  </a:lnTo>
                  <a:lnTo>
                    <a:pt x="169" y="432"/>
                  </a:lnTo>
                  <a:lnTo>
                    <a:pt x="169" y="436"/>
                  </a:lnTo>
                  <a:lnTo>
                    <a:pt x="170" y="440"/>
                  </a:lnTo>
                  <a:lnTo>
                    <a:pt x="173" y="442"/>
                  </a:lnTo>
                  <a:lnTo>
                    <a:pt x="177" y="444"/>
                  </a:lnTo>
                  <a:lnTo>
                    <a:pt x="179" y="445"/>
                  </a:lnTo>
                  <a:lnTo>
                    <a:pt x="183" y="444"/>
                  </a:lnTo>
                  <a:lnTo>
                    <a:pt x="187" y="442"/>
                  </a:lnTo>
                  <a:lnTo>
                    <a:pt x="190" y="440"/>
                  </a:lnTo>
                  <a:lnTo>
                    <a:pt x="191" y="436"/>
                  </a:lnTo>
                  <a:lnTo>
                    <a:pt x="191" y="432"/>
                  </a:lnTo>
                  <a:lnTo>
                    <a:pt x="190" y="428"/>
                  </a:lnTo>
                  <a:lnTo>
                    <a:pt x="179" y="412"/>
                  </a:lnTo>
                  <a:close/>
                  <a:moveTo>
                    <a:pt x="484" y="384"/>
                  </a:moveTo>
                  <a:lnTo>
                    <a:pt x="454" y="414"/>
                  </a:lnTo>
                  <a:lnTo>
                    <a:pt x="459" y="425"/>
                  </a:lnTo>
                  <a:lnTo>
                    <a:pt x="473" y="412"/>
                  </a:lnTo>
                  <a:lnTo>
                    <a:pt x="484" y="384"/>
                  </a:lnTo>
                  <a:close/>
                  <a:moveTo>
                    <a:pt x="81" y="364"/>
                  </a:moveTo>
                  <a:lnTo>
                    <a:pt x="33" y="412"/>
                  </a:lnTo>
                  <a:lnTo>
                    <a:pt x="38" y="423"/>
                  </a:lnTo>
                  <a:lnTo>
                    <a:pt x="51" y="410"/>
                  </a:lnTo>
                  <a:lnTo>
                    <a:pt x="64" y="386"/>
                  </a:lnTo>
                  <a:lnTo>
                    <a:pt x="81" y="364"/>
                  </a:lnTo>
                  <a:close/>
                  <a:moveTo>
                    <a:pt x="492" y="353"/>
                  </a:moveTo>
                  <a:lnTo>
                    <a:pt x="448" y="399"/>
                  </a:lnTo>
                  <a:lnTo>
                    <a:pt x="453" y="410"/>
                  </a:lnTo>
                  <a:lnTo>
                    <a:pt x="487" y="374"/>
                  </a:lnTo>
                  <a:lnTo>
                    <a:pt x="492" y="353"/>
                  </a:lnTo>
                  <a:close/>
                  <a:moveTo>
                    <a:pt x="494" y="351"/>
                  </a:moveTo>
                  <a:lnTo>
                    <a:pt x="494" y="352"/>
                  </a:lnTo>
                  <a:lnTo>
                    <a:pt x="494" y="352"/>
                  </a:lnTo>
                  <a:lnTo>
                    <a:pt x="494" y="351"/>
                  </a:lnTo>
                  <a:close/>
                  <a:moveTo>
                    <a:pt x="496" y="327"/>
                  </a:moveTo>
                  <a:lnTo>
                    <a:pt x="492" y="333"/>
                  </a:lnTo>
                  <a:lnTo>
                    <a:pt x="492" y="333"/>
                  </a:lnTo>
                  <a:lnTo>
                    <a:pt x="491" y="333"/>
                  </a:lnTo>
                  <a:lnTo>
                    <a:pt x="439" y="385"/>
                  </a:lnTo>
                  <a:lnTo>
                    <a:pt x="439" y="385"/>
                  </a:lnTo>
                  <a:lnTo>
                    <a:pt x="445" y="395"/>
                  </a:lnTo>
                  <a:lnTo>
                    <a:pt x="494" y="347"/>
                  </a:lnTo>
                  <a:lnTo>
                    <a:pt x="496" y="327"/>
                  </a:lnTo>
                  <a:close/>
                  <a:moveTo>
                    <a:pt x="191" y="310"/>
                  </a:moveTo>
                  <a:lnTo>
                    <a:pt x="158" y="321"/>
                  </a:lnTo>
                  <a:lnTo>
                    <a:pt x="128" y="335"/>
                  </a:lnTo>
                  <a:lnTo>
                    <a:pt x="102" y="355"/>
                  </a:lnTo>
                  <a:lnTo>
                    <a:pt x="80" y="380"/>
                  </a:lnTo>
                  <a:lnTo>
                    <a:pt x="62" y="408"/>
                  </a:lnTo>
                  <a:lnTo>
                    <a:pt x="50" y="441"/>
                  </a:lnTo>
                  <a:lnTo>
                    <a:pt x="76" y="474"/>
                  </a:lnTo>
                  <a:lnTo>
                    <a:pt x="107" y="503"/>
                  </a:lnTo>
                  <a:lnTo>
                    <a:pt x="113" y="469"/>
                  </a:lnTo>
                  <a:lnTo>
                    <a:pt x="99" y="425"/>
                  </a:lnTo>
                  <a:lnTo>
                    <a:pt x="109" y="423"/>
                  </a:lnTo>
                  <a:lnTo>
                    <a:pt x="116" y="449"/>
                  </a:lnTo>
                  <a:lnTo>
                    <a:pt x="120" y="428"/>
                  </a:lnTo>
                  <a:lnTo>
                    <a:pt x="128" y="429"/>
                  </a:lnTo>
                  <a:lnTo>
                    <a:pt x="115" y="508"/>
                  </a:lnTo>
                  <a:lnTo>
                    <a:pt x="144" y="525"/>
                  </a:lnTo>
                  <a:lnTo>
                    <a:pt x="175" y="538"/>
                  </a:lnTo>
                  <a:lnTo>
                    <a:pt x="175" y="453"/>
                  </a:lnTo>
                  <a:lnTo>
                    <a:pt x="170" y="452"/>
                  </a:lnTo>
                  <a:lnTo>
                    <a:pt x="166" y="448"/>
                  </a:lnTo>
                  <a:lnTo>
                    <a:pt x="162" y="444"/>
                  </a:lnTo>
                  <a:lnTo>
                    <a:pt x="161" y="439"/>
                  </a:lnTo>
                  <a:lnTo>
                    <a:pt x="160" y="433"/>
                  </a:lnTo>
                  <a:lnTo>
                    <a:pt x="161" y="429"/>
                  </a:lnTo>
                  <a:lnTo>
                    <a:pt x="162" y="424"/>
                  </a:lnTo>
                  <a:lnTo>
                    <a:pt x="179" y="394"/>
                  </a:lnTo>
                  <a:lnTo>
                    <a:pt x="198" y="424"/>
                  </a:lnTo>
                  <a:lnTo>
                    <a:pt x="199" y="429"/>
                  </a:lnTo>
                  <a:lnTo>
                    <a:pt x="200" y="433"/>
                  </a:lnTo>
                  <a:lnTo>
                    <a:pt x="199" y="439"/>
                  </a:lnTo>
                  <a:lnTo>
                    <a:pt x="198" y="444"/>
                  </a:lnTo>
                  <a:lnTo>
                    <a:pt x="194" y="448"/>
                  </a:lnTo>
                  <a:lnTo>
                    <a:pt x="190" y="452"/>
                  </a:lnTo>
                  <a:lnTo>
                    <a:pt x="185" y="453"/>
                  </a:lnTo>
                  <a:lnTo>
                    <a:pt x="185" y="541"/>
                  </a:lnTo>
                  <a:lnTo>
                    <a:pt x="198" y="545"/>
                  </a:lnTo>
                  <a:lnTo>
                    <a:pt x="198" y="545"/>
                  </a:lnTo>
                  <a:lnTo>
                    <a:pt x="203" y="546"/>
                  </a:lnTo>
                  <a:lnTo>
                    <a:pt x="204" y="546"/>
                  </a:lnTo>
                  <a:lnTo>
                    <a:pt x="209" y="547"/>
                  </a:lnTo>
                  <a:lnTo>
                    <a:pt x="212" y="547"/>
                  </a:lnTo>
                  <a:lnTo>
                    <a:pt x="216" y="547"/>
                  </a:lnTo>
                  <a:lnTo>
                    <a:pt x="221" y="549"/>
                  </a:lnTo>
                  <a:lnTo>
                    <a:pt x="221" y="461"/>
                  </a:lnTo>
                  <a:lnTo>
                    <a:pt x="216" y="460"/>
                  </a:lnTo>
                  <a:lnTo>
                    <a:pt x="212" y="456"/>
                  </a:lnTo>
                  <a:lnTo>
                    <a:pt x="208" y="452"/>
                  </a:lnTo>
                  <a:lnTo>
                    <a:pt x="206" y="446"/>
                  </a:lnTo>
                  <a:lnTo>
                    <a:pt x="206" y="441"/>
                  </a:lnTo>
                  <a:lnTo>
                    <a:pt x="206" y="437"/>
                  </a:lnTo>
                  <a:lnTo>
                    <a:pt x="208" y="432"/>
                  </a:lnTo>
                  <a:lnTo>
                    <a:pt x="225" y="402"/>
                  </a:lnTo>
                  <a:lnTo>
                    <a:pt x="242" y="432"/>
                  </a:lnTo>
                  <a:lnTo>
                    <a:pt x="245" y="437"/>
                  </a:lnTo>
                  <a:lnTo>
                    <a:pt x="245" y="441"/>
                  </a:lnTo>
                  <a:lnTo>
                    <a:pt x="245" y="446"/>
                  </a:lnTo>
                  <a:lnTo>
                    <a:pt x="242" y="452"/>
                  </a:lnTo>
                  <a:lnTo>
                    <a:pt x="240" y="456"/>
                  </a:lnTo>
                  <a:lnTo>
                    <a:pt x="234" y="460"/>
                  </a:lnTo>
                  <a:lnTo>
                    <a:pt x="229" y="461"/>
                  </a:lnTo>
                  <a:lnTo>
                    <a:pt x="229" y="550"/>
                  </a:lnTo>
                  <a:lnTo>
                    <a:pt x="232" y="550"/>
                  </a:lnTo>
                  <a:lnTo>
                    <a:pt x="236" y="550"/>
                  </a:lnTo>
                  <a:lnTo>
                    <a:pt x="238" y="550"/>
                  </a:lnTo>
                  <a:lnTo>
                    <a:pt x="243" y="550"/>
                  </a:lnTo>
                  <a:lnTo>
                    <a:pt x="246" y="551"/>
                  </a:lnTo>
                  <a:lnTo>
                    <a:pt x="253" y="551"/>
                  </a:lnTo>
                  <a:lnTo>
                    <a:pt x="260" y="551"/>
                  </a:lnTo>
                  <a:lnTo>
                    <a:pt x="262" y="550"/>
                  </a:lnTo>
                  <a:lnTo>
                    <a:pt x="267" y="550"/>
                  </a:lnTo>
                  <a:lnTo>
                    <a:pt x="270" y="550"/>
                  </a:lnTo>
                  <a:lnTo>
                    <a:pt x="275" y="550"/>
                  </a:lnTo>
                  <a:lnTo>
                    <a:pt x="276" y="550"/>
                  </a:lnTo>
                  <a:lnTo>
                    <a:pt x="283" y="549"/>
                  </a:lnTo>
                  <a:lnTo>
                    <a:pt x="283" y="549"/>
                  </a:lnTo>
                  <a:lnTo>
                    <a:pt x="291" y="547"/>
                  </a:lnTo>
                  <a:lnTo>
                    <a:pt x="291" y="547"/>
                  </a:lnTo>
                  <a:lnTo>
                    <a:pt x="297" y="547"/>
                  </a:lnTo>
                  <a:lnTo>
                    <a:pt x="300" y="546"/>
                  </a:lnTo>
                  <a:lnTo>
                    <a:pt x="304" y="546"/>
                  </a:lnTo>
                  <a:lnTo>
                    <a:pt x="306" y="545"/>
                  </a:lnTo>
                  <a:lnTo>
                    <a:pt x="310" y="543"/>
                  </a:lnTo>
                  <a:lnTo>
                    <a:pt x="313" y="543"/>
                  </a:lnTo>
                  <a:lnTo>
                    <a:pt x="317" y="542"/>
                  </a:lnTo>
                  <a:lnTo>
                    <a:pt x="326" y="539"/>
                  </a:lnTo>
                  <a:lnTo>
                    <a:pt x="326" y="539"/>
                  </a:lnTo>
                  <a:lnTo>
                    <a:pt x="331" y="538"/>
                  </a:lnTo>
                  <a:lnTo>
                    <a:pt x="331" y="538"/>
                  </a:lnTo>
                  <a:lnTo>
                    <a:pt x="361" y="525"/>
                  </a:lnTo>
                  <a:lnTo>
                    <a:pt x="389" y="509"/>
                  </a:lnTo>
                  <a:lnTo>
                    <a:pt x="377" y="429"/>
                  </a:lnTo>
                  <a:lnTo>
                    <a:pt x="386" y="428"/>
                  </a:lnTo>
                  <a:lnTo>
                    <a:pt x="390" y="456"/>
                  </a:lnTo>
                  <a:lnTo>
                    <a:pt x="406" y="442"/>
                  </a:lnTo>
                  <a:lnTo>
                    <a:pt x="411" y="450"/>
                  </a:lnTo>
                  <a:lnTo>
                    <a:pt x="391" y="465"/>
                  </a:lnTo>
                  <a:lnTo>
                    <a:pt x="397" y="504"/>
                  </a:lnTo>
                  <a:lnTo>
                    <a:pt x="429" y="475"/>
                  </a:lnTo>
                  <a:lnTo>
                    <a:pt x="456" y="442"/>
                  </a:lnTo>
                  <a:lnTo>
                    <a:pt x="444" y="410"/>
                  </a:lnTo>
                  <a:lnTo>
                    <a:pt x="425" y="381"/>
                  </a:lnTo>
                  <a:lnTo>
                    <a:pt x="403" y="356"/>
                  </a:lnTo>
                  <a:lnTo>
                    <a:pt x="376" y="335"/>
                  </a:lnTo>
                  <a:lnTo>
                    <a:pt x="346" y="321"/>
                  </a:lnTo>
                  <a:lnTo>
                    <a:pt x="313" y="312"/>
                  </a:lnTo>
                  <a:lnTo>
                    <a:pt x="296" y="327"/>
                  </a:lnTo>
                  <a:lnTo>
                    <a:pt x="276" y="336"/>
                  </a:lnTo>
                  <a:lnTo>
                    <a:pt x="253" y="340"/>
                  </a:lnTo>
                  <a:lnTo>
                    <a:pt x="253" y="340"/>
                  </a:lnTo>
                  <a:lnTo>
                    <a:pt x="229" y="336"/>
                  </a:lnTo>
                  <a:lnTo>
                    <a:pt x="208" y="326"/>
                  </a:lnTo>
                  <a:lnTo>
                    <a:pt x="191" y="310"/>
                  </a:lnTo>
                  <a:close/>
                  <a:moveTo>
                    <a:pt x="497" y="305"/>
                  </a:moveTo>
                  <a:lnTo>
                    <a:pt x="480" y="321"/>
                  </a:lnTo>
                  <a:lnTo>
                    <a:pt x="480" y="321"/>
                  </a:lnTo>
                  <a:lnTo>
                    <a:pt x="480" y="322"/>
                  </a:lnTo>
                  <a:lnTo>
                    <a:pt x="429" y="372"/>
                  </a:lnTo>
                  <a:lnTo>
                    <a:pt x="436" y="381"/>
                  </a:lnTo>
                  <a:lnTo>
                    <a:pt x="488" y="330"/>
                  </a:lnTo>
                  <a:lnTo>
                    <a:pt x="488" y="330"/>
                  </a:lnTo>
                  <a:lnTo>
                    <a:pt x="488" y="329"/>
                  </a:lnTo>
                  <a:lnTo>
                    <a:pt x="497" y="321"/>
                  </a:lnTo>
                  <a:lnTo>
                    <a:pt x="497" y="306"/>
                  </a:lnTo>
                  <a:lnTo>
                    <a:pt x="497" y="305"/>
                  </a:lnTo>
                  <a:close/>
                  <a:moveTo>
                    <a:pt x="178" y="289"/>
                  </a:moveTo>
                  <a:lnTo>
                    <a:pt x="156" y="312"/>
                  </a:lnTo>
                  <a:lnTo>
                    <a:pt x="179" y="305"/>
                  </a:lnTo>
                  <a:lnTo>
                    <a:pt x="183" y="300"/>
                  </a:lnTo>
                  <a:lnTo>
                    <a:pt x="183" y="298"/>
                  </a:lnTo>
                  <a:lnTo>
                    <a:pt x="178" y="289"/>
                  </a:lnTo>
                  <a:close/>
                  <a:moveTo>
                    <a:pt x="496" y="283"/>
                  </a:moveTo>
                  <a:lnTo>
                    <a:pt x="470" y="310"/>
                  </a:lnTo>
                  <a:lnTo>
                    <a:pt x="470" y="310"/>
                  </a:lnTo>
                  <a:lnTo>
                    <a:pt x="469" y="310"/>
                  </a:lnTo>
                  <a:lnTo>
                    <a:pt x="419" y="360"/>
                  </a:lnTo>
                  <a:lnTo>
                    <a:pt x="427" y="369"/>
                  </a:lnTo>
                  <a:lnTo>
                    <a:pt x="476" y="318"/>
                  </a:lnTo>
                  <a:lnTo>
                    <a:pt x="478" y="318"/>
                  </a:lnTo>
                  <a:lnTo>
                    <a:pt x="478" y="318"/>
                  </a:lnTo>
                  <a:lnTo>
                    <a:pt x="497" y="298"/>
                  </a:lnTo>
                  <a:lnTo>
                    <a:pt x="496" y="283"/>
                  </a:lnTo>
                  <a:close/>
                  <a:moveTo>
                    <a:pt x="171" y="274"/>
                  </a:moveTo>
                  <a:lnTo>
                    <a:pt x="171" y="274"/>
                  </a:lnTo>
                  <a:lnTo>
                    <a:pt x="98" y="347"/>
                  </a:lnTo>
                  <a:lnTo>
                    <a:pt x="98" y="347"/>
                  </a:lnTo>
                  <a:lnTo>
                    <a:pt x="120" y="330"/>
                  </a:lnTo>
                  <a:lnTo>
                    <a:pt x="144" y="317"/>
                  </a:lnTo>
                  <a:lnTo>
                    <a:pt x="177" y="284"/>
                  </a:lnTo>
                  <a:lnTo>
                    <a:pt x="171" y="274"/>
                  </a:lnTo>
                  <a:close/>
                  <a:moveTo>
                    <a:pt x="10" y="272"/>
                  </a:moveTo>
                  <a:lnTo>
                    <a:pt x="10" y="272"/>
                  </a:lnTo>
                  <a:lnTo>
                    <a:pt x="10" y="272"/>
                  </a:lnTo>
                  <a:lnTo>
                    <a:pt x="10" y="272"/>
                  </a:lnTo>
                  <a:close/>
                  <a:moveTo>
                    <a:pt x="494" y="263"/>
                  </a:moveTo>
                  <a:lnTo>
                    <a:pt x="458" y="298"/>
                  </a:lnTo>
                  <a:lnTo>
                    <a:pt x="408" y="350"/>
                  </a:lnTo>
                  <a:lnTo>
                    <a:pt x="416" y="357"/>
                  </a:lnTo>
                  <a:lnTo>
                    <a:pt x="466" y="308"/>
                  </a:lnTo>
                  <a:lnTo>
                    <a:pt x="466" y="308"/>
                  </a:lnTo>
                  <a:lnTo>
                    <a:pt x="466" y="306"/>
                  </a:lnTo>
                  <a:lnTo>
                    <a:pt x="496" y="278"/>
                  </a:lnTo>
                  <a:lnTo>
                    <a:pt x="494" y="263"/>
                  </a:lnTo>
                  <a:close/>
                  <a:moveTo>
                    <a:pt x="162" y="261"/>
                  </a:moveTo>
                  <a:lnTo>
                    <a:pt x="68" y="355"/>
                  </a:lnTo>
                  <a:lnTo>
                    <a:pt x="68" y="355"/>
                  </a:lnTo>
                  <a:lnTo>
                    <a:pt x="68" y="355"/>
                  </a:lnTo>
                  <a:lnTo>
                    <a:pt x="26" y="397"/>
                  </a:lnTo>
                  <a:lnTo>
                    <a:pt x="31" y="407"/>
                  </a:lnTo>
                  <a:lnTo>
                    <a:pt x="76" y="363"/>
                  </a:lnTo>
                  <a:lnTo>
                    <a:pt x="170" y="268"/>
                  </a:lnTo>
                  <a:lnTo>
                    <a:pt x="168" y="262"/>
                  </a:lnTo>
                  <a:lnTo>
                    <a:pt x="162" y="261"/>
                  </a:lnTo>
                  <a:close/>
                  <a:moveTo>
                    <a:pt x="151" y="250"/>
                  </a:moveTo>
                  <a:lnTo>
                    <a:pt x="58" y="343"/>
                  </a:lnTo>
                  <a:lnTo>
                    <a:pt x="58" y="343"/>
                  </a:lnTo>
                  <a:lnTo>
                    <a:pt x="56" y="344"/>
                  </a:lnTo>
                  <a:lnTo>
                    <a:pt x="20" y="381"/>
                  </a:lnTo>
                  <a:lnTo>
                    <a:pt x="24" y="393"/>
                  </a:lnTo>
                  <a:lnTo>
                    <a:pt x="64" y="352"/>
                  </a:lnTo>
                  <a:lnTo>
                    <a:pt x="65" y="351"/>
                  </a:lnTo>
                  <a:lnTo>
                    <a:pt x="158" y="258"/>
                  </a:lnTo>
                  <a:lnTo>
                    <a:pt x="154" y="255"/>
                  </a:lnTo>
                  <a:lnTo>
                    <a:pt x="151" y="250"/>
                  </a:lnTo>
                  <a:close/>
                  <a:moveTo>
                    <a:pt x="490" y="245"/>
                  </a:moveTo>
                  <a:lnTo>
                    <a:pt x="446" y="288"/>
                  </a:lnTo>
                  <a:lnTo>
                    <a:pt x="446" y="288"/>
                  </a:lnTo>
                  <a:lnTo>
                    <a:pt x="397" y="339"/>
                  </a:lnTo>
                  <a:lnTo>
                    <a:pt x="404" y="346"/>
                  </a:lnTo>
                  <a:lnTo>
                    <a:pt x="454" y="296"/>
                  </a:lnTo>
                  <a:lnTo>
                    <a:pt x="456" y="296"/>
                  </a:lnTo>
                  <a:lnTo>
                    <a:pt x="492" y="258"/>
                  </a:lnTo>
                  <a:lnTo>
                    <a:pt x="490" y="245"/>
                  </a:lnTo>
                  <a:close/>
                  <a:moveTo>
                    <a:pt x="143" y="234"/>
                  </a:moveTo>
                  <a:lnTo>
                    <a:pt x="46" y="333"/>
                  </a:lnTo>
                  <a:lnTo>
                    <a:pt x="46" y="333"/>
                  </a:lnTo>
                  <a:lnTo>
                    <a:pt x="46" y="333"/>
                  </a:lnTo>
                  <a:lnTo>
                    <a:pt x="16" y="363"/>
                  </a:lnTo>
                  <a:lnTo>
                    <a:pt x="18" y="376"/>
                  </a:lnTo>
                  <a:lnTo>
                    <a:pt x="54" y="340"/>
                  </a:lnTo>
                  <a:lnTo>
                    <a:pt x="54" y="340"/>
                  </a:lnTo>
                  <a:lnTo>
                    <a:pt x="54" y="340"/>
                  </a:lnTo>
                  <a:lnTo>
                    <a:pt x="148" y="246"/>
                  </a:lnTo>
                  <a:lnTo>
                    <a:pt x="145" y="242"/>
                  </a:lnTo>
                  <a:lnTo>
                    <a:pt x="144" y="237"/>
                  </a:lnTo>
                  <a:lnTo>
                    <a:pt x="143" y="234"/>
                  </a:lnTo>
                  <a:close/>
                  <a:moveTo>
                    <a:pt x="484" y="228"/>
                  </a:moveTo>
                  <a:lnTo>
                    <a:pt x="436" y="276"/>
                  </a:lnTo>
                  <a:lnTo>
                    <a:pt x="436" y="276"/>
                  </a:lnTo>
                  <a:lnTo>
                    <a:pt x="436" y="276"/>
                  </a:lnTo>
                  <a:lnTo>
                    <a:pt x="384" y="330"/>
                  </a:lnTo>
                  <a:lnTo>
                    <a:pt x="393" y="336"/>
                  </a:lnTo>
                  <a:lnTo>
                    <a:pt x="444" y="285"/>
                  </a:lnTo>
                  <a:lnTo>
                    <a:pt x="444" y="284"/>
                  </a:lnTo>
                  <a:lnTo>
                    <a:pt x="488" y="241"/>
                  </a:lnTo>
                  <a:lnTo>
                    <a:pt x="484" y="228"/>
                  </a:lnTo>
                  <a:close/>
                  <a:moveTo>
                    <a:pt x="143" y="212"/>
                  </a:moveTo>
                  <a:lnTo>
                    <a:pt x="35" y="321"/>
                  </a:lnTo>
                  <a:lnTo>
                    <a:pt x="34" y="321"/>
                  </a:lnTo>
                  <a:lnTo>
                    <a:pt x="12" y="344"/>
                  </a:lnTo>
                  <a:lnTo>
                    <a:pt x="14" y="357"/>
                  </a:lnTo>
                  <a:lnTo>
                    <a:pt x="42" y="330"/>
                  </a:lnTo>
                  <a:lnTo>
                    <a:pt x="43" y="329"/>
                  </a:lnTo>
                  <a:lnTo>
                    <a:pt x="143" y="229"/>
                  </a:lnTo>
                  <a:lnTo>
                    <a:pt x="141" y="223"/>
                  </a:lnTo>
                  <a:lnTo>
                    <a:pt x="143" y="216"/>
                  </a:lnTo>
                  <a:lnTo>
                    <a:pt x="143" y="212"/>
                  </a:lnTo>
                  <a:close/>
                  <a:moveTo>
                    <a:pt x="478" y="212"/>
                  </a:moveTo>
                  <a:lnTo>
                    <a:pt x="424" y="266"/>
                  </a:lnTo>
                  <a:lnTo>
                    <a:pt x="424" y="266"/>
                  </a:lnTo>
                  <a:lnTo>
                    <a:pt x="369" y="321"/>
                  </a:lnTo>
                  <a:lnTo>
                    <a:pt x="380" y="327"/>
                  </a:lnTo>
                  <a:lnTo>
                    <a:pt x="432" y="274"/>
                  </a:lnTo>
                  <a:lnTo>
                    <a:pt x="433" y="274"/>
                  </a:lnTo>
                  <a:lnTo>
                    <a:pt x="483" y="224"/>
                  </a:lnTo>
                  <a:lnTo>
                    <a:pt x="478" y="212"/>
                  </a:lnTo>
                  <a:close/>
                  <a:moveTo>
                    <a:pt x="350" y="211"/>
                  </a:moveTo>
                  <a:lnTo>
                    <a:pt x="350" y="211"/>
                  </a:lnTo>
                  <a:lnTo>
                    <a:pt x="346" y="230"/>
                  </a:lnTo>
                  <a:lnTo>
                    <a:pt x="340" y="251"/>
                  </a:lnTo>
                  <a:lnTo>
                    <a:pt x="343" y="249"/>
                  </a:lnTo>
                  <a:lnTo>
                    <a:pt x="347" y="245"/>
                  </a:lnTo>
                  <a:lnTo>
                    <a:pt x="350" y="241"/>
                  </a:lnTo>
                  <a:lnTo>
                    <a:pt x="352" y="234"/>
                  </a:lnTo>
                  <a:lnTo>
                    <a:pt x="353" y="229"/>
                  </a:lnTo>
                  <a:lnTo>
                    <a:pt x="353" y="223"/>
                  </a:lnTo>
                  <a:lnTo>
                    <a:pt x="353" y="217"/>
                  </a:lnTo>
                  <a:lnTo>
                    <a:pt x="352" y="213"/>
                  </a:lnTo>
                  <a:lnTo>
                    <a:pt x="350" y="211"/>
                  </a:lnTo>
                  <a:close/>
                  <a:moveTo>
                    <a:pt x="154" y="211"/>
                  </a:moveTo>
                  <a:lnTo>
                    <a:pt x="153" y="213"/>
                  </a:lnTo>
                  <a:lnTo>
                    <a:pt x="151" y="217"/>
                  </a:lnTo>
                  <a:lnTo>
                    <a:pt x="151" y="223"/>
                  </a:lnTo>
                  <a:lnTo>
                    <a:pt x="151" y="229"/>
                  </a:lnTo>
                  <a:lnTo>
                    <a:pt x="152" y="234"/>
                  </a:lnTo>
                  <a:lnTo>
                    <a:pt x="154" y="241"/>
                  </a:lnTo>
                  <a:lnTo>
                    <a:pt x="158" y="246"/>
                  </a:lnTo>
                  <a:lnTo>
                    <a:pt x="161" y="250"/>
                  </a:lnTo>
                  <a:lnTo>
                    <a:pt x="165" y="253"/>
                  </a:lnTo>
                  <a:lnTo>
                    <a:pt x="160" y="232"/>
                  </a:lnTo>
                  <a:lnTo>
                    <a:pt x="156" y="213"/>
                  </a:lnTo>
                  <a:lnTo>
                    <a:pt x="156" y="212"/>
                  </a:lnTo>
                  <a:lnTo>
                    <a:pt x="154" y="211"/>
                  </a:lnTo>
                  <a:close/>
                  <a:moveTo>
                    <a:pt x="471" y="196"/>
                  </a:moveTo>
                  <a:lnTo>
                    <a:pt x="414" y="254"/>
                  </a:lnTo>
                  <a:lnTo>
                    <a:pt x="414" y="254"/>
                  </a:lnTo>
                  <a:lnTo>
                    <a:pt x="353" y="314"/>
                  </a:lnTo>
                  <a:lnTo>
                    <a:pt x="365" y="319"/>
                  </a:lnTo>
                  <a:lnTo>
                    <a:pt x="365" y="319"/>
                  </a:lnTo>
                  <a:lnTo>
                    <a:pt x="476" y="208"/>
                  </a:lnTo>
                  <a:lnTo>
                    <a:pt x="471" y="196"/>
                  </a:lnTo>
                  <a:close/>
                  <a:moveTo>
                    <a:pt x="186" y="191"/>
                  </a:moveTo>
                  <a:lnTo>
                    <a:pt x="177" y="207"/>
                  </a:lnTo>
                  <a:lnTo>
                    <a:pt x="169" y="216"/>
                  </a:lnTo>
                  <a:lnTo>
                    <a:pt x="166" y="219"/>
                  </a:lnTo>
                  <a:lnTo>
                    <a:pt x="171" y="242"/>
                  </a:lnTo>
                  <a:lnTo>
                    <a:pt x="179" y="268"/>
                  </a:lnTo>
                  <a:lnTo>
                    <a:pt x="191" y="295"/>
                  </a:lnTo>
                  <a:lnTo>
                    <a:pt x="203" y="310"/>
                  </a:lnTo>
                  <a:lnTo>
                    <a:pt x="217" y="321"/>
                  </a:lnTo>
                  <a:lnTo>
                    <a:pt x="233" y="329"/>
                  </a:lnTo>
                  <a:lnTo>
                    <a:pt x="253" y="331"/>
                  </a:lnTo>
                  <a:lnTo>
                    <a:pt x="271" y="329"/>
                  </a:lnTo>
                  <a:lnTo>
                    <a:pt x="288" y="321"/>
                  </a:lnTo>
                  <a:lnTo>
                    <a:pt x="302" y="310"/>
                  </a:lnTo>
                  <a:lnTo>
                    <a:pt x="314" y="295"/>
                  </a:lnTo>
                  <a:lnTo>
                    <a:pt x="326" y="268"/>
                  </a:lnTo>
                  <a:lnTo>
                    <a:pt x="334" y="242"/>
                  </a:lnTo>
                  <a:lnTo>
                    <a:pt x="339" y="217"/>
                  </a:lnTo>
                  <a:lnTo>
                    <a:pt x="323" y="223"/>
                  </a:lnTo>
                  <a:lnTo>
                    <a:pt x="305" y="224"/>
                  </a:lnTo>
                  <a:lnTo>
                    <a:pt x="287" y="223"/>
                  </a:lnTo>
                  <a:lnTo>
                    <a:pt x="266" y="220"/>
                  </a:lnTo>
                  <a:lnTo>
                    <a:pt x="243" y="213"/>
                  </a:lnTo>
                  <a:lnTo>
                    <a:pt x="240" y="213"/>
                  </a:lnTo>
                  <a:lnTo>
                    <a:pt x="209" y="203"/>
                  </a:lnTo>
                  <a:lnTo>
                    <a:pt x="186" y="191"/>
                  </a:lnTo>
                  <a:close/>
                  <a:moveTo>
                    <a:pt x="463" y="182"/>
                  </a:moveTo>
                  <a:lnTo>
                    <a:pt x="403" y="244"/>
                  </a:lnTo>
                  <a:lnTo>
                    <a:pt x="402" y="244"/>
                  </a:lnTo>
                  <a:lnTo>
                    <a:pt x="402" y="244"/>
                  </a:lnTo>
                  <a:lnTo>
                    <a:pt x="338" y="308"/>
                  </a:lnTo>
                  <a:lnTo>
                    <a:pt x="350" y="313"/>
                  </a:lnTo>
                  <a:lnTo>
                    <a:pt x="350" y="313"/>
                  </a:lnTo>
                  <a:lnTo>
                    <a:pt x="410" y="251"/>
                  </a:lnTo>
                  <a:lnTo>
                    <a:pt x="411" y="251"/>
                  </a:lnTo>
                  <a:lnTo>
                    <a:pt x="469" y="192"/>
                  </a:lnTo>
                  <a:lnTo>
                    <a:pt x="463" y="182"/>
                  </a:lnTo>
                  <a:close/>
                  <a:moveTo>
                    <a:pt x="48" y="173"/>
                  </a:moveTo>
                  <a:lnTo>
                    <a:pt x="47" y="174"/>
                  </a:lnTo>
                  <a:lnTo>
                    <a:pt x="47" y="175"/>
                  </a:lnTo>
                  <a:lnTo>
                    <a:pt x="48" y="173"/>
                  </a:lnTo>
                  <a:close/>
                  <a:moveTo>
                    <a:pt x="140" y="172"/>
                  </a:moveTo>
                  <a:lnTo>
                    <a:pt x="124" y="187"/>
                  </a:lnTo>
                  <a:lnTo>
                    <a:pt x="123" y="187"/>
                  </a:lnTo>
                  <a:lnTo>
                    <a:pt x="123" y="189"/>
                  </a:lnTo>
                  <a:lnTo>
                    <a:pt x="13" y="298"/>
                  </a:lnTo>
                  <a:lnTo>
                    <a:pt x="12" y="298"/>
                  </a:lnTo>
                  <a:lnTo>
                    <a:pt x="9" y="302"/>
                  </a:lnTo>
                  <a:lnTo>
                    <a:pt x="9" y="306"/>
                  </a:lnTo>
                  <a:lnTo>
                    <a:pt x="10" y="339"/>
                  </a:lnTo>
                  <a:lnTo>
                    <a:pt x="31" y="318"/>
                  </a:lnTo>
                  <a:lnTo>
                    <a:pt x="31" y="318"/>
                  </a:lnTo>
                  <a:lnTo>
                    <a:pt x="31" y="318"/>
                  </a:lnTo>
                  <a:lnTo>
                    <a:pt x="143" y="207"/>
                  </a:lnTo>
                  <a:lnTo>
                    <a:pt x="143" y="207"/>
                  </a:lnTo>
                  <a:lnTo>
                    <a:pt x="151" y="199"/>
                  </a:lnTo>
                  <a:lnTo>
                    <a:pt x="147" y="189"/>
                  </a:lnTo>
                  <a:lnTo>
                    <a:pt x="141" y="177"/>
                  </a:lnTo>
                  <a:lnTo>
                    <a:pt x="141" y="177"/>
                  </a:lnTo>
                  <a:lnTo>
                    <a:pt x="140" y="172"/>
                  </a:lnTo>
                  <a:close/>
                  <a:moveTo>
                    <a:pt x="454" y="169"/>
                  </a:moveTo>
                  <a:lnTo>
                    <a:pt x="391" y="232"/>
                  </a:lnTo>
                  <a:lnTo>
                    <a:pt x="391" y="232"/>
                  </a:lnTo>
                  <a:lnTo>
                    <a:pt x="391" y="233"/>
                  </a:lnTo>
                  <a:lnTo>
                    <a:pt x="321" y="304"/>
                  </a:lnTo>
                  <a:lnTo>
                    <a:pt x="332" y="306"/>
                  </a:lnTo>
                  <a:lnTo>
                    <a:pt x="399" y="241"/>
                  </a:lnTo>
                  <a:lnTo>
                    <a:pt x="399" y="240"/>
                  </a:lnTo>
                  <a:lnTo>
                    <a:pt x="461" y="178"/>
                  </a:lnTo>
                  <a:lnTo>
                    <a:pt x="454" y="169"/>
                  </a:lnTo>
                  <a:close/>
                  <a:moveTo>
                    <a:pt x="445" y="156"/>
                  </a:moveTo>
                  <a:lnTo>
                    <a:pt x="381" y="221"/>
                  </a:lnTo>
                  <a:lnTo>
                    <a:pt x="380" y="221"/>
                  </a:lnTo>
                  <a:lnTo>
                    <a:pt x="380" y="221"/>
                  </a:lnTo>
                  <a:lnTo>
                    <a:pt x="359" y="244"/>
                  </a:lnTo>
                  <a:lnTo>
                    <a:pt x="359" y="244"/>
                  </a:lnTo>
                  <a:lnTo>
                    <a:pt x="355" y="250"/>
                  </a:lnTo>
                  <a:lnTo>
                    <a:pt x="350" y="255"/>
                  </a:lnTo>
                  <a:lnTo>
                    <a:pt x="344" y="259"/>
                  </a:lnTo>
                  <a:lnTo>
                    <a:pt x="339" y="262"/>
                  </a:lnTo>
                  <a:lnTo>
                    <a:pt x="336" y="264"/>
                  </a:lnTo>
                  <a:lnTo>
                    <a:pt x="325" y="292"/>
                  </a:lnTo>
                  <a:lnTo>
                    <a:pt x="387" y="229"/>
                  </a:lnTo>
                  <a:lnTo>
                    <a:pt x="389" y="229"/>
                  </a:lnTo>
                  <a:lnTo>
                    <a:pt x="452" y="165"/>
                  </a:lnTo>
                  <a:lnTo>
                    <a:pt x="445" y="156"/>
                  </a:lnTo>
                  <a:close/>
                  <a:moveTo>
                    <a:pt x="148" y="153"/>
                  </a:moveTo>
                  <a:lnTo>
                    <a:pt x="148" y="160"/>
                  </a:lnTo>
                  <a:lnTo>
                    <a:pt x="148" y="168"/>
                  </a:lnTo>
                  <a:lnTo>
                    <a:pt x="151" y="174"/>
                  </a:lnTo>
                  <a:lnTo>
                    <a:pt x="153" y="181"/>
                  </a:lnTo>
                  <a:lnTo>
                    <a:pt x="157" y="191"/>
                  </a:lnTo>
                  <a:lnTo>
                    <a:pt x="161" y="200"/>
                  </a:lnTo>
                  <a:lnTo>
                    <a:pt x="164" y="208"/>
                  </a:lnTo>
                  <a:lnTo>
                    <a:pt x="170" y="200"/>
                  </a:lnTo>
                  <a:lnTo>
                    <a:pt x="178" y="187"/>
                  </a:lnTo>
                  <a:lnTo>
                    <a:pt x="158" y="172"/>
                  </a:lnTo>
                  <a:lnTo>
                    <a:pt x="148" y="153"/>
                  </a:lnTo>
                  <a:close/>
                  <a:moveTo>
                    <a:pt x="140" y="148"/>
                  </a:moveTo>
                  <a:lnTo>
                    <a:pt x="113" y="175"/>
                  </a:lnTo>
                  <a:lnTo>
                    <a:pt x="113" y="177"/>
                  </a:lnTo>
                  <a:lnTo>
                    <a:pt x="113" y="177"/>
                  </a:lnTo>
                  <a:lnTo>
                    <a:pt x="10" y="279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39" y="166"/>
                  </a:lnTo>
                  <a:lnTo>
                    <a:pt x="139" y="160"/>
                  </a:lnTo>
                  <a:lnTo>
                    <a:pt x="139" y="154"/>
                  </a:lnTo>
                  <a:lnTo>
                    <a:pt x="140" y="148"/>
                  </a:lnTo>
                  <a:lnTo>
                    <a:pt x="140" y="148"/>
                  </a:lnTo>
                  <a:close/>
                  <a:moveTo>
                    <a:pt x="435" y="144"/>
                  </a:moveTo>
                  <a:lnTo>
                    <a:pt x="369" y="209"/>
                  </a:lnTo>
                  <a:lnTo>
                    <a:pt x="369" y="211"/>
                  </a:lnTo>
                  <a:lnTo>
                    <a:pt x="363" y="217"/>
                  </a:lnTo>
                  <a:lnTo>
                    <a:pt x="363" y="223"/>
                  </a:lnTo>
                  <a:lnTo>
                    <a:pt x="363" y="228"/>
                  </a:lnTo>
                  <a:lnTo>
                    <a:pt x="361" y="233"/>
                  </a:lnTo>
                  <a:lnTo>
                    <a:pt x="361" y="233"/>
                  </a:lnTo>
                  <a:lnTo>
                    <a:pt x="377" y="219"/>
                  </a:lnTo>
                  <a:lnTo>
                    <a:pt x="377" y="217"/>
                  </a:lnTo>
                  <a:lnTo>
                    <a:pt x="377" y="217"/>
                  </a:lnTo>
                  <a:lnTo>
                    <a:pt x="442" y="152"/>
                  </a:lnTo>
                  <a:lnTo>
                    <a:pt x="435" y="144"/>
                  </a:lnTo>
                  <a:close/>
                  <a:moveTo>
                    <a:pt x="154" y="141"/>
                  </a:moveTo>
                  <a:lnTo>
                    <a:pt x="160" y="156"/>
                  </a:lnTo>
                  <a:lnTo>
                    <a:pt x="170" y="170"/>
                  </a:lnTo>
                  <a:lnTo>
                    <a:pt x="188" y="183"/>
                  </a:lnTo>
                  <a:lnTo>
                    <a:pt x="212" y="194"/>
                  </a:lnTo>
                  <a:lnTo>
                    <a:pt x="242" y="204"/>
                  </a:lnTo>
                  <a:lnTo>
                    <a:pt x="266" y="211"/>
                  </a:lnTo>
                  <a:lnTo>
                    <a:pt x="287" y="213"/>
                  </a:lnTo>
                  <a:lnTo>
                    <a:pt x="305" y="215"/>
                  </a:lnTo>
                  <a:lnTo>
                    <a:pt x="325" y="213"/>
                  </a:lnTo>
                  <a:lnTo>
                    <a:pt x="340" y="207"/>
                  </a:lnTo>
                  <a:lnTo>
                    <a:pt x="351" y="196"/>
                  </a:lnTo>
                  <a:lnTo>
                    <a:pt x="351" y="198"/>
                  </a:lnTo>
                  <a:lnTo>
                    <a:pt x="347" y="198"/>
                  </a:lnTo>
                  <a:lnTo>
                    <a:pt x="347" y="198"/>
                  </a:lnTo>
                  <a:lnTo>
                    <a:pt x="344" y="199"/>
                  </a:lnTo>
                  <a:lnTo>
                    <a:pt x="344" y="199"/>
                  </a:lnTo>
                  <a:lnTo>
                    <a:pt x="340" y="199"/>
                  </a:lnTo>
                  <a:lnTo>
                    <a:pt x="340" y="199"/>
                  </a:lnTo>
                  <a:lnTo>
                    <a:pt x="338" y="200"/>
                  </a:lnTo>
                  <a:lnTo>
                    <a:pt x="336" y="200"/>
                  </a:lnTo>
                  <a:lnTo>
                    <a:pt x="334" y="200"/>
                  </a:lnTo>
                  <a:lnTo>
                    <a:pt x="334" y="200"/>
                  </a:lnTo>
                  <a:lnTo>
                    <a:pt x="330" y="200"/>
                  </a:lnTo>
                  <a:lnTo>
                    <a:pt x="330" y="200"/>
                  </a:lnTo>
                  <a:lnTo>
                    <a:pt x="322" y="200"/>
                  </a:lnTo>
                  <a:lnTo>
                    <a:pt x="322" y="200"/>
                  </a:lnTo>
                  <a:lnTo>
                    <a:pt x="300" y="199"/>
                  </a:lnTo>
                  <a:lnTo>
                    <a:pt x="275" y="195"/>
                  </a:lnTo>
                  <a:lnTo>
                    <a:pt x="247" y="189"/>
                  </a:lnTo>
                  <a:lnTo>
                    <a:pt x="243" y="187"/>
                  </a:lnTo>
                  <a:lnTo>
                    <a:pt x="241" y="186"/>
                  </a:lnTo>
                  <a:lnTo>
                    <a:pt x="240" y="186"/>
                  </a:lnTo>
                  <a:lnTo>
                    <a:pt x="208" y="174"/>
                  </a:lnTo>
                  <a:lnTo>
                    <a:pt x="183" y="162"/>
                  </a:lnTo>
                  <a:lnTo>
                    <a:pt x="164" y="149"/>
                  </a:lnTo>
                  <a:lnTo>
                    <a:pt x="162" y="148"/>
                  </a:lnTo>
                  <a:lnTo>
                    <a:pt x="162" y="148"/>
                  </a:lnTo>
                  <a:lnTo>
                    <a:pt x="154" y="141"/>
                  </a:lnTo>
                  <a:close/>
                  <a:moveTo>
                    <a:pt x="424" y="132"/>
                  </a:moveTo>
                  <a:lnTo>
                    <a:pt x="386" y="170"/>
                  </a:lnTo>
                  <a:lnTo>
                    <a:pt x="381" y="178"/>
                  </a:lnTo>
                  <a:lnTo>
                    <a:pt x="374" y="185"/>
                  </a:lnTo>
                  <a:lnTo>
                    <a:pt x="367" y="191"/>
                  </a:lnTo>
                  <a:lnTo>
                    <a:pt x="363" y="194"/>
                  </a:lnTo>
                  <a:lnTo>
                    <a:pt x="360" y="199"/>
                  </a:lnTo>
                  <a:lnTo>
                    <a:pt x="356" y="204"/>
                  </a:lnTo>
                  <a:lnTo>
                    <a:pt x="359" y="208"/>
                  </a:lnTo>
                  <a:lnTo>
                    <a:pt x="361" y="212"/>
                  </a:lnTo>
                  <a:lnTo>
                    <a:pt x="365" y="207"/>
                  </a:lnTo>
                  <a:lnTo>
                    <a:pt x="365" y="207"/>
                  </a:lnTo>
                  <a:lnTo>
                    <a:pt x="367" y="207"/>
                  </a:lnTo>
                  <a:lnTo>
                    <a:pt x="432" y="140"/>
                  </a:lnTo>
                  <a:lnTo>
                    <a:pt x="424" y="132"/>
                  </a:lnTo>
                  <a:close/>
                  <a:moveTo>
                    <a:pt x="143" y="123"/>
                  </a:moveTo>
                  <a:lnTo>
                    <a:pt x="102" y="165"/>
                  </a:lnTo>
                  <a:lnTo>
                    <a:pt x="101" y="165"/>
                  </a:lnTo>
                  <a:lnTo>
                    <a:pt x="101" y="166"/>
                  </a:lnTo>
                  <a:lnTo>
                    <a:pt x="16" y="251"/>
                  </a:lnTo>
                  <a:lnTo>
                    <a:pt x="10" y="271"/>
                  </a:lnTo>
                  <a:lnTo>
                    <a:pt x="109" y="174"/>
                  </a:lnTo>
                  <a:lnTo>
                    <a:pt x="110" y="173"/>
                  </a:lnTo>
                  <a:lnTo>
                    <a:pt x="110" y="173"/>
                  </a:lnTo>
                  <a:lnTo>
                    <a:pt x="145" y="137"/>
                  </a:lnTo>
                  <a:lnTo>
                    <a:pt x="145" y="136"/>
                  </a:lnTo>
                  <a:lnTo>
                    <a:pt x="147" y="130"/>
                  </a:lnTo>
                  <a:lnTo>
                    <a:pt x="143" y="123"/>
                  </a:lnTo>
                  <a:close/>
                  <a:moveTo>
                    <a:pt x="412" y="122"/>
                  </a:moveTo>
                  <a:lnTo>
                    <a:pt x="395" y="139"/>
                  </a:lnTo>
                  <a:lnTo>
                    <a:pt x="394" y="148"/>
                  </a:lnTo>
                  <a:lnTo>
                    <a:pt x="393" y="156"/>
                  </a:lnTo>
                  <a:lnTo>
                    <a:pt x="391" y="158"/>
                  </a:lnTo>
                  <a:lnTo>
                    <a:pt x="422" y="130"/>
                  </a:lnTo>
                  <a:lnTo>
                    <a:pt x="412" y="122"/>
                  </a:lnTo>
                  <a:close/>
                  <a:moveTo>
                    <a:pt x="99" y="115"/>
                  </a:moveTo>
                  <a:lnTo>
                    <a:pt x="71" y="143"/>
                  </a:lnTo>
                  <a:lnTo>
                    <a:pt x="67" y="149"/>
                  </a:lnTo>
                  <a:lnTo>
                    <a:pt x="76" y="140"/>
                  </a:lnTo>
                  <a:lnTo>
                    <a:pt x="76" y="140"/>
                  </a:lnTo>
                  <a:lnTo>
                    <a:pt x="76" y="139"/>
                  </a:lnTo>
                  <a:lnTo>
                    <a:pt x="99" y="115"/>
                  </a:lnTo>
                  <a:close/>
                  <a:moveTo>
                    <a:pt x="401" y="111"/>
                  </a:moveTo>
                  <a:lnTo>
                    <a:pt x="394" y="118"/>
                  </a:lnTo>
                  <a:lnTo>
                    <a:pt x="395" y="126"/>
                  </a:lnTo>
                  <a:lnTo>
                    <a:pt x="395" y="132"/>
                  </a:lnTo>
                  <a:lnTo>
                    <a:pt x="410" y="119"/>
                  </a:lnTo>
                  <a:lnTo>
                    <a:pt x="401" y="111"/>
                  </a:lnTo>
                  <a:close/>
                  <a:moveTo>
                    <a:pt x="139" y="106"/>
                  </a:moveTo>
                  <a:lnTo>
                    <a:pt x="90" y="153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25" y="220"/>
                  </a:lnTo>
                  <a:lnTo>
                    <a:pt x="17" y="240"/>
                  </a:lnTo>
                  <a:lnTo>
                    <a:pt x="17" y="244"/>
                  </a:lnTo>
                  <a:lnTo>
                    <a:pt x="98" y="162"/>
                  </a:lnTo>
                  <a:lnTo>
                    <a:pt x="98" y="162"/>
                  </a:lnTo>
                  <a:lnTo>
                    <a:pt x="98" y="162"/>
                  </a:lnTo>
                  <a:lnTo>
                    <a:pt x="141" y="119"/>
                  </a:lnTo>
                  <a:lnTo>
                    <a:pt x="140" y="113"/>
                  </a:lnTo>
                  <a:lnTo>
                    <a:pt x="139" y="106"/>
                  </a:lnTo>
                  <a:close/>
                  <a:moveTo>
                    <a:pt x="391" y="105"/>
                  </a:moveTo>
                  <a:lnTo>
                    <a:pt x="393" y="113"/>
                  </a:lnTo>
                  <a:lnTo>
                    <a:pt x="397" y="109"/>
                  </a:lnTo>
                  <a:lnTo>
                    <a:pt x="391" y="105"/>
                  </a:lnTo>
                  <a:close/>
                  <a:moveTo>
                    <a:pt x="140" y="89"/>
                  </a:moveTo>
                  <a:lnTo>
                    <a:pt x="131" y="94"/>
                  </a:lnTo>
                  <a:lnTo>
                    <a:pt x="122" y="100"/>
                  </a:lnTo>
                  <a:lnTo>
                    <a:pt x="80" y="143"/>
                  </a:lnTo>
                  <a:lnTo>
                    <a:pt x="79" y="143"/>
                  </a:lnTo>
                  <a:lnTo>
                    <a:pt x="79" y="143"/>
                  </a:lnTo>
                  <a:lnTo>
                    <a:pt x="47" y="175"/>
                  </a:lnTo>
                  <a:lnTo>
                    <a:pt x="29" y="209"/>
                  </a:lnTo>
                  <a:lnTo>
                    <a:pt x="86" y="152"/>
                  </a:lnTo>
                  <a:lnTo>
                    <a:pt x="88" y="151"/>
                  </a:lnTo>
                  <a:lnTo>
                    <a:pt x="88" y="151"/>
                  </a:lnTo>
                  <a:lnTo>
                    <a:pt x="139" y="100"/>
                  </a:lnTo>
                  <a:lnTo>
                    <a:pt x="140" y="89"/>
                  </a:lnTo>
                  <a:close/>
                  <a:moveTo>
                    <a:pt x="259" y="16"/>
                  </a:moveTo>
                  <a:lnTo>
                    <a:pt x="234" y="18"/>
                  </a:lnTo>
                  <a:lnTo>
                    <a:pt x="211" y="25"/>
                  </a:lnTo>
                  <a:lnTo>
                    <a:pt x="190" y="35"/>
                  </a:lnTo>
                  <a:lnTo>
                    <a:pt x="173" y="50"/>
                  </a:lnTo>
                  <a:lnTo>
                    <a:pt x="158" y="67"/>
                  </a:lnTo>
                  <a:lnTo>
                    <a:pt x="151" y="86"/>
                  </a:lnTo>
                  <a:lnTo>
                    <a:pt x="148" y="102"/>
                  </a:lnTo>
                  <a:lnTo>
                    <a:pt x="151" y="117"/>
                  </a:lnTo>
                  <a:lnTo>
                    <a:pt x="157" y="130"/>
                  </a:lnTo>
                  <a:lnTo>
                    <a:pt x="169" y="143"/>
                  </a:lnTo>
                  <a:lnTo>
                    <a:pt x="190" y="156"/>
                  </a:lnTo>
                  <a:lnTo>
                    <a:pt x="216" y="169"/>
                  </a:lnTo>
                  <a:lnTo>
                    <a:pt x="250" y="179"/>
                  </a:lnTo>
                  <a:lnTo>
                    <a:pt x="278" y="186"/>
                  </a:lnTo>
                  <a:lnTo>
                    <a:pt x="301" y="190"/>
                  </a:lnTo>
                  <a:lnTo>
                    <a:pt x="322" y="191"/>
                  </a:lnTo>
                  <a:lnTo>
                    <a:pt x="322" y="191"/>
                  </a:lnTo>
                  <a:lnTo>
                    <a:pt x="344" y="190"/>
                  </a:lnTo>
                  <a:lnTo>
                    <a:pt x="363" y="182"/>
                  </a:lnTo>
                  <a:lnTo>
                    <a:pt x="376" y="170"/>
                  </a:lnTo>
                  <a:lnTo>
                    <a:pt x="384" y="153"/>
                  </a:lnTo>
                  <a:lnTo>
                    <a:pt x="386" y="130"/>
                  </a:lnTo>
                  <a:lnTo>
                    <a:pt x="382" y="105"/>
                  </a:lnTo>
                  <a:lnTo>
                    <a:pt x="372" y="80"/>
                  </a:lnTo>
                  <a:lnTo>
                    <a:pt x="355" y="58"/>
                  </a:lnTo>
                  <a:lnTo>
                    <a:pt x="334" y="39"/>
                  </a:lnTo>
                  <a:lnTo>
                    <a:pt x="309" y="26"/>
                  </a:lnTo>
                  <a:lnTo>
                    <a:pt x="309" y="26"/>
                  </a:lnTo>
                  <a:lnTo>
                    <a:pt x="309" y="28"/>
                  </a:lnTo>
                  <a:lnTo>
                    <a:pt x="308" y="28"/>
                  </a:lnTo>
                  <a:lnTo>
                    <a:pt x="308" y="29"/>
                  </a:lnTo>
                  <a:lnTo>
                    <a:pt x="306" y="29"/>
                  </a:lnTo>
                  <a:lnTo>
                    <a:pt x="306" y="30"/>
                  </a:lnTo>
                  <a:lnTo>
                    <a:pt x="305" y="30"/>
                  </a:lnTo>
                  <a:lnTo>
                    <a:pt x="305" y="30"/>
                  </a:lnTo>
                  <a:lnTo>
                    <a:pt x="304" y="31"/>
                  </a:lnTo>
                  <a:lnTo>
                    <a:pt x="302" y="31"/>
                  </a:lnTo>
                  <a:lnTo>
                    <a:pt x="302" y="31"/>
                  </a:lnTo>
                  <a:lnTo>
                    <a:pt x="301" y="31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8" y="33"/>
                  </a:lnTo>
                  <a:lnTo>
                    <a:pt x="297" y="33"/>
                  </a:lnTo>
                  <a:lnTo>
                    <a:pt x="297" y="33"/>
                  </a:lnTo>
                  <a:lnTo>
                    <a:pt x="292" y="31"/>
                  </a:lnTo>
                  <a:lnTo>
                    <a:pt x="291" y="31"/>
                  </a:lnTo>
                  <a:lnTo>
                    <a:pt x="291" y="31"/>
                  </a:lnTo>
                  <a:lnTo>
                    <a:pt x="289" y="31"/>
                  </a:lnTo>
                  <a:lnTo>
                    <a:pt x="289" y="30"/>
                  </a:lnTo>
                  <a:lnTo>
                    <a:pt x="288" y="30"/>
                  </a:lnTo>
                  <a:lnTo>
                    <a:pt x="288" y="30"/>
                  </a:lnTo>
                  <a:lnTo>
                    <a:pt x="284" y="28"/>
                  </a:lnTo>
                  <a:lnTo>
                    <a:pt x="281" y="24"/>
                  </a:lnTo>
                  <a:lnTo>
                    <a:pt x="281" y="24"/>
                  </a:lnTo>
                  <a:lnTo>
                    <a:pt x="281" y="21"/>
                  </a:lnTo>
                  <a:lnTo>
                    <a:pt x="281" y="21"/>
                  </a:lnTo>
                  <a:lnTo>
                    <a:pt x="280" y="18"/>
                  </a:lnTo>
                  <a:lnTo>
                    <a:pt x="280" y="18"/>
                  </a:lnTo>
                  <a:lnTo>
                    <a:pt x="280" y="17"/>
                  </a:lnTo>
                  <a:lnTo>
                    <a:pt x="270" y="16"/>
                  </a:lnTo>
                  <a:lnTo>
                    <a:pt x="259" y="16"/>
                  </a:lnTo>
                  <a:close/>
                  <a:moveTo>
                    <a:pt x="297" y="9"/>
                  </a:moveTo>
                  <a:lnTo>
                    <a:pt x="293" y="10"/>
                  </a:lnTo>
                  <a:lnTo>
                    <a:pt x="291" y="12"/>
                  </a:lnTo>
                  <a:lnTo>
                    <a:pt x="289" y="14"/>
                  </a:lnTo>
                  <a:lnTo>
                    <a:pt x="289" y="17"/>
                  </a:lnTo>
                  <a:lnTo>
                    <a:pt x="291" y="20"/>
                  </a:lnTo>
                  <a:lnTo>
                    <a:pt x="292" y="22"/>
                  </a:lnTo>
                  <a:lnTo>
                    <a:pt x="295" y="24"/>
                  </a:lnTo>
                  <a:lnTo>
                    <a:pt x="297" y="24"/>
                  </a:lnTo>
                  <a:lnTo>
                    <a:pt x="300" y="24"/>
                  </a:lnTo>
                  <a:lnTo>
                    <a:pt x="302" y="21"/>
                  </a:lnTo>
                  <a:lnTo>
                    <a:pt x="304" y="18"/>
                  </a:lnTo>
                  <a:lnTo>
                    <a:pt x="304" y="16"/>
                  </a:lnTo>
                  <a:lnTo>
                    <a:pt x="302" y="13"/>
                  </a:lnTo>
                  <a:lnTo>
                    <a:pt x="301" y="10"/>
                  </a:lnTo>
                  <a:lnTo>
                    <a:pt x="298" y="9"/>
                  </a:lnTo>
                  <a:lnTo>
                    <a:pt x="297" y="9"/>
                  </a:lnTo>
                  <a:close/>
                  <a:moveTo>
                    <a:pt x="297" y="0"/>
                  </a:moveTo>
                  <a:lnTo>
                    <a:pt x="301" y="1"/>
                  </a:lnTo>
                  <a:lnTo>
                    <a:pt x="305" y="3"/>
                  </a:lnTo>
                  <a:lnTo>
                    <a:pt x="308" y="5"/>
                  </a:lnTo>
                  <a:lnTo>
                    <a:pt x="310" y="9"/>
                  </a:lnTo>
                  <a:lnTo>
                    <a:pt x="312" y="13"/>
                  </a:lnTo>
                  <a:lnTo>
                    <a:pt x="313" y="17"/>
                  </a:lnTo>
                  <a:lnTo>
                    <a:pt x="339" y="31"/>
                  </a:lnTo>
                  <a:lnTo>
                    <a:pt x="361" y="52"/>
                  </a:lnTo>
                  <a:lnTo>
                    <a:pt x="380" y="76"/>
                  </a:lnTo>
                  <a:lnTo>
                    <a:pt x="384" y="84"/>
                  </a:lnTo>
                  <a:lnTo>
                    <a:pt x="387" y="92"/>
                  </a:lnTo>
                  <a:lnTo>
                    <a:pt x="420" y="117"/>
                  </a:lnTo>
                  <a:lnTo>
                    <a:pt x="450" y="147"/>
                  </a:lnTo>
                  <a:lnTo>
                    <a:pt x="474" y="182"/>
                  </a:lnTo>
                  <a:lnTo>
                    <a:pt x="491" y="220"/>
                  </a:lnTo>
                  <a:lnTo>
                    <a:pt x="503" y="262"/>
                  </a:lnTo>
                  <a:lnTo>
                    <a:pt x="507" y="306"/>
                  </a:lnTo>
                  <a:lnTo>
                    <a:pt x="504" y="344"/>
                  </a:lnTo>
                  <a:lnTo>
                    <a:pt x="495" y="380"/>
                  </a:lnTo>
                  <a:lnTo>
                    <a:pt x="483" y="414"/>
                  </a:lnTo>
                  <a:lnTo>
                    <a:pt x="465" y="445"/>
                  </a:lnTo>
                  <a:lnTo>
                    <a:pt x="465" y="445"/>
                  </a:lnTo>
                  <a:lnTo>
                    <a:pt x="463" y="446"/>
                  </a:lnTo>
                  <a:lnTo>
                    <a:pt x="437" y="479"/>
                  </a:lnTo>
                  <a:lnTo>
                    <a:pt x="407" y="508"/>
                  </a:lnTo>
                  <a:lnTo>
                    <a:pt x="372" y="530"/>
                  </a:lnTo>
                  <a:lnTo>
                    <a:pt x="334" y="546"/>
                  </a:lnTo>
                  <a:lnTo>
                    <a:pt x="334" y="546"/>
                  </a:lnTo>
                  <a:lnTo>
                    <a:pt x="329" y="549"/>
                  </a:lnTo>
                  <a:lnTo>
                    <a:pt x="327" y="549"/>
                  </a:lnTo>
                  <a:lnTo>
                    <a:pt x="319" y="551"/>
                  </a:lnTo>
                  <a:lnTo>
                    <a:pt x="315" y="551"/>
                  </a:lnTo>
                  <a:lnTo>
                    <a:pt x="313" y="552"/>
                  </a:lnTo>
                  <a:lnTo>
                    <a:pt x="309" y="554"/>
                  </a:lnTo>
                  <a:lnTo>
                    <a:pt x="306" y="554"/>
                  </a:lnTo>
                  <a:lnTo>
                    <a:pt x="301" y="555"/>
                  </a:lnTo>
                  <a:lnTo>
                    <a:pt x="298" y="555"/>
                  </a:lnTo>
                  <a:lnTo>
                    <a:pt x="293" y="556"/>
                  </a:lnTo>
                  <a:lnTo>
                    <a:pt x="292" y="556"/>
                  </a:lnTo>
                  <a:lnTo>
                    <a:pt x="284" y="558"/>
                  </a:lnTo>
                  <a:lnTo>
                    <a:pt x="284" y="558"/>
                  </a:lnTo>
                  <a:lnTo>
                    <a:pt x="278" y="559"/>
                  </a:lnTo>
                  <a:lnTo>
                    <a:pt x="275" y="559"/>
                  </a:lnTo>
                  <a:lnTo>
                    <a:pt x="270" y="559"/>
                  </a:lnTo>
                  <a:lnTo>
                    <a:pt x="268" y="559"/>
                  </a:lnTo>
                  <a:lnTo>
                    <a:pt x="263" y="559"/>
                  </a:lnTo>
                  <a:lnTo>
                    <a:pt x="260" y="559"/>
                  </a:lnTo>
                  <a:lnTo>
                    <a:pt x="253" y="559"/>
                  </a:lnTo>
                  <a:lnTo>
                    <a:pt x="246" y="559"/>
                  </a:lnTo>
                  <a:lnTo>
                    <a:pt x="243" y="559"/>
                  </a:lnTo>
                  <a:lnTo>
                    <a:pt x="238" y="559"/>
                  </a:lnTo>
                  <a:lnTo>
                    <a:pt x="236" y="559"/>
                  </a:lnTo>
                  <a:lnTo>
                    <a:pt x="230" y="559"/>
                  </a:lnTo>
                  <a:lnTo>
                    <a:pt x="228" y="558"/>
                  </a:lnTo>
                  <a:lnTo>
                    <a:pt x="223" y="558"/>
                  </a:lnTo>
                  <a:lnTo>
                    <a:pt x="220" y="558"/>
                  </a:lnTo>
                  <a:lnTo>
                    <a:pt x="215" y="556"/>
                  </a:lnTo>
                  <a:lnTo>
                    <a:pt x="211" y="556"/>
                  </a:lnTo>
                  <a:lnTo>
                    <a:pt x="207" y="555"/>
                  </a:lnTo>
                  <a:lnTo>
                    <a:pt x="203" y="555"/>
                  </a:lnTo>
                  <a:lnTo>
                    <a:pt x="202" y="554"/>
                  </a:lnTo>
                  <a:lnTo>
                    <a:pt x="162" y="543"/>
                  </a:lnTo>
                  <a:lnTo>
                    <a:pt x="127" y="526"/>
                  </a:lnTo>
                  <a:lnTo>
                    <a:pt x="94" y="504"/>
                  </a:lnTo>
                  <a:lnTo>
                    <a:pt x="65" y="477"/>
                  </a:lnTo>
                  <a:lnTo>
                    <a:pt x="41" y="444"/>
                  </a:lnTo>
                  <a:lnTo>
                    <a:pt x="39" y="442"/>
                  </a:lnTo>
                  <a:lnTo>
                    <a:pt x="39" y="442"/>
                  </a:lnTo>
                  <a:lnTo>
                    <a:pt x="22" y="411"/>
                  </a:lnTo>
                  <a:lnTo>
                    <a:pt x="10" y="378"/>
                  </a:lnTo>
                  <a:lnTo>
                    <a:pt x="3" y="343"/>
                  </a:lnTo>
                  <a:lnTo>
                    <a:pt x="0" y="306"/>
                  </a:lnTo>
                  <a:lnTo>
                    <a:pt x="3" y="264"/>
                  </a:lnTo>
                  <a:lnTo>
                    <a:pt x="13" y="224"/>
                  </a:lnTo>
                  <a:lnTo>
                    <a:pt x="30" y="187"/>
                  </a:lnTo>
                  <a:lnTo>
                    <a:pt x="51" y="153"/>
                  </a:lnTo>
                  <a:lnTo>
                    <a:pt x="77" y="123"/>
                  </a:lnTo>
                  <a:lnTo>
                    <a:pt x="109" y="98"/>
                  </a:lnTo>
                  <a:lnTo>
                    <a:pt x="144" y="77"/>
                  </a:lnTo>
                  <a:lnTo>
                    <a:pt x="153" y="59"/>
                  </a:lnTo>
                  <a:lnTo>
                    <a:pt x="169" y="42"/>
                  </a:lnTo>
                  <a:lnTo>
                    <a:pt x="187" y="28"/>
                  </a:lnTo>
                  <a:lnTo>
                    <a:pt x="209" y="16"/>
                  </a:lnTo>
                  <a:lnTo>
                    <a:pt x="234" y="9"/>
                  </a:lnTo>
                  <a:lnTo>
                    <a:pt x="259" y="7"/>
                  </a:lnTo>
                  <a:lnTo>
                    <a:pt x="283" y="9"/>
                  </a:lnTo>
                  <a:lnTo>
                    <a:pt x="285" y="5"/>
                  </a:lnTo>
                  <a:lnTo>
                    <a:pt x="288" y="3"/>
                  </a:lnTo>
                  <a:lnTo>
                    <a:pt x="292" y="1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28CB00"/>
            </a:solidFill>
            <a:ln w="0">
              <a:solidFill>
                <a:srgbClr val="28C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515BA432-644D-0AAB-0EB6-E4E5B7A52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700" y="3959126"/>
              <a:ext cx="144463" cy="130175"/>
            </a:xfrm>
            <a:custGeom>
              <a:avLst/>
              <a:gdLst>
                <a:gd name="T0" fmla="*/ 90 w 91"/>
                <a:gd name="T1" fmla="*/ 0 h 82"/>
                <a:gd name="T2" fmla="*/ 91 w 91"/>
                <a:gd name="T3" fmla="*/ 2 h 82"/>
                <a:gd name="T4" fmla="*/ 91 w 91"/>
                <a:gd name="T5" fmla="*/ 8 h 82"/>
                <a:gd name="T6" fmla="*/ 91 w 91"/>
                <a:gd name="T7" fmla="*/ 14 h 82"/>
                <a:gd name="T8" fmla="*/ 89 w 91"/>
                <a:gd name="T9" fmla="*/ 23 h 82"/>
                <a:gd name="T10" fmla="*/ 86 w 91"/>
                <a:gd name="T11" fmla="*/ 32 h 82"/>
                <a:gd name="T12" fmla="*/ 78 w 91"/>
                <a:gd name="T13" fmla="*/ 42 h 82"/>
                <a:gd name="T14" fmla="*/ 68 w 91"/>
                <a:gd name="T15" fmla="*/ 49 h 82"/>
                <a:gd name="T16" fmla="*/ 54 w 91"/>
                <a:gd name="T17" fmla="*/ 55 h 82"/>
                <a:gd name="T18" fmla="*/ 35 w 91"/>
                <a:gd name="T19" fmla="*/ 61 h 82"/>
                <a:gd name="T20" fmla="*/ 23 w 91"/>
                <a:gd name="T21" fmla="*/ 67 h 82"/>
                <a:gd name="T22" fmla="*/ 16 w 91"/>
                <a:gd name="T23" fmla="*/ 73 h 82"/>
                <a:gd name="T24" fmla="*/ 12 w 91"/>
                <a:gd name="T25" fmla="*/ 76 h 82"/>
                <a:gd name="T26" fmla="*/ 9 w 91"/>
                <a:gd name="T27" fmla="*/ 80 h 82"/>
                <a:gd name="T28" fmla="*/ 9 w 91"/>
                <a:gd name="T29" fmla="*/ 81 h 82"/>
                <a:gd name="T30" fmla="*/ 8 w 91"/>
                <a:gd name="T31" fmla="*/ 82 h 82"/>
                <a:gd name="T32" fmla="*/ 0 w 91"/>
                <a:gd name="T33" fmla="*/ 80 h 82"/>
                <a:gd name="T34" fmla="*/ 0 w 91"/>
                <a:gd name="T35" fmla="*/ 78 h 82"/>
                <a:gd name="T36" fmla="*/ 1 w 91"/>
                <a:gd name="T37" fmla="*/ 76 h 82"/>
                <a:gd name="T38" fmla="*/ 4 w 91"/>
                <a:gd name="T39" fmla="*/ 72 h 82"/>
                <a:gd name="T40" fmla="*/ 9 w 91"/>
                <a:gd name="T41" fmla="*/ 67 h 82"/>
                <a:gd name="T42" fmla="*/ 26 w 91"/>
                <a:gd name="T43" fmla="*/ 55 h 82"/>
                <a:gd name="T44" fmla="*/ 51 w 91"/>
                <a:gd name="T45" fmla="*/ 47 h 82"/>
                <a:gd name="T46" fmla="*/ 65 w 91"/>
                <a:gd name="T47" fmla="*/ 42 h 82"/>
                <a:gd name="T48" fmla="*/ 74 w 91"/>
                <a:gd name="T49" fmla="*/ 34 h 82"/>
                <a:gd name="T50" fmla="*/ 80 w 91"/>
                <a:gd name="T51" fmla="*/ 26 h 82"/>
                <a:gd name="T52" fmla="*/ 82 w 91"/>
                <a:gd name="T53" fmla="*/ 17 h 82"/>
                <a:gd name="T54" fmla="*/ 82 w 91"/>
                <a:gd name="T55" fmla="*/ 10 h 82"/>
                <a:gd name="T56" fmla="*/ 82 w 91"/>
                <a:gd name="T57" fmla="*/ 4 h 82"/>
                <a:gd name="T58" fmla="*/ 82 w 91"/>
                <a:gd name="T59" fmla="*/ 2 h 82"/>
                <a:gd name="T60" fmla="*/ 90 w 91"/>
                <a:gd name="T6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1" h="82">
                  <a:moveTo>
                    <a:pt x="90" y="0"/>
                  </a:moveTo>
                  <a:lnTo>
                    <a:pt x="91" y="2"/>
                  </a:lnTo>
                  <a:lnTo>
                    <a:pt x="91" y="8"/>
                  </a:lnTo>
                  <a:lnTo>
                    <a:pt x="91" y="14"/>
                  </a:lnTo>
                  <a:lnTo>
                    <a:pt x="89" y="23"/>
                  </a:lnTo>
                  <a:lnTo>
                    <a:pt x="86" y="32"/>
                  </a:lnTo>
                  <a:lnTo>
                    <a:pt x="78" y="42"/>
                  </a:lnTo>
                  <a:lnTo>
                    <a:pt x="68" y="49"/>
                  </a:lnTo>
                  <a:lnTo>
                    <a:pt x="54" y="55"/>
                  </a:lnTo>
                  <a:lnTo>
                    <a:pt x="35" y="61"/>
                  </a:lnTo>
                  <a:lnTo>
                    <a:pt x="23" y="67"/>
                  </a:lnTo>
                  <a:lnTo>
                    <a:pt x="16" y="73"/>
                  </a:lnTo>
                  <a:lnTo>
                    <a:pt x="12" y="76"/>
                  </a:lnTo>
                  <a:lnTo>
                    <a:pt x="9" y="80"/>
                  </a:lnTo>
                  <a:lnTo>
                    <a:pt x="9" y="81"/>
                  </a:lnTo>
                  <a:lnTo>
                    <a:pt x="8" y="82"/>
                  </a:lnTo>
                  <a:lnTo>
                    <a:pt x="0" y="80"/>
                  </a:lnTo>
                  <a:lnTo>
                    <a:pt x="0" y="78"/>
                  </a:lnTo>
                  <a:lnTo>
                    <a:pt x="1" y="76"/>
                  </a:lnTo>
                  <a:lnTo>
                    <a:pt x="4" y="72"/>
                  </a:lnTo>
                  <a:lnTo>
                    <a:pt x="9" y="67"/>
                  </a:lnTo>
                  <a:lnTo>
                    <a:pt x="26" y="55"/>
                  </a:lnTo>
                  <a:lnTo>
                    <a:pt x="51" y="47"/>
                  </a:lnTo>
                  <a:lnTo>
                    <a:pt x="65" y="42"/>
                  </a:lnTo>
                  <a:lnTo>
                    <a:pt x="74" y="34"/>
                  </a:lnTo>
                  <a:lnTo>
                    <a:pt x="80" y="26"/>
                  </a:lnTo>
                  <a:lnTo>
                    <a:pt x="82" y="17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28CB00"/>
            </a:solidFill>
            <a:ln w="0">
              <a:solidFill>
                <a:srgbClr val="28C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63F686D4-BF93-D2C5-272E-FB7DCC61F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9925" y="3986114"/>
              <a:ext cx="66675" cy="163513"/>
            </a:xfrm>
            <a:custGeom>
              <a:avLst/>
              <a:gdLst>
                <a:gd name="T0" fmla="*/ 38 w 42"/>
                <a:gd name="T1" fmla="*/ 0 h 103"/>
                <a:gd name="T2" fmla="*/ 38 w 42"/>
                <a:gd name="T3" fmla="*/ 4 h 103"/>
                <a:gd name="T4" fmla="*/ 41 w 42"/>
                <a:gd name="T5" fmla="*/ 12 h 103"/>
                <a:gd name="T6" fmla="*/ 42 w 42"/>
                <a:gd name="T7" fmla="*/ 23 h 103"/>
                <a:gd name="T8" fmla="*/ 41 w 42"/>
                <a:gd name="T9" fmla="*/ 38 h 103"/>
                <a:gd name="T10" fmla="*/ 38 w 42"/>
                <a:gd name="T11" fmla="*/ 55 h 103"/>
                <a:gd name="T12" fmla="*/ 30 w 42"/>
                <a:gd name="T13" fmla="*/ 74 h 103"/>
                <a:gd name="T14" fmla="*/ 22 w 42"/>
                <a:gd name="T15" fmla="*/ 87 h 103"/>
                <a:gd name="T16" fmla="*/ 15 w 42"/>
                <a:gd name="T17" fmla="*/ 95 h 103"/>
                <a:gd name="T18" fmla="*/ 11 w 42"/>
                <a:gd name="T19" fmla="*/ 99 h 103"/>
                <a:gd name="T20" fmla="*/ 8 w 42"/>
                <a:gd name="T21" fmla="*/ 103 h 103"/>
                <a:gd name="T22" fmla="*/ 0 w 42"/>
                <a:gd name="T23" fmla="*/ 98 h 103"/>
                <a:gd name="T24" fmla="*/ 4 w 42"/>
                <a:gd name="T25" fmla="*/ 94 h 103"/>
                <a:gd name="T26" fmla="*/ 8 w 42"/>
                <a:gd name="T27" fmla="*/ 90 h 103"/>
                <a:gd name="T28" fmla="*/ 16 w 42"/>
                <a:gd name="T29" fmla="*/ 81 h 103"/>
                <a:gd name="T30" fmla="*/ 22 w 42"/>
                <a:gd name="T31" fmla="*/ 69 h 103"/>
                <a:gd name="T32" fmla="*/ 29 w 42"/>
                <a:gd name="T33" fmla="*/ 52 h 103"/>
                <a:gd name="T34" fmla="*/ 33 w 42"/>
                <a:gd name="T35" fmla="*/ 36 h 103"/>
                <a:gd name="T36" fmla="*/ 33 w 42"/>
                <a:gd name="T37" fmla="*/ 23 h 103"/>
                <a:gd name="T38" fmla="*/ 32 w 42"/>
                <a:gd name="T39" fmla="*/ 13 h 103"/>
                <a:gd name="T40" fmla="*/ 30 w 42"/>
                <a:gd name="T41" fmla="*/ 6 h 103"/>
                <a:gd name="T42" fmla="*/ 29 w 42"/>
                <a:gd name="T43" fmla="*/ 4 h 103"/>
                <a:gd name="T44" fmla="*/ 38 w 42"/>
                <a:gd name="T4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103">
                  <a:moveTo>
                    <a:pt x="38" y="0"/>
                  </a:moveTo>
                  <a:lnTo>
                    <a:pt x="38" y="4"/>
                  </a:lnTo>
                  <a:lnTo>
                    <a:pt x="41" y="12"/>
                  </a:lnTo>
                  <a:lnTo>
                    <a:pt x="42" y="23"/>
                  </a:lnTo>
                  <a:lnTo>
                    <a:pt x="41" y="38"/>
                  </a:lnTo>
                  <a:lnTo>
                    <a:pt x="38" y="55"/>
                  </a:lnTo>
                  <a:lnTo>
                    <a:pt x="30" y="74"/>
                  </a:lnTo>
                  <a:lnTo>
                    <a:pt x="22" y="87"/>
                  </a:lnTo>
                  <a:lnTo>
                    <a:pt x="15" y="95"/>
                  </a:lnTo>
                  <a:lnTo>
                    <a:pt x="11" y="99"/>
                  </a:lnTo>
                  <a:lnTo>
                    <a:pt x="8" y="103"/>
                  </a:lnTo>
                  <a:lnTo>
                    <a:pt x="0" y="98"/>
                  </a:lnTo>
                  <a:lnTo>
                    <a:pt x="4" y="94"/>
                  </a:lnTo>
                  <a:lnTo>
                    <a:pt x="8" y="90"/>
                  </a:lnTo>
                  <a:lnTo>
                    <a:pt x="16" y="81"/>
                  </a:lnTo>
                  <a:lnTo>
                    <a:pt x="22" y="69"/>
                  </a:lnTo>
                  <a:lnTo>
                    <a:pt x="29" y="52"/>
                  </a:lnTo>
                  <a:lnTo>
                    <a:pt x="33" y="36"/>
                  </a:lnTo>
                  <a:lnTo>
                    <a:pt x="33" y="23"/>
                  </a:lnTo>
                  <a:lnTo>
                    <a:pt x="32" y="13"/>
                  </a:lnTo>
                  <a:lnTo>
                    <a:pt x="30" y="6"/>
                  </a:lnTo>
                  <a:lnTo>
                    <a:pt x="29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28CB00"/>
            </a:solidFill>
            <a:ln w="0">
              <a:solidFill>
                <a:srgbClr val="28C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64425A09-2CCA-2379-6BD5-5C40D533E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4043264"/>
              <a:ext cx="25400" cy="127000"/>
            </a:xfrm>
            <a:custGeom>
              <a:avLst/>
              <a:gdLst>
                <a:gd name="T0" fmla="*/ 10 w 16"/>
                <a:gd name="T1" fmla="*/ 0 h 80"/>
                <a:gd name="T2" fmla="*/ 11 w 16"/>
                <a:gd name="T3" fmla="*/ 4 h 80"/>
                <a:gd name="T4" fmla="*/ 12 w 16"/>
                <a:gd name="T5" fmla="*/ 15 h 80"/>
                <a:gd name="T6" fmla="*/ 15 w 16"/>
                <a:gd name="T7" fmla="*/ 29 h 80"/>
                <a:gd name="T8" fmla="*/ 16 w 16"/>
                <a:gd name="T9" fmla="*/ 46 h 80"/>
                <a:gd name="T10" fmla="*/ 14 w 16"/>
                <a:gd name="T11" fmla="*/ 65 h 80"/>
                <a:gd name="T12" fmla="*/ 10 w 16"/>
                <a:gd name="T13" fmla="*/ 80 h 80"/>
                <a:gd name="T14" fmla="*/ 2 w 16"/>
                <a:gd name="T15" fmla="*/ 76 h 80"/>
                <a:gd name="T16" fmla="*/ 6 w 16"/>
                <a:gd name="T17" fmla="*/ 62 h 80"/>
                <a:gd name="T18" fmla="*/ 7 w 16"/>
                <a:gd name="T19" fmla="*/ 45 h 80"/>
                <a:gd name="T20" fmla="*/ 6 w 16"/>
                <a:gd name="T21" fmla="*/ 29 h 80"/>
                <a:gd name="T22" fmla="*/ 4 w 16"/>
                <a:gd name="T23" fmla="*/ 16 h 80"/>
                <a:gd name="T24" fmla="*/ 2 w 16"/>
                <a:gd name="T25" fmla="*/ 6 h 80"/>
                <a:gd name="T26" fmla="*/ 0 w 16"/>
                <a:gd name="T27" fmla="*/ 3 h 80"/>
                <a:gd name="T28" fmla="*/ 10 w 16"/>
                <a:gd name="T2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80">
                  <a:moveTo>
                    <a:pt x="10" y="0"/>
                  </a:moveTo>
                  <a:lnTo>
                    <a:pt x="11" y="4"/>
                  </a:lnTo>
                  <a:lnTo>
                    <a:pt x="12" y="15"/>
                  </a:lnTo>
                  <a:lnTo>
                    <a:pt x="15" y="29"/>
                  </a:lnTo>
                  <a:lnTo>
                    <a:pt x="16" y="46"/>
                  </a:lnTo>
                  <a:lnTo>
                    <a:pt x="14" y="65"/>
                  </a:lnTo>
                  <a:lnTo>
                    <a:pt x="10" y="80"/>
                  </a:lnTo>
                  <a:lnTo>
                    <a:pt x="2" y="76"/>
                  </a:lnTo>
                  <a:lnTo>
                    <a:pt x="6" y="62"/>
                  </a:lnTo>
                  <a:lnTo>
                    <a:pt x="7" y="45"/>
                  </a:lnTo>
                  <a:lnTo>
                    <a:pt x="6" y="29"/>
                  </a:lnTo>
                  <a:lnTo>
                    <a:pt x="4" y="16"/>
                  </a:lnTo>
                  <a:lnTo>
                    <a:pt x="2" y="6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28CB00"/>
            </a:solidFill>
            <a:ln w="0">
              <a:solidFill>
                <a:srgbClr val="28C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56544E82-B9B7-2524-E28A-13882844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700" y="4197251"/>
              <a:ext cx="219075" cy="225425"/>
            </a:xfrm>
            <a:custGeom>
              <a:avLst/>
              <a:gdLst>
                <a:gd name="T0" fmla="*/ 135 w 138"/>
                <a:gd name="T1" fmla="*/ 0 h 142"/>
                <a:gd name="T2" fmla="*/ 138 w 138"/>
                <a:gd name="T3" fmla="*/ 4 h 142"/>
                <a:gd name="T4" fmla="*/ 126 w 138"/>
                <a:gd name="T5" fmla="*/ 16 h 142"/>
                <a:gd name="T6" fmla="*/ 126 w 138"/>
                <a:gd name="T7" fmla="*/ 16 h 142"/>
                <a:gd name="T8" fmla="*/ 15 w 138"/>
                <a:gd name="T9" fmla="*/ 127 h 142"/>
                <a:gd name="T10" fmla="*/ 15 w 138"/>
                <a:gd name="T11" fmla="*/ 127 h 142"/>
                <a:gd name="T12" fmla="*/ 0 w 138"/>
                <a:gd name="T13" fmla="*/ 142 h 142"/>
                <a:gd name="T14" fmla="*/ 0 w 138"/>
                <a:gd name="T15" fmla="*/ 135 h 142"/>
                <a:gd name="T16" fmla="*/ 11 w 138"/>
                <a:gd name="T17" fmla="*/ 125 h 142"/>
                <a:gd name="T18" fmla="*/ 12 w 138"/>
                <a:gd name="T19" fmla="*/ 123 h 142"/>
                <a:gd name="T20" fmla="*/ 122 w 138"/>
                <a:gd name="T21" fmla="*/ 13 h 142"/>
                <a:gd name="T22" fmla="*/ 123 w 138"/>
                <a:gd name="T23" fmla="*/ 12 h 142"/>
                <a:gd name="T24" fmla="*/ 123 w 138"/>
                <a:gd name="T25" fmla="*/ 12 h 142"/>
                <a:gd name="T26" fmla="*/ 135 w 138"/>
                <a:gd name="T2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142">
                  <a:moveTo>
                    <a:pt x="135" y="0"/>
                  </a:moveTo>
                  <a:lnTo>
                    <a:pt x="138" y="4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5" y="127"/>
                  </a:lnTo>
                  <a:lnTo>
                    <a:pt x="15" y="127"/>
                  </a:lnTo>
                  <a:lnTo>
                    <a:pt x="0" y="142"/>
                  </a:lnTo>
                  <a:lnTo>
                    <a:pt x="0" y="135"/>
                  </a:lnTo>
                  <a:lnTo>
                    <a:pt x="11" y="125"/>
                  </a:lnTo>
                  <a:lnTo>
                    <a:pt x="12" y="123"/>
                  </a:lnTo>
                  <a:lnTo>
                    <a:pt x="122" y="13"/>
                  </a:lnTo>
                  <a:lnTo>
                    <a:pt x="123" y="12"/>
                  </a:lnTo>
                  <a:lnTo>
                    <a:pt x="123" y="1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28CB00"/>
            </a:solidFill>
            <a:ln w="0">
              <a:solidFill>
                <a:srgbClr val="28C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9B9642FE-A016-4C7C-421A-F06043670E61}"/>
              </a:ext>
            </a:extLst>
          </p:cNvPr>
          <p:cNvSpPr/>
          <p:nvPr/>
        </p:nvSpPr>
        <p:spPr>
          <a:xfrm>
            <a:off x="2768393" y="1868139"/>
            <a:ext cx="664999" cy="388256"/>
          </a:xfrm>
          <a:prstGeom prst="rightArrow">
            <a:avLst>
              <a:gd name="adj1" fmla="val 50000"/>
              <a:gd name="adj2" fmla="val 790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60406508-605F-49E9-CC57-C00E2C3D12A5}"/>
              </a:ext>
            </a:extLst>
          </p:cNvPr>
          <p:cNvSpPr/>
          <p:nvPr/>
        </p:nvSpPr>
        <p:spPr>
          <a:xfrm>
            <a:off x="2768393" y="3563040"/>
            <a:ext cx="664999" cy="388256"/>
          </a:xfrm>
          <a:prstGeom prst="rightArrow">
            <a:avLst>
              <a:gd name="adj1" fmla="val 50000"/>
              <a:gd name="adj2" fmla="val 790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926D733F-10C3-07DF-A64F-76A06CB3716E}"/>
              </a:ext>
            </a:extLst>
          </p:cNvPr>
          <p:cNvSpPr/>
          <p:nvPr/>
        </p:nvSpPr>
        <p:spPr>
          <a:xfrm>
            <a:off x="2768393" y="5308546"/>
            <a:ext cx="664999" cy="388256"/>
          </a:xfrm>
          <a:prstGeom prst="rightArrow">
            <a:avLst>
              <a:gd name="adj1" fmla="val 50000"/>
              <a:gd name="adj2" fmla="val 790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F012F49D-EF87-1A42-9052-C717F7236A6D}"/>
              </a:ext>
            </a:extLst>
          </p:cNvPr>
          <p:cNvSpPr/>
          <p:nvPr/>
        </p:nvSpPr>
        <p:spPr>
          <a:xfrm rot="7795359">
            <a:off x="7930703" y="3163613"/>
            <a:ext cx="664999" cy="388256"/>
          </a:xfrm>
          <a:prstGeom prst="rightArrow">
            <a:avLst>
              <a:gd name="adj1" fmla="val 50000"/>
              <a:gd name="adj2" fmla="val 790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60F6FF63-C29E-C5ED-8325-0CA6AFD0D44A}"/>
              </a:ext>
            </a:extLst>
          </p:cNvPr>
          <p:cNvSpPr/>
          <p:nvPr/>
        </p:nvSpPr>
        <p:spPr>
          <a:xfrm rot="5400000">
            <a:off x="8771244" y="3242817"/>
            <a:ext cx="589337" cy="388256"/>
          </a:xfrm>
          <a:prstGeom prst="rightArrow">
            <a:avLst>
              <a:gd name="adj1" fmla="val 50000"/>
              <a:gd name="adj2" fmla="val 790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E812D0A6-16BA-36C2-C27A-F150FB1DECAF}"/>
              </a:ext>
            </a:extLst>
          </p:cNvPr>
          <p:cNvSpPr/>
          <p:nvPr/>
        </p:nvSpPr>
        <p:spPr>
          <a:xfrm rot="3000000">
            <a:off x="9478396" y="3157990"/>
            <a:ext cx="664999" cy="388256"/>
          </a:xfrm>
          <a:prstGeom prst="rightArrow">
            <a:avLst>
              <a:gd name="adj1" fmla="val 50000"/>
              <a:gd name="adj2" fmla="val 790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D28504-8610-E8E6-D7D0-7D47386BD62B}"/>
              </a:ext>
            </a:extLst>
          </p:cNvPr>
          <p:cNvSpPr txBox="1"/>
          <p:nvPr/>
        </p:nvSpPr>
        <p:spPr>
          <a:xfrm>
            <a:off x="5182929" y="2861923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</a:rPr>
              <a:t>V</a:t>
            </a:r>
            <a:r>
              <a:rPr lang="en-US" altLang="ko-KR" sz="9600" b="1" dirty="0">
                <a:solidFill>
                  <a:schemeClr val="accent5"/>
                </a:solidFill>
              </a:rPr>
              <a:t>S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31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798FBF3-316B-6A5B-3F25-62E9BE04D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00" y="1219031"/>
            <a:ext cx="8864600" cy="523394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F8BBF3-B0B0-98F6-CC87-176E8A89B9AA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A28C58-2D10-BA81-E119-3848336EC2FB}"/>
              </a:ext>
            </a:extLst>
          </p:cNvPr>
          <p:cNvSpPr txBox="1"/>
          <p:nvPr/>
        </p:nvSpPr>
        <p:spPr>
          <a:xfrm>
            <a:off x="449179" y="286511"/>
            <a:ext cx="5279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절차지향언어와 객체지향언어의 차이</a:t>
            </a:r>
            <a:endParaRPr lang="ko-KR" altLang="en-US" sz="24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D4283A-9AAD-D4E9-6C80-0F38538ECF50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31D091-29A1-09D5-86A3-160BE60C80A1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6F6763-3CAF-CF99-3ED0-56E0C2924780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67D82B-FD6B-4462-3D00-09B4489D338E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E762443-2A63-F92D-B472-AB8228A41890}"/>
              </a:ext>
            </a:extLst>
          </p:cNvPr>
          <p:cNvGrpSpPr/>
          <p:nvPr/>
        </p:nvGrpSpPr>
        <p:grpSpPr>
          <a:xfrm>
            <a:off x="6312588" y="3144506"/>
            <a:ext cx="1589634" cy="482600"/>
            <a:chOff x="6312588" y="3144506"/>
            <a:chExt cx="527709" cy="4826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12EB16-51BD-3C08-64E8-95FE9213192E}"/>
                </a:ext>
              </a:extLst>
            </p:cNvPr>
            <p:cNvSpPr/>
            <p:nvPr/>
          </p:nvSpPr>
          <p:spPr>
            <a:xfrm>
              <a:off x="6336295" y="3144506"/>
              <a:ext cx="482600" cy="482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BB70AA-678B-785B-81FF-D23CD8E92E2F}"/>
                </a:ext>
              </a:extLst>
            </p:cNvPr>
            <p:cNvSpPr txBox="1"/>
            <p:nvPr/>
          </p:nvSpPr>
          <p:spPr>
            <a:xfrm>
              <a:off x="6312588" y="3159992"/>
              <a:ext cx="527709" cy="4616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상속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FDCEFB9-19E2-E1AA-8A37-94FD368B0C63}"/>
              </a:ext>
            </a:extLst>
          </p:cNvPr>
          <p:cNvSpPr txBox="1"/>
          <p:nvPr/>
        </p:nvSpPr>
        <p:spPr>
          <a:xfrm>
            <a:off x="1312409" y="1762535"/>
            <a:ext cx="4233851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구조와 다루는 방법들을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결합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맡은 역할에 따라 하나의 목적을 묶는 것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함수를 통해 접근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정보은닉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A6DEFC-A2FA-5D71-E0D5-85E043D7877E}"/>
              </a:ext>
            </a:extLst>
          </p:cNvPr>
          <p:cNvSpPr txBox="1"/>
          <p:nvPr/>
        </p:nvSpPr>
        <p:spPr>
          <a:xfrm>
            <a:off x="8355841" y="1762535"/>
            <a:ext cx="2488181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상위 개념의 특징을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하위 개념이 물려받는 것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클래스 재사용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없으면 절차지향언어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17DAA2-D5CF-79BF-E41B-2874CAEB2844}"/>
              </a:ext>
            </a:extLst>
          </p:cNvPr>
          <p:cNvSpPr txBox="1"/>
          <p:nvPr/>
        </p:nvSpPr>
        <p:spPr>
          <a:xfrm>
            <a:off x="1312409" y="4194800"/>
            <a:ext cx="4046301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공통의 속성이나 기능을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묶어 이름을 붙이는 것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객체 지향적 관점에서 클래스를 정의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공통적인 메소드를 인터페이스로 정의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878858-3781-F798-B1E9-B2F9C60C02E8}"/>
              </a:ext>
            </a:extLst>
          </p:cNvPr>
          <p:cNvSpPr txBox="1"/>
          <p:nvPr/>
        </p:nvSpPr>
        <p:spPr>
          <a:xfrm>
            <a:off x="8490493" y="4194800"/>
            <a:ext cx="2353529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함수가 상황에 따라 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다르게 동작 하는 것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오버로딩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오버라이딩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3B30E3-9A53-63D6-529D-0ED20E9DE191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4A58F7-F68D-806A-53F8-73AA41BB6146}"/>
              </a:ext>
            </a:extLst>
          </p:cNvPr>
          <p:cNvSpPr txBox="1"/>
          <p:nvPr/>
        </p:nvSpPr>
        <p:spPr>
          <a:xfrm>
            <a:off x="449179" y="286511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객체지향언어의 세부내용</a:t>
            </a:r>
            <a:endParaRPr lang="ko-KR" altLang="en-US" sz="24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7DB4C9B-7886-7EBB-1C40-52E616F1740D}"/>
              </a:ext>
            </a:extLst>
          </p:cNvPr>
          <p:cNvGrpSpPr/>
          <p:nvPr/>
        </p:nvGrpSpPr>
        <p:grpSpPr>
          <a:xfrm>
            <a:off x="6312588" y="4009945"/>
            <a:ext cx="1589634" cy="482600"/>
            <a:chOff x="6312588" y="3144506"/>
            <a:chExt cx="527709" cy="4826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CE84B2-EA55-F14D-9C2A-0706B3D47FF7}"/>
                </a:ext>
              </a:extLst>
            </p:cNvPr>
            <p:cNvSpPr/>
            <p:nvPr/>
          </p:nvSpPr>
          <p:spPr>
            <a:xfrm>
              <a:off x="6336295" y="3144506"/>
              <a:ext cx="482600" cy="482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11758F-953D-D634-0B01-EC5D7600C647}"/>
                </a:ext>
              </a:extLst>
            </p:cNvPr>
            <p:cNvSpPr txBox="1"/>
            <p:nvPr/>
          </p:nvSpPr>
          <p:spPr>
            <a:xfrm>
              <a:off x="6312588" y="3159992"/>
              <a:ext cx="527709" cy="4616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>
                  <a:solidFill>
                    <a:schemeClr val="bg1"/>
                  </a:solidFill>
                  <a:latin typeface="+mj-lt"/>
                </a:rPr>
                <a:t>다형성</a:t>
              </a:r>
              <a:endParaRPr lang="ko-KR" altLang="en-US" sz="2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580A18B-1120-DF9E-905D-4E07B525C912}"/>
              </a:ext>
            </a:extLst>
          </p:cNvPr>
          <p:cNvGrpSpPr/>
          <p:nvPr/>
        </p:nvGrpSpPr>
        <p:grpSpPr>
          <a:xfrm>
            <a:off x="4278310" y="3144506"/>
            <a:ext cx="1589634" cy="482600"/>
            <a:chOff x="6312588" y="3144506"/>
            <a:chExt cx="527709" cy="4826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1194ABD-4F29-C8E9-B5B2-7278197C9860}"/>
                </a:ext>
              </a:extLst>
            </p:cNvPr>
            <p:cNvSpPr/>
            <p:nvPr/>
          </p:nvSpPr>
          <p:spPr>
            <a:xfrm>
              <a:off x="6336295" y="3144506"/>
              <a:ext cx="482600" cy="482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911696-CB0F-2818-1E4C-C6C13FC89E63}"/>
                </a:ext>
              </a:extLst>
            </p:cNvPr>
            <p:cNvSpPr txBox="1"/>
            <p:nvPr/>
          </p:nvSpPr>
          <p:spPr>
            <a:xfrm>
              <a:off x="6312588" y="3159992"/>
              <a:ext cx="527709" cy="4616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캡슐화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177BCB-4758-7BE1-3ADB-97BB890B9FAA}"/>
              </a:ext>
            </a:extLst>
          </p:cNvPr>
          <p:cNvGrpSpPr/>
          <p:nvPr/>
        </p:nvGrpSpPr>
        <p:grpSpPr>
          <a:xfrm>
            <a:off x="4278310" y="4009945"/>
            <a:ext cx="1589634" cy="482600"/>
            <a:chOff x="6312588" y="3144506"/>
            <a:chExt cx="527709" cy="4826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51FD0D4-9101-435A-A0FC-BBA6B58230C0}"/>
                </a:ext>
              </a:extLst>
            </p:cNvPr>
            <p:cNvSpPr/>
            <p:nvPr/>
          </p:nvSpPr>
          <p:spPr>
            <a:xfrm>
              <a:off x="6336295" y="3144506"/>
              <a:ext cx="482600" cy="482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0DAE12-2F6D-57B4-B65C-B64550D8A3BB}"/>
                </a:ext>
              </a:extLst>
            </p:cNvPr>
            <p:cNvSpPr txBox="1"/>
            <p:nvPr/>
          </p:nvSpPr>
          <p:spPr>
            <a:xfrm>
              <a:off x="6312588" y="3159992"/>
              <a:ext cx="527709" cy="4616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추상화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00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1399</Words>
  <Application>Microsoft Office PowerPoint</Application>
  <PresentationFormat>와이드스크린</PresentationFormat>
  <Paragraphs>203</Paragraphs>
  <Slides>14</Slides>
  <Notes>11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9" baseType="lpstr">
      <vt:lpstr>Apple SD Gothic Neo</vt:lpstr>
      <vt:lpstr>AppleSDGothicNeo-Bold</vt:lpstr>
      <vt:lpstr>Inter</vt:lpstr>
      <vt:lpstr>Noto Sans KR</vt:lpstr>
      <vt:lpstr>notokr</vt:lpstr>
      <vt:lpstr>Spoqa Han Sans</vt:lpstr>
      <vt:lpstr>마루 부리 Beta</vt:lpstr>
      <vt:lpstr>맑은 고딕</vt:lpstr>
      <vt:lpstr>맑은 고딕</vt:lpstr>
      <vt:lpstr>Arial</vt:lpstr>
      <vt:lpstr>Noto Sans</vt:lpstr>
      <vt:lpstr>Ubuntu Condensed</vt:lpstr>
      <vt:lpstr>Wingdings</vt:lpstr>
      <vt:lpstr>Office 테마</vt:lpstr>
      <vt:lpstr>Bitmap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Lee Siwon</cp:lastModifiedBy>
  <cp:revision>23</cp:revision>
  <dcterms:created xsi:type="dcterms:W3CDTF">2020-10-10T02:21:24Z</dcterms:created>
  <dcterms:modified xsi:type="dcterms:W3CDTF">2022-07-30T11:19:41Z</dcterms:modified>
</cp:coreProperties>
</file>