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1BF2-6603-A14E-9FD6-7865F46D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3D062-CD88-C542-94FF-5305E4E3F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A3A4-0241-044E-847E-9737D394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5CDF-25AA-4241-88EE-2DF7D0A5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453A-BA69-284D-A4B1-1BD51FC3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495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9537-C313-8040-B377-03C5DC55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04CFC-A7D6-F840-9BC2-4CED9B57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10DC-F35D-C243-99B6-4ABBB493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3548-B9D3-8E45-85B1-98BACCDC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3A12-9684-D940-BFAD-B931F67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35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F2104-92BB-0940-87C5-7DBCF5C09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44EE-F6CA-E247-8B2E-F538C48D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8FAD-E541-0445-AFF4-78BC0D3E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77ED-3021-6944-A610-BAF8AC2E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DDC9-C2CE-8D44-877A-611EA192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78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7949-9CB4-E243-9E58-474DB249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FD6C-4F3E-C742-8927-B474E95A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BF33-A9E0-B24E-A4AC-DD9B6AC7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FE2B-F72B-2E48-A2ED-0DC9757A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EFFC-C21A-BB45-8146-8E4CFE35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315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C0A1-F0AA-3840-9CC5-F0642C0A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9171-1FF0-CE4F-B04A-C0D217F6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1156-9BFB-8441-A78A-C4F1F8E9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A481-5710-014A-A1B1-ACDF885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18F5-59EF-0546-8B88-85D282A5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2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8FA1-3A15-284A-9EF6-FEBFE5CB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A425-4164-1F4A-A0AC-524B31163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70408-F3DA-8C42-9A03-FF30E1DAB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3CD3-C1B0-644E-A856-11EAE42B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AC37-25D0-A94A-B4BD-1D5DD052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2DAB2-40BC-0143-9ED4-EC7C68F2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6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C42-006A-4A42-81DD-A18695D6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838F7-C5BE-0343-B2D2-BF8D552E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E03E6-05D9-924A-95D5-51B6A608C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9A645-1D3E-EC43-A5EB-48B99F27B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A64E6-42DC-C742-A674-BB6DB25A6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5BB92-1014-7B45-AFC4-ABC4334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9637D-32B4-734C-AE0E-88E8B0F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AF90A-63F7-3D43-B092-4F663FF3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766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02AA-73C8-314E-87A4-910C91A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15E75-6BD7-F949-8408-FAE71BFF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367F-65A4-2240-8B54-3626023E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BA398-A018-0A47-8910-E39A5DB3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80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6505A-422C-8D4E-B63E-FDFF0F59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8707E-EF51-754C-8D28-55DA695D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4D482-7633-CA48-BA1B-A3FE166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69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66AF-CFD8-5A4C-9365-12E27B4C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F7A5-8AE5-3F46-823C-46D725E4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9A25C-B91E-284F-9D99-F43E81213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2FA0-D0A8-3343-AAFC-69E603F1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707C-250A-954A-9F17-452D98DD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7A2CE-764F-3D4F-8F1A-A9BF6874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04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B1F-6817-6F46-A786-F20D5094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0E20E-95BD-314E-AF76-2839E2573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CAD95-589B-0F47-A7FC-54B306A09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C10B3-C1DA-A748-84D5-FBA9883B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C76B-0008-A441-BDD1-8EFD7AD3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FAA46-26C8-554B-9515-4B5F19F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501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A00D1-E7EF-304E-94B1-BF1182A1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0A0A3-FED1-7742-930C-7A131BF5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A035-7A20-AA4F-9533-40B9F1AE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1C40-1D47-F249-A8E6-AE02A02AE3E9}" type="datetimeFigureOut">
              <a:rPr lang="en-CN" smtClean="0"/>
              <a:t>2020/4/26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CDFF-8992-CB45-8ABF-E4DC3EBC4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89AD-5891-9B43-BEF6-7FB3B70F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2CE3-79D4-084C-85F0-5C687D5CCF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81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65D153-29F7-834B-BAD7-7B74F160B18F}"/>
              </a:ext>
            </a:extLst>
          </p:cNvPr>
          <p:cNvSpPr/>
          <p:nvPr/>
        </p:nvSpPr>
        <p:spPr>
          <a:xfrm>
            <a:off x="1428107" y="2856216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274FD-A0F2-8642-87E4-09349D5FB1D5}"/>
              </a:ext>
            </a:extLst>
          </p:cNvPr>
          <p:cNvSpPr/>
          <p:nvPr/>
        </p:nvSpPr>
        <p:spPr>
          <a:xfrm>
            <a:off x="2659294" y="2856216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199495-12E3-E040-AFB5-7104A289684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16476" y="3200400"/>
            <a:ext cx="54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F1AC98-E7D6-7944-8CA3-CC7C16C44B19}"/>
              </a:ext>
            </a:extLst>
          </p:cNvPr>
          <p:cNvSpPr/>
          <p:nvPr/>
        </p:nvSpPr>
        <p:spPr>
          <a:xfrm>
            <a:off x="2659293" y="1436670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I</a:t>
            </a:r>
            <a:r>
              <a:rPr lang="en-CN" sz="2200" baseline="-25000" dirty="0"/>
              <a:t>P</a:t>
            </a:r>
            <a:endParaRPr lang="en-CN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D992C-964C-0F42-B188-9EA2C5B5B690}"/>
              </a:ext>
            </a:extLst>
          </p:cNvPr>
          <p:cNvSpPr/>
          <p:nvPr/>
        </p:nvSpPr>
        <p:spPr>
          <a:xfrm>
            <a:off x="4053155" y="2856216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I</a:t>
            </a:r>
            <a:r>
              <a:rPr lang="en-CN" sz="2200" baseline="-25000" dirty="0"/>
              <a:t>A</a:t>
            </a:r>
            <a:endParaRPr lang="en-CN" sz="2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E4CA82-FA79-7A41-BEFD-6A31D19940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347663" y="3200400"/>
            <a:ext cx="705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766D7-78D7-5F4F-B112-145488EC8D0D}"/>
              </a:ext>
            </a:extLst>
          </p:cNvPr>
          <p:cNvSpPr/>
          <p:nvPr/>
        </p:nvSpPr>
        <p:spPr>
          <a:xfrm>
            <a:off x="4053155" y="881866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Q</a:t>
            </a:r>
            <a:r>
              <a:rPr lang="en-CN" sz="2200" baseline="-25000" dirty="0"/>
              <a:t>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4F58FC-ABC8-9842-A7A2-95D6B85365BF}"/>
              </a:ext>
            </a:extLst>
          </p:cNvPr>
          <p:cNvSpPr/>
          <p:nvPr/>
        </p:nvSpPr>
        <p:spPr>
          <a:xfrm>
            <a:off x="4053155" y="1982913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Q</a:t>
            </a:r>
            <a:r>
              <a:rPr lang="en-CN" sz="2200" baseline="-25000" dirty="0"/>
              <a:t>S</a:t>
            </a:r>
            <a:endParaRPr lang="en-CN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8EEC8-B28D-D841-83DA-D6928FC66DC1}"/>
              </a:ext>
            </a:extLst>
          </p:cNvPr>
          <p:cNvSpPr/>
          <p:nvPr/>
        </p:nvSpPr>
        <p:spPr>
          <a:xfrm>
            <a:off x="5447017" y="1434958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AF223E-2793-F944-87BD-7321A8123081}"/>
              </a:ext>
            </a:extLst>
          </p:cNvPr>
          <p:cNvSpPr/>
          <p:nvPr/>
        </p:nvSpPr>
        <p:spPr>
          <a:xfrm>
            <a:off x="5447016" y="2854502"/>
            <a:ext cx="688369" cy="6883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200" dirty="0"/>
              <a:t>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04C142-1799-4B48-B0AA-1FF6239FF4E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3003478" y="2125038"/>
            <a:ext cx="1" cy="7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6579AB-DEA2-7F4E-BB63-87D97798D790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3347662" y="1226050"/>
            <a:ext cx="705493" cy="5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2D8729-C314-9F47-89F8-7862F5A5E474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3347662" y="1780854"/>
            <a:ext cx="705493" cy="54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37799B-7E2E-374B-8F6C-0B2F674A195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4741524" y="1226050"/>
            <a:ext cx="705493" cy="5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F45134-3968-3A4E-B2DF-ED4AC42CE7C3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4741524" y="1779142"/>
            <a:ext cx="70549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55BDA3-4BA8-A146-BE60-9A5C45755BC5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 flipV="1">
            <a:off x="4741524" y="3198686"/>
            <a:ext cx="705492" cy="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F76178-C6F0-D745-B55D-8B52C8FDD087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4741524" y="1226050"/>
            <a:ext cx="705492" cy="197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8FC94B-5D8D-D448-899F-9B27D9D08CE5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741524" y="2327097"/>
            <a:ext cx="705492" cy="87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6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2020-04-26T04:15:21Z</dcterms:created>
  <dcterms:modified xsi:type="dcterms:W3CDTF">2020-04-27T00:51:47Z</dcterms:modified>
</cp:coreProperties>
</file>