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EC0C-BAC4-4DBC-93B3-8F01162EA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7E1C7-7778-4CBA-80B8-434ADBEF6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39FB3-F50B-4FE9-A155-48C3099E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07FD-50A3-4FC4-B156-34A3C8DE1B6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B8379-2B97-491D-A15F-7B71C0A7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88134-4629-486D-9246-88675423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0F7-BBE7-4F1A-BA3E-7729A8CAB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2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5B56-8444-47CE-ADFF-A980B416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6F068-8E90-4B33-BD94-AA5B1AA09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D79C7-7700-4E9B-B2F5-89DC44B9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07FD-50A3-4FC4-B156-34A3C8DE1B6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88DCB-729F-4E95-986D-71E40F55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17D3E-F148-4C4A-A836-C31CA1ED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0F7-BBE7-4F1A-BA3E-7729A8CAB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6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E0499-A780-4A4D-A818-C31D23CDF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F007E-FD16-495C-B2D0-91D2EB25F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D620D-911B-47FE-8533-E2ECAE39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07FD-50A3-4FC4-B156-34A3C8DE1B6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94F54-2F6E-47C0-8D95-CD3901CC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5EB93-A7C0-400C-9D0D-D8E8A1F4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0F7-BBE7-4F1A-BA3E-7729A8CAB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C117-E6E5-4631-B15A-CAB64B24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4F4E3-D245-4330-963A-879AD8455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D36B1-56E4-4CD0-A143-328AB7E8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07FD-50A3-4FC4-B156-34A3C8DE1B6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F1BB-9E5B-49DA-8407-D891F129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F0BCB-E124-4EBF-92DD-3F1D29D2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0F7-BBE7-4F1A-BA3E-7729A8CAB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8A71-3D21-446F-A19D-727F7EC4E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83091-62D3-4085-9F4F-7C436AAB4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367F-F5CF-4273-9363-9055BF37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07FD-50A3-4FC4-B156-34A3C8DE1B6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B4B88-6493-4DC2-AC68-638378EB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EEB08-B2A3-4616-BE29-3D817DF9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0F7-BBE7-4F1A-BA3E-7729A8CAB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DFBD-A6F0-42DC-BFCE-0CEF5727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BBFEE-6C79-41F3-BF05-21E050041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AF23B-604B-4188-8C31-C9D6FEB6F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0860C-E9EC-477E-B1EE-FA6DFF7E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07FD-50A3-4FC4-B156-34A3C8DE1B6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F16A3-CB5E-4D28-92EC-B6854102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27737-83C0-4D85-9B67-32964693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0F7-BBE7-4F1A-BA3E-7729A8CAB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7A3B-E9E6-453E-A5EB-CFA7E56F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9A59-7876-4153-9693-A4D40C7A0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7C642-B22A-4EC7-9655-FBB2EC722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A0B40-C6FB-45F7-9BF7-4F07F8556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33F97-9890-43DD-A562-2E06BB30C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D7A27E-FC83-4F04-B0B8-E7CC4743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07FD-50A3-4FC4-B156-34A3C8DE1B6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0FF7F-BC4B-4D98-8752-B068DC0D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68E3E-7647-4E56-83CC-15103657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0F7-BBE7-4F1A-BA3E-7729A8CAB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9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563A-7E26-4D55-A422-E5DF1B97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B825F-24EA-4549-A9BC-13073F6C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07FD-50A3-4FC4-B156-34A3C8DE1B6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D9B21-5604-45B7-8050-EDBC1CD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F5515-9B17-4185-B835-DF0D8E58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0F7-BBE7-4F1A-BA3E-7729A8CAB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9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8D870-AC1F-406F-809F-3B412526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07FD-50A3-4FC4-B156-34A3C8DE1B6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D57F0-F050-4155-BBF1-F360EA58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F35E1-E1D9-438C-934D-153AC4A1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0F7-BBE7-4F1A-BA3E-7729A8CAB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3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AD9C-EAB6-4BFE-8148-0ED512A9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820D5-92FB-4D92-A669-2A8678ED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94B1E-0A43-4A60-9CDB-AC88A1D72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8494D-7E9E-408D-9C3B-4DAB84CA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07FD-50A3-4FC4-B156-34A3C8DE1B6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70F2F-3BA1-4C14-91BF-21E1F4F0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9DA81-F1D1-4B63-9D9A-97548596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0F7-BBE7-4F1A-BA3E-7729A8CAB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3595-E174-4302-AF9A-54EBEEAC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B106A-174F-4E3C-BB4E-437AFDE76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9065A-AD22-4A9C-ADF0-EC2DAA00C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2BB31-5668-4E17-9540-40035E7E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07FD-50A3-4FC4-B156-34A3C8DE1B6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EEB19-A3E2-434D-BF7F-1B60C0E3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B4BCD-CC0C-42D9-B95E-2F90F0E6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0F7-BBE7-4F1A-BA3E-7729A8CAB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9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8CC20-99AA-4206-8C31-4D8E8852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345A1-7F11-49B4-A250-C1424C9DD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B2495-013F-45D5-AC1D-63BD40FFF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F07FD-50A3-4FC4-B156-34A3C8DE1B6D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B6470-7A53-4E0D-8320-8E824F86A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6634E-A7D2-41FC-A4D6-936263144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E00F7-BBE7-4F1A-BA3E-7729A8CAB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4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A215D2-0B57-4EE3-BB47-93D8A614D9BD}"/>
              </a:ext>
            </a:extLst>
          </p:cNvPr>
          <p:cNvSpPr txBox="1"/>
          <p:nvPr/>
        </p:nvSpPr>
        <p:spPr>
          <a:xfrm>
            <a:off x="2949284" y="3028890"/>
            <a:ext cx="66940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FDBF3-EB77-4B7D-AD49-1FE17CDA9D20}"/>
              </a:ext>
            </a:extLst>
          </p:cNvPr>
          <p:cNvSpPr txBox="1"/>
          <p:nvPr/>
        </p:nvSpPr>
        <p:spPr>
          <a:xfrm>
            <a:off x="4687293" y="3028890"/>
            <a:ext cx="66940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AA059-5095-49B4-A46F-7BE79C0D669D}"/>
              </a:ext>
            </a:extLst>
          </p:cNvPr>
          <p:cNvSpPr txBox="1"/>
          <p:nvPr/>
        </p:nvSpPr>
        <p:spPr>
          <a:xfrm>
            <a:off x="6425302" y="3028890"/>
            <a:ext cx="66940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750502-121B-4E2B-97F9-7DD0ADA7C06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18689" y="3321278"/>
            <a:ext cx="10686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94C59A-CB50-4642-92E5-8C2BB0F34A2A}"/>
              </a:ext>
            </a:extLst>
          </p:cNvPr>
          <p:cNvCxnSpPr/>
          <p:nvPr/>
        </p:nvCxnSpPr>
        <p:spPr>
          <a:xfrm>
            <a:off x="5356698" y="3321277"/>
            <a:ext cx="10686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2BF97B-E4A5-40EE-AB33-A7CD28A36895}"/>
                  </a:ext>
                </a:extLst>
              </p:cNvPr>
              <p:cNvSpPr txBox="1"/>
              <p:nvPr/>
            </p:nvSpPr>
            <p:spPr>
              <a:xfrm>
                <a:off x="3806877" y="2957369"/>
                <a:ext cx="357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2BF97B-E4A5-40EE-AB33-A7CD28A36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77" y="2957369"/>
                <a:ext cx="357526" cy="369332"/>
              </a:xfrm>
              <a:prstGeom prst="rect">
                <a:avLst/>
              </a:prstGeom>
              <a:blipFill>
                <a:blip r:embed="rId2"/>
                <a:stretch>
                  <a:fillRect r="-7118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CD7662-B224-4B28-9AC8-3E4821C37ECD}"/>
                  </a:ext>
                </a:extLst>
              </p:cNvPr>
              <p:cNvSpPr txBox="1"/>
              <p:nvPr/>
            </p:nvSpPr>
            <p:spPr>
              <a:xfrm>
                <a:off x="5668577" y="2957369"/>
                <a:ext cx="357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CD7662-B224-4B28-9AC8-3E4821C37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577" y="2957369"/>
                <a:ext cx="357526" cy="369332"/>
              </a:xfrm>
              <a:prstGeom prst="rect">
                <a:avLst/>
              </a:prstGeom>
              <a:blipFill>
                <a:blip r:embed="rId3"/>
                <a:stretch>
                  <a:fillRect r="-25424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EA8370-6F3E-4BEE-B762-95545C689445}"/>
              </a:ext>
            </a:extLst>
          </p:cNvPr>
          <p:cNvCxnSpPr>
            <a:stCxn id="4" idx="2"/>
          </p:cNvCxnSpPr>
          <p:nvPr/>
        </p:nvCxnSpPr>
        <p:spPr>
          <a:xfrm flipH="1">
            <a:off x="3283986" y="3613665"/>
            <a:ext cx="1" cy="617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F7FA0D-73AB-448E-8519-AD97816B7A2F}"/>
              </a:ext>
            </a:extLst>
          </p:cNvPr>
          <p:cNvCxnSpPr/>
          <p:nvPr/>
        </p:nvCxnSpPr>
        <p:spPr>
          <a:xfrm flipH="1">
            <a:off x="5021995" y="3616016"/>
            <a:ext cx="1" cy="617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C459D7-8156-4923-A003-BB1A306F2F50}"/>
              </a:ext>
            </a:extLst>
          </p:cNvPr>
          <p:cNvCxnSpPr/>
          <p:nvPr/>
        </p:nvCxnSpPr>
        <p:spPr>
          <a:xfrm flipH="1">
            <a:off x="6760004" y="3613665"/>
            <a:ext cx="1" cy="617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CE8B4F-83F0-46DE-BC50-E7262EAA1C30}"/>
                  </a:ext>
                </a:extLst>
              </p:cNvPr>
              <p:cNvSpPr txBox="1"/>
              <p:nvPr/>
            </p:nvSpPr>
            <p:spPr>
              <a:xfrm>
                <a:off x="3295397" y="3737932"/>
                <a:ext cx="357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CE8B4F-83F0-46DE-BC50-E7262EAA1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397" y="3737932"/>
                <a:ext cx="357526" cy="369332"/>
              </a:xfrm>
              <a:prstGeom prst="rect">
                <a:avLst/>
              </a:prstGeom>
              <a:blipFill>
                <a:blip r:embed="rId4"/>
                <a:stretch>
                  <a:fillRect r="-12069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AD9D92-C4C8-467E-B046-78CF7443B830}"/>
                  </a:ext>
                </a:extLst>
              </p:cNvPr>
              <p:cNvSpPr txBox="1"/>
              <p:nvPr/>
            </p:nvSpPr>
            <p:spPr>
              <a:xfrm>
                <a:off x="5010583" y="3737932"/>
                <a:ext cx="357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AD9D92-C4C8-467E-B046-78CF7443B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583" y="3737932"/>
                <a:ext cx="357526" cy="369332"/>
              </a:xfrm>
              <a:prstGeom prst="rect">
                <a:avLst/>
              </a:prstGeom>
              <a:blipFill>
                <a:blip r:embed="rId5"/>
                <a:stretch>
                  <a:fillRect r="-10169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B60048-5F9F-4D7C-9966-AEB4F3971629}"/>
                  </a:ext>
                </a:extLst>
              </p:cNvPr>
              <p:cNvSpPr txBox="1"/>
              <p:nvPr/>
            </p:nvSpPr>
            <p:spPr>
              <a:xfrm>
                <a:off x="6771415" y="3737932"/>
                <a:ext cx="357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B60048-5F9F-4D7C-9966-AEB4F3971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415" y="3737932"/>
                <a:ext cx="357526" cy="369332"/>
              </a:xfrm>
              <a:prstGeom prst="rect">
                <a:avLst/>
              </a:prstGeom>
              <a:blipFill>
                <a:blip r:embed="rId6"/>
                <a:stretch>
                  <a:fillRect r="-12069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7139063-73D0-412A-8FDE-FC6C06A12FAB}"/>
              </a:ext>
            </a:extLst>
          </p:cNvPr>
          <p:cNvSpPr txBox="1"/>
          <p:nvPr/>
        </p:nvSpPr>
        <p:spPr>
          <a:xfrm>
            <a:off x="2949284" y="1788689"/>
            <a:ext cx="66940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154C3B-2B96-4F5E-A78D-8C6E695FC32B}"/>
              </a:ext>
            </a:extLst>
          </p:cNvPr>
          <p:cNvCxnSpPr>
            <a:stCxn id="19" idx="2"/>
            <a:endCxn id="4" idx="0"/>
          </p:cNvCxnSpPr>
          <p:nvPr/>
        </p:nvCxnSpPr>
        <p:spPr>
          <a:xfrm>
            <a:off x="3283987" y="2373464"/>
            <a:ext cx="0" cy="655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63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570B64-8A32-4965-B028-929EE7477FB7}"/>
              </a:ext>
            </a:extLst>
          </p:cNvPr>
          <p:cNvSpPr txBox="1"/>
          <p:nvPr/>
        </p:nvSpPr>
        <p:spPr>
          <a:xfrm>
            <a:off x="3741764" y="2990790"/>
            <a:ext cx="66940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7D0B9-894C-4814-ACA1-7EC90BC35C15}"/>
              </a:ext>
            </a:extLst>
          </p:cNvPr>
          <p:cNvSpPr txBox="1"/>
          <p:nvPr/>
        </p:nvSpPr>
        <p:spPr>
          <a:xfrm>
            <a:off x="5479773" y="2990790"/>
            <a:ext cx="66940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9CF96-B5FC-4498-82EB-7154A37AF8DF}"/>
              </a:ext>
            </a:extLst>
          </p:cNvPr>
          <p:cNvSpPr txBox="1"/>
          <p:nvPr/>
        </p:nvSpPr>
        <p:spPr>
          <a:xfrm>
            <a:off x="7217782" y="2990790"/>
            <a:ext cx="66940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EB5B86-BB73-4F9B-92C2-FE455702D9D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411169" y="3283178"/>
            <a:ext cx="10686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E17F6C-3630-4527-AD21-7607349C9C44}"/>
              </a:ext>
            </a:extLst>
          </p:cNvPr>
          <p:cNvCxnSpPr/>
          <p:nvPr/>
        </p:nvCxnSpPr>
        <p:spPr>
          <a:xfrm>
            <a:off x="6149178" y="3283177"/>
            <a:ext cx="10686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872D99-21EF-4809-BE0A-CEEEB01EB814}"/>
                  </a:ext>
                </a:extLst>
              </p:cNvPr>
              <p:cNvSpPr txBox="1"/>
              <p:nvPr/>
            </p:nvSpPr>
            <p:spPr>
              <a:xfrm>
                <a:off x="4664485" y="2913845"/>
                <a:ext cx="568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872D99-21EF-4809-BE0A-CEEEB01EB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485" y="2913845"/>
                <a:ext cx="568535" cy="369332"/>
              </a:xfrm>
              <a:prstGeom prst="rect">
                <a:avLst/>
              </a:prstGeom>
              <a:blipFill>
                <a:blip r:embed="rId2"/>
                <a:stretch>
                  <a:fillRect r="-8602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7FC6CE-34AF-406B-A2DD-55A321CAA49D}"/>
                  </a:ext>
                </a:extLst>
              </p:cNvPr>
              <p:cNvSpPr txBox="1"/>
              <p:nvPr/>
            </p:nvSpPr>
            <p:spPr>
              <a:xfrm>
                <a:off x="6461057" y="2919269"/>
                <a:ext cx="357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7FC6CE-34AF-406B-A2DD-55A321CAA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57" y="2919269"/>
                <a:ext cx="357526" cy="369332"/>
              </a:xfrm>
              <a:prstGeom prst="rect">
                <a:avLst/>
              </a:prstGeom>
              <a:blipFill>
                <a:blip r:embed="rId3"/>
                <a:stretch>
                  <a:fillRect r="-25424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34319E-466C-43F1-AA04-9B04B0D71C92}"/>
              </a:ext>
            </a:extLst>
          </p:cNvPr>
          <p:cNvCxnSpPr>
            <a:stCxn id="4" idx="2"/>
          </p:cNvCxnSpPr>
          <p:nvPr/>
        </p:nvCxnSpPr>
        <p:spPr>
          <a:xfrm>
            <a:off x="4076467" y="3575565"/>
            <a:ext cx="0" cy="617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61E99C-2A46-4756-8688-8378D05C53A0}"/>
              </a:ext>
            </a:extLst>
          </p:cNvPr>
          <p:cNvCxnSpPr/>
          <p:nvPr/>
        </p:nvCxnSpPr>
        <p:spPr>
          <a:xfrm flipH="1">
            <a:off x="5814475" y="3577916"/>
            <a:ext cx="1" cy="617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9A15F4-3DC7-4D2C-BC39-D1D458E09A4E}"/>
              </a:ext>
            </a:extLst>
          </p:cNvPr>
          <p:cNvCxnSpPr/>
          <p:nvPr/>
        </p:nvCxnSpPr>
        <p:spPr>
          <a:xfrm flipH="1">
            <a:off x="7552484" y="3575565"/>
            <a:ext cx="1" cy="617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358C09-67A7-4E6F-AD77-8169F120650D}"/>
                  </a:ext>
                </a:extLst>
              </p:cNvPr>
              <p:cNvSpPr txBox="1"/>
              <p:nvPr/>
            </p:nvSpPr>
            <p:spPr>
              <a:xfrm>
                <a:off x="4087877" y="3699832"/>
                <a:ext cx="357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358C09-67A7-4E6F-AD77-8169F1206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877" y="3699832"/>
                <a:ext cx="357526" cy="369332"/>
              </a:xfrm>
              <a:prstGeom prst="rect">
                <a:avLst/>
              </a:prstGeom>
              <a:blipFill>
                <a:blip r:embed="rId4"/>
                <a:stretch>
                  <a:fillRect r="-12069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815FCB-6B0D-45E6-B922-BCF39B5498EE}"/>
                  </a:ext>
                </a:extLst>
              </p:cNvPr>
              <p:cNvSpPr txBox="1"/>
              <p:nvPr/>
            </p:nvSpPr>
            <p:spPr>
              <a:xfrm>
                <a:off x="5803063" y="3699832"/>
                <a:ext cx="357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815FCB-6B0D-45E6-B922-BCF39B549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063" y="3699832"/>
                <a:ext cx="357526" cy="369332"/>
              </a:xfrm>
              <a:prstGeom prst="rect">
                <a:avLst/>
              </a:prstGeom>
              <a:blipFill>
                <a:blip r:embed="rId5"/>
                <a:stretch>
                  <a:fillRect r="-10169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017DA4-B9EC-4291-8DA7-F273CD87180C}"/>
                  </a:ext>
                </a:extLst>
              </p:cNvPr>
              <p:cNvSpPr txBox="1"/>
              <p:nvPr/>
            </p:nvSpPr>
            <p:spPr>
              <a:xfrm>
                <a:off x="7563895" y="3699832"/>
                <a:ext cx="357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017DA4-B9EC-4291-8DA7-F273CD871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895" y="3699832"/>
                <a:ext cx="357526" cy="369332"/>
              </a:xfrm>
              <a:prstGeom prst="rect">
                <a:avLst/>
              </a:prstGeom>
              <a:blipFill>
                <a:blip r:embed="rId6"/>
                <a:stretch>
                  <a:fillRect r="-12069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C0F373E-F777-40FC-90CD-248D0AC30D33}"/>
              </a:ext>
            </a:extLst>
          </p:cNvPr>
          <p:cNvSpPr txBox="1"/>
          <p:nvPr/>
        </p:nvSpPr>
        <p:spPr>
          <a:xfrm>
            <a:off x="1568184" y="2406015"/>
            <a:ext cx="66940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61F207-BC27-48A9-88E0-A8042836E733}"/>
              </a:ext>
            </a:extLst>
          </p:cNvPr>
          <p:cNvSpPr txBox="1"/>
          <p:nvPr/>
        </p:nvSpPr>
        <p:spPr>
          <a:xfrm>
            <a:off x="3741763" y="1819803"/>
            <a:ext cx="66940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B7F7103-909E-48DE-A9A4-B36599A2EFB8}"/>
              </a:ext>
            </a:extLst>
          </p:cNvPr>
          <p:cNvCxnSpPr>
            <a:stCxn id="17" idx="3"/>
            <a:endCxn id="4" idx="1"/>
          </p:cNvCxnSpPr>
          <p:nvPr/>
        </p:nvCxnSpPr>
        <p:spPr>
          <a:xfrm>
            <a:off x="2237589" y="2698403"/>
            <a:ext cx="1504175" cy="584775"/>
          </a:xfrm>
          <a:prstGeom prst="bentConnector3">
            <a:avLst>
              <a:gd name="adj1" fmla="val 267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D98DAEC-28AB-4A86-8174-640921F95AEF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 flipV="1">
            <a:off x="2237589" y="2112191"/>
            <a:ext cx="1504174" cy="586212"/>
          </a:xfrm>
          <a:prstGeom prst="bentConnector3">
            <a:avLst>
              <a:gd name="adj1" fmla="val 267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51CA21-BE64-4C1A-A276-E70A9DBFA31B}"/>
                  </a:ext>
                </a:extLst>
              </p:cNvPr>
              <p:cNvSpPr txBox="1"/>
              <p:nvPr/>
            </p:nvSpPr>
            <p:spPr>
              <a:xfrm>
                <a:off x="2989676" y="1767574"/>
                <a:ext cx="357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51CA21-BE64-4C1A-A276-E70A9DBFA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676" y="1767574"/>
                <a:ext cx="3575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A8D6CE-7DE8-4EE8-9CF3-307D40A135A7}"/>
                  </a:ext>
                </a:extLst>
              </p:cNvPr>
              <p:cNvSpPr txBox="1"/>
              <p:nvPr/>
            </p:nvSpPr>
            <p:spPr>
              <a:xfrm>
                <a:off x="2795782" y="2922857"/>
                <a:ext cx="745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A8D6CE-7DE8-4EE8-9CF3-307D40A13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782" y="2922857"/>
                <a:ext cx="7453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5BDD403-3B4D-4C45-B143-137164AFBF03}"/>
              </a:ext>
            </a:extLst>
          </p:cNvPr>
          <p:cNvSpPr txBox="1"/>
          <p:nvPr/>
        </p:nvSpPr>
        <p:spPr>
          <a:xfrm>
            <a:off x="5479772" y="1819802"/>
            <a:ext cx="66940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4B8944-396C-4B50-A708-1F967626A4A0}"/>
              </a:ext>
            </a:extLst>
          </p:cNvPr>
          <p:cNvCxnSpPr>
            <a:stCxn id="20" idx="3"/>
            <a:endCxn id="32" idx="1"/>
          </p:cNvCxnSpPr>
          <p:nvPr/>
        </p:nvCxnSpPr>
        <p:spPr>
          <a:xfrm flipV="1">
            <a:off x="4411168" y="2112190"/>
            <a:ext cx="10686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843243-43F8-4A66-9DD3-90E7C32669ED}"/>
              </a:ext>
            </a:extLst>
          </p:cNvPr>
          <p:cNvCxnSpPr>
            <a:stCxn id="32" idx="2"/>
            <a:endCxn id="5" idx="0"/>
          </p:cNvCxnSpPr>
          <p:nvPr/>
        </p:nvCxnSpPr>
        <p:spPr>
          <a:xfrm>
            <a:off x="5814475" y="2404577"/>
            <a:ext cx="1" cy="586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45735E-50CB-49A6-82E7-F8C59114D06D}"/>
                  </a:ext>
                </a:extLst>
              </p:cNvPr>
              <p:cNvSpPr txBox="1"/>
              <p:nvPr/>
            </p:nvSpPr>
            <p:spPr>
              <a:xfrm>
                <a:off x="4666663" y="1767574"/>
                <a:ext cx="557613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45735E-50CB-49A6-82E7-F8C59114D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63" y="1767574"/>
                <a:ext cx="557613" cy="4042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1E3973E-75A6-4A50-9107-68410A937F2A}"/>
                  </a:ext>
                </a:extLst>
              </p:cNvPr>
              <p:cNvSpPr txBox="1"/>
              <p:nvPr/>
            </p:nvSpPr>
            <p:spPr>
              <a:xfrm>
                <a:off x="5827601" y="2512298"/>
                <a:ext cx="568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1E3973E-75A6-4A50-9107-68410A937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601" y="2512298"/>
                <a:ext cx="568535" cy="369332"/>
              </a:xfrm>
              <a:prstGeom prst="rect">
                <a:avLst/>
              </a:prstGeom>
              <a:blipFill>
                <a:blip r:embed="rId10"/>
                <a:stretch>
                  <a:fillRect r="-8602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0922AA-0196-43C1-847C-F2F484220D2F}"/>
              </a:ext>
            </a:extLst>
          </p:cNvPr>
          <p:cNvCxnSpPr>
            <a:stCxn id="20" idx="0"/>
          </p:cNvCxnSpPr>
          <p:nvPr/>
        </p:nvCxnSpPr>
        <p:spPr>
          <a:xfrm flipV="1">
            <a:off x="4076466" y="1272540"/>
            <a:ext cx="1" cy="547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A6D5AE-1411-4397-8E5B-BDBC1A8A9B1D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5803063" y="1272540"/>
            <a:ext cx="11412" cy="547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28DFF49-C9DB-4E4F-8531-B36D7A18BCB0}"/>
                  </a:ext>
                </a:extLst>
              </p:cNvPr>
              <p:cNvSpPr txBox="1"/>
              <p:nvPr/>
            </p:nvSpPr>
            <p:spPr>
              <a:xfrm>
                <a:off x="4087877" y="1361505"/>
                <a:ext cx="357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28DFF49-C9DB-4E4F-8531-B36D7A18B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877" y="1361505"/>
                <a:ext cx="357526" cy="369332"/>
              </a:xfrm>
              <a:prstGeom prst="rect">
                <a:avLst/>
              </a:prstGeom>
              <a:blipFill>
                <a:blip r:embed="rId11"/>
                <a:stretch>
                  <a:fillRect r="-12069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51DB633-A665-4F6D-B047-DFC15BCC461E}"/>
                  </a:ext>
                </a:extLst>
              </p:cNvPr>
              <p:cNvSpPr txBox="1"/>
              <p:nvPr/>
            </p:nvSpPr>
            <p:spPr>
              <a:xfrm>
                <a:off x="5803063" y="1361505"/>
                <a:ext cx="357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51DB633-A665-4F6D-B047-DFC15BCC4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063" y="1361505"/>
                <a:ext cx="357526" cy="369332"/>
              </a:xfrm>
              <a:prstGeom prst="rect">
                <a:avLst/>
              </a:prstGeom>
              <a:blipFill>
                <a:blip r:embed="rId12"/>
                <a:stretch>
                  <a:fillRect r="-10169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96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3058</TotalTime>
  <Words>37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Iao, Su I</dc:creator>
  <cp:lastModifiedBy>Iao, Su I</cp:lastModifiedBy>
  <cp:revision>7</cp:revision>
  <dcterms:created xsi:type="dcterms:W3CDTF">2020-04-25T18:42:54Z</dcterms:created>
  <dcterms:modified xsi:type="dcterms:W3CDTF">2020-04-27T21:41:04Z</dcterms:modified>
</cp:coreProperties>
</file>