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/>
    <p:restoredTop sz="94674"/>
  </p:normalViewPr>
  <p:slideViewPr>
    <p:cSldViewPr snapToGrid="0" snapToObjects="1">
      <p:cViewPr>
        <p:scale>
          <a:sx n="100" d="100"/>
          <a:sy n="100" d="100"/>
        </p:scale>
        <p:origin x="1397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95A8-58A8-CE4E-B586-3B2109BC853C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CB39B-4FFB-764C-8DB0-3FA62FE4A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3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7562850" cy="2013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" y="10433467"/>
            <a:ext cx="7562850" cy="2583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109052" y="156471"/>
            <a:ext cx="5220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Thomas GIOVANNONI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2396" y="3645450"/>
            <a:ext cx="883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CONTACT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2396" y="4095097"/>
            <a:ext cx="2872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Mobile : 0604487732</a:t>
            </a:r>
          </a:p>
          <a:p>
            <a:r>
              <a:rPr lang="en-PH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Adresse</a:t>
            </a:r>
            <a:r>
              <a:rPr lang="en-PH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: 14 rue de la </a:t>
            </a:r>
            <a:r>
              <a:rPr lang="en-PH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République</a:t>
            </a:r>
            <a:r>
              <a:rPr lang="en-PH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</a:t>
            </a:r>
          </a:p>
          <a:p>
            <a:r>
              <a:rPr lang="en-PH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69002 Lyon</a:t>
            </a:r>
          </a:p>
          <a:p>
            <a:r>
              <a:rPr lang="en-PH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Email : thomas.giovannoni@hotmail.fr</a:t>
            </a:r>
          </a:p>
        </p:txBody>
      </p:sp>
      <p:sp>
        <p:nvSpPr>
          <p:cNvPr id="10" name="TextBox 33"/>
          <p:cNvSpPr txBox="1"/>
          <p:nvPr/>
        </p:nvSpPr>
        <p:spPr>
          <a:xfrm>
            <a:off x="163205" y="5247892"/>
            <a:ext cx="1302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COMPETENCES</a:t>
            </a:r>
          </a:p>
        </p:txBody>
      </p:sp>
      <p:sp>
        <p:nvSpPr>
          <p:cNvPr id="11" name="TextBox 34"/>
          <p:cNvSpPr txBox="1"/>
          <p:nvPr/>
        </p:nvSpPr>
        <p:spPr>
          <a:xfrm>
            <a:off x="194549" y="5706173"/>
            <a:ext cx="2727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Compétences</a:t>
            </a:r>
            <a:r>
              <a:rPr lang="en-GB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</a:t>
            </a:r>
            <a:r>
              <a:rPr lang="en-GB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professionnelles</a:t>
            </a:r>
            <a:endParaRPr lang="en-GB" sz="1100" b="1" dirty="0">
              <a:solidFill>
                <a:schemeClr val="tx1">
                  <a:lumMod val="75000"/>
                  <a:lumOff val="25000"/>
                </a:schemeClr>
              </a:solidFill>
              <a:cs typeface="Lato" panose="020F0502020204030203" pitchFamily="34" charset="0"/>
            </a:endParaRPr>
          </a:p>
        </p:txBody>
      </p:sp>
      <p:sp>
        <p:nvSpPr>
          <p:cNvPr id="12" name="TextBox 35"/>
          <p:cNvSpPr txBox="1"/>
          <p:nvPr/>
        </p:nvSpPr>
        <p:spPr>
          <a:xfrm>
            <a:off x="196649" y="6029436"/>
            <a:ext cx="1233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C# / C / Lua</a:t>
            </a:r>
          </a:p>
        </p:txBody>
      </p:sp>
      <p:sp>
        <p:nvSpPr>
          <p:cNvPr id="13" name="TextBox 36"/>
          <p:cNvSpPr txBox="1"/>
          <p:nvPr/>
        </p:nvSpPr>
        <p:spPr>
          <a:xfrm>
            <a:off x="196648" y="6343820"/>
            <a:ext cx="1624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Dev Front end</a:t>
            </a:r>
          </a:p>
        </p:txBody>
      </p:sp>
      <p:sp>
        <p:nvSpPr>
          <p:cNvPr id="14" name="TextBox 37"/>
          <p:cNvSpPr txBox="1"/>
          <p:nvPr/>
        </p:nvSpPr>
        <p:spPr>
          <a:xfrm>
            <a:off x="196649" y="6658204"/>
            <a:ext cx="1067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PHP My SQL</a:t>
            </a:r>
          </a:p>
        </p:txBody>
      </p:sp>
      <p:sp>
        <p:nvSpPr>
          <p:cNvPr id="16" name="TextBox 39"/>
          <p:cNvSpPr txBox="1"/>
          <p:nvPr/>
        </p:nvSpPr>
        <p:spPr>
          <a:xfrm>
            <a:off x="212396" y="7214623"/>
            <a:ext cx="2727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Langues</a:t>
            </a:r>
            <a:endParaRPr lang="en-GB" sz="1100" b="1" dirty="0">
              <a:solidFill>
                <a:schemeClr val="tx1">
                  <a:lumMod val="75000"/>
                  <a:lumOff val="25000"/>
                </a:schemeClr>
              </a:solidFill>
              <a:cs typeface="Lato" panose="020F0502020204030203" pitchFamily="34" charset="0"/>
            </a:endParaRPr>
          </a:p>
        </p:txBody>
      </p:sp>
      <p:sp>
        <p:nvSpPr>
          <p:cNvPr id="17" name="TextBox 40"/>
          <p:cNvSpPr txBox="1"/>
          <p:nvPr/>
        </p:nvSpPr>
        <p:spPr>
          <a:xfrm>
            <a:off x="214496" y="7518282"/>
            <a:ext cx="1067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Anglais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cs typeface="Lato" panose="020F0502020204030203" pitchFamily="34" charset="0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214496" y="7832666"/>
            <a:ext cx="1067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Français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cs typeface="Lato" panose="020F0502020204030203" pitchFamily="34" charset="0"/>
            </a:endParaRPr>
          </a:p>
        </p:txBody>
      </p:sp>
      <p:sp>
        <p:nvSpPr>
          <p:cNvPr id="20" name="TextBox 43"/>
          <p:cNvSpPr txBox="1"/>
          <p:nvPr/>
        </p:nvSpPr>
        <p:spPr>
          <a:xfrm>
            <a:off x="212396" y="8649517"/>
            <a:ext cx="23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Compétences</a:t>
            </a:r>
            <a:r>
              <a:rPr lang="en-GB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</a:t>
            </a:r>
            <a:r>
              <a:rPr lang="en-GB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personnelles</a:t>
            </a:r>
            <a:endParaRPr lang="en-GB" sz="1100" b="1" dirty="0">
              <a:solidFill>
                <a:schemeClr val="tx1">
                  <a:lumMod val="75000"/>
                  <a:lumOff val="25000"/>
                </a:schemeClr>
              </a:solidFill>
              <a:cs typeface="Lato" panose="020F0502020204030203" pitchFamily="34" charset="0"/>
            </a:endParaRPr>
          </a:p>
        </p:txBody>
      </p:sp>
      <p:sp>
        <p:nvSpPr>
          <p:cNvPr id="21" name="TextBox 44"/>
          <p:cNvSpPr txBox="1"/>
          <p:nvPr/>
        </p:nvSpPr>
        <p:spPr>
          <a:xfrm>
            <a:off x="214495" y="8973523"/>
            <a:ext cx="1067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- </a:t>
            </a:r>
            <a:r>
              <a:rPr lang="en-GB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Créatif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cs typeface="Lato" panose="020F0502020204030203" pitchFamily="34" charset="0"/>
            </a:endParaRPr>
          </a:p>
        </p:txBody>
      </p:sp>
      <p:sp>
        <p:nvSpPr>
          <p:cNvPr id="22" name="TextBox 45"/>
          <p:cNvSpPr txBox="1"/>
          <p:nvPr/>
        </p:nvSpPr>
        <p:spPr>
          <a:xfrm>
            <a:off x="214495" y="9287907"/>
            <a:ext cx="1067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- </a:t>
            </a:r>
            <a:r>
              <a:rPr lang="en-GB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Sérieux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cs typeface="Lato" panose="020F0502020204030203" pitchFamily="34" charset="0"/>
            </a:endParaRPr>
          </a:p>
        </p:txBody>
      </p:sp>
      <p:sp>
        <p:nvSpPr>
          <p:cNvPr id="23" name="TextBox 46"/>
          <p:cNvSpPr txBox="1"/>
          <p:nvPr/>
        </p:nvSpPr>
        <p:spPr>
          <a:xfrm>
            <a:off x="214495" y="9602291"/>
            <a:ext cx="1067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- Motive	</a:t>
            </a:r>
          </a:p>
        </p:txBody>
      </p:sp>
      <p:grpSp>
        <p:nvGrpSpPr>
          <p:cNvPr id="37" name="Group 61"/>
          <p:cNvGrpSpPr/>
          <p:nvPr/>
        </p:nvGrpSpPr>
        <p:grpSpPr>
          <a:xfrm flipH="1">
            <a:off x="1576208" y="7579982"/>
            <a:ext cx="1451774" cy="156378"/>
            <a:chOff x="1508453" y="3921256"/>
            <a:chExt cx="1451774" cy="156378"/>
          </a:xfrm>
        </p:grpSpPr>
        <p:sp>
          <p:nvSpPr>
            <p:cNvPr id="38" name="Rectangle 37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88186" y="3921256"/>
              <a:ext cx="970399" cy="152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Group 64"/>
          <p:cNvGrpSpPr/>
          <p:nvPr/>
        </p:nvGrpSpPr>
        <p:grpSpPr>
          <a:xfrm flipH="1">
            <a:off x="1568442" y="7891581"/>
            <a:ext cx="1459540" cy="152909"/>
            <a:chOff x="1508453" y="3924725"/>
            <a:chExt cx="1459540" cy="152909"/>
          </a:xfrm>
        </p:grpSpPr>
        <p:sp>
          <p:nvSpPr>
            <p:cNvPr id="41" name="Rectangle 40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08454" y="3924725"/>
              <a:ext cx="1459539" cy="152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8" name="Connecteur droit 57"/>
          <p:cNvCxnSpPr/>
          <p:nvPr/>
        </p:nvCxnSpPr>
        <p:spPr>
          <a:xfrm>
            <a:off x="3264404" y="2280213"/>
            <a:ext cx="0" cy="78592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0"/>
          <p:cNvSpPr txBox="1"/>
          <p:nvPr/>
        </p:nvSpPr>
        <p:spPr>
          <a:xfrm>
            <a:off x="3429584" y="2443380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cs typeface="Lato" panose="020F0502020204030203" pitchFamily="34" charset="0"/>
              </a:rPr>
              <a:t>EXPERIENCE PROFESSIONNELLE</a:t>
            </a:r>
          </a:p>
        </p:txBody>
      </p:sp>
      <p:grpSp>
        <p:nvGrpSpPr>
          <p:cNvPr id="62" name="Group 12"/>
          <p:cNvGrpSpPr/>
          <p:nvPr/>
        </p:nvGrpSpPr>
        <p:grpSpPr>
          <a:xfrm>
            <a:off x="3418072" y="2838517"/>
            <a:ext cx="3970457" cy="938719"/>
            <a:chOff x="3318928" y="3690328"/>
            <a:chExt cx="4089578" cy="938719"/>
          </a:xfrm>
        </p:grpSpPr>
        <p:sp>
          <p:nvSpPr>
            <p:cNvPr id="64" name="TextBox 14"/>
            <p:cNvSpPr txBox="1"/>
            <p:nvPr/>
          </p:nvSpPr>
          <p:spPr>
            <a:xfrm>
              <a:off x="3318928" y="3690328"/>
              <a:ext cx="1029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cs typeface="Lato" panose="020F0502020204030203" pitchFamily="34" charset="0"/>
                </a:rPr>
                <a:t>2017 - 2018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513246" y="3690328"/>
              <a:ext cx="289526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 err="1">
                  <a:cs typeface="Lato" panose="020F0502020204030203" pitchFamily="34" charset="0"/>
                </a:rPr>
                <a:t>Projet</a:t>
              </a:r>
              <a:r>
                <a:rPr lang="en-GB" sz="1100" i="1" dirty="0">
                  <a:cs typeface="Lato" panose="020F0502020204030203" pitchFamily="34" charset="0"/>
                </a:rPr>
                <a:t> de fin </a:t>
              </a:r>
              <a:r>
                <a:rPr lang="en-GB" sz="1100" i="1" dirty="0" err="1">
                  <a:cs typeface="Lato" panose="020F0502020204030203" pitchFamily="34" charset="0"/>
                </a:rPr>
                <a:t>d’année</a:t>
              </a:r>
              <a:endParaRPr lang="en-GB" sz="1100" i="1" dirty="0">
                <a:cs typeface="Lato" panose="020F0502020204030203" pitchFamily="34" charset="0"/>
              </a:endParaRPr>
            </a:p>
            <a:p>
              <a:r>
                <a:rPr lang="en-GB" sz="1100" i="1" dirty="0" err="1">
                  <a:cs typeface="Lato" panose="020F0502020204030203" pitchFamily="34" charset="0"/>
                </a:rPr>
                <a:t>Développeur</a:t>
              </a:r>
              <a:r>
                <a:rPr lang="en-GB" sz="1100" i="1" dirty="0">
                  <a:cs typeface="Lato" panose="020F0502020204030203" pitchFamily="34" charset="0"/>
                </a:rPr>
                <a:t> / Lead tech</a:t>
              </a:r>
            </a:p>
            <a:p>
              <a:pPr defTabSz="685800">
                <a:defRPr/>
              </a:pPr>
              <a:r>
                <a:rPr lang="fr-FR" sz="1100" dirty="0">
                  <a:ea typeface="Lato" charset="0"/>
                  <a:cs typeface="Lato" charset="0"/>
                </a:rPr>
                <a:t>Tout du long de ce projet j’ai eut à communiquer des informations entre les différents lead des différents pôles.</a:t>
              </a:r>
            </a:p>
          </p:txBody>
        </p:sp>
      </p:grpSp>
      <p:grpSp>
        <p:nvGrpSpPr>
          <p:cNvPr id="67" name="Group 17"/>
          <p:cNvGrpSpPr/>
          <p:nvPr/>
        </p:nvGrpSpPr>
        <p:grpSpPr>
          <a:xfrm>
            <a:off x="3418072" y="4183392"/>
            <a:ext cx="4089578" cy="1107996"/>
            <a:chOff x="3318928" y="3690328"/>
            <a:chExt cx="4089578" cy="1107996"/>
          </a:xfrm>
        </p:grpSpPr>
        <p:sp>
          <p:nvSpPr>
            <p:cNvPr id="69" name="TextBox 19"/>
            <p:cNvSpPr txBox="1"/>
            <p:nvPr/>
          </p:nvSpPr>
          <p:spPr>
            <a:xfrm>
              <a:off x="3318928" y="3690328"/>
              <a:ext cx="1029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cs typeface="Lato" panose="020F0502020204030203" pitchFamily="34" charset="0"/>
                </a:rPr>
                <a:t>2018 - 2019</a:t>
              </a:r>
            </a:p>
          </p:txBody>
        </p:sp>
        <p:sp>
          <p:nvSpPr>
            <p:cNvPr id="70" name="TextBox 20"/>
            <p:cNvSpPr txBox="1"/>
            <p:nvPr/>
          </p:nvSpPr>
          <p:spPr>
            <a:xfrm>
              <a:off x="4513246" y="3690328"/>
              <a:ext cx="28952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cs typeface="Lato" panose="020F0502020204030203" pitchFamily="34" charset="0"/>
                </a:rPr>
                <a:t>Y-days ( </a:t>
              </a:r>
              <a:r>
                <a:rPr lang="en-GB" sz="1100" dirty="0" err="1">
                  <a:cs typeface="Lato" panose="020F0502020204030203" pitchFamily="34" charset="0"/>
                </a:rPr>
                <a:t>projet</a:t>
              </a:r>
              <a:r>
                <a:rPr lang="en-GB" sz="1100" dirty="0">
                  <a:cs typeface="Lato" panose="020F0502020204030203" pitchFamily="34" charset="0"/>
                </a:rPr>
                <a:t> </a:t>
              </a:r>
              <a:r>
                <a:rPr lang="en-GB" sz="1100" dirty="0" err="1">
                  <a:cs typeface="Lato" panose="020F0502020204030203" pitchFamily="34" charset="0"/>
                </a:rPr>
                <a:t>annuel</a:t>
              </a:r>
              <a:r>
                <a:rPr lang="en-GB" sz="1100" dirty="0">
                  <a:cs typeface="Lato" panose="020F0502020204030203" pitchFamily="34" charset="0"/>
                </a:rPr>
                <a:t> )</a:t>
              </a:r>
            </a:p>
            <a:p>
              <a:r>
                <a:rPr lang="en-GB" sz="1100" i="1" dirty="0" err="1">
                  <a:cs typeface="Lato" panose="020F0502020204030203" pitchFamily="34" charset="0"/>
                </a:rPr>
                <a:t>Développeur</a:t>
              </a:r>
              <a:r>
                <a:rPr lang="en-GB" sz="1100" i="1" dirty="0">
                  <a:cs typeface="Lato" panose="020F0502020204030203" pitchFamily="34" charset="0"/>
                </a:rPr>
                <a:t> / Game Designer</a:t>
              </a:r>
            </a:p>
            <a:p>
              <a:pPr defTabSz="685800">
                <a:defRPr/>
              </a:pPr>
              <a:r>
                <a:rPr lang="fr-FR" sz="1100" dirty="0">
                  <a:ea typeface="Lato" charset="0"/>
                  <a:cs typeface="Lato" charset="0"/>
                </a:rPr>
                <a:t>Le projet Y-</a:t>
              </a:r>
              <a:r>
                <a:rPr lang="fr-FR" sz="1100" dirty="0" err="1">
                  <a:ea typeface="Lato" charset="0"/>
                  <a:cs typeface="Lato" charset="0"/>
                </a:rPr>
                <a:t>days</a:t>
              </a:r>
              <a:r>
                <a:rPr lang="fr-FR" sz="1100" dirty="0">
                  <a:ea typeface="Lato" charset="0"/>
                  <a:cs typeface="Lato" charset="0"/>
                </a:rPr>
                <a:t> est un projet réparti sur l’année dans lequel j’ai pour mission de faire des documents techniques et de </a:t>
              </a:r>
              <a:r>
                <a:rPr lang="fr-FR" sz="1100" dirty="0" err="1">
                  <a:ea typeface="Lato" charset="0"/>
                  <a:cs typeface="Lato" charset="0"/>
                </a:rPr>
                <a:t>game</a:t>
              </a:r>
              <a:r>
                <a:rPr lang="fr-FR" sz="1100" dirty="0">
                  <a:ea typeface="Lato" charset="0"/>
                  <a:cs typeface="Lato" charset="0"/>
                </a:rPr>
                <a:t> design tout en développent des </a:t>
              </a:r>
              <a:r>
                <a:rPr lang="fr-FR" sz="1100" dirty="0" err="1">
                  <a:ea typeface="Lato" charset="0"/>
                  <a:cs typeface="Lato" charset="0"/>
                </a:rPr>
                <a:t>features</a:t>
              </a:r>
              <a:r>
                <a:rPr lang="fr-FR" sz="1100" dirty="0">
                  <a:ea typeface="Lato" charset="0"/>
                  <a:cs typeface="Lato" charset="0"/>
                </a:rPr>
                <a:t> en online.</a:t>
              </a:r>
            </a:p>
          </p:txBody>
        </p:sp>
      </p:grpSp>
      <p:grpSp>
        <p:nvGrpSpPr>
          <p:cNvPr id="72" name="Group 22"/>
          <p:cNvGrpSpPr/>
          <p:nvPr/>
        </p:nvGrpSpPr>
        <p:grpSpPr>
          <a:xfrm>
            <a:off x="3418072" y="5528267"/>
            <a:ext cx="4089578" cy="938719"/>
            <a:chOff x="3318928" y="3690328"/>
            <a:chExt cx="4089578" cy="938719"/>
          </a:xfrm>
        </p:grpSpPr>
        <p:sp>
          <p:nvSpPr>
            <p:cNvPr id="74" name="TextBox 24"/>
            <p:cNvSpPr txBox="1"/>
            <p:nvPr/>
          </p:nvSpPr>
          <p:spPr>
            <a:xfrm>
              <a:off x="3318928" y="3690328"/>
              <a:ext cx="1029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cs typeface="Lato" panose="020F0502020204030203" pitchFamily="34" charset="0"/>
                </a:rPr>
                <a:t>2018 - 2019</a:t>
              </a:r>
            </a:p>
          </p:txBody>
        </p:sp>
        <p:sp>
          <p:nvSpPr>
            <p:cNvPr id="75" name="TextBox 25"/>
            <p:cNvSpPr txBox="1"/>
            <p:nvPr/>
          </p:nvSpPr>
          <p:spPr>
            <a:xfrm>
              <a:off x="4513246" y="3690328"/>
              <a:ext cx="289526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cs typeface="Lato" panose="020F0502020204030203" pitchFamily="34" charset="0"/>
                </a:rPr>
                <a:t>Plante </a:t>
              </a:r>
              <a:r>
                <a:rPr lang="en-GB" sz="1100" dirty="0" err="1">
                  <a:cs typeface="Lato" panose="020F0502020204030203" pitchFamily="34" charset="0"/>
                </a:rPr>
                <a:t>connecté</a:t>
              </a:r>
              <a:endParaRPr lang="en-GB" sz="1100" dirty="0">
                <a:cs typeface="Lato" panose="020F0502020204030203" pitchFamily="34" charset="0"/>
              </a:endParaRPr>
            </a:p>
            <a:p>
              <a:r>
                <a:rPr lang="en-GB" sz="1100" i="1" dirty="0" err="1">
                  <a:cs typeface="Lato" panose="020F0502020204030203" pitchFamily="34" charset="0"/>
                </a:rPr>
                <a:t>Développeur</a:t>
              </a:r>
              <a:endParaRPr lang="en-GB" sz="1100" i="1" dirty="0">
                <a:cs typeface="Lato" panose="020F0502020204030203" pitchFamily="34" charset="0"/>
              </a:endParaRPr>
            </a:p>
            <a:p>
              <a:pPr defTabSz="685800">
                <a:defRPr/>
              </a:pPr>
              <a:r>
                <a:rPr lang="fr-FR" sz="1100" dirty="0">
                  <a:ea typeface="Lato" charset="0"/>
                  <a:cs typeface="Lato" charset="0"/>
                </a:rPr>
                <a:t>Le projet plante connecté me permet de développer mes acquis en C, </a:t>
              </a:r>
              <a:r>
                <a:rPr lang="fr-FR" sz="1100" dirty="0" err="1">
                  <a:ea typeface="Lato" charset="0"/>
                  <a:cs typeface="Lato" charset="0"/>
                </a:rPr>
                <a:t>arduino</a:t>
              </a:r>
              <a:r>
                <a:rPr lang="fr-FR" sz="1100" dirty="0">
                  <a:ea typeface="Lato" charset="0"/>
                  <a:cs typeface="Lato" charset="0"/>
                </a:rPr>
                <a:t> et </a:t>
              </a:r>
              <a:r>
                <a:rPr lang="fr-FR" sz="1100" dirty="0" err="1">
                  <a:ea typeface="Lato" charset="0"/>
                  <a:cs typeface="Lato" charset="0"/>
                </a:rPr>
                <a:t>raspberry</a:t>
              </a:r>
              <a:r>
                <a:rPr lang="fr-FR" sz="1100" dirty="0">
                  <a:ea typeface="Lato" charset="0"/>
                  <a:cs typeface="Lato" charset="0"/>
                </a:rPr>
                <a:t>.</a:t>
              </a:r>
            </a:p>
          </p:txBody>
        </p:sp>
      </p:grpSp>
      <p:grpSp>
        <p:nvGrpSpPr>
          <p:cNvPr id="77" name="Group 27"/>
          <p:cNvGrpSpPr/>
          <p:nvPr/>
        </p:nvGrpSpPr>
        <p:grpSpPr>
          <a:xfrm>
            <a:off x="3418072" y="6873143"/>
            <a:ext cx="4089578" cy="1107996"/>
            <a:chOff x="3318928" y="3690328"/>
            <a:chExt cx="4089578" cy="1107996"/>
          </a:xfrm>
        </p:grpSpPr>
        <p:sp>
          <p:nvSpPr>
            <p:cNvPr id="79" name="TextBox 29"/>
            <p:cNvSpPr txBox="1"/>
            <p:nvPr/>
          </p:nvSpPr>
          <p:spPr>
            <a:xfrm>
              <a:off x="3318928" y="3690328"/>
              <a:ext cx="1029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cs typeface="Lato" panose="020F0502020204030203" pitchFamily="34" charset="0"/>
                </a:rPr>
                <a:t>2018 - 2019</a:t>
              </a:r>
            </a:p>
          </p:txBody>
        </p:sp>
        <p:sp>
          <p:nvSpPr>
            <p:cNvPr id="80" name="TextBox 30"/>
            <p:cNvSpPr txBox="1"/>
            <p:nvPr/>
          </p:nvSpPr>
          <p:spPr>
            <a:xfrm>
              <a:off x="4513246" y="3690328"/>
              <a:ext cx="28952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cs typeface="Lato" panose="020F0502020204030203" pitchFamily="34" charset="0"/>
                </a:rPr>
                <a:t>Idle RPG</a:t>
              </a:r>
            </a:p>
            <a:p>
              <a:r>
                <a:rPr lang="en-GB" sz="1100" i="1" dirty="0" err="1">
                  <a:cs typeface="Lato" panose="020F0502020204030203" pitchFamily="34" charset="0"/>
                </a:rPr>
                <a:t>Développeur</a:t>
              </a:r>
              <a:r>
                <a:rPr lang="en-GB" sz="1100" i="1" dirty="0">
                  <a:cs typeface="Lato" panose="020F0502020204030203" pitchFamily="34" charset="0"/>
                </a:rPr>
                <a:t> Front End</a:t>
              </a:r>
            </a:p>
            <a:p>
              <a:r>
                <a:rPr lang="fr-FR" sz="1100" dirty="0" err="1">
                  <a:ea typeface="Lato" charset="0"/>
                  <a:cs typeface="Lato" charset="0"/>
                </a:rPr>
                <a:t>Idle</a:t>
              </a:r>
              <a:r>
                <a:rPr lang="fr-FR" sz="1100" dirty="0">
                  <a:ea typeface="Lato" charset="0"/>
                  <a:cs typeface="Lato" charset="0"/>
                </a:rPr>
                <a:t> RPG est un jeu vidéo web développé à coté de mes études. Codé en Html, </a:t>
              </a:r>
              <a:r>
                <a:rPr lang="fr-FR" sz="1100" dirty="0" err="1">
                  <a:ea typeface="Lato" charset="0"/>
                  <a:cs typeface="Lato" charset="0"/>
                </a:rPr>
                <a:t>Css</a:t>
              </a:r>
              <a:r>
                <a:rPr lang="fr-FR" sz="1100" dirty="0">
                  <a:ea typeface="Lato" charset="0"/>
                  <a:cs typeface="Lato" charset="0"/>
                </a:rPr>
                <a:t> et surtout Javascript il m’a permit d’apprendre beaucoup de chose dans les langages utilisés.</a:t>
              </a:r>
              <a:endParaRPr lang="fr-FR" sz="1200" dirty="0">
                <a:ea typeface="Lato" charset="0"/>
                <a:cs typeface="Lato" charset="0"/>
              </a:endParaRPr>
            </a:p>
          </p:txBody>
        </p:sp>
      </p:grpSp>
      <p:sp>
        <p:nvSpPr>
          <p:cNvPr id="81" name="TextBox 85"/>
          <p:cNvSpPr txBox="1"/>
          <p:nvPr/>
        </p:nvSpPr>
        <p:spPr>
          <a:xfrm>
            <a:off x="3443778" y="8183935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Lato" panose="020F0502020204030203" pitchFamily="34" charset="0"/>
              </a:rPr>
              <a:t>FORMATION</a:t>
            </a:r>
          </a:p>
        </p:txBody>
      </p:sp>
      <p:sp>
        <p:nvSpPr>
          <p:cNvPr id="82" name="TextBox 86"/>
          <p:cNvSpPr txBox="1"/>
          <p:nvPr/>
        </p:nvSpPr>
        <p:spPr>
          <a:xfrm>
            <a:off x="3543993" y="8494643"/>
            <a:ext cx="24296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Branly</a:t>
            </a:r>
            <a:r>
              <a:rPr lang="en-PH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Lyon </a:t>
            </a:r>
            <a:r>
              <a:rPr lang="mr-I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–</a:t>
            </a:r>
            <a:r>
              <a:rPr lang="en-PH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Sti2D</a:t>
            </a:r>
          </a:p>
          <a:p>
            <a:r>
              <a:rPr lang="en-PH" sz="9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Programmation</a:t>
            </a:r>
            <a:r>
              <a:rPr lang="en-PH" sz="9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sur Arduino </a:t>
            </a:r>
            <a:r>
              <a:rPr lang="en-PH" sz="9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ainsi</a:t>
            </a:r>
            <a:r>
              <a:rPr lang="en-PH" sz="9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</a:t>
            </a:r>
            <a:r>
              <a:rPr lang="en-PH" sz="9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qu’en</a:t>
            </a:r>
            <a:r>
              <a:rPr lang="en-PH" sz="9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visual basic</a:t>
            </a:r>
          </a:p>
        </p:txBody>
      </p:sp>
      <p:sp>
        <p:nvSpPr>
          <p:cNvPr id="83" name="TextBox 87"/>
          <p:cNvSpPr txBox="1"/>
          <p:nvPr/>
        </p:nvSpPr>
        <p:spPr>
          <a:xfrm>
            <a:off x="6372133" y="8603479"/>
            <a:ext cx="922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2015 - 2017</a:t>
            </a:r>
          </a:p>
        </p:txBody>
      </p:sp>
      <p:sp>
        <p:nvSpPr>
          <p:cNvPr id="84" name="TextBox 88"/>
          <p:cNvSpPr txBox="1"/>
          <p:nvPr/>
        </p:nvSpPr>
        <p:spPr>
          <a:xfrm>
            <a:off x="3543993" y="9074231"/>
            <a:ext cx="23416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Bellecour</a:t>
            </a:r>
            <a:r>
              <a:rPr lang="en-PH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Ecole </a:t>
            </a:r>
            <a:r>
              <a:rPr lang="mr-I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–</a:t>
            </a:r>
            <a:r>
              <a:rPr lang="en-PH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Game Design</a:t>
            </a:r>
            <a:endParaRPr lang="en-PH" sz="900" dirty="0">
              <a:solidFill>
                <a:schemeClr val="tx1">
                  <a:lumMod val="75000"/>
                  <a:lumOff val="25000"/>
                </a:schemeClr>
              </a:solidFill>
              <a:cs typeface="Lato" panose="020F0502020204030203" pitchFamily="34" charset="0"/>
            </a:endParaRPr>
          </a:p>
          <a:p>
            <a:r>
              <a:rPr lang="en-PH" sz="9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Document technique, document de game design </a:t>
            </a:r>
            <a:r>
              <a:rPr lang="en-PH" sz="9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ainsi</a:t>
            </a:r>
            <a:r>
              <a:rPr lang="en-PH" sz="9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que de la </a:t>
            </a:r>
            <a:r>
              <a:rPr lang="en-PH" sz="9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programmation</a:t>
            </a:r>
            <a:r>
              <a:rPr lang="en-PH" sz="9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sur Unity (C#)</a:t>
            </a:r>
            <a:endParaRPr lang="en-PH" sz="1100" dirty="0">
              <a:solidFill>
                <a:schemeClr val="tx1">
                  <a:lumMod val="75000"/>
                  <a:lumOff val="25000"/>
                </a:schemeClr>
              </a:solidFill>
              <a:cs typeface="Lato" panose="020F0502020204030203" pitchFamily="34" charset="0"/>
            </a:endParaRPr>
          </a:p>
        </p:txBody>
      </p:sp>
      <p:sp>
        <p:nvSpPr>
          <p:cNvPr id="85" name="TextBox 89"/>
          <p:cNvSpPr txBox="1"/>
          <p:nvPr/>
        </p:nvSpPr>
        <p:spPr>
          <a:xfrm>
            <a:off x="6372132" y="9275501"/>
            <a:ext cx="892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2017 - 2018</a:t>
            </a:r>
          </a:p>
        </p:txBody>
      </p:sp>
      <p:sp>
        <p:nvSpPr>
          <p:cNvPr id="86" name="TextBox 10"/>
          <p:cNvSpPr txBox="1"/>
          <p:nvPr/>
        </p:nvSpPr>
        <p:spPr>
          <a:xfrm>
            <a:off x="159631" y="2373746"/>
            <a:ext cx="3048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Lato" panose="020F0502020204030203" pitchFamily="34" charset="0"/>
              </a:rPr>
              <a:t>Recherche:</a:t>
            </a:r>
            <a:br>
              <a:rPr lang="en-GB" sz="2800" dirty="0">
                <a:cs typeface="Lato" panose="020F0502020204030203" pitchFamily="34" charset="0"/>
              </a:rPr>
            </a:br>
            <a:r>
              <a:rPr lang="en-GB" sz="2200" dirty="0">
                <a:cs typeface="Lato" panose="020F0502020204030203" pitchFamily="34" charset="0"/>
              </a:rPr>
              <a:t>Stage </a:t>
            </a:r>
            <a:r>
              <a:rPr lang="en-GB" sz="2200" dirty="0" err="1">
                <a:cs typeface="Lato" panose="020F0502020204030203" pitchFamily="34" charset="0"/>
              </a:rPr>
              <a:t>en</a:t>
            </a:r>
            <a:r>
              <a:rPr lang="en-GB" sz="2200" dirty="0">
                <a:cs typeface="Lato" panose="020F0502020204030203" pitchFamily="34" charset="0"/>
              </a:rPr>
              <a:t> </a:t>
            </a:r>
            <a:r>
              <a:rPr lang="en-GB" sz="2200" dirty="0" err="1">
                <a:cs typeface="Lato" panose="020F0502020204030203" pitchFamily="34" charset="0"/>
              </a:rPr>
              <a:t>dévloppement</a:t>
            </a:r>
            <a:endParaRPr lang="en-GB" sz="2200" dirty="0">
              <a:cs typeface="Lato" panose="020F0502020204030203" pitchFamily="34" charset="0"/>
            </a:endParaRPr>
          </a:p>
        </p:txBody>
      </p:sp>
      <p:grpSp>
        <p:nvGrpSpPr>
          <p:cNvPr id="99" name="Group 64">
            <a:extLst>
              <a:ext uri="{FF2B5EF4-FFF2-40B4-BE49-F238E27FC236}">
                <a16:creationId xmlns:a16="http://schemas.microsoft.com/office/drawing/2014/main" id="{4D4D4C7C-02E5-415E-9EC6-6E74DA2725CF}"/>
              </a:ext>
            </a:extLst>
          </p:cNvPr>
          <p:cNvGrpSpPr/>
          <p:nvPr/>
        </p:nvGrpSpPr>
        <p:grpSpPr>
          <a:xfrm flipH="1">
            <a:off x="1557642" y="6712435"/>
            <a:ext cx="1459541" cy="152909"/>
            <a:chOff x="1508453" y="3924725"/>
            <a:chExt cx="1459541" cy="15290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196FFFE-60A8-4EF6-AF84-37E059A8707F}"/>
                </a:ext>
              </a:extLst>
            </p:cNvPr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D88A9D-4E40-4473-9278-3B267AFE64E1}"/>
                </a:ext>
              </a:extLst>
            </p:cNvPr>
            <p:cNvSpPr/>
            <p:nvPr/>
          </p:nvSpPr>
          <p:spPr>
            <a:xfrm>
              <a:off x="2284389" y="3924725"/>
              <a:ext cx="683605" cy="152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2" name="Group 64">
            <a:extLst>
              <a:ext uri="{FF2B5EF4-FFF2-40B4-BE49-F238E27FC236}">
                <a16:creationId xmlns:a16="http://schemas.microsoft.com/office/drawing/2014/main" id="{F7EE8BC4-251E-44EE-BDB0-1C9D612E93DD}"/>
              </a:ext>
            </a:extLst>
          </p:cNvPr>
          <p:cNvGrpSpPr/>
          <p:nvPr/>
        </p:nvGrpSpPr>
        <p:grpSpPr>
          <a:xfrm flipH="1">
            <a:off x="1560003" y="6403568"/>
            <a:ext cx="1459540" cy="152909"/>
            <a:chOff x="1508453" y="3924725"/>
            <a:chExt cx="1459540" cy="15290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069D18E-ACA4-41D5-AE57-40D059189D3C}"/>
                </a:ext>
              </a:extLst>
            </p:cNvPr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DB125E-5F9F-43F9-9914-80977CE998B8}"/>
                </a:ext>
              </a:extLst>
            </p:cNvPr>
            <p:cNvSpPr/>
            <p:nvPr/>
          </p:nvSpPr>
          <p:spPr>
            <a:xfrm>
              <a:off x="1901703" y="3924725"/>
              <a:ext cx="1066290" cy="152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Group 64">
            <a:extLst>
              <a:ext uri="{FF2B5EF4-FFF2-40B4-BE49-F238E27FC236}">
                <a16:creationId xmlns:a16="http://schemas.microsoft.com/office/drawing/2014/main" id="{CC59C362-9474-4C26-B3A1-1C360980E90D}"/>
              </a:ext>
            </a:extLst>
          </p:cNvPr>
          <p:cNvGrpSpPr/>
          <p:nvPr/>
        </p:nvGrpSpPr>
        <p:grpSpPr>
          <a:xfrm flipH="1">
            <a:off x="1565407" y="6079347"/>
            <a:ext cx="1459542" cy="152909"/>
            <a:chOff x="1508453" y="3924725"/>
            <a:chExt cx="1459542" cy="15290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540DBB7-8FBA-46B4-81CB-E947929A0EB3}"/>
                </a:ext>
              </a:extLst>
            </p:cNvPr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5D12EFA-D1C3-4C84-89E7-852D2A9D41C5}"/>
                </a:ext>
              </a:extLst>
            </p:cNvPr>
            <p:cNvSpPr/>
            <p:nvPr/>
          </p:nvSpPr>
          <p:spPr>
            <a:xfrm>
              <a:off x="1734977" y="3924725"/>
              <a:ext cx="1233018" cy="152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9" name="TextBox 88">
            <a:extLst>
              <a:ext uri="{FF2B5EF4-FFF2-40B4-BE49-F238E27FC236}">
                <a16:creationId xmlns:a16="http://schemas.microsoft.com/office/drawing/2014/main" id="{B0F54326-61E3-41FE-A693-319BB2DCFCCE}"/>
              </a:ext>
            </a:extLst>
          </p:cNvPr>
          <p:cNvSpPr txBox="1"/>
          <p:nvPr/>
        </p:nvSpPr>
        <p:spPr>
          <a:xfrm>
            <a:off x="3536492" y="9778634"/>
            <a:ext cx="234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Ynov</a:t>
            </a:r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Lyon </a:t>
            </a:r>
            <a:r>
              <a:rPr lang="mr-I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–</a:t>
            </a:r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 Ingé supp</a:t>
            </a:r>
          </a:p>
          <a:p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Développement web et logiciel principalement en C, C#.</a:t>
            </a:r>
          </a:p>
        </p:txBody>
      </p:sp>
      <p:sp>
        <p:nvSpPr>
          <p:cNvPr id="112" name="TextBox 89">
            <a:extLst>
              <a:ext uri="{FF2B5EF4-FFF2-40B4-BE49-F238E27FC236}">
                <a16:creationId xmlns:a16="http://schemas.microsoft.com/office/drawing/2014/main" id="{855D6B92-60A4-4C83-88E3-D38C7AF151CB}"/>
              </a:ext>
            </a:extLst>
          </p:cNvPr>
          <p:cNvSpPr txBox="1"/>
          <p:nvPr/>
        </p:nvSpPr>
        <p:spPr>
          <a:xfrm>
            <a:off x="6381661" y="9909439"/>
            <a:ext cx="892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tx1">
                    <a:lumMod val="75000"/>
                    <a:lumOff val="25000"/>
                  </a:schemeClr>
                </a:solidFill>
                <a:cs typeface="Lato" panose="020F0502020204030203" pitchFamily="34" charset="0"/>
              </a:rPr>
              <a:t>2018 - 2019</a:t>
            </a:r>
          </a:p>
        </p:txBody>
      </p:sp>
      <p:pic>
        <p:nvPicPr>
          <p:cNvPr id="1026" name="Picture 2" descr="C:\Users\utilisateur\Documents\Dossiers divers\Thomas\photo identité THOMAS GIOVANNONI - GAME DESIGN.jpg">
            <a:extLst>
              <a:ext uri="{FF2B5EF4-FFF2-40B4-BE49-F238E27FC236}">
                <a16:creationId xmlns:a16="http://schemas.microsoft.com/office/drawing/2014/main" id="{ED1BB4EA-696B-410C-8E5A-1D3AD6D4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83" y="102427"/>
            <a:ext cx="13430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33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251</Words>
  <Application>Microsoft Office PowerPoint</Application>
  <PresentationFormat>Personnalisé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GIOVANNONI Thomas</cp:lastModifiedBy>
  <cp:revision>15</cp:revision>
  <dcterms:created xsi:type="dcterms:W3CDTF">2018-01-12T15:14:36Z</dcterms:created>
  <dcterms:modified xsi:type="dcterms:W3CDTF">2019-02-04T12:31:32Z</dcterms:modified>
</cp:coreProperties>
</file>