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Default Extension="png" ContentType="image/png"/>
  <Override PartName="/ppt/theme/theme4.xml" ContentType="application/vnd.openxmlformats-officedocument.theme+xml"/>
  <Override PartName="/ppt/theme/theme5.xml" ContentType="application/vnd.openxmlformats-officedocument.them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8.xml" ContentType="application/vnd.openxmlformats-officedocument.theme+xml"/>
  <Override PartName="/ppt/theme/theme9.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12"/>
  </p:notesMasterIdLst>
  <p:handoutMasterIdLst>
    <p:handoutMasterId r:id="rId13"/>
  </p:handoutMasterIdLst>
  <p:sldIdLst>
    <p:sldId id="344" r:id="rId10"/>
    <p:sldId id="345" r:id="rId1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77777"/>
    <a:srgbClr val="99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98660" autoAdjust="0"/>
  </p:normalViewPr>
  <p:slideViewPr>
    <p:cSldViewPr>
      <p:cViewPr>
        <p:scale>
          <a:sx n="100" d="100"/>
          <a:sy n="100" d="100"/>
        </p:scale>
        <p:origin x="-1578" y="-27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150FFDE-9221-4D71-8E71-D3095B7F7065}" type="datetimeFigureOut">
              <a:rPr lang="zh-CN" altLang="en-US"/>
              <a:pPr>
                <a:defRPr/>
              </a:pPr>
              <a:t>2016/7/14</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E3BD873B-61B0-4597-B88B-390BC8C441DB}" type="slidenum">
              <a:rPr lang="zh-CN" altLang="en-US"/>
              <a:pPr>
                <a:defRPr/>
              </a:pPr>
              <a:t>‹#›</a:t>
            </a:fld>
            <a:endParaRPr lang="en-US" altLang="zh-CN"/>
          </a:p>
        </p:txBody>
      </p:sp>
    </p:spTree>
    <p:extLst>
      <p:ext uri="{BB962C8B-B14F-4D97-AF65-F5344CB8AC3E}">
        <p14:creationId xmlns:p14="http://schemas.microsoft.com/office/powerpoint/2010/main" xmlns="" val="2382971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919EEDE5-5C80-420E-8BF8-6EC85EFF73B8}" type="datetimeFigureOut">
              <a:rPr lang="zh-CN" altLang="en-US"/>
              <a:pPr>
                <a:defRPr/>
              </a:pPr>
              <a:t>2016/7/14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2CCFF573-0636-428F-A915-A8B557BC968C}" type="slidenum">
              <a:rPr lang="zh-CN" altLang="en-US"/>
              <a:pPr>
                <a:defRPr/>
              </a:pPr>
              <a:t>‹#›</a:t>
            </a:fld>
            <a:endParaRPr lang="zh-CN" altLang="en-US"/>
          </a:p>
        </p:txBody>
      </p:sp>
    </p:spTree>
    <p:extLst>
      <p:ext uri="{BB962C8B-B14F-4D97-AF65-F5344CB8AC3E}">
        <p14:creationId xmlns:p14="http://schemas.microsoft.com/office/powerpoint/2010/main" xmlns="" val="13865209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6.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2063" name="Group 79"/>
            <p:cNvGrpSpPr>
              <a:grpSpLocks/>
            </p:cNvGrpSpPr>
            <p:nvPr/>
          </p:nvGrpSpPr>
          <p:grpSpPr bwMode="auto">
            <a:xfrm>
              <a:off x="5893" y="2387"/>
              <a:ext cx="466" cy="115"/>
              <a:chOff x="5893" y="2387"/>
              <a:chExt cx="466" cy="115"/>
            </a:xfrm>
          </p:grpSpPr>
          <p:sp>
            <p:nvSpPr>
              <p:cNvPr id="1100" name="Rectangle 80"/>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1101" name="Rectangle 81"/>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1102" name="Rectangle 82"/>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1103" name="Rectangle 83"/>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2064" name="Group 84"/>
            <p:cNvGrpSpPr>
              <a:grpSpLocks/>
            </p:cNvGrpSpPr>
            <p:nvPr/>
          </p:nvGrpSpPr>
          <p:grpSpPr bwMode="auto">
            <a:xfrm>
              <a:off x="5893" y="2523"/>
              <a:ext cx="466" cy="115"/>
              <a:chOff x="5893" y="2523"/>
              <a:chExt cx="466" cy="115"/>
            </a:xfrm>
          </p:grpSpPr>
          <p:sp>
            <p:nvSpPr>
              <p:cNvPr id="1096" name="Rectangle 85"/>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1097" name="Rectangle 86"/>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1098" name="Rectangle 87"/>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1099" name="Rectangle 88"/>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2065" name="Group 89"/>
            <p:cNvGrpSpPr>
              <a:grpSpLocks/>
            </p:cNvGrpSpPr>
            <p:nvPr/>
          </p:nvGrpSpPr>
          <p:grpSpPr bwMode="auto">
            <a:xfrm>
              <a:off x="5893" y="2659"/>
              <a:ext cx="466" cy="115"/>
              <a:chOff x="5893" y="2659"/>
              <a:chExt cx="466" cy="115"/>
            </a:xfrm>
          </p:grpSpPr>
          <p:sp>
            <p:nvSpPr>
              <p:cNvPr id="1092" name="Rectangle 90"/>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1093" name="Rectangle 91"/>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1094" name="Rectangle 92"/>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1095" name="Rectangle 93"/>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2066" name="Group 94"/>
            <p:cNvGrpSpPr>
              <a:grpSpLocks/>
            </p:cNvGrpSpPr>
            <p:nvPr/>
          </p:nvGrpSpPr>
          <p:grpSpPr bwMode="auto">
            <a:xfrm>
              <a:off x="5893" y="2251"/>
              <a:ext cx="466" cy="119"/>
              <a:chOff x="5893" y="2251"/>
              <a:chExt cx="466" cy="119"/>
            </a:xfrm>
          </p:grpSpPr>
          <p:sp>
            <p:nvSpPr>
              <p:cNvPr id="1088" name="Rectangle 95"/>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1089" name="Rectangle 96"/>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1090" name="Rectangle 97"/>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1091" name="Rectangle 98"/>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2067" name="Group 99"/>
            <p:cNvGrpSpPr>
              <a:grpSpLocks/>
            </p:cNvGrpSpPr>
            <p:nvPr/>
          </p:nvGrpSpPr>
          <p:grpSpPr bwMode="auto">
            <a:xfrm>
              <a:off x="5893" y="2886"/>
              <a:ext cx="466" cy="115"/>
              <a:chOff x="5893" y="2886"/>
              <a:chExt cx="466" cy="115"/>
            </a:xfrm>
          </p:grpSpPr>
          <p:sp>
            <p:nvSpPr>
              <p:cNvPr id="1084" name="Rectangle 100"/>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1085" name="Rectangle 101"/>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1086" name="Rectangle 102"/>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1087" name="Rectangle 103"/>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2068" name="Group 104"/>
            <p:cNvGrpSpPr>
              <a:grpSpLocks/>
            </p:cNvGrpSpPr>
            <p:nvPr/>
          </p:nvGrpSpPr>
          <p:grpSpPr bwMode="auto">
            <a:xfrm>
              <a:off x="5893" y="3022"/>
              <a:ext cx="466" cy="115"/>
              <a:chOff x="5893" y="3022"/>
              <a:chExt cx="466" cy="115"/>
            </a:xfrm>
          </p:grpSpPr>
          <p:sp>
            <p:nvSpPr>
              <p:cNvPr id="1080" name="Rectangle 105"/>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1081" name="Rectangle 106"/>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1082" name="Rectangle 107"/>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1083" name="Rectangle 108"/>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2069" name="Group 109"/>
            <p:cNvGrpSpPr>
              <a:grpSpLocks/>
            </p:cNvGrpSpPr>
            <p:nvPr/>
          </p:nvGrpSpPr>
          <p:grpSpPr bwMode="auto">
            <a:xfrm>
              <a:off x="5893" y="3158"/>
              <a:ext cx="466" cy="115"/>
              <a:chOff x="5893" y="3158"/>
              <a:chExt cx="466" cy="115"/>
            </a:xfrm>
          </p:grpSpPr>
          <p:sp>
            <p:nvSpPr>
              <p:cNvPr id="1076" name="Rectangle 110"/>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1077" name="Rectangle 111"/>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1078" name="Rectangle 112"/>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1079" name="Rectangle 113"/>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2070" name="Group 114"/>
            <p:cNvGrpSpPr>
              <a:grpSpLocks/>
            </p:cNvGrpSpPr>
            <p:nvPr/>
          </p:nvGrpSpPr>
          <p:grpSpPr bwMode="auto">
            <a:xfrm>
              <a:off x="5893" y="3385"/>
              <a:ext cx="466" cy="115"/>
              <a:chOff x="5893" y="3385"/>
              <a:chExt cx="466" cy="115"/>
            </a:xfrm>
          </p:grpSpPr>
          <p:sp>
            <p:nvSpPr>
              <p:cNvPr id="1072" name="Rectangle 115"/>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1073" name="Rectangle 116"/>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1074" name="Rectangle 117"/>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1075" name="Rectangle 118"/>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2071" name="Group 119"/>
            <p:cNvGrpSpPr>
              <a:grpSpLocks/>
            </p:cNvGrpSpPr>
            <p:nvPr/>
          </p:nvGrpSpPr>
          <p:grpSpPr bwMode="auto">
            <a:xfrm>
              <a:off x="5893" y="3521"/>
              <a:ext cx="466" cy="115"/>
              <a:chOff x="5893" y="3521"/>
              <a:chExt cx="466" cy="115"/>
            </a:xfrm>
          </p:grpSpPr>
          <p:sp>
            <p:nvSpPr>
              <p:cNvPr id="1068" name="Rectangle 120"/>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1069" name="Rectangle 121"/>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1070" name="Rectangle 122"/>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1071" name="Rectangle 123"/>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2072" name="Group 124"/>
            <p:cNvGrpSpPr>
              <a:grpSpLocks/>
            </p:cNvGrpSpPr>
            <p:nvPr/>
          </p:nvGrpSpPr>
          <p:grpSpPr bwMode="auto">
            <a:xfrm>
              <a:off x="5893" y="3657"/>
              <a:ext cx="466" cy="115"/>
              <a:chOff x="5893" y="3657"/>
              <a:chExt cx="466" cy="115"/>
            </a:xfrm>
          </p:grpSpPr>
          <p:sp>
            <p:nvSpPr>
              <p:cNvPr id="1064" name="Rectangle 125"/>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1065" name="Rectangle 126"/>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1066" name="Rectangle 127"/>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1067" name="Rectangle 128"/>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2073" name="Group 129"/>
            <p:cNvGrpSpPr>
              <a:grpSpLocks/>
            </p:cNvGrpSpPr>
            <p:nvPr/>
          </p:nvGrpSpPr>
          <p:grpSpPr bwMode="auto">
            <a:xfrm>
              <a:off x="5893" y="3884"/>
              <a:ext cx="466" cy="115"/>
              <a:chOff x="5893" y="3884"/>
              <a:chExt cx="466" cy="115"/>
            </a:xfrm>
          </p:grpSpPr>
          <p:sp>
            <p:nvSpPr>
              <p:cNvPr id="1060" name="Rectangle 130"/>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1061" name="Rectangle 131"/>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1062" name="Rectangle 132"/>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1063" name="Rectangle 133"/>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2074" name="Group 134"/>
            <p:cNvGrpSpPr>
              <a:grpSpLocks/>
            </p:cNvGrpSpPr>
            <p:nvPr/>
          </p:nvGrpSpPr>
          <p:grpSpPr bwMode="auto">
            <a:xfrm>
              <a:off x="5893" y="4026"/>
              <a:ext cx="466" cy="115"/>
              <a:chOff x="5893" y="4026"/>
              <a:chExt cx="466" cy="115"/>
            </a:xfrm>
          </p:grpSpPr>
          <p:sp>
            <p:nvSpPr>
              <p:cNvPr id="1056" name="Rectangle 135"/>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1057" name="Rectangle 136"/>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1058" name="Rectangle 137"/>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1059" name="Rectangle 138"/>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2075" name="Group 139"/>
            <p:cNvGrpSpPr>
              <a:grpSpLocks/>
            </p:cNvGrpSpPr>
            <p:nvPr/>
          </p:nvGrpSpPr>
          <p:grpSpPr bwMode="auto">
            <a:xfrm>
              <a:off x="5893" y="4167"/>
              <a:ext cx="466" cy="115"/>
              <a:chOff x="5893" y="4167"/>
              <a:chExt cx="466" cy="115"/>
            </a:xfrm>
          </p:grpSpPr>
          <p:sp>
            <p:nvSpPr>
              <p:cNvPr id="1052" name="Rectangle 140"/>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1053" name="Rectangle 141"/>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1054" name="Rectangle 142"/>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1055" name="Rectangle 143"/>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ea typeface="黑体" pitchFamily="49" charset="-122"/>
              </a:rPr>
              <a:t>配色参考方案：</a:t>
            </a:r>
          </a:p>
          <a:p>
            <a:pPr>
              <a:lnSpc>
                <a:spcPct val="120000"/>
              </a:lnSpc>
              <a:spcBef>
                <a:spcPct val="20000"/>
              </a:spcBef>
              <a:defRPr/>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2053" name="Picture 146" descr="2"/>
          <p:cNvPicPr>
            <a:picLocks noChangeAspect="1" noChangeArrowheads="1"/>
          </p:cNvPicPr>
          <p:nvPr/>
        </p:nvPicPr>
        <p:blipFill>
          <a:blip r:embed="rId2" cstate="print"/>
          <a:srcRect/>
          <a:stretch>
            <a:fillRect/>
          </a:stretch>
        </p:blipFill>
        <p:spPr bwMode="auto">
          <a:xfrm>
            <a:off x="0" y="973138"/>
            <a:ext cx="9144000" cy="3810000"/>
          </a:xfrm>
          <a:prstGeom prst="rect">
            <a:avLst/>
          </a:prstGeom>
          <a:noFill/>
          <a:ln w="9525">
            <a:noFill/>
            <a:miter lim="800000"/>
            <a:headEnd/>
            <a:tailEnd/>
          </a:ln>
        </p:spPr>
      </p:pic>
      <p:sp>
        <p:nvSpPr>
          <p:cNvPr id="303" name="Text Box 7"/>
          <p:cNvSpPr txBox="1">
            <a:spLocks noChangeArrowheads="1"/>
          </p:cNvSpPr>
          <p:nvPr/>
        </p:nvSpPr>
        <p:spPr bwMode="auto">
          <a:xfrm>
            <a:off x="7229475" y="40116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2055" name="Rectangle 2"/>
          <p:cNvSpPr>
            <a:spLocks noGrp="1" noChangeArrowheads="1"/>
          </p:cNvSpPr>
          <p:nvPr>
            <p:ph type="title"/>
          </p:nvPr>
        </p:nvSpPr>
        <p:spPr bwMode="auto">
          <a:xfrm>
            <a:off x="755650" y="2174875"/>
            <a:ext cx="5616575" cy="585788"/>
          </a:xfrm>
          <a:prstGeom prst="rect">
            <a:avLst/>
          </a:prstGeom>
          <a:noFill/>
          <a:ln w="9525">
            <a:noFill/>
            <a:miter lim="800000"/>
            <a:headEnd/>
            <a:tailEnd/>
          </a:ln>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2056" name="Rectangle 3"/>
          <p:cNvSpPr>
            <a:spLocks noGrp="1" noChangeArrowheads="1"/>
          </p:cNvSpPr>
          <p:nvPr>
            <p:ph type="body" idx="1"/>
          </p:nvPr>
        </p:nvSpPr>
        <p:spPr bwMode="auto">
          <a:xfrm>
            <a:off x="755650" y="3068638"/>
            <a:ext cx="5329238" cy="457200"/>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algn="r">
              <a:lnSpc>
                <a:spcPct val="125000"/>
              </a:lnSpc>
              <a:spcBef>
                <a:spcPct val="20000"/>
              </a:spcBef>
              <a:defRPr/>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defRPr/>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defRPr/>
            </a:pPr>
            <a:endParaRPr lang="en-US" altLang="zh-CN"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defRPr/>
            </a:pP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defRPr/>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defRPr/>
            </a:pPr>
            <a:endParaRPr lang="en-US" altLang="zh-CN"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2060"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81" name="Text Box 5"/>
          <p:cNvSpPr txBox="1">
            <a:spLocks noChangeArrowheads="1"/>
          </p:cNvSpPr>
          <p:nvPr/>
        </p:nvSpPr>
        <p:spPr bwMode="auto">
          <a:xfrm>
            <a:off x="755650" y="6219825"/>
            <a:ext cx="2967038" cy="212725"/>
          </a:xfrm>
          <a:prstGeom prst="rect">
            <a:avLst/>
          </a:prstGeom>
          <a:noFill/>
          <a:ln>
            <a:noFill/>
          </a:ln>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lang="zh-CN" altLang="en-US" sz="3200" b="1" dirty="0">
          <a:solidFill>
            <a:schemeClr val="bg1"/>
          </a:solidFill>
          <a:latin typeface="+mj-lt"/>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9" descr="封面"/>
          <p:cNvPicPr>
            <a:picLocks noChangeAspect="1" noChangeArrowheads="1"/>
          </p:cNvPicPr>
          <p:nvPr/>
        </p:nvPicPr>
        <p:blipFill>
          <a:blip r:embed="rId3" cstate="print"/>
          <a:srcRect/>
          <a:stretch>
            <a:fillRect/>
          </a:stretch>
        </p:blipFill>
        <p:spPr bwMode="auto">
          <a:xfrm>
            <a:off x="0" y="1412875"/>
            <a:ext cx="9144000" cy="3124200"/>
          </a:xfrm>
          <a:prstGeom prst="rect">
            <a:avLst/>
          </a:prstGeom>
          <a:noFill/>
          <a:ln w="9525">
            <a:noFill/>
            <a:miter lim="800000"/>
            <a:headEnd/>
            <a:tailEnd/>
          </a:ln>
        </p:spPr>
      </p:pic>
      <p:sp>
        <p:nvSpPr>
          <p:cNvPr id="3075" name="Rectangle 8"/>
          <p:cNvSpPr>
            <a:spLocks noGrp="1" noChangeArrowheads="1"/>
          </p:cNvSpPr>
          <p:nvPr>
            <p:ph type="title"/>
          </p:nvPr>
        </p:nvSpPr>
        <p:spPr bwMode="auto">
          <a:xfrm>
            <a:off x="755650" y="2636838"/>
            <a:ext cx="5548313" cy="584200"/>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a:lnSpc>
                <a:spcPct val="125000"/>
              </a:lnSpc>
              <a:spcBef>
                <a:spcPct val="20000"/>
              </a:spcBef>
              <a:defRPr/>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defRPr/>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defRPr/>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defRPr/>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defRPr/>
            </a:pPr>
            <a:endParaRPr lang="en-US" altLang="zh-CN"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defRPr/>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defRPr/>
            </a:pPr>
            <a:endParaRPr lang="zh-CN" altLang="en-US" sz="1100" dirty="0">
              <a:solidFill>
                <a:srgbClr val="FFFFFF"/>
              </a:solidFill>
              <a:latin typeface="Arial" pitchFamily="34" charset="0"/>
            </a:endParaRPr>
          </a:p>
          <a:p>
            <a:pPr marL="342900" indent="-342900" algn="r">
              <a:lnSpc>
                <a:spcPct val="125000"/>
              </a:lnSpc>
              <a:spcBef>
                <a:spcPct val="20000"/>
              </a:spcBef>
              <a:defRPr/>
            </a:pPr>
            <a:endParaRPr lang="zh-CN" altLang="en-US" sz="1100" dirty="0">
              <a:solidFill>
                <a:srgbClr val="FFFFFF"/>
              </a:solidFill>
              <a:latin typeface="Arial" pitchFamily="34" charset="0"/>
            </a:endParaRPr>
          </a:p>
          <a:p>
            <a:pPr marL="342900" indent="-342900" algn="r">
              <a:lnSpc>
                <a:spcPct val="125000"/>
              </a:lnSpc>
              <a:spcBef>
                <a:spcPct val="20000"/>
              </a:spcBef>
              <a:defRPr/>
            </a:pPr>
            <a:endParaRPr lang="zh-CN" altLang="en-US"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defRPr/>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defRPr/>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defRPr/>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defRPr/>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defRPr/>
            </a:pPr>
            <a:endParaRPr lang="en-US" altLang="zh-CN"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defRPr/>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defRPr/>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3079"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3086" name="Group 24"/>
            <p:cNvGrpSpPr>
              <a:grpSpLocks/>
            </p:cNvGrpSpPr>
            <p:nvPr/>
          </p:nvGrpSpPr>
          <p:grpSpPr bwMode="auto">
            <a:xfrm>
              <a:off x="5893" y="2387"/>
              <a:ext cx="466" cy="115"/>
              <a:chOff x="5893" y="2387"/>
              <a:chExt cx="466" cy="115"/>
            </a:xfrm>
          </p:grpSpPr>
          <p:sp>
            <p:nvSpPr>
              <p:cNvPr id="2123" name="Rectangle 25"/>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2124" name="Rectangle 26"/>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2125" name="Rectangle 27"/>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2126" name="Rectangle 28"/>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3087" name="Group 29"/>
            <p:cNvGrpSpPr>
              <a:grpSpLocks/>
            </p:cNvGrpSpPr>
            <p:nvPr/>
          </p:nvGrpSpPr>
          <p:grpSpPr bwMode="auto">
            <a:xfrm>
              <a:off x="5893" y="2523"/>
              <a:ext cx="466" cy="115"/>
              <a:chOff x="5893" y="2523"/>
              <a:chExt cx="466" cy="115"/>
            </a:xfrm>
          </p:grpSpPr>
          <p:sp>
            <p:nvSpPr>
              <p:cNvPr id="2119" name="Rectangle 30"/>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2120" name="Rectangle 31"/>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2121" name="Rectangle 32"/>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2122" name="Rectangle 33"/>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3088" name="Group 34"/>
            <p:cNvGrpSpPr>
              <a:grpSpLocks/>
            </p:cNvGrpSpPr>
            <p:nvPr/>
          </p:nvGrpSpPr>
          <p:grpSpPr bwMode="auto">
            <a:xfrm>
              <a:off x="5893" y="2659"/>
              <a:ext cx="466" cy="115"/>
              <a:chOff x="5893" y="2659"/>
              <a:chExt cx="466" cy="115"/>
            </a:xfrm>
          </p:grpSpPr>
          <p:sp>
            <p:nvSpPr>
              <p:cNvPr id="2115" name="Rectangle 35"/>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2116" name="Rectangle 36"/>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2117" name="Rectangle 37"/>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2118" name="Rectangle 38"/>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3089" name="Group 39"/>
            <p:cNvGrpSpPr>
              <a:grpSpLocks/>
            </p:cNvGrpSpPr>
            <p:nvPr/>
          </p:nvGrpSpPr>
          <p:grpSpPr bwMode="auto">
            <a:xfrm>
              <a:off x="5893" y="2251"/>
              <a:ext cx="466" cy="119"/>
              <a:chOff x="5893" y="2251"/>
              <a:chExt cx="466" cy="119"/>
            </a:xfrm>
          </p:grpSpPr>
          <p:sp>
            <p:nvSpPr>
              <p:cNvPr id="2111" name="Rectangle 40"/>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2112" name="Rectangle 41"/>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2113" name="Rectangle 42"/>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2114" name="Rectangle 43"/>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3090" name="Group 44"/>
            <p:cNvGrpSpPr>
              <a:grpSpLocks/>
            </p:cNvGrpSpPr>
            <p:nvPr/>
          </p:nvGrpSpPr>
          <p:grpSpPr bwMode="auto">
            <a:xfrm>
              <a:off x="5893" y="2886"/>
              <a:ext cx="466" cy="115"/>
              <a:chOff x="5893" y="2886"/>
              <a:chExt cx="466" cy="115"/>
            </a:xfrm>
          </p:grpSpPr>
          <p:sp>
            <p:nvSpPr>
              <p:cNvPr id="2107" name="Rectangle 45"/>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2108" name="Rectangle 46"/>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2109" name="Rectangle 47"/>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2110" name="Rectangle 48"/>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3091" name="Group 49"/>
            <p:cNvGrpSpPr>
              <a:grpSpLocks/>
            </p:cNvGrpSpPr>
            <p:nvPr/>
          </p:nvGrpSpPr>
          <p:grpSpPr bwMode="auto">
            <a:xfrm>
              <a:off x="5893" y="3022"/>
              <a:ext cx="466" cy="115"/>
              <a:chOff x="5893" y="3022"/>
              <a:chExt cx="466" cy="115"/>
            </a:xfrm>
          </p:grpSpPr>
          <p:sp>
            <p:nvSpPr>
              <p:cNvPr id="2103" name="Rectangle 50"/>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2104" name="Rectangle 51"/>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2105" name="Rectangle 52"/>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2106" name="Rectangle 53"/>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3092" name="Group 54"/>
            <p:cNvGrpSpPr>
              <a:grpSpLocks/>
            </p:cNvGrpSpPr>
            <p:nvPr/>
          </p:nvGrpSpPr>
          <p:grpSpPr bwMode="auto">
            <a:xfrm>
              <a:off x="5893" y="3158"/>
              <a:ext cx="466" cy="115"/>
              <a:chOff x="5893" y="3158"/>
              <a:chExt cx="466" cy="115"/>
            </a:xfrm>
          </p:grpSpPr>
          <p:sp>
            <p:nvSpPr>
              <p:cNvPr id="2099" name="Rectangle 55"/>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2100" name="Rectangle 56"/>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2101" name="Rectangle 57"/>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2102" name="Rectangle 58"/>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3093" name="Group 59"/>
            <p:cNvGrpSpPr>
              <a:grpSpLocks/>
            </p:cNvGrpSpPr>
            <p:nvPr/>
          </p:nvGrpSpPr>
          <p:grpSpPr bwMode="auto">
            <a:xfrm>
              <a:off x="5893" y="3385"/>
              <a:ext cx="466" cy="115"/>
              <a:chOff x="5893" y="3385"/>
              <a:chExt cx="466" cy="115"/>
            </a:xfrm>
          </p:grpSpPr>
          <p:sp>
            <p:nvSpPr>
              <p:cNvPr id="2095" name="Rectangle 60"/>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2096" name="Rectangle 61"/>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2097" name="Rectangle 62"/>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2098" name="Rectangle 63"/>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3094" name="Group 64"/>
            <p:cNvGrpSpPr>
              <a:grpSpLocks/>
            </p:cNvGrpSpPr>
            <p:nvPr/>
          </p:nvGrpSpPr>
          <p:grpSpPr bwMode="auto">
            <a:xfrm>
              <a:off x="5893" y="3521"/>
              <a:ext cx="466" cy="115"/>
              <a:chOff x="5893" y="3521"/>
              <a:chExt cx="466" cy="115"/>
            </a:xfrm>
          </p:grpSpPr>
          <p:sp>
            <p:nvSpPr>
              <p:cNvPr id="2091" name="Rectangle 65"/>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2092" name="Rectangle 66"/>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2093" name="Rectangle 67"/>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2094" name="Rectangle 68"/>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3095" name="Group 69"/>
            <p:cNvGrpSpPr>
              <a:grpSpLocks/>
            </p:cNvGrpSpPr>
            <p:nvPr/>
          </p:nvGrpSpPr>
          <p:grpSpPr bwMode="auto">
            <a:xfrm>
              <a:off x="5893" y="3657"/>
              <a:ext cx="466" cy="115"/>
              <a:chOff x="5893" y="3657"/>
              <a:chExt cx="466" cy="115"/>
            </a:xfrm>
          </p:grpSpPr>
          <p:sp>
            <p:nvSpPr>
              <p:cNvPr id="2087" name="Rectangle 70"/>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2088" name="Rectangle 71"/>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2089" name="Rectangle 72"/>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2090" name="Rectangle 73"/>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3096" name="Group 74"/>
            <p:cNvGrpSpPr>
              <a:grpSpLocks/>
            </p:cNvGrpSpPr>
            <p:nvPr/>
          </p:nvGrpSpPr>
          <p:grpSpPr bwMode="auto">
            <a:xfrm>
              <a:off x="5893" y="3884"/>
              <a:ext cx="466" cy="115"/>
              <a:chOff x="5893" y="3884"/>
              <a:chExt cx="466" cy="115"/>
            </a:xfrm>
          </p:grpSpPr>
          <p:sp>
            <p:nvSpPr>
              <p:cNvPr id="2083" name="Rectangle 75"/>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2084" name="Rectangle 76"/>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2085" name="Rectangle 77"/>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2086" name="Rectangle 78"/>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3097" name="Group 79"/>
            <p:cNvGrpSpPr>
              <a:grpSpLocks/>
            </p:cNvGrpSpPr>
            <p:nvPr/>
          </p:nvGrpSpPr>
          <p:grpSpPr bwMode="auto">
            <a:xfrm>
              <a:off x="5893" y="4026"/>
              <a:ext cx="466" cy="115"/>
              <a:chOff x="5893" y="4026"/>
              <a:chExt cx="466" cy="115"/>
            </a:xfrm>
          </p:grpSpPr>
          <p:sp>
            <p:nvSpPr>
              <p:cNvPr id="2079" name="Rectangle 80"/>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2080" name="Rectangle 81"/>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2081" name="Rectangle 82"/>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2082" name="Rectangle 83"/>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3098" name="Group 84"/>
            <p:cNvGrpSpPr>
              <a:grpSpLocks/>
            </p:cNvGrpSpPr>
            <p:nvPr/>
          </p:nvGrpSpPr>
          <p:grpSpPr bwMode="auto">
            <a:xfrm>
              <a:off x="5893" y="4167"/>
              <a:ext cx="466" cy="115"/>
              <a:chOff x="5893" y="4167"/>
              <a:chExt cx="466" cy="115"/>
            </a:xfrm>
          </p:grpSpPr>
          <p:sp>
            <p:nvSpPr>
              <p:cNvPr id="2075" name="Rectangle 85"/>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2076" name="Rectangle 86"/>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2077" name="Rectangle 87"/>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2078" name="Rectangle 88"/>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rPr>
              <a:t>配色参考方案：</a:t>
            </a:r>
          </a:p>
          <a:p>
            <a:pPr>
              <a:lnSpc>
                <a:spcPct val="120000"/>
              </a:lnSpc>
              <a:spcBef>
                <a:spcPct val="20000"/>
              </a:spcBef>
              <a:defRPr/>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3084" name="Picture 6" descr="Logo"/>
          <p:cNvPicPr>
            <a:picLocks noChangeAspect="1" noChangeArrowheads="1"/>
          </p:cNvPicPr>
          <p:nvPr/>
        </p:nvPicPr>
        <p:blipFill>
          <a:blip r:embed="rId4" cstate="print"/>
          <a:srcRect/>
          <a:stretch>
            <a:fillRect/>
          </a:stretch>
        </p:blipFill>
        <p:spPr bwMode="auto">
          <a:xfrm>
            <a:off x="7669213" y="5684838"/>
            <a:ext cx="706437" cy="704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4099"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4100" name="Rectangle 8"/>
          <p:cNvSpPr>
            <a:spLocks noGrp="1" noChangeArrowheads="1"/>
          </p:cNvSpPr>
          <p:nvPr>
            <p:ph type="title"/>
          </p:nvPr>
        </p:nvSpPr>
        <p:spPr bwMode="auto">
          <a:xfrm>
            <a:off x="755650" y="4508500"/>
            <a:ext cx="5548313" cy="584200"/>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a:lnSpc>
                <a:spcPct val="125000"/>
              </a:lnSpc>
              <a:spcBef>
                <a:spcPct val="20000"/>
              </a:spcBef>
              <a:defRPr/>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defRPr/>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defRPr/>
            </a:pPr>
            <a:r>
              <a:rPr lang="en-US" altLang="zh-CN" sz="1100">
                <a:solidFill>
                  <a:srgbClr val="FFFFFF"/>
                </a:solidFill>
                <a:latin typeface="Arial" pitchFamily="34" charset="0"/>
              </a:rPr>
              <a:t>FrutigerNext LT Medium</a:t>
            </a:r>
          </a:p>
          <a:p>
            <a:pPr marL="342900" indent="-342900" algn="r">
              <a:lnSpc>
                <a:spcPct val="125000"/>
              </a:lnSpc>
              <a:spcBef>
                <a:spcPct val="20000"/>
              </a:spcBef>
              <a:defRPr/>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defRPr/>
            </a:pPr>
            <a:endParaRPr lang="en-US" altLang="zh-CN"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defRPr/>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defRPr/>
            </a:pPr>
            <a:endParaRPr lang="zh-CN" altLang="en-US" sz="1100">
              <a:solidFill>
                <a:srgbClr val="FFFFFF"/>
              </a:solidFill>
              <a:latin typeface="Arial" pitchFamily="34" charset="0"/>
            </a:endParaRPr>
          </a:p>
          <a:p>
            <a:pPr marL="342900" indent="-342900" algn="r">
              <a:lnSpc>
                <a:spcPct val="125000"/>
              </a:lnSpc>
              <a:spcBef>
                <a:spcPct val="20000"/>
              </a:spcBef>
              <a:defRPr/>
            </a:pPr>
            <a:endParaRPr lang="zh-CN" altLang="en-US" sz="1100">
              <a:solidFill>
                <a:srgbClr val="FFFFFF"/>
              </a:solidFill>
              <a:latin typeface="Arial" pitchFamily="34" charset="0"/>
            </a:endParaRPr>
          </a:p>
          <a:p>
            <a:pPr marL="342900" indent="-342900" algn="r">
              <a:lnSpc>
                <a:spcPct val="125000"/>
              </a:lnSpc>
              <a:spcBef>
                <a:spcPct val="20000"/>
              </a:spcBef>
              <a:defRPr/>
            </a:pPr>
            <a:endParaRPr lang="zh-CN" altLang="en-US"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defRPr/>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defRPr/>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defRPr/>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defRPr/>
            </a:pPr>
            <a:r>
              <a:rPr lang="en-US" altLang="zh-CN" sz="1100">
                <a:solidFill>
                  <a:srgbClr val="FFFFFF"/>
                </a:solidFill>
                <a:latin typeface="Arial" pitchFamily="34" charset="0"/>
              </a:rPr>
              <a:t>FrutigerNext LT Regular</a:t>
            </a:r>
          </a:p>
          <a:p>
            <a:pPr marL="342900" indent="-342900" algn="r">
              <a:lnSpc>
                <a:spcPct val="125000"/>
              </a:lnSpc>
              <a:spcBef>
                <a:spcPct val="20000"/>
              </a:spcBef>
              <a:defRPr/>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defRPr/>
            </a:pPr>
            <a:endParaRPr lang="en-US" altLang="zh-CN"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defRPr/>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defRPr/>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4104"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4111" name="Group 87"/>
            <p:cNvGrpSpPr>
              <a:grpSpLocks/>
            </p:cNvGrpSpPr>
            <p:nvPr/>
          </p:nvGrpSpPr>
          <p:grpSpPr bwMode="auto">
            <a:xfrm>
              <a:off x="5893" y="2387"/>
              <a:ext cx="466" cy="115"/>
              <a:chOff x="5893" y="2387"/>
              <a:chExt cx="466" cy="115"/>
            </a:xfrm>
          </p:grpSpPr>
          <p:sp>
            <p:nvSpPr>
              <p:cNvPr id="5196" name="Rectangle 88"/>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5197" name="Rectangle 89"/>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5198" name="Rectangle 90"/>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5199" name="Rectangle 91"/>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4112" name="Group 92"/>
            <p:cNvGrpSpPr>
              <a:grpSpLocks/>
            </p:cNvGrpSpPr>
            <p:nvPr/>
          </p:nvGrpSpPr>
          <p:grpSpPr bwMode="auto">
            <a:xfrm>
              <a:off x="5893" y="2523"/>
              <a:ext cx="466" cy="115"/>
              <a:chOff x="5893" y="2523"/>
              <a:chExt cx="466" cy="115"/>
            </a:xfrm>
          </p:grpSpPr>
          <p:sp>
            <p:nvSpPr>
              <p:cNvPr id="5192" name="Rectangle 93"/>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5193" name="Rectangle 94"/>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5194" name="Rectangle 95"/>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5195" name="Rectangle 96"/>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4113" name="Group 97"/>
            <p:cNvGrpSpPr>
              <a:grpSpLocks/>
            </p:cNvGrpSpPr>
            <p:nvPr/>
          </p:nvGrpSpPr>
          <p:grpSpPr bwMode="auto">
            <a:xfrm>
              <a:off x="5893" y="2659"/>
              <a:ext cx="466" cy="115"/>
              <a:chOff x="5893" y="2659"/>
              <a:chExt cx="466" cy="115"/>
            </a:xfrm>
          </p:grpSpPr>
          <p:sp>
            <p:nvSpPr>
              <p:cNvPr id="5188" name="Rectangle 98"/>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5189" name="Rectangle 99"/>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5190" name="Rectangle 100"/>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5191" name="Rectangle 101"/>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4114" name="Group 102"/>
            <p:cNvGrpSpPr>
              <a:grpSpLocks/>
            </p:cNvGrpSpPr>
            <p:nvPr/>
          </p:nvGrpSpPr>
          <p:grpSpPr bwMode="auto">
            <a:xfrm>
              <a:off x="5893" y="2251"/>
              <a:ext cx="466" cy="119"/>
              <a:chOff x="5893" y="2251"/>
              <a:chExt cx="466" cy="119"/>
            </a:xfrm>
          </p:grpSpPr>
          <p:sp>
            <p:nvSpPr>
              <p:cNvPr id="5184" name="Rectangle 103"/>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5185" name="Rectangle 104"/>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5186" name="Rectangle 105"/>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5187" name="Rectangle 106"/>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4115" name="Group 107"/>
            <p:cNvGrpSpPr>
              <a:grpSpLocks/>
            </p:cNvGrpSpPr>
            <p:nvPr/>
          </p:nvGrpSpPr>
          <p:grpSpPr bwMode="auto">
            <a:xfrm>
              <a:off x="5893" y="2886"/>
              <a:ext cx="466" cy="115"/>
              <a:chOff x="5893" y="2886"/>
              <a:chExt cx="466" cy="115"/>
            </a:xfrm>
          </p:grpSpPr>
          <p:sp>
            <p:nvSpPr>
              <p:cNvPr id="5180" name="Rectangle 108"/>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5181" name="Rectangle 109"/>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5182" name="Rectangle 110"/>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5183" name="Rectangle 111"/>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4116" name="Group 112"/>
            <p:cNvGrpSpPr>
              <a:grpSpLocks/>
            </p:cNvGrpSpPr>
            <p:nvPr/>
          </p:nvGrpSpPr>
          <p:grpSpPr bwMode="auto">
            <a:xfrm>
              <a:off x="5893" y="3022"/>
              <a:ext cx="466" cy="115"/>
              <a:chOff x="5893" y="3022"/>
              <a:chExt cx="466" cy="115"/>
            </a:xfrm>
          </p:grpSpPr>
          <p:sp>
            <p:nvSpPr>
              <p:cNvPr id="5176" name="Rectangle 113"/>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5177" name="Rectangle 114"/>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5178" name="Rectangle 115"/>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5179" name="Rectangle 116"/>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4117" name="Group 117"/>
            <p:cNvGrpSpPr>
              <a:grpSpLocks/>
            </p:cNvGrpSpPr>
            <p:nvPr/>
          </p:nvGrpSpPr>
          <p:grpSpPr bwMode="auto">
            <a:xfrm>
              <a:off x="5893" y="3158"/>
              <a:ext cx="466" cy="115"/>
              <a:chOff x="5893" y="3158"/>
              <a:chExt cx="466" cy="115"/>
            </a:xfrm>
          </p:grpSpPr>
          <p:sp>
            <p:nvSpPr>
              <p:cNvPr id="5172" name="Rectangle 118"/>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5173" name="Rectangle 119"/>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5174" name="Rectangle 120"/>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5175" name="Rectangle 121"/>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4118" name="Group 122"/>
            <p:cNvGrpSpPr>
              <a:grpSpLocks/>
            </p:cNvGrpSpPr>
            <p:nvPr/>
          </p:nvGrpSpPr>
          <p:grpSpPr bwMode="auto">
            <a:xfrm>
              <a:off x="5893" y="3385"/>
              <a:ext cx="466" cy="115"/>
              <a:chOff x="5893" y="3385"/>
              <a:chExt cx="466" cy="115"/>
            </a:xfrm>
          </p:grpSpPr>
          <p:sp>
            <p:nvSpPr>
              <p:cNvPr id="5168" name="Rectangle 123"/>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5169" name="Rectangle 124"/>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5170" name="Rectangle 125"/>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5171" name="Rectangle 126"/>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4119" name="Group 127"/>
            <p:cNvGrpSpPr>
              <a:grpSpLocks/>
            </p:cNvGrpSpPr>
            <p:nvPr/>
          </p:nvGrpSpPr>
          <p:grpSpPr bwMode="auto">
            <a:xfrm>
              <a:off x="5893" y="3521"/>
              <a:ext cx="466" cy="115"/>
              <a:chOff x="5893" y="3521"/>
              <a:chExt cx="466" cy="115"/>
            </a:xfrm>
          </p:grpSpPr>
          <p:sp>
            <p:nvSpPr>
              <p:cNvPr id="5164" name="Rectangle 128"/>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5165" name="Rectangle 129"/>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5166" name="Rectangle 130"/>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5167" name="Rectangle 131"/>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4120" name="Group 132"/>
            <p:cNvGrpSpPr>
              <a:grpSpLocks/>
            </p:cNvGrpSpPr>
            <p:nvPr/>
          </p:nvGrpSpPr>
          <p:grpSpPr bwMode="auto">
            <a:xfrm>
              <a:off x="5893" y="3657"/>
              <a:ext cx="466" cy="115"/>
              <a:chOff x="5893" y="3657"/>
              <a:chExt cx="466" cy="115"/>
            </a:xfrm>
          </p:grpSpPr>
          <p:sp>
            <p:nvSpPr>
              <p:cNvPr id="5160" name="Rectangle 133"/>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5161" name="Rectangle 134"/>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5162" name="Rectangle 135"/>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5163" name="Rectangle 136"/>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4121" name="Group 137"/>
            <p:cNvGrpSpPr>
              <a:grpSpLocks/>
            </p:cNvGrpSpPr>
            <p:nvPr/>
          </p:nvGrpSpPr>
          <p:grpSpPr bwMode="auto">
            <a:xfrm>
              <a:off x="5893" y="3884"/>
              <a:ext cx="466" cy="115"/>
              <a:chOff x="5893" y="3884"/>
              <a:chExt cx="466" cy="115"/>
            </a:xfrm>
          </p:grpSpPr>
          <p:sp>
            <p:nvSpPr>
              <p:cNvPr id="5156" name="Rectangle 138"/>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5157" name="Rectangle 139"/>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5158" name="Rectangle 140"/>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5159" name="Rectangle 141"/>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4122" name="Group 142"/>
            <p:cNvGrpSpPr>
              <a:grpSpLocks/>
            </p:cNvGrpSpPr>
            <p:nvPr/>
          </p:nvGrpSpPr>
          <p:grpSpPr bwMode="auto">
            <a:xfrm>
              <a:off x="5893" y="4026"/>
              <a:ext cx="466" cy="115"/>
              <a:chOff x="5893" y="4026"/>
              <a:chExt cx="466" cy="115"/>
            </a:xfrm>
          </p:grpSpPr>
          <p:sp>
            <p:nvSpPr>
              <p:cNvPr id="5152" name="Rectangle 143"/>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5153" name="Rectangle 144"/>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5154" name="Rectangle 145"/>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5155" name="Rectangle 146"/>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4123" name="Group 147"/>
            <p:cNvGrpSpPr>
              <a:grpSpLocks/>
            </p:cNvGrpSpPr>
            <p:nvPr/>
          </p:nvGrpSpPr>
          <p:grpSpPr bwMode="auto">
            <a:xfrm>
              <a:off x="5893" y="4167"/>
              <a:ext cx="466" cy="115"/>
              <a:chOff x="5893" y="4167"/>
              <a:chExt cx="466" cy="115"/>
            </a:xfrm>
          </p:grpSpPr>
          <p:sp>
            <p:nvSpPr>
              <p:cNvPr id="5148" name="Rectangle 148"/>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5149" name="Rectangle 149"/>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5150" name="Rectangle 150"/>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5151" name="Rectangle 151"/>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rPr>
              <a:t>配色参考方案：</a:t>
            </a:r>
          </a:p>
          <a:p>
            <a:pPr>
              <a:lnSpc>
                <a:spcPct val="120000"/>
              </a:lnSpc>
              <a:spcBef>
                <a:spcPct val="20000"/>
              </a:spcBef>
              <a:defRPr/>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4107" name="Picture 80" descr="200016582-001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4108"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82" name="Text Box 7"/>
          <p:cNvSpPr txBox="1">
            <a:spLocks noChangeArrowheads="1"/>
          </p:cNvSpPr>
          <p:nvPr/>
        </p:nvSpPr>
        <p:spPr bwMode="auto">
          <a:xfrm>
            <a:off x="7229475" y="37957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8"/>
          <p:cNvSpPr>
            <a:spLocks noGrp="1" noChangeArrowheads="1"/>
          </p:cNvSpPr>
          <p:nvPr>
            <p:ph type="title"/>
          </p:nvPr>
        </p:nvSpPr>
        <p:spPr bwMode="auto">
          <a:xfrm>
            <a:off x="755650" y="4508500"/>
            <a:ext cx="5548313" cy="579438"/>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5124"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6152"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5128"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p:nvSpPr>
          <p:spPr bwMode="auto">
            <a:xfrm>
              <a:off x="5839" y="2160"/>
              <a:ext cx="579" cy="2199"/>
            </a:xfrm>
            <a:prstGeom prst="rect">
              <a:avLst/>
            </a:prstGeom>
            <a:solidFill>
              <a:srgbClr val="FFFFFF"/>
            </a:solidFill>
            <a:ln>
              <a:noFill/>
            </a:ln>
            <a:effectLst/>
            <a:extLst/>
          </p:spPr>
          <p:txBody>
            <a:bodyPr lIns="91425" tIns="45712" rIns="91425" bIns="45712" anchor="ctr">
              <a:spAutoFit/>
            </a:bodyPr>
            <a:lstStyle/>
            <a:p>
              <a:pPr>
                <a:defRPr/>
              </a:pPr>
              <a:endParaRPr lang="zh-CN" altLang="en-US"/>
            </a:p>
          </p:txBody>
        </p:sp>
        <p:grpSp>
          <p:nvGrpSpPr>
            <p:cNvPr id="5135" name="Group 151"/>
            <p:cNvGrpSpPr>
              <a:grpSpLocks/>
            </p:cNvGrpSpPr>
            <p:nvPr/>
          </p:nvGrpSpPr>
          <p:grpSpPr bwMode="auto">
            <a:xfrm>
              <a:off x="5893" y="2387"/>
              <a:ext cx="466" cy="115"/>
              <a:chOff x="5893" y="2387"/>
              <a:chExt cx="466" cy="115"/>
            </a:xfrm>
          </p:grpSpPr>
          <p:sp>
            <p:nvSpPr>
              <p:cNvPr id="6220" name="Rectangle 152"/>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6221" name="Rectangle 153"/>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6222" name="Rectangle 154"/>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6223" name="Rectangle 155"/>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5136" name="Group 156"/>
            <p:cNvGrpSpPr>
              <a:grpSpLocks/>
            </p:cNvGrpSpPr>
            <p:nvPr/>
          </p:nvGrpSpPr>
          <p:grpSpPr bwMode="auto">
            <a:xfrm>
              <a:off x="5893" y="2523"/>
              <a:ext cx="466" cy="115"/>
              <a:chOff x="5893" y="2523"/>
              <a:chExt cx="466" cy="115"/>
            </a:xfrm>
          </p:grpSpPr>
          <p:sp>
            <p:nvSpPr>
              <p:cNvPr id="6216" name="Rectangle 157"/>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6217" name="Rectangle 158"/>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6218" name="Rectangle 159"/>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6219" name="Rectangle 160"/>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5137" name="Group 161"/>
            <p:cNvGrpSpPr>
              <a:grpSpLocks/>
            </p:cNvGrpSpPr>
            <p:nvPr/>
          </p:nvGrpSpPr>
          <p:grpSpPr bwMode="auto">
            <a:xfrm>
              <a:off x="5893" y="2659"/>
              <a:ext cx="466" cy="115"/>
              <a:chOff x="5893" y="2659"/>
              <a:chExt cx="466" cy="115"/>
            </a:xfrm>
          </p:grpSpPr>
          <p:sp>
            <p:nvSpPr>
              <p:cNvPr id="6212" name="Rectangle 162"/>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6213" name="Rectangle 163"/>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6214" name="Rectangle 164"/>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6215" name="Rectangle 165"/>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5138" name="Group 166"/>
            <p:cNvGrpSpPr>
              <a:grpSpLocks/>
            </p:cNvGrpSpPr>
            <p:nvPr/>
          </p:nvGrpSpPr>
          <p:grpSpPr bwMode="auto">
            <a:xfrm>
              <a:off x="5893" y="2251"/>
              <a:ext cx="466" cy="119"/>
              <a:chOff x="5893" y="2251"/>
              <a:chExt cx="466" cy="119"/>
            </a:xfrm>
          </p:grpSpPr>
          <p:sp>
            <p:nvSpPr>
              <p:cNvPr id="6208" name="Rectangle 167"/>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6209" name="Rectangle 168"/>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6210" name="Rectangle 169"/>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6211" name="Rectangle 170"/>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5139" name="Group 171"/>
            <p:cNvGrpSpPr>
              <a:grpSpLocks/>
            </p:cNvGrpSpPr>
            <p:nvPr/>
          </p:nvGrpSpPr>
          <p:grpSpPr bwMode="auto">
            <a:xfrm>
              <a:off x="5893" y="2886"/>
              <a:ext cx="466" cy="115"/>
              <a:chOff x="5893" y="2886"/>
              <a:chExt cx="466" cy="115"/>
            </a:xfrm>
          </p:grpSpPr>
          <p:sp>
            <p:nvSpPr>
              <p:cNvPr id="6204" name="Rectangle 172"/>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6205" name="Rectangle 173"/>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6206" name="Rectangle 174"/>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6207" name="Rectangle 175"/>
              <p:cNvSpPr>
                <a:spLocks noChangeArrowheads="1"/>
              </p:cNvSpPr>
              <p:nvPr/>
            </p:nvSpPr>
            <p:spPr bwMode="auto">
              <a:xfrm flipV="1">
                <a:off x="5893" y="2886"/>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5140" name="Group 176"/>
            <p:cNvGrpSpPr>
              <a:grpSpLocks/>
            </p:cNvGrpSpPr>
            <p:nvPr/>
          </p:nvGrpSpPr>
          <p:grpSpPr bwMode="auto">
            <a:xfrm>
              <a:off x="5893" y="3022"/>
              <a:ext cx="466" cy="115"/>
              <a:chOff x="5893" y="3022"/>
              <a:chExt cx="466" cy="115"/>
            </a:xfrm>
          </p:grpSpPr>
          <p:sp>
            <p:nvSpPr>
              <p:cNvPr id="6200" name="Rectangle 177"/>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6201" name="Rectangle 178"/>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6202" name="Rectangle 179"/>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6203" name="Rectangle 180"/>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5141" name="Group 181"/>
            <p:cNvGrpSpPr>
              <a:grpSpLocks/>
            </p:cNvGrpSpPr>
            <p:nvPr/>
          </p:nvGrpSpPr>
          <p:grpSpPr bwMode="auto">
            <a:xfrm>
              <a:off x="5893" y="3158"/>
              <a:ext cx="466" cy="115"/>
              <a:chOff x="5893" y="3158"/>
              <a:chExt cx="466" cy="115"/>
            </a:xfrm>
          </p:grpSpPr>
          <p:sp>
            <p:nvSpPr>
              <p:cNvPr id="6196" name="Rectangle 182"/>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6197" name="Rectangle 183"/>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6198" name="Rectangle 184"/>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6199" name="Rectangle 185"/>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5142" name="Group 186"/>
            <p:cNvGrpSpPr>
              <a:grpSpLocks/>
            </p:cNvGrpSpPr>
            <p:nvPr/>
          </p:nvGrpSpPr>
          <p:grpSpPr bwMode="auto">
            <a:xfrm>
              <a:off x="5893" y="3385"/>
              <a:ext cx="466" cy="115"/>
              <a:chOff x="5893" y="3385"/>
              <a:chExt cx="466" cy="115"/>
            </a:xfrm>
          </p:grpSpPr>
          <p:sp>
            <p:nvSpPr>
              <p:cNvPr id="6192" name="Rectangle 187"/>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6193" name="Rectangle 188"/>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6194" name="Rectangle 189"/>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6195" name="Rectangle 190"/>
              <p:cNvSpPr>
                <a:spLocks noChangeArrowheads="1"/>
              </p:cNvSpPr>
              <p:nvPr/>
            </p:nvSpPr>
            <p:spPr bwMode="auto">
              <a:xfrm flipV="1">
                <a:off x="5893" y="3385"/>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5143" name="Group 191"/>
            <p:cNvGrpSpPr>
              <a:grpSpLocks/>
            </p:cNvGrpSpPr>
            <p:nvPr/>
          </p:nvGrpSpPr>
          <p:grpSpPr bwMode="auto">
            <a:xfrm>
              <a:off x="5893" y="3521"/>
              <a:ext cx="466" cy="115"/>
              <a:chOff x="5893" y="3521"/>
              <a:chExt cx="466" cy="115"/>
            </a:xfrm>
          </p:grpSpPr>
          <p:sp>
            <p:nvSpPr>
              <p:cNvPr id="6188" name="Rectangle 192"/>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6189" name="Rectangle 193"/>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6190" name="Rectangle 194"/>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6191" name="Rectangle 195"/>
              <p:cNvSpPr>
                <a:spLocks noChangeArrowheads="1"/>
              </p:cNvSpPr>
              <p:nvPr/>
            </p:nvSpPr>
            <p:spPr bwMode="auto">
              <a:xfrm flipV="1">
                <a:off x="5893" y="3521"/>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5144" name="Group 196"/>
            <p:cNvGrpSpPr>
              <a:grpSpLocks/>
            </p:cNvGrpSpPr>
            <p:nvPr/>
          </p:nvGrpSpPr>
          <p:grpSpPr bwMode="auto">
            <a:xfrm>
              <a:off x="5893" y="3657"/>
              <a:ext cx="466" cy="115"/>
              <a:chOff x="5893" y="3657"/>
              <a:chExt cx="466" cy="115"/>
            </a:xfrm>
          </p:grpSpPr>
          <p:sp>
            <p:nvSpPr>
              <p:cNvPr id="6184" name="Rectangle 197"/>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6185" name="Rectangle 198"/>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6186" name="Rectangle 199"/>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6187" name="Rectangle 200"/>
              <p:cNvSpPr>
                <a:spLocks noChangeArrowheads="1"/>
              </p:cNvSpPr>
              <p:nvPr/>
            </p:nvSpPr>
            <p:spPr bwMode="auto">
              <a:xfrm flipV="1">
                <a:off x="5893" y="3657"/>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5145" name="Group 201"/>
            <p:cNvGrpSpPr>
              <a:grpSpLocks/>
            </p:cNvGrpSpPr>
            <p:nvPr/>
          </p:nvGrpSpPr>
          <p:grpSpPr bwMode="auto">
            <a:xfrm>
              <a:off x="5893" y="3884"/>
              <a:ext cx="466" cy="115"/>
              <a:chOff x="5893" y="3884"/>
              <a:chExt cx="466" cy="115"/>
            </a:xfrm>
          </p:grpSpPr>
          <p:sp>
            <p:nvSpPr>
              <p:cNvPr id="6180" name="Rectangle 202"/>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6181" name="Rectangle 203"/>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6182" name="Rectangle 204"/>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6183" name="Rectangle 205"/>
              <p:cNvSpPr>
                <a:spLocks noChangeArrowheads="1"/>
              </p:cNvSpPr>
              <p:nvPr/>
            </p:nvSpPr>
            <p:spPr bwMode="auto">
              <a:xfrm flipV="1">
                <a:off x="5893" y="3884"/>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5146" name="Group 206"/>
            <p:cNvGrpSpPr>
              <a:grpSpLocks/>
            </p:cNvGrpSpPr>
            <p:nvPr/>
          </p:nvGrpSpPr>
          <p:grpSpPr bwMode="auto">
            <a:xfrm>
              <a:off x="5893" y="4026"/>
              <a:ext cx="466" cy="115"/>
              <a:chOff x="5893" y="4026"/>
              <a:chExt cx="466" cy="115"/>
            </a:xfrm>
          </p:grpSpPr>
          <p:sp>
            <p:nvSpPr>
              <p:cNvPr id="6176" name="Rectangle 207"/>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6177" name="Rectangle 208"/>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6178" name="Rectangle 209"/>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6179" name="Rectangle 210"/>
              <p:cNvSpPr>
                <a:spLocks noChangeArrowheads="1"/>
              </p:cNvSpPr>
              <p:nvPr/>
            </p:nvSpPr>
            <p:spPr bwMode="auto">
              <a:xfrm flipV="1">
                <a:off x="5893" y="4026"/>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5147" name="Group 211"/>
            <p:cNvGrpSpPr>
              <a:grpSpLocks/>
            </p:cNvGrpSpPr>
            <p:nvPr/>
          </p:nvGrpSpPr>
          <p:grpSpPr bwMode="auto">
            <a:xfrm>
              <a:off x="5893" y="4167"/>
              <a:ext cx="466" cy="115"/>
              <a:chOff x="5893" y="4167"/>
              <a:chExt cx="466" cy="115"/>
            </a:xfrm>
          </p:grpSpPr>
          <p:sp>
            <p:nvSpPr>
              <p:cNvPr id="6172" name="Rectangle 212"/>
              <p:cNvSpPr>
                <a:spLocks noChangeArrowheads="1"/>
              </p:cNvSpPr>
              <p:nvPr/>
            </p:nvSpPr>
            <p:spPr bwMode="auto">
              <a:xfrm flipV="1">
                <a:off x="6010" y="4167"/>
                <a:ext cx="116" cy="115"/>
              </a:xfrm>
              <a:prstGeom prst="rect">
                <a:avLst/>
              </a:prstGeom>
              <a:solidFill>
                <a:srgbClr val="009999"/>
              </a:solidFill>
              <a:ln>
                <a:noFill/>
              </a:ln>
              <a:effectLst/>
              <a:extLst/>
            </p:spPr>
            <p:txBody>
              <a:bodyPr wrap="none" anchor="ctr"/>
              <a:lstStyle/>
              <a:p>
                <a:pPr>
                  <a:defRPr/>
                </a:pPr>
                <a:endParaRPr lang="zh-CN" altLang="en-US"/>
              </a:p>
            </p:txBody>
          </p:sp>
          <p:sp>
            <p:nvSpPr>
              <p:cNvPr id="6173" name="Rectangle 213"/>
              <p:cNvSpPr>
                <a:spLocks noChangeArrowheads="1"/>
              </p:cNvSpPr>
              <p:nvPr/>
            </p:nvSpPr>
            <p:spPr bwMode="auto">
              <a:xfrm flipV="1">
                <a:off x="6126" y="4167"/>
                <a:ext cx="116" cy="115"/>
              </a:xfrm>
              <a:prstGeom prst="rect">
                <a:avLst/>
              </a:prstGeom>
              <a:solidFill>
                <a:srgbClr val="333399"/>
              </a:solidFill>
              <a:ln>
                <a:noFill/>
              </a:ln>
              <a:effectLst/>
              <a:extLst/>
            </p:spPr>
            <p:txBody>
              <a:bodyPr wrap="none" anchor="ctr"/>
              <a:lstStyle/>
              <a:p>
                <a:pPr>
                  <a:defRPr/>
                </a:pPr>
                <a:endParaRPr lang="zh-CN" altLang="en-US"/>
              </a:p>
            </p:txBody>
          </p:sp>
          <p:sp>
            <p:nvSpPr>
              <p:cNvPr id="6174" name="Rectangle 214"/>
              <p:cNvSpPr>
                <a:spLocks noChangeArrowheads="1"/>
              </p:cNvSpPr>
              <p:nvPr/>
            </p:nvSpPr>
            <p:spPr bwMode="auto">
              <a:xfrm flipV="1">
                <a:off x="6242" y="4167"/>
                <a:ext cx="117" cy="115"/>
              </a:xfrm>
              <a:prstGeom prst="rect">
                <a:avLst/>
              </a:prstGeom>
              <a:solidFill>
                <a:srgbClr val="BBE0E3"/>
              </a:solidFill>
              <a:ln>
                <a:noFill/>
              </a:ln>
              <a:effectLst/>
              <a:extLst/>
            </p:spPr>
            <p:txBody>
              <a:bodyPr wrap="none" anchor="ctr"/>
              <a:lstStyle/>
              <a:p>
                <a:pPr>
                  <a:defRPr/>
                </a:pPr>
                <a:endParaRPr lang="zh-CN" altLang="en-US"/>
              </a:p>
            </p:txBody>
          </p:sp>
          <p:sp>
            <p:nvSpPr>
              <p:cNvPr id="6175" name="Rectangle 215"/>
              <p:cNvSpPr>
                <a:spLocks noChangeArrowheads="1"/>
              </p:cNvSpPr>
              <p:nvPr/>
            </p:nvSpPr>
            <p:spPr bwMode="auto">
              <a:xfrm flipV="1">
                <a:off x="5893" y="4167"/>
                <a:ext cx="117" cy="115"/>
              </a:xfrm>
              <a:prstGeom prst="rect">
                <a:avLst/>
              </a:prstGeom>
              <a:solidFill>
                <a:srgbClr val="808080"/>
              </a:solidFill>
              <a:ln>
                <a:noFill/>
              </a:ln>
              <a:effectLst/>
              <a:extLst/>
            </p:spPr>
            <p:txBody>
              <a:bodyPr wrap="none" anchor="ctr"/>
              <a:lstStyle/>
              <a:p>
                <a:pPr>
                  <a:defRPr/>
                </a:pPr>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配色参考方案：</a:t>
            </a:r>
          </a:p>
          <a:p>
            <a:pPr eaLnBrk="0" hangingPunct="0">
              <a:lnSpc>
                <a:spcPct val="120000"/>
              </a:lnSpc>
              <a:spcBef>
                <a:spcPct val="20000"/>
              </a:spcBef>
              <a:buFont typeface="Arial" pitchFamily="34"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5131" name="Picture 80" descr="bra200912090008_M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5132"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2" name="Text Box 7"/>
          <p:cNvSpPr txBox="1">
            <a:spLocks noChangeArrowheads="1"/>
          </p:cNvSpPr>
          <p:nvPr/>
        </p:nvSpPr>
        <p:spPr bwMode="auto">
          <a:xfrm>
            <a:off x="7229475" y="37957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Grp="1" noChangeArrowheads="1"/>
          </p:cNvSpPr>
          <p:nvPr>
            <p:ph type="title"/>
          </p:nvPr>
        </p:nvSpPr>
        <p:spPr bwMode="auto">
          <a:xfrm>
            <a:off x="755650" y="4508500"/>
            <a:ext cx="5548313" cy="579438"/>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48"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7176"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2"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p:nvSpPr>
          <p:spPr bwMode="auto">
            <a:xfrm>
              <a:off x="5839" y="2160"/>
              <a:ext cx="579" cy="2199"/>
            </a:xfrm>
            <a:prstGeom prst="rect">
              <a:avLst/>
            </a:prstGeom>
            <a:solidFill>
              <a:srgbClr val="FFFFFF"/>
            </a:solidFill>
            <a:ln>
              <a:noFill/>
            </a:ln>
            <a:effectLst/>
            <a:extLst/>
          </p:spPr>
          <p:txBody>
            <a:bodyPr lIns="91425" tIns="45712" rIns="91425" bIns="45712" anchor="ctr">
              <a:spAutoFit/>
            </a:bodyPr>
            <a:lstStyle/>
            <a:p>
              <a:pPr>
                <a:defRPr/>
              </a:pPr>
              <a:endParaRPr lang="zh-CN" altLang="en-US"/>
            </a:p>
          </p:txBody>
        </p:sp>
        <p:grpSp>
          <p:nvGrpSpPr>
            <p:cNvPr id="6159" name="Group 150"/>
            <p:cNvGrpSpPr>
              <a:grpSpLocks/>
            </p:cNvGrpSpPr>
            <p:nvPr/>
          </p:nvGrpSpPr>
          <p:grpSpPr bwMode="auto">
            <a:xfrm>
              <a:off x="5893" y="2387"/>
              <a:ext cx="466" cy="115"/>
              <a:chOff x="5893" y="2387"/>
              <a:chExt cx="466" cy="115"/>
            </a:xfrm>
          </p:grpSpPr>
          <p:sp>
            <p:nvSpPr>
              <p:cNvPr id="7244" name="Rectangle 151"/>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7245" name="Rectangle 152"/>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7246" name="Rectangle 153"/>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7247" name="Rectangle 154"/>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6160" name="Group 155"/>
            <p:cNvGrpSpPr>
              <a:grpSpLocks/>
            </p:cNvGrpSpPr>
            <p:nvPr/>
          </p:nvGrpSpPr>
          <p:grpSpPr bwMode="auto">
            <a:xfrm>
              <a:off x="5893" y="2523"/>
              <a:ext cx="466" cy="115"/>
              <a:chOff x="5893" y="2523"/>
              <a:chExt cx="466" cy="115"/>
            </a:xfrm>
          </p:grpSpPr>
          <p:sp>
            <p:nvSpPr>
              <p:cNvPr id="7240" name="Rectangle 156"/>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7241" name="Rectangle 157"/>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7242" name="Rectangle 158"/>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7243" name="Rectangle 159"/>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6161" name="Group 160"/>
            <p:cNvGrpSpPr>
              <a:grpSpLocks/>
            </p:cNvGrpSpPr>
            <p:nvPr/>
          </p:nvGrpSpPr>
          <p:grpSpPr bwMode="auto">
            <a:xfrm>
              <a:off x="5893" y="2659"/>
              <a:ext cx="466" cy="115"/>
              <a:chOff x="5893" y="2659"/>
              <a:chExt cx="466" cy="115"/>
            </a:xfrm>
          </p:grpSpPr>
          <p:sp>
            <p:nvSpPr>
              <p:cNvPr id="7236" name="Rectangle 161"/>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7237" name="Rectangle 162"/>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7238" name="Rectangle 163"/>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7239" name="Rectangle 164"/>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6162" name="Group 165"/>
            <p:cNvGrpSpPr>
              <a:grpSpLocks/>
            </p:cNvGrpSpPr>
            <p:nvPr/>
          </p:nvGrpSpPr>
          <p:grpSpPr bwMode="auto">
            <a:xfrm>
              <a:off x="5893" y="2251"/>
              <a:ext cx="466" cy="119"/>
              <a:chOff x="5893" y="2251"/>
              <a:chExt cx="466" cy="119"/>
            </a:xfrm>
          </p:grpSpPr>
          <p:sp>
            <p:nvSpPr>
              <p:cNvPr id="7232" name="Rectangle 166"/>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7233" name="Rectangle 167"/>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7234" name="Rectangle 168"/>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7235" name="Rectangle 169"/>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6163" name="Group 170"/>
            <p:cNvGrpSpPr>
              <a:grpSpLocks/>
            </p:cNvGrpSpPr>
            <p:nvPr/>
          </p:nvGrpSpPr>
          <p:grpSpPr bwMode="auto">
            <a:xfrm>
              <a:off x="5893" y="2886"/>
              <a:ext cx="466" cy="115"/>
              <a:chOff x="5893" y="2886"/>
              <a:chExt cx="466" cy="115"/>
            </a:xfrm>
          </p:grpSpPr>
          <p:sp>
            <p:nvSpPr>
              <p:cNvPr id="7228" name="Rectangle 171"/>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7229" name="Rectangle 172"/>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7230" name="Rectangle 173"/>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7231" name="Rectangle 174"/>
              <p:cNvSpPr>
                <a:spLocks noChangeArrowheads="1"/>
              </p:cNvSpPr>
              <p:nvPr/>
            </p:nvSpPr>
            <p:spPr bwMode="auto">
              <a:xfrm flipV="1">
                <a:off x="5893" y="2886"/>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6164" name="Group 175"/>
            <p:cNvGrpSpPr>
              <a:grpSpLocks/>
            </p:cNvGrpSpPr>
            <p:nvPr/>
          </p:nvGrpSpPr>
          <p:grpSpPr bwMode="auto">
            <a:xfrm>
              <a:off x="5893" y="3022"/>
              <a:ext cx="466" cy="115"/>
              <a:chOff x="5893" y="3022"/>
              <a:chExt cx="466" cy="115"/>
            </a:xfrm>
          </p:grpSpPr>
          <p:sp>
            <p:nvSpPr>
              <p:cNvPr id="7224" name="Rectangle 176"/>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7225" name="Rectangle 177"/>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7226" name="Rectangle 178"/>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7227" name="Rectangle 179"/>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6165" name="Group 180"/>
            <p:cNvGrpSpPr>
              <a:grpSpLocks/>
            </p:cNvGrpSpPr>
            <p:nvPr/>
          </p:nvGrpSpPr>
          <p:grpSpPr bwMode="auto">
            <a:xfrm>
              <a:off x="5893" y="3158"/>
              <a:ext cx="466" cy="115"/>
              <a:chOff x="5893" y="3158"/>
              <a:chExt cx="466" cy="115"/>
            </a:xfrm>
          </p:grpSpPr>
          <p:sp>
            <p:nvSpPr>
              <p:cNvPr id="7220" name="Rectangle 181"/>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7221" name="Rectangle 182"/>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7222" name="Rectangle 183"/>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7223" name="Rectangle 184"/>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6166" name="Group 185"/>
            <p:cNvGrpSpPr>
              <a:grpSpLocks/>
            </p:cNvGrpSpPr>
            <p:nvPr/>
          </p:nvGrpSpPr>
          <p:grpSpPr bwMode="auto">
            <a:xfrm>
              <a:off x="5893" y="3385"/>
              <a:ext cx="466" cy="115"/>
              <a:chOff x="5893" y="3385"/>
              <a:chExt cx="466" cy="115"/>
            </a:xfrm>
          </p:grpSpPr>
          <p:sp>
            <p:nvSpPr>
              <p:cNvPr id="7216" name="Rectangle 186"/>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7217" name="Rectangle 187"/>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7218" name="Rectangle 188"/>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7219" name="Rectangle 189"/>
              <p:cNvSpPr>
                <a:spLocks noChangeArrowheads="1"/>
              </p:cNvSpPr>
              <p:nvPr/>
            </p:nvSpPr>
            <p:spPr bwMode="auto">
              <a:xfrm flipV="1">
                <a:off x="5893" y="3385"/>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6167" name="Group 190"/>
            <p:cNvGrpSpPr>
              <a:grpSpLocks/>
            </p:cNvGrpSpPr>
            <p:nvPr/>
          </p:nvGrpSpPr>
          <p:grpSpPr bwMode="auto">
            <a:xfrm>
              <a:off x="5893" y="3521"/>
              <a:ext cx="466" cy="115"/>
              <a:chOff x="5893" y="3521"/>
              <a:chExt cx="466" cy="115"/>
            </a:xfrm>
          </p:grpSpPr>
          <p:sp>
            <p:nvSpPr>
              <p:cNvPr id="7212" name="Rectangle 191"/>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7213" name="Rectangle 192"/>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7214" name="Rectangle 193"/>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7215" name="Rectangle 194"/>
              <p:cNvSpPr>
                <a:spLocks noChangeArrowheads="1"/>
              </p:cNvSpPr>
              <p:nvPr/>
            </p:nvSpPr>
            <p:spPr bwMode="auto">
              <a:xfrm flipV="1">
                <a:off x="5893" y="3521"/>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6168" name="Group 195"/>
            <p:cNvGrpSpPr>
              <a:grpSpLocks/>
            </p:cNvGrpSpPr>
            <p:nvPr/>
          </p:nvGrpSpPr>
          <p:grpSpPr bwMode="auto">
            <a:xfrm>
              <a:off x="5893" y="3657"/>
              <a:ext cx="466" cy="115"/>
              <a:chOff x="5893" y="3657"/>
              <a:chExt cx="466" cy="115"/>
            </a:xfrm>
          </p:grpSpPr>
          <p:sp>
            <p:nvSpPr>
              <p:cNvPr id="7208" name="Rectangle 196"/>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7209" name="Rectangle 197"/>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7210" name="Rectangle 198"/>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7211" name="Rectangle 199"/>
              <p:cNvSpPr>
                <a:spLocks noChangeArrowheads="1"/>
              </p:cNvSpPr>
              <p:nvPr/>
            </p:nvSpPr>
            <p:spPr bwMode="auto">
              <a:xfrm flipV="1">
                <a:off x="5893" y="3657"/>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6169" name="Group 200"/>
            <p:cNvGrpSpPr>
              <a:grpSpLocks/>
            </p:cNvGrpSpPr>
            <p:nvPr/>
          </p:nvGrpSpPr>
          <p:grpSpPr bwMode="auto">
            <a:xfrm>
              <a:off x="5893" y="3884"/>
              <a:ext cx="466" cy="115"/>
              <a:chOff x="5893" y="3884"/>
              <a:chExt cx="466" cy="115"/>
            </a:xfrm>
          </p:grpSpPr>
          <p:sp>
            <p:nvSpPr>
              <p:cNvPr id="7204" name="Rectangle 201"/>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7205" name="Rectangle 202"/>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7206" name="Rectangle 203"/>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7207" name="Rectangle 204"/>
              <p:cNvSpPr>
                <a:spLocks noChangeArrowheads="1"/>
              </p:cNvSpPr>
              <p:nvPr/>
            </p:nvSpPr>
            <p:spPr bwMode="auto">
              <a:xfrm flipV="1">
                <a:off x="5893" y="3884"/>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6170" name="Group 205"/>
            <p:cNvGrpSpPr>
              <a:grpSpLocks/>
            </p:cNvGrpSpPr>
            <p:nvPr/>
          </p:nvGrpSpPr>
          <p:grpSpPr bwMode="auto">
            <a:xfrm>
              <a:off x="5893" y="4026"/>
              <a:ext cx="466" cy="115"/>
              <a:chOff x="5893" y="4026"/>
              <a:chExt cx="466" cy="115"/>
            </a:xfrm>
          </p:grpSpPr>
          <p:sp>
            <p:nvSpPr>
              <p:cNvPr id="7200" name="Rectangle 206"/>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7201" name="Rectangle 207"/>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7202" name="Rectangle 208"/>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7203" name="Rectangle 209"/>
              <p:cNvSpPr>
                <a:spLocks noChangeArrowheads="1"/>
              </p:cNvSpPr>
              <p:nvPr/>
            </p:nvSpPr>
            <p:spPr bwMode="auto">
              <a:xfrm flipV="1">
                <a:off x="5893" y="4026"/>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6171" name="Group 210"/>
            <p:cNvGrpSpPr>
              <a:grpSpLocks/>
            </p:cNvGrpSpPr>
            <p:nvPr/>
          </p:nvGrpSpPr>
          <p:grpSpPr bwMode="auto">
            <a:xfrm>
              <a:off x="5893" y="4167"/>
              <a:ext cx="466" cy="115"/>
              <a:chOff x="5893" y="4167"/>
              <a:chExt cx="466" cy="115"/>
            </a:xfrm>
          </p:grpSpPr>
          <p:sp>
            <p:nvSpPr>
              <p:cNvPr id="7196" name="Rectangle 211"/>
              <p:cNvSpPr>
                <a:spLocks noChangeArrowheads="1"/>
              </p:cNvSpPr>
              <p:nvPr/>
            </p:nvSpPr>
            <p:spPr bwMode="auto">
              <a:xfrm flipV="1">
                <a:off x="6010" y="4167"/>
                <a:ext cx="116" cy="115"/>
              </a:xfrm>
              <a:prstGeom prst="rect">
                <a:avLst/>
              </a:prstGeom>
              <a:solidFill>
                <a:srgbClr val="009999"/>
              </a:solidFill>
              <a:ln>
                <a:noFill/>
              </a:ln>
              <a:effectLst/>
              <a:extLst/>
            </p:spPr>
            <p:txBody>
              <a:bodyPr wrap="none" anchor="ctr"/>
              <a:lstStyle/>
              <a:p>
                <a:pPr>
                  <a:defRPr/>
                </a:pPr>
                <a:endParaRPr lang="zh-CN" altLang="en-US"/>
              </a:p>
            </p:txBody>
          </p:sp>
          <p:sp>
            <p:nvSpPr>
              <p:cNvPr id="7197" name="Rectangle 212"/>
              <p:cNvSpPr>
                <a:spLocks noChangeArrowheads="1"/>
              </p:cNvSpPr>
              <p:nvPr/>
            </p:nvSpPr>
            <p:spPr bwMode="auto">
              <a:xfrm flipV="1">
                <a:off x="6126" y="4167"/>
                <a:ext cx="116" cy="115"/>
              </a:xfrm>
              <a:prstGeom prst="rect">
                <a:avLst/>
              </a:prstGeom>
              <a:solidFill>
                <a:srgbClr val="333399"/>
              </a:solidFill>
              <a:ln>
                <a:noFill/>
              </a:ln>
              <a:effectLst/>
              <a:extLst/>
            </p:spPr>
            <p:txBody>
              <a:bodyPr wrap="none" anchor="ctr"/>
              <a:lstStyle/>
              <a:p>
                <a:pPr>
                  <a:defRPr/>
                </a:pPr>
                <a:endParaRPr lang="zh-CN" altLang="en-US"/>
              </a:p>
            </p:txBody>
          </p:sp>
          <p:sp>
            <p:nvSpPr>
              <p:cNvPr id="7198" name="Rectangle 213"/>
              <p:cNvSpPr>
                <a:spLocks noChangeArrowheads="1"/>
              </p:cNvSpPr>
              <p:nvPr/>
            </p:nvSpPr>
            <p:spPr bwMode="auto">
              <a:xfrm flipV="1">
                <a:off x="6242" y="4167"/>
                <a:ext cx="117" cy="115"/>
              </a:xfrm>
              <a:prstGeom prst="rect">
                <a:avLst/>
              </a:prstGeom>
              <a:solidFill>
                <a:srgbClr val="BBE0E3"/>
              </a:solidFill>
              <a:ln>
                <a:noFill/>
              </a:ln>
              <a:effectLst/>
              <a:extLst/>
            </p:spPr>
            <p:txBody>
              <a:bodyPr wrap="none" anchor="ctr"/>
              <a:lstStyle/>
              <a:p>
                <a:pPr>
                  <a:defRPr/>
                </a:pPr>
                <a:endParaRPr lang="zh-CN" altLang="en-US"/>
              </a:p>
            </p:txBody>
          </p:sp>
          <p:sp>
            <p:nvSpPr>
              <p:cNvPr id="7199" name="Rectangle 214"/>
              <p:cNvSpPr>
                <a:spLocks noChangeArrowheads="1"/>
              </p:cNvSpPr>
              <p:nvPr/>
            </p:nvSpPr>
            <p:spPr bwMode="auto">
              <a:xfrm flipV="1">
                <a:off x="5893" y="4167"/>
                <a:ext cx="117" cy="115"/>
              </a:xfrm>
              <a:prstGeom prst="rect">
                <a:avLst/>
              </a:prstGeom>
              <a:solidFill>
                <a:srgbClr val="808080"/>
              </a:solidFill>
              <a:ln>
                <a:noFill/>
              </a:ln>
              <a:effectLst/>
              <a:extLst/>
            </p:spPr>
            <p:txBody>
              <a:bodyPr wrap="none" anchor="ctr"/>
              <a:lstStyle/>
              <a:p>
                <a:pPr>
                  <a:defRPr/>
                </a:pPr>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配色参考方案：</a:t>
            </a:r>
          </a:p>
          <a:p>
            <a:pPr eaLnBrk="0" hangingPunct="0">
              <a:lnSpc>
                <a:spcPct val="120000"/>
              </a:lnSpc>
              <a:spcBef>
                <a:spcPct val="20000"/>
              </a:spcBef>
              <a:buFont typeface="Arial" pitchFamily="34"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155" name="Picture 80" descr="sb10064568n-001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6156"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2" name="Text Box 7"/>
          <p:cNvSpPr txBox="1">
            <a:spLocks noChangeArrowheads="1"/>
          </p:cNvSpPr>
          <p:nvPr/>
        </p:nvSpPr>
        <p:spPr bwMode="auto">
          <a:xfrm>
            <a:off x="7229475" y="37957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8"/>
          <p:cNvSpPr>
            <a:spLocks noGrp="1" noChangeArrowheads="1"/>
          </p:cNvSpPr>
          <p:nvPr>
            <p:ph type="title"/>
          </p:nvPr>
        </p:nvSpPr>
        <p:spPr bwMode="auto">
          <a:xfrm>
            <a:off x="755650" y="4508500"/>
            <a:ext cx="5548313" cy="579438"/>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2"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8200"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6"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p:nvSpPr>
          <p:spPr bwMode="auto">
            <a:xfrm>
              <a:off x="5839" y="2160"/>
              <a:ext cx="579" cy="2199"/>
            </a:xfrm>
            <a:prstGeom prst="rect">
              <a:avLst/>
            </a:prstGeom>
            <a:solidFill>
              <a:srgbClr val="FFFFFF"/>
            </a:solidFill>
            <a:ln>
              <a:noFill/>
            </a:ln>
            <a:effectLst/>
            <a:extLst/>
          </p:spPr>
          <p:txBody>
            <a:bodyPr lIns="91425" tIns="45712" rIns="91425" bIns="45712" anchor="ctr">
              <a:spAutoFit/>
            </a:bodyPr>
            <a:lstStyle/>
            <a:p>
              <a:pPr>
                <a:defRPr/>
              </a:pPr>
              <a:endParaRPr lang="zh-CN" altLang="en-US"/>
            </a:p>
          </p:txBody>
        </p:sp>
        <p:grpSp>
          <p:nvGrpSpPr>
            <p:cNvPr id="7183" name="Group 85"/>
            <p:cNvGrpSpPr>
              <a:grpSpLocks/>
            </p:cNvGrpSpPr>
            <p:nvPr/>
          </p:nvGrpSpPr>
          <p:grpSpPr bwMode="auto">
            <a:xfrm>
              <a:off x="5893" y="2387"/>
              <a:ext cx="466" cy="115"/>
              <a:chOff x="5893" y="2387"/>
              <a:chExt cx="466" cy="115"/>
            </a:xfrm>
          </p:grpSpPr>
          <p:sp>
            <p:nvSpPr>
              <p:cNvPr id="8268" name="Rectangle 86"/>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8269" name="Rectangle 87"/>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8270" name="Rectangle 88"/>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8271" name="Rectangle 89"/>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7184" name="Group 90"/>
            <p:cNvGrpSpPr>
              <a:grpSpLocks/>
            </p:cNvGrpSpPr>
            <p:nvPr/>
          </p:nvGrpSpPr>
          <p:grpSpPr bwMode="auto">
            <a:xfrm>
              <a:off x="5893" y="2523"/>
              <a:ext cx="466" cy="115"/>
              <a:chOff x="5893" y="2523"/>
              <a:chExt cx="466" cy="115"/>
            </a:xfrm>
          </p:grpSpPr>
          <p:sp>
            <p:nvSpPr>
              <p:cNvPr id="8264" name="Rectangle 91"/>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8265" name="Rectangle 92"/>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8266" name="Rectangle 93"/>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8267" name="Rectangle 94"/>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7185" name="Group 95"/>
            <p:cNvGrpSpPr>
              <a:grpSpLocks/>
            </p:cNvGrpSpPr>
            <p:nvPr/>
          </p:nvGrpSpPr>
          <p:grpSpPr bwMode="auto">
            <a:xfrm>
              <a:off x="5893" y="2659"/>
              <a:ext cx="466" cy="115"/>
              <a:chOff x="5893" y="2659"/>
              <a:chExt cx="466" cy="115"/>
            </a:xfrm>
          </p:grpSpPr>
          <p:sp>
            <p:nvSpPr>
              <p:cNvPr id="8260" name="Rectangle 96"/>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8261" name="Rectangle 97"/>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8262" name="Rectangle 98"/>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8263" name="Rectangle 99"/>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7186" name="Group 100"/>
            <p:cNvGrpSpPr>
              <a:grpSpLocks/>
            </p:cNvGrpSpPr>
            <p:nvPr/>
          </p:nvGrpSpPr>
          <p:grpSpPr bwMode="auto">
            <a:xfrm>
              <a:off x="5893" y="2251"/>
              <a:ext cx="466" cy="119"/>
              <a:chOff x="5893" y="2251"/>
              <a:chExt cx="466" cy="119"/>
            </a:xfrm>
          </p:grpSpPr>
          <p:sp>
            <p:nvSpPr>
              <p:cNvPr id="8256" name="Rectangle 101"/>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8257" name="Rectangle 102"/>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8258" name="Rectangle 103"/>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8259" name="Rectangle 104"/>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7187" name="Group 105"/>
            <p:cNvGrpSpPr>
              <a:grpSpLocks/>
            </p:cNvGrpSpPr>
            <p:nvPr/>
          </p:nvGrpSpPr>
          <p:grpSpPr bwMode="auto">
            <a:xfrm>
              <a:off x="5893" y="2886"/>
              <a:ext cx="466" cy="115"/>
              <a:chOff x="5893" y="2886"/>
              <a:chExt cx="466" cy="115"/>
            </a:xfrm>
          </p:grpSpPr>
          <p:sp>
            <p:nvSpPr>
              <p:cNvPr id="8252" name="Rectangle 106"/>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8253" name="Rectangle 107"/>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8254" name="Rectangle 108"/>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8255" name="Rectangle 109"/>
              <p:cNvSpPr>
                <a:spLocks noChangeArrowheads="1"/>
              </p:cNvSpPr>
              <p:nvPr/>
            </p:nvSpPr>
            <p:spPr bwMode="auto">
              <a:xfrm flipV="1">
                <a:off x="5893" y="2886"/>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7188" name="Group 110"/>
            <p:cNvGrpSpPr>
              <a:grpSpLocks/>
            </p:cNvGrpSpPr>
            <p:nvPr/>
          </p:nvGrpSpPr>
          <p:grpSpPr bwMode="auto">
            <a:xfrm>
              <a:off x="5893" y="3022"/>
              <a:ext cx="466" cy="115"/>
              <a:chOff x="5893" y="3022"/>
              <a:chExt cx="466" cy="115"/>
            </a:xfrm>
          </p:grpSpPr>
          <p:sp>
            <p:nvSpPr>
              <p:cNvPr id="8248" name="Rectangle 111"/>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8249" name="Rectangle 112"/>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8250" name="Rectangle 113"/>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8251" name="Rectangle 114"/>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7189" name="Group 115"/>
            <p:cNvGrpSpPr>
              <a:grpSpLocks/>
            </p:cNvGrpSpPr>
            <p:nvPr/>
          </p:nvGrpSpPr>
          <p:grpSpPr bwMode="auto">
            <a:xfrm>
              <a:off x="5893" y="3158"/>
              <a:ext cx="466" cy="115"/>
              <a:chOff x="5893" y="3158"/>
              <a:chExt cx="466" cy="115"/>
            </a:xfrm>
          </p:grpSpPr>
          <p:sp>
            <p:nvSpPr>
              <p:cNvPr id="8244" name="Rectangle 116"/>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8245" name="Rectangle 117"/>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8246" name="Rectangle 118"/>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8247" name="Rectangle 119"/>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7190" name="Group 120"/>
            <p:cNvGrpSpPr>
              <a:grpSpLocks/>
            </p:cNvGrpSpPr>
            <p:nvPr/>
          </p:nvGrpSpPr>
          <p:grpSpPr bwMode="auto">
            <a:xfrm>
              <a:off x="5893" y="3385"/>
              <a:ext cx="466" cy="115"/>
              <a:chOff x="5893" y="3385"/>
              <a:chExt cx="466" cy="115"/>
            </a:xfrm>
          </p:grpSpPr>
          <p:sp>
            <p:nvSpPr>
              <p:cNvPr id="8240" name="Rectangle 121"/>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8241" name="Rectangle 122"/>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8242" name="Rectangle 123"/>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8243" name="Rectangle 124"/>
              <p:cNvSpPr>
                <a:spLocks noChangeArrowheads="1"/>
              </p:cNvSpPr>
              <p:nvPr/>
            </p:nvSpPr>
            <p:spPr bwMode="auto">
              <a:xfrm flipV="1">
                <a:off x="5893" y="3385"/>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7191" name="Group 125"/>
            <p:cNvGrpSpPr>
              <a:grpSpLocks/>
            </p:cNvGrpSpPr>
            <p:nvPr/>
          </p:nvGrpSpPr>
          <p:grpSpPr bwMode="auto">
            <a:xfrm>
              <a:off x="5893" y="3521"/>
              <a:ext cx="466" cy="115"/>
              <a:chOff x="5893" y="3521"/>
              <a:chExt cx="466" cy="115"/>
            </a:xfrm>
          </p:grpSpPr>
          <p:sp>
            <p:nvSpPr>
              <p:cNvPr id="8236" name="Rectangle 126"/>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8237" name="Rectangle 127"/>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8238" name="Rectangle 128"/>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8239" name="Rectangle 129"/>
              <p:cNvSpPr>
                <a:spLocks noChangeArrowheads="1"/>
              </p:cNvSpPr>
              <p:nvPr/>
            </p:nvSpPr>
            <p:spPr bwMode="auto">
              <a:xfrm flipV="1">
                <a:off x="5893" y="3521"/>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7192" name="Group 130"/>
            <p:cNvGrpSpPr>
              <a:grpSpLocks/>
            </p:cNvGrpSpPr>
            <p:nvPr/>
          </p:nvGrpSpPr>
          <p:grpSpPr bwMode="auto">
            <a:xfrm>
              <a:off x="5893" y="3657"/>
              <a:ext cx="466" cy="115"/>
              <a:chOff x="5893" y="3657"/>
              <a:chExt cx="466" cy="115"/>
            </a:xfrm>
          </p:grpSpPr>
          <p:sp>
            <p:nvSpPr>
              <p:cNvPr id="8232" name="Rectangle 131"/>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8233" name="Rectangle 132"/>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8234" name="Rectangle 133"/>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8235" name="Rectangle 134"/>
              <p:cNvSpPr>
                <a:spLocks noChangeArrowheads="1"/>
              </p:cNvSpPr>
              <p:nvPr/>
            </p:nvSpPr>
            <p:spPr bwMode="auto">
              <a:xfrm flipV="1">
                <a:off x="5893" y="3657"/>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7193" name="Group 135"/>
            <p:cNvGrpSpPr>
              <a:grpSpLocks/>
            </p:cNvGrpSpPr>
            <p:nvPr/>
          </p:nvGrpSpPr>
          <p:grpSpPr bwMode="auto">
            <a:xfrm>
              <a:off x="5893" y="3884"/>
              <a:ext cx="466" cy="115"/>
              <a:chOff x="5893" y="3884"/>
              <a:chExt cx="466" cy="115"/>
            </a:xfrm>
          </p:grpSpPr>
          <p:sp>
            <p:nvSpPr>
              <p:cNvPr id="8228" name="Rectangle 136"/>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8229" name="Rectangle 137"/>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8230" name="Rectangle 138"/>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8231" name="Rectangle 139"/>
              <p:cNvSpPr>
                <a:spLocks noChangeArrowheads="1"/>
              </p:cNvSpPr>
              <p:nvPr/>
            </p:nvSpPr>
            <p:spPr bwMode="auto">
              <a:xfrm flipV="1">
                <a:off x="5893" y="3884"/>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7194" name="Group 140"/>
            <p:cNvGrpSpPr>
              <a:grpSpLocks/>
            </p:cNvGrpSpPr>
            <p:nvPr/>
          </p:nvGrpSpPr>
          <p:grpSpPr bwMode="auto">
            <a:xfrm>
              <a:off x="5893" y="4026"/>
              <a:ext cx="466" cy="115"/>
              <a:chOff x="5893" y="4026"/>
              <a:chExt cx="466" cy="115"/>
            </a:xfrm>
          </p:grpSpPr>
          <p:sp>
            <p:nvSpPr>
              <p:cNvPr id="8224" name="Rectangle 141"/>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8225" name="Rectangle 142"/>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8226" name="Rectangle 143"/>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8227" name="Rectangle 144"/>
              <p:cNvSpPr>
                <a:spLocks noChangeArrowheads="1"/>
              </p:cNvSpPr>
              <p:nvPr/>
            </p:nvSpPr>
            <p:spPr bwMode="auto">
              <a:xfrm flipV="1">
                <a:off x="5893" y="4026"/>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7195" name="Group 145"/>
            <p:cNvGrpSpPr>
              <a:grpSpLocks/>
            </p:cNvGrpSpPr>
            <p:nvPr/>
          </p:nvGrpSpPr>
          <p:grpSpPr bwMode="auto">
            <a:xfrm>
              <a:off x="5893" y="4167"/>
              <a:ext cx="466" cy="115"/>
              <a:chOff x="5893" y="4167"/>
              <a:chExt cx="466" cy="115"/>
            </a:xfrm>
          </p:grpSpPr>
          <p:sp>
            <p:nvSpPr>
              <p:cNvPr id="8220" name="Rectangle 146"/>
              <p:cNvSpPr>
                <a:spLocks noChangeArrowheads="1"/>
              </p:cNvSpPr>
              <p:nvPr/>
            </p:nvSpPr>
            <p:spPr bwMode="auto">
              <a:xfrm flipV="1">
                <a:off x="6010" y="4167"/>
                <a:ext cx="116" cy="115"/>
              </a:xfrm>
              <a:prstGeom prst="rect">
                <a:avLst/>
              </a:prstGeom>
              <a:solidFill>
                <a:srgbClr val="009999"/>
              </a:solidFill>
              <a:ln>
                <a:noFill/>
              </a:ln>
              <a:effectLst/>
              <a:extLst/>
            </p:spPr>
            <p:txBody>
              <a:bodyPr wrap="none" anchor="ctr"/>
              <a:lstStyle/>
              <a:p>
                <a:pPr>
                  <a:defRPr/>
                </a:pPr>
                <a:endParaRPr lang="zh-CN" altLang="en-US"/>
              </a:p>
            </p:txBody>
          </p:sp>
          <p:sp>
            <p:nvSpPr>
              <p:cNvPr id="8221" name="Rectangle 147"/>
              <p:cNvSpPr>
                <a:spLocks noChangeArrowheads="1"/>
              </p:cNvSpPr>
              <p:nvPr/>
            </p:nvSpPr>
            <p:spPr bwMode="auto">
              <a:xfrm flipV="1">
                <a:off x="6126" y="4167"/>
                <a:ext cx="116" cy="115"/>
              </a:xfrm>
              <a:prstGeom prst="rect">
                <a:avLst/>
              </a:prstGeom>
              <a:solidFill>
                <a:srgbClr val="333399"/>
              </a:solidFill>
              <a:ln>
                <a:noFill/>
              </a:ln>
              <a:effectLst/>
              <a:extLst/>
            </p:spPr>
            <p:txBody>
              <a:bodyPr wrap="none" anchor="ctr"/>
              <a:lstStyle/>
              <a:p>
                <a:pPr>
                  <a:defRPr/>
                </a:pPr>
                <a:endParaRPr lang="zh-CN" altLang="en-US"/>
              </a:p>
            </p:txBody>
          </p:sp>
          <p:sp>
            <p:nvSpPr>
              <p:cNvPr id="8222" name="Rectangle 148"/>
              <p:cNvSpPr>
                <a:spLocks noChangeArrowheads="1"/>
              </p:cNvSpPr>
              <p:nvPr/>
            </p:nvSpPr>
            <p:spPr bwMode="auto">
              <a:xfrm flipV="1">
                <a:off x="6242" y="4167"/>
                <a:ext cx="117" cy="115"/>
              </a:xfrm>
              <a:prstGeom prst="rect">
                <a:avLst/>
              </a:prstGeom>
              <a:solidFill>
                <a:srgbClr val="BBE0E3"/>
              </a:solidFill>
              <a:ln>
                <a:noFill/>
              </a:ln>
              <a:effectLst/>
              <a:extLst/>
            </p:spPr>
            <p:txBody>
              <a:bodyPr wrap="none" anchor="ctr"/>
              <a:lstStyle/>
              <a:p>
                <a:pPr>
                  <a:defRPr/>
                </a:pPr>
                <a:endParaRPr lang="zh-CN" altLang="en-US"/>
              </a:p>
            </p:txBody>
          </p:sp>
          <p:sp>
            <p:nvSpPr>
              <p:cNvPr id="8223" name="Rectangle 149"/>
              <p:cNvSpPr>
                <a:spLocks noChangeArrowheads="1"/>
              </p:cNvSpPr>
              <p:nvPr/>
            </p:nvSpPr>
            <p:spPr bwMode="auto">
              <a:xfrm flipV="1">
                <a:off x="5893" y="4167"/>
                <a:ext cx="117" cy="115"/>
              </a:xfrm>
              <a:prstGeom prst="rect">
                <a:avLst/>
              </a:prstGeom>
              <a:solidFill>
                <a:srgbClr val="808080"/>
              </a:solidFill>
              <a:ln>
                <a:noFill/>
              </a:ln>
              <a:effectLst/>
              <a:extLst/>
            </p:spPr>
            <p:txBody>
              <a:bodyPr wrap="none" anchor="ctr"/>
              <a:lstStyle/>
              <a:p>
                <a:pPr>
                  <a:defRPr/>
                </a:pPr>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配色参考方案：</a:t>
            </a:r>
          </a:p>
          <a:p>
            <a:pPr eaLnBrk="0" hangingPunct="0">
              <a:lnSpc>
                <a:spcPct val="120000"/>
              </a:lnSpc>
              <a:spcBef>
                <a:spcPct val="20000"/>
              </a:spcBef>
              <a:buFont typeface="Arial" pitchFamily="34"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179" name="Picture 80" descr="89738649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7180"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2" name="Text Box 7"/>
          <p:cNvSpPr txBox="1">
            <a:spLocks noChangeArrowheads="1"/>
          </p:cNvSpPr>
          <p:nvPr/>
        </p:nvSpPr>
        <p:spPr bwMode="auto">
          <a:xfrm>
            <a:off x="7229475" y="37957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p:spPr>
        <p:txBody>
          <a:bodyPr lIns="91425" tIns="45712" rIns="91425" bIns="45712" anchor="ctr">
            <a:spAutoFit/>
          </a:bodyPr>
          <a:lstStyle/>
          <a:p>
            <a:pPr>
              <a:lnSpc>
                <a:spcPct val="140000"/>
              </a:lnSpc>
              <a:buClr>
                <a:srgbClr val="FF0000"/>
              </a:buClr>
              <a:buSzPct val="90000"/>
              <a:buFont typeface="Wingdings" pitchFamily="2" charset="2"/>
              <a:buChar char="l"/>
              <a:defRPr/>
            </a:pPr>
            <a:endParaRPr lang="zh-CN" altLang="en-US" sz="1400" b="1">
              <a:solidFill>
                <a:srgbClr val="000000"/>
              </a:solidFill>
              <a:latin typeface="Arial" pitchFamily="34" charset="0"/>
              <a:ea typeface="华文细黑" pitchFamily="2" charset="-122"/>
            </a:endParaRPr>
          </a:p>
        </p:txBody>
      </p:sp>
      <p:sp>
        <p:nvSpPr>
          <p:cNvPr id="8195" name="Rectangle 13"/>
          <p:cNvSpPr>
            <a:spLocks noGrp="1" noChangeArrowheads="1"/>
          </p:cNvSpPr>
          <p:nvPr>
            <p:ph type="title"/>
          </p:nvPr>
        </p:nvSpPr>
        <p:spPr bwMode="auto">
          <a:xfrm>
            <a:off x="755650" y="325438"/>
            <a:ext cx="7632700"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smtClean="0"/>
              <a:t>单击此处编辑母版标题样式</a:t>
            </a:r>
          </a:p>
        </p:txBody>
      </p:sp>
      <p:sp>
        <p:nvSpPr>
          <p:cNvPr id="8196" name="Rectangle 68"/>
          <p:cNvSpPr>
            <a:spLocks noGrp="1" noChangeArrowheads="1"/>
          </p:cNvSpPr>
          <p:nvPr>
            <p:ph type="body" idx="1"/>
          </p:nvPr>
        </p:nvSpPr>
        <p:spPr bwMode="auto">
          <a:xfrm>
            <a:off x="755650" y="1628775"/>
            <a:ext cx="7632700"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8198"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8202" name="Group 16"/>
            <p:cNvGrpSpPr>
              <a:grpSpLocks/>
            </p:cNvGrpSpPr>
            <p:nvPr/>
          </p:nvGrpSpPr>
          <p:grpSpPr bwMode="auto">
            <a:xfrm>
              <a:off x="5893" y="2387"/>
              <a:ext cx="466" cy="115"/>
              <a:chOff x="5893" y="2387"/>
              <a:chExt cx="466" cy="115"/>
            </a:xfrm>
          </p:grpSpPr>
          <p:sp>
            <p:nvSpPr>
              <p:cNvPr id="9287" name="Rectangle 17"/>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9288" name="Rectangle 18"/>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9289" name="Rectangle 19"/>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9290" name="Rectangle 20"/>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8203" name="Group 21"/>
            <p:cNvGrpSpPr>
              <a:grpSpLocks/>
            </p:cNvGrpSpPr>
            <p:nvPr/>
          </p:nvGrpSpPr>
          <p:grpSpPr bwMode="auto">
            <a:xfrm>
              <a:off x="5893" y="2523"/>
              <a:ext cx="466" cy="115"/>
              <a:chOff x="5893" y="2523"/>
              <a:chExt cx="466" cy="115"/>
            </a:xfrm>
          </p:grpSpPr>
          <p:sp>
            <p:nvSpPr>
              <p:cNvPr id="9283" name="Rectangle 22"/>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9284" name="Rectangle 23"/>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9285" name="Rectangle 24"/>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9286" name="Rectangle 25"/>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8204" name="Group 26"/>
            <p:cNvGrpSpPr>
              <a:grpSpLocks/>
            </p:cNvGrpSpPr>
            <p:nvPr/>
          </p:nvGrpSpPr>
          <p:grpSpPr bwMode="auto">
            <a:xfrm>
              <a:off x="5893" y="2659"/>
              <a:ext cx="466" cy="115"/>
              <a:chOff x="5893" y="2659"/>
              <a:chExt cx="466" cy="115"/>
            </a:xfrm>
          </p:grpSpPr>
          <p:sp>
            <p:nvSpPr>
              <p:cNvPr id="9279" name="Rectangle 27"/>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9280" name="Rectangle 28"/>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9281" name="Rectangle 29"/>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9282" name="Rectangle 30"/>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8205" name="Group 31"/>
            <p:cNvGrpSpPr>
              <a:grpSpLocks/>
            </p:cNvGrpSpPr>
            <p:nvPr/>
          </p:nvGrpSpPr>
          <p:grpSpPr bwMode="auto">
            <a:xfrm>
              <a:off x="5893" y="2251"/>
              <a:ext cx="466" cy="119"/>
              <a:chOff x="5893" y="2251"/>
              <a:chExt cx="466" cy="119"/>
            </a:xfrm>
          </p:grpSpPr>
          <p:sp>
            <p:nvSpPr>
              <p:cNvPr id="9275" name="Rectangle 32"/>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9276" name="Rectangle 33"/>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9277" name="Rectangle 34"/>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9278" name="Rectangle 35"/>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8206" name="Group 36"/>
            <p:cNvGrpSpPr>
              <a:grpSpLocks/>
            </p:cNvGrpSpPr>
            <p:nvPr/>
          </p:nvGrpSpPr>
          <p:grpSpPr bwMode="auto">
            <a:xfrm>
              <a:off x="5893" y="2886"/>
              <a:ext cx="466" cy="115"/>
              <a:chOff x="5893" y="2886"/>
              <a:chExt cx="466" cy="115"/>
            </a:xfrm>
          </p:grpSpPr>
          <p:sp>
            <p:nvSpPr>
              <p:cNvPr id="9271" name="Rectangle 37"/>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9272" name="Rectangle 38"/>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9273" name="Rectangle 39"/>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9274" name="Rectangle 40"/>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8207" name="Group 41"/>
            <p:cNvGrpSpPr>
              <a:grpSpLocks/>
            </p:cNvGrpSpPr>
            <p:nvPr/>
          </p:nvGrpSpPr>
          <p:grpSpPr bwMode="auto">
            <a:xfrm>
              <a:off x="5893" y="3022"/>
              <a:ext cx="466" cy="115"/>
              <a:chOff x="5893" y="3022"/>
              <a:chExt cx="466" cy="115"/>
            </a:xfrm>
          </p:grpSpPr>
          <p:sp>
            <p:nvSpPr>
              <p:cNvPr id="9267" name="Rectangle 42"/>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9268" name="Rectangle 43"/>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9269" name="Rectangle 44"/>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9270" name="Rectangle 45"/>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8208" name="Group 46"/>
            <p:cNvGrpSpPr>
              <a:grpSpLocks/>
            </p:cNvGrpSpPr>
            <p:nvPr/>
          </p:nvGrpSpPr>
          <p:grpSpPr bwMode="auto">
            <a:xfrm>
              <a:off x="5893" y="3158"/>
              <a:ext cx="466" cy="115"/>
              <a:chOff x="5893" y="3158"/>
              <a:chExt cx="466" cy="115"/>
            </a:xfrm>
          </p:grpSpPr>
          <p:sp>
            <p:nvSpPr>
              <p:cNvPr id="9263" name="Rectangle 47"/>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9264" name="Rectangle 48"/>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9265" name="Rectangle 49"/>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9266" name="Rectangle 50"/>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8209" name="Group 51"/>
            <p:cNvGrpSpPr>
              <a:grpSpLocks/>
            </p:cNvGrpSpPr>
            <p:nvPr/>
          </p:nvGrpSpPr>
          <p:grpSpPr bwMode="auto">
            <a:xfrm>
              <a:off x="5893" y="3385"/>
              <a:ext cx="466" cy="115"/>
              <a:chOff x="5893" y="3385"/>
              <a:chExt cx="466" cy="115"/>
            </a:xfrm>
          </p:grpSpPr>
          <p:sp>
            <p:nvSpPr>
              <p:cNvPr id="9259" name="Rectangle 52"/>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9260" name="Rectangle 53"/>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9261" name="Rectangle 54"/>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9262" name="Rectangle 55"/>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8210" name="Group 56"/>
            <p:cNvGrpSpPr>
              <a:grpSpLocks/>
            </p:cNvGrpSpPr>
            <p:nvPr/>
          </p:nvGrpSpPr>
          <p:grpSpPr bwMode="auto">
            <a:xfrm>
              <a:off x="5893" y="3521"/>
              <a:ext cx="466" cy="115"/>
              <a:chOff x="5893" y="3521"/>
              <a:chExt cx="466" cy="115"/>
            </a:xfrm>
          </p:grpSpPr>
          <p:sp>
            <p:nvSpPr>
              <p:cNvPr id="9255" name="Rectangle 57"/>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9256" name="Rectangle 58"/>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9257" name="Rectangle 59"/>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9258" name="Rectangle 60"/>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8211" name="Group 61"/>
            <p:cNvGrpSpPr>
              <a:grpSpLocks/>
            </p:cNvGrpSpPr>
            <p:nvPr/>
          </p:nvGrpSpPr>
          <p:grpSpPr bwMode="auto">
            <a:xfrm>
              <a:off x="5893" y="3657"/>
              <a:ext cx="466" cy="115"/>
              <a:chOff x="5893" y="3657"/>
              <a:chExt cx="466" cy="115"/>
            </a:xfrm>
          </p:grpSpPr>
          <p:sp>
            <p:nvSpPr>
              <p:cNvPr id="9251" name="Rectangle 62"/>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9252" name="Rectangle 63"/>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9253" name="Rectangle 64"/>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9254" name="Rectangle 65"/>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8212" name="Group 66"/>
            <p:cNvGrpSpPr>
              <a:grpSpLocks/>
            </p:cNvGrpSpPr>
            <p:nvPr/>
          </p:nvGrpSpPr>
          <p:grpSpPr bwMode="auto">
            <a:xfrm>
              <a:off x="5893" y="3884"/>
              <a:ext cx="466" cy="115"/>
              <a:chOff x="5893" y="3884"/>
              <a:chExt cx="466" cy="115"/>
            </a:xfrm>
          </p:grpSpPr>
          <p:sp>
            <p:nvSpPr>
              <p:cNvPr id="9247" name="Rectangle 67"/>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9248" name="Rectangle 68"/>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9249" name="Rectangle 69"/>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9250" name="Rectangle 70"/>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8213" name="Group 71"/>
            <p:cNvGrpSpPr>
              <a:grpSpLocks/>
            </p:cNvGrpSpPr>
            <p:nvPr/>
          </p:nvGrpSpPr>
          <p:grpSpPr bwMode="auto">
            <a:xfrm>
              <a:off x="5893" y="4026"/>
              <a:ext cx="466" cy="115"/>
              <a:chOff x="5893" y="4026"/>
              <a:chExt cx="466" cy="115"/>
            </a:xfrm>
          </p:grpSpPr>
          <p:sp>
            <p:nvSpPr>
              <p:cNvPr id="9243" name="Rectangle 72"/>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9244" name="Rectangle 73"/>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9245" name="Rectangle 74"/>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9246" name="Rectangle 75"/>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8214" name="Group 76"/>
            <p:cNvGrpSpPr>
              <a:grpSpLocks/>
            </p:cNvGrpSpPr>
            <p:nvPr/>
          </p:nvGrpSpPr>
          <p:grpSpPr bwMode="auto">
            <a:xfrm>
              <a:off x="5893" y="4167"/>
              <a:ext cx="466" cy="115"/>
              <a:chOff x="5893" y="4167"/>
              <a:chExt cx="466" cy="115"/>
            </a:xfrm>
          </p:grpSpPr>
          <p:sp>
            <p:nvSpPr>
              <p:cNvPr id="9239" name="Rectangle 77"/>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9240" name="Rectangle 78"/>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9241" name="Rectangle 79"/>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9242" name="Rectangle 80"/>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配色参考方案：</a:t>
            </a:r>
          </a:p>
          <a:p>
            <a:pPr eaLnBrk="0" hangingPunct="0">
              <a:lnSpc>
                <a:spcPct val="120000"/>
              </a:lnSpc>
              <a:spcBef>
                <a:spcPct val="20000"/>
              </a:spcBef>
              <a:buFont typeface="Arial" pitchFamily="34"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a:lnSpc>
                <a:spcPct val="120000"/>
              </a:lnSpc>
              <a:buClr>
                <a:schemeClr val="bg2"/>
              </a:buClr>
              <a:buSzPct val="60000"/>
              <a:buFont typeface="Wingdings" pitchFamily="2" charset="2"/>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2pPr>
      <a:lvl3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3pPr>
      <a:lvl4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4pPr>
      <a:lvl5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79" descr="dd"/>
          <p:cNvPicPr>
            <a:picLocks noChangeAspect="1" noChangeArrowheads="1"/>
          </p:cNvPicPr>
          <p:nvPr/>
        </p:nvPicPr>
        <p:blipFill>
          <a:blip r:embed="rId3" cstate="print"/>
          <a:srcRect/>
          <a:stretch>
            <a:fillRect/>
          </a:stretch>
        </p:blipFill>
        <p:spPr bwMode="auto">
          <a:xfrm>
            <a:off x="0" y="6224588"/>
            <a:ext cx="9150350" cy="636587"/>
          </a:xfrm>
          <a:prstGeom prst="rect">
            <a:avLst/>
          </a:prstGeom>
          <a:noFill/>
          <a:ln w="9525">
            <a:noFill/>
            <a:miter lim="800000"/>
            <a:headEnd/>
            <a:tailEnd/>
          </a:ln>
        </p:spPr>
      </p:pic>
      <p:sp>
        <p:nvSpPr>
          <p:cNvPr id="154" name="Text Box 8"/>
          <p:cNvSpPr txBox="1">
            <a:spLocks noChangeArrowheads="1"/>
          </p:cNvSpPr>
          <p:nvPr/>
        </p:nvSpPr>
        <p:spPr bwMode="auto">
          <a:xfrm>
            <a:off x="755650" y="6451600"/>
            <a:ext cx="2540000" cy="182563"/>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9220" name="Picture 9" descr="8"/>
          <p:cNvPicPr>
            <a:picLocks noChangeAspect="1" noChangeArrowheads="1"/>
          </p:cNvPicPr>
          <p:nvPr/>
        </p:nvPicPr>
        <p:blipFill>
          <a:blip r:embed="rId4" cstate="print"/>
          <a:srcRect/>
          <a:stretch>
            <a:fillRect/>
          </a:stretch>
        </p:blipFill>
        <p:spPr bwMode="auto">
          <a:xfrm>
            <a:off x="7508875" y="6386513"/>
            <a:ext cx="1311275" cy="312737"/>
          </a:xfrm>
          <a:prstGeom prst="rect">
            <a:avLst/>
          </a:prstGeom>
          <a:noFill/>
          <a:ln w="9525">
            <a:noFill/>
            <a:miter lim="800000"/>
            <a:headEnd/>
            <a:tailEnd/>
          </a:ln>
        </p:spPr>
      </p:pic>
      <p:sp>
        <p:nvSpPr>
          <p:cNvPr id="9221" name="Rectangle 13"/>
          <p:cNvSpPr>
            <a:spLocks noGrp="1" noChangeArrowheads="1"/>
          </p:cNvSpPr>
          <p:nvPr>
            <p:ph type="title"/>
          </p:nvPr>
        </p:nvSpPr>
        <p:spPr bwMode="auto">
          <a:xfrm>
            <a:off x="755650" y="325438"/>
            <a:ext cx="7632700"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smtClean="0"/>
              <a:t>单击此处编辑母版标题样式</a:t>
            </a:r>
          </a:p>
        </p:txBody>
      </p:sp>
      <p:sp>
        <p:nvSpPr>
          <p:cNvPr id="9222" name="Rectangle 68"/>
          <p:cNvSpPr>
            <a:spLocks noGrp="1" noChangeArrowheads="1"/>
          </p:cNvSpPr>
          <p:nvPr>
            <p:ph type="body" idx="1"/>
          </p:nvPr>
        </p:nvSpPr>
        <p:spPr bwMode="auto">
          <a:xfrm>
            <a:off x="755650" y="1628775"/>
            <a:ext cx="7632700"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9224"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9230" name="Group 18"/>
            <p:cNvGrpSpPr>
              <a:grpSpLocks/>
            </p:cNvGrpSpPr>
            <p:nvPr/>
          </p:nvGrpSpPr>
          <p:grpSpPr bwMode="auto">
            <a:xfrm>
              <a:off x="5893" y="2387"/>
              <a:ext cx="466" cy="115"/>
              <a:chOff x="5893" y="2387"/>
              <a:chExt cx="466" cy="115"/>
            </a:xfrm>
          </p:grpSpPr>
          <p:sp>
            <p:nvSpPr>
              <p:cNvPr id="10315" name="Rectangle 19"/>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10316" name="Rectangle 20"/>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10317" name="Rectangle 21"/>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10318" name="Rectangle 22"/>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9231" name="Group 23"/>
            <p:cNvGrpSpPr>
              <a:grpSpLocks/>
            </p:cNvGrpSpPr>
            <p:nvPr/>
          </p:nvGrpSpPr>
          <p:grpSpPr bwMode="auto">
            <a:xfrm>
              <a:off x="5893" y="2523"/>
              <a:ext cx="466" cy="115"/>
              <a:chOff x="5893" y="2523"/>
              <a:chExt cx="466" cy="115"/>
            </a:xfrm>
          </p:grpSpPr>
          <p:sp>
            <p:nvSpPr>
              <p:cNvPr id="10311" name="Rectangle 24"/>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10312" name="Rectangle 25"/>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10313" name="Rectangle 26"/>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10314" name="Rectangle 27"/>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9232" name="Group 28"/>
            <p:cNvGrpSpPr>
              <a:grpSpLocks/>
            </p:cNvGrpSpPr>
            <p:nvPr/>
          </p:nvGrpSpPr>
          <p:grpSpPr bwMode="auto">
            <a:xfrm>
              <a:off x="5893" y="2659"/>
              <a:ext cx="466" cy="115"/>
              <a:chOff x="5893" y="2659"/>
              <a:chExt cx="466" cy="115"/>
            </a:xfrm>
          </p:grpSpPr>
          <p:sp>
            <p:nvSpPr>
              <p:cNvPr id="10307" name="Rectangle 29"/>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10308" name="Rectangle 30"/>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10309" name="Rectangle 31"/>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10310" name="Rectangle 32"/>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9233" name="Group 33"/>
            <p:cNvGrpSpPr>
              <a:grpSpLocks/>
            </p:cNvGrpSpPr>
            <p:nvPr/>
          </p:nvGrpSpPr>
          <p:grpSpPr bwMode="auto">
            <a:xfrm>
              <a:off x="5893" y="2251"/>
              <a:ext cx="466" cy="119"/>
              <a:chOff x="5893" y="2251"/>
              <a:chExt cx="466" cy="119"/>
            </a:xfrm>
          </p:grpSpPr>
          <p:sp>
            <p:nvSpPr>
              <p:cNvPr id="10303" name="Rectangle 34"/>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10304" name="Rectangle 35"/>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10305" name="Rectangle 36"/>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10306" name="Rectangle 37"/>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9234" name="Group 38"/>
            <p:cNvGrpSpPr>
              <a:grpSpLocks/>
            </p:cNvGrpSpPr>
            <p:nvPr/>
          </p:nvGrpSpPr>
          <p:grpSpPr bwMode="auto">
            <a:xfrm>
              <a:off x="5893" y="2886"/>
              <a:ext cx="466" cy="115"/>
              <a:chOff x="5893" y="2886"/>
              <a:chExt cx="466" cy="115"/>
            </a:xfrm>
          </p:grpSpPr>
          <p:sp>
            <p:nvSpPr>
              <p:cNvPr id="10299" name="Rectangle 39"/>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10300" name="Rectangle 40"/>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10301" name="Rectangle 41"/>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10302" name="Rectangle 42"/>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9235" name="Group 43"/>
            <p:cNvGrpSpPr>
              <a:grpSpLocks/>
            </p:cNvGrpSpPr>
            <p:nvPr/>
          </p:nvGrpSpPr>
          <p:grpSpPr bwMode="auto">
            <a:xfrm>
              <a:off x="5893" y="3022"/>
              <a:ext cx="466" cy="115"/>
              <a:chOff x="5893" y="3022"/>
              <a:chExt cx="466" cy="115"/>
            </a:xfrm>
          </p:grpSpPr>
          <p:sp>
            <p:nvSpPr>
              <p:cNvPr id="10295" name="Rectangle 44"/>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10296" name="Rectangle 45"/>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10297" name="Rectangle 46"/>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10298" name="Rectangle 47"/>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9236" name="Group 48"/>
            <p:cNvGrpSpPr>
              <a:grpSpLocks/>
            </p:cNvGrpSpPr>
            <p:nvPr/>
          </p:nvGrpSpPr>
          <p:grpSpPr bwMode="auto">
            <a:xfrm>
              <a:off x="5893" y="3158"/>
              <a:ext cx="466" cy="115"/>
              <a:chOff x="5893" y="3158"/>
              <a:chExt cx="466" cy="115"/>
            </a:xfrm>
          </p:grpSpPr>
          <p:sp>
            <p:nvSpPr>
              <p:cNvPr id="10291" name="Rectangle 49"/>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10292" name="Rectangle 50"/>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10293" name="Rectangle 51"/>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10294" name="Rectangle 52"/>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9237" name="Group 53"/>
            <p:cNvGrpSpPr>
              <a:grpSpLocks/>
            </p:cNvGrpSpPr>
            <p:nvPr/>
          </p:nvGrpSpPr>
          <p:grpSpPr bwMode="auto">
            <a:xfrm>
              <a:off x="5893" y="3385"/>
              <a:ext cx="466" cy="115"/>
              <a:chOff x="5893" y="3385"/>
              <a:chExt cx="466" cy="115"/>
            </a:xfrm>
          </p:grpSpPr>
          <p:sp>
            <p:nvSpPr>
              <p:cNvPr id="10287" name="Rectangle 54"/>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10288" name="Rectangle 55"/>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10289" name="Rectangle 56"/>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10290" name="Rectangle 57"/>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9238" name="Group 58"/>
            <p:cNvGrpSpPr>
              <a:grpSpLocks/>
            </p:cNvGrpSpPr>
            <p:nvPr/>
          </p:nvGrpSpPr>
          <p:grpSpPr bwMode="auto">
            <a:xfrm>
              <a:off x="5893" y="3521"/>
              <a:ext cx="466" cy="115"/>
              <a:chOff x="5893" y="3521"/>
              <a:chExt cx="466" cy="115"/>
            </a:xfrm>
          </p:grpSpPr>
          <p:sp>
            <p:nvSpPr>
              <p:cNvPr id="10283" name="Rectangle 59"/>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10284" name="Rectangle 60"/>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10285" name="Rectangle 61"/>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10286" name="Rectangle 62"/>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9239" name="Group 63"/>
            <p:cNvGrpSpPr>
              <a:grpSpLocks/>
            </p:cNvGrpSpPr>
            <p:nvPr/>
          </p:nvGrpSpPr>
          <p:grpSpPr bwMode="auto">
            <a:xfrm>
              <a:off x="5893" y="3657"/>
              <a:ext cx="466" cy="115"/>
              <a:chOff x="5893" y="3657"/>
              <a:chExt cx="466" cy="115"/>
            </a:xfrm>
          </p:grpSpPr>
          <p:sp>
            <p:nvSpPr>
              <p:cNvPr id="10279" name="Rectangle 64"/>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10280" name="Rectangle 65"/>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10281" name="Rectangle 66"/>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10282" name="Rectangle 67"/>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9240" name="Group 68"/>
            <p:cNvGrpSpPr>
              <a:grpSpLocks/>
            </p:cNvGrpSpPr>
            <p:nvPr/>
          </p:nvGrpSpPr>
          <p:grpSpPr bwMode="auto">
            <a:xfrm>
              <a:off x="5893" y="3884"/>
              <a:ext cx="466" cy="115"/>
              <a:chOff x="5893" y="3884"/>
              <a:chExt cx="466" cy="115"/>
            </a:xfrm>
          </p:grpSpPr>
          <p:sp>
            <p:nvSpPr>
              <p:cNvPr id="10275" name="Rectangle 69"/>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10276" name="Rectangle 70"/>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10277" name="Rectangle 71"/>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10278" name="Rectangle 72"/>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9241" name="Group 73"/>
            <p:cNvGrpSpPr>
              <a:grpSpLocks/>
            </p:cNvGrpSpPr>
            <p:nvPr/>
          </p:nvGrpSpPr>
          <p:grpSpPr bwMode="auto">
            <a:xfrm>
              <a:off x="5893" y="4026"/>
              <a:ext cx="466" cy="115"/>
              <a:chOff x="5893" y="4026"/>
              <a:chExt cx="466" cy="115"/>
            </a:xfrm>
          </p:grpSpPr>
          <p:sp>
            <p:nvSpPr>
              <p:cNvPr id="10271" name="Rectangle 74"/>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10272" name="Rectangle 75"/>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10273" name="Rectangle 76"/>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10274" name="Rectangle 77"/>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9242" name="Group 78"/>
            <p:cNvGrpSpPr>
              <a:grpSpLocks/>
            </p:cNvGrpSpPr>
            <p:nvPr/>
          </p:nvGrpSpPr>
          <p:grpSpPr bwMode="auto">
            <a:xfrm>
              <a:off x="5893" y="4167"/>
              <a:ext cx="466" cy="115"/>
              <a:chOff x="5893" y="4167"/>
              <a:chExt cx="466" cy="115"/>
            </a:xfrm>
          </p:grpSpPr>
          <p:sp>
            <p:nvSpPr>
              <p:cNvPr id="10267" name="Rectangle 79"/>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10268" name="Rectangle 80"/>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10269" name="Rectangle 81"/>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10270" name="Rectangle 82"/>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配色参考方案：</a:t>
            </a:r>
          </a:p>
          <a:p>
            <a:pPr eaLnBrk="0" hangingPunct="0">
              <a:lnSpc>
                <a:spcPct val="120000"/>
              </a:lnSpc>
              <a:spcBef>
                <a:spcPct val="20000"/>
              </a:spcBef>
              <a:buFont typeface="Arial" pitchFamily="34"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a:lnSpc>
                <a:spcPct val="120000"/>
              </a:lnSpc>
              <a:buClr>
                <a:srgbClr val="777777"/>
              </a:buClr>
              <a:buSzPct val="60000"/>
              <a:buFont typeface="Wingdings" pitchFamily="2" charset="2"/>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6149" name="Rectangle 5"/>
          <p:cNvSpPr>
            <a:spLocks noChangeArrowheads="1"/>
          </p:cNvSpPr>
          <p:nvPr/>
        </p:nvSpPr>
        <p:spPr bwMode="auto">
          <a:xfrm>
            <a:off x="6361113" y="6489700"/>
            <a:ext cx="2098675" cy="368300"/>
          </a:xfrm>
          <a:prstGeom prst="rect">
            <a:avLst/>
          </a:prstGeom>
          <a:noFill/>
          <a:ln>
            <a:noFill/>
          </a:ln>
          <a:extLst/>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MS PGothic" pitchFamily="34" charset="-128"/>
              </a:rPr>
              <a:t>Page </a:t>
            </a:r>
            <a:fld id="{291E8CEA-7934-40E1-9A4B-202C83D162B9}" type="slidenum">
              <a:rPr lang="de-DE" altLang="zh-CN" sz="1200">
                <a:solidFill>
                  <a:srgbClr val="000000"/>
                </a:solidFill>
                <a:latin typeface="FrutigerNext LT Bold" pitchFamily="34" charset="0"/>
                <a:ea typeface="MS PGothic" pitchFamily="34" charset="-128"/>
              </a:rPr>
              <a:pPr eaLnBrk="0" hangingPunct="0">
                <a:lnSpc>
                  <a:spcPct val="85000"/>
                </a:lnSpc>
                <a:defRPr/>
              </a:pPr>
              <a:t>‹#›</a:t>
            </a:fld>
            <a:endParaRPr lang="en-GB" altLang="zh-CN" sz="1200" dirty="0">
              <a:solidFill>
                <a:srgbClr val="000000"/>
              </a:solidFill>
              <a:latin typeface="FrutigerNext LT Bold" pitchFamily="34" charset="0"/>
              <a:ea typeface="MS PGothic" pitchFamily="34" charset="-128"/>
            </a:endParaRPr>
          </a:p>
        </p:txBody>
      </p:sp>
      <p:sp>
        <p:nvSpPr>
          <p:cNvPr id="80" name="Rectangle 21"/>
          <p:cNvSpPr>
            <a:spLocks noChangeArrowheads="1"/>
          </p:cNvSpPr>
          <p:nvPr/>
        </p:nvSpPr>
        <p:spPr bwMode="auto">
          <a:xfrm>
            <a:off x="3786188" y="6465888"/>
            <a:ext cx="2084387" cy="153987"/>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zh-CN" altLang="en-US" sz="1000" dirty="0">
                <a:solidFill>
                  <a:srgbClr val="000000"/>
                </a:solidFill>
                <a:latin typeface="+mn-ea"/>
                <a:ea typeface="+mn-ea"/>
              </a:rPr>
              <a:t>华为保密信息，未经授权禁止扩散</a:t>
            </a:r>
            <a:endParaRPr lang="en-US" altLang="zh-CN" sz="1000" dirty="0">
              <a:latin typeface="+mn-ea"/>
              <a:ea typeface="+mn-ea"/>
            </a:endParaRPr>
          </a:p>
        </p:txBody>
      </p:sp>
    </p:spTree>
  </p:cSld>
  <p:clrMap bg1="lt1" tx1="dk1" bg2="lt2" tx2="dk2" accent1="accent1" accent2="accent2" accent3="accent3" accent4="accent4" accent5="accent5" accent6="accent6" hlink="hlink" folHlink="folHlink"/>
  <p:sldLayoutIdLst>
    <p:sldLayoutId id="2147483821"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2pPr>
      <a:lvl3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3pPr>
      <a:lvl4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4pPr>
      <a:lvl5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6" descr="5"/>
          <p:cNvPicPr>
            <a:picLocks noChangeAspect="1" noChangeArrowheads="1"/>
          </p:cNvPicPr>
          <p:nvPr/>
        </p:nvPicPr>
        <p:blipFill>
          <a:blip r:embed="rId2" cstate="print"/>
          <a:srcRect/>
          <a:stretch>
            <a:fillRect/>
          </a:stretch>
        </p:blipFill>
        <p:spPr bwMode="auto">
          <a:xfrm>
            <a:off x="0" y="5897563"/>
            <a:ext cx="9144000" cy="960437"/>
          </a:xfrm>
          <a:prstGeom prst="rect">
            <a:avLst/>
          </a:prstGeom>
          <a:noFill/>
          <a:ln w="9525">
            <a:noFill/>
            <a:miter lim="800000"/>
            <a:headEnd/>
            <a:tailEnd/>
          </a:ln>
        </p:spPr>
      </p:pic>
      <p:sp>
        <p:nvSpPr>
          <p:cNvPr id="11269" name="Rectangle 10"/>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defRPr/>
            </a:pPr>
            <a:r>
              <a:rPr lang="en-US" altLang="zh-CN" sz="1100">
                <a:solidFill>
                  <a:srgbClr val="FFFFFF"/>
                </a:solidFill>
              </a:rPr>
              <a:t>FrutigerNext LT Medium</a:t>
            </a:r>
          </a:p>
          <a:p>
            <a:pPr marL="342900" indent="-342900" algn="r" eaLnBrk="0" hangingPunct="0">
              <a:lnSpc>
                <a:spcPct val="125000"/>
              </a:lnSpc>
              <a:spcBef>
                <a:spcPct val="20000"/>
              </a:spcBef>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defRPr/>
            </a:pPr>
            <a:endParaRPr lang="en-US" altLang="zh-CN"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defRPr/>
            </a:pPr>
            <a:endParaRPr lang="zh-CN" altLang="en-US" sz="1100">
              <a:solidFill>
                <a:srgbClr val="FFFFFF"/>
              </a:solidFill>
            </a:endParaRPr>
          </a:p>
          <a:p>
            <a:pPr marL="342900" indent="-342900" algn="r" eaLnBrk="0" hangingPunct="0">
              <a:lnSpc>
                <a:spcPct val="125000"/>
              </a:lnSpc>
              <a:spcBef>
                <a:spcPct val="20000"/>
              </a:spcBef>
              <a:defRPr/>
            </a:pPr>
            <a:endParaRPr lang="zh-CN" altLang="en-US" sz="1100">
              <a:solidFill>
                <a:srgbClr val="FFFFFF"/>
              </a:solidFill>
            </a:endParaRPr>
          </a:p>
          <a:p>
            <a:pPr marL="342900" indent="-342900" algn="r" eaLnBrk="0" hangingPunct="0">
              <a:lnSpc>
                <a:spcPct val="125000"/>
              </a:lnSpc>
              <a:spcBef>
                <a:spcPct val="20000"/>
              </a:spcBef>
              <a:defRPr/>
            </a:pP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defRPr/>
            </a:pPr>
            <a:r>
              <a:rPr lang="en-US" altLang="zh-CN" sz="1100">
                <a:solidFill>
                  <a:srgbClr val="FFFFFF"/>
                </a:solidFill>
              </a:rPr>
              <a:t>FrutigerNext LT Regular</a:t>
            </a:r>
          </a:p>
          <a:p>
            <a:pPr marL="342900" indent="-342900" algn="r" eaLnBrk="0" hangingPunct="0">
              <a:lnSpc>
                <a:spcPct val="125000"/>
              </a:lnSpc>
              <a:spcBef>
                <a:spcPct val="20000"/>
              </a:spcBef>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defRPr/>
            </a:pPr>
            <a:endParaRPr lang="en-US" altLang="zh-CN"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0244"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10251" name="Group 13"/>
            <p:cNvGrpSpPr>
              <a:grpSpLocks/>
            </p:cNvGrpSpPr>
            <p:nvPr/>
          </p:nvGrpSpPr>
          <p:grpSpPr bwMode="auto">
            <a:xfrm>
              <a:off x="5893" y="2387"/>
              <a:ext cx="466" cy="115"/>
              <a:chOff x="5893" y="2387"/>
              <a:chExt cx="466" cy="115"/>
            </a:xfrm>
          </p:grpSpPr>
          <p:sp>
            <p:nvSpPr>
              <p:cNvPr id="11335" name="Rectangle 14"/>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11336" name="Rectangle 15"/>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11337" name="Rectangle 16"/>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11338" name="Rectangle 17"/>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10252" name="Group 18"/>
            <p:cNvGrpSpPr>
              <a:grpSpLocks/>
            </p:cNvGrpSpPr>
            <p:nvPr/>
          </p:nvGrpSpPr>
          <p:grpSpPr bwMode="auto">
            <a:xfrm>
              <a:off x="5893" y="2523"/>
              <a:ext cx="466" cy="115"/>
              <a:chOff x="5893" y="2523"/>
              <a:chExt cx="466" cy="115"/>
            </a:xfrm>
          </p:grpSpPr>
          <p:sp>
            <p:nvSpPr>
              <p:cNvPr id="11331" name="Rectangle 19"/>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11332" name="Rectangle 20"/>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11333" name="Rectangle 21"/>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11334" name="Rectangle 22"/>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10253" name="Group 23"/>
            <p:cNvGrpSpPr>
              <a:grpSpLocks/>
            </p:cNvGrpSpPr>
            <p:nvPr/>
          </p:nvGrpSpPr>
          <p:grpSpPr bwMode="auto">
            <a:xfrm>
              <a:off x="5893" y="2659"/>
              <a:ext cx="466" cy="115"/>
              <a:chOff x="5893" y="2659"/>
              <a:chExt cx="466" cy="115"/>
            </a:xfrm>
          </p:grpSpPr>
          <p:sp>
            <p:nvSpPr>
              <p:cNvPr id="11327" name="Rectangle 24"/>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11328" name="Rectangle 25"/>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11329" name="Rectangle 26"/>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11330" name="Rectangle 27"/>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10254" name="Group 28"/>
            <p:cNvGrpSpPr>
              <a:grpSpLocks/>
            </p:cNvGrpSpPr>
            <p:nvPr/>
          </p:nvGrpSpPr>
          <p:grpSpPr bwMode="auto">
            <a:xfrm>
              <a:off x="5893" y="2251"/>
              <a:ext cx="466" cy="119"/>
              <a:chOff x="5893" y="2251"/>
              <a:chExt cx="466" cy="119"/>
            </a:xfrm>
          </p:grpSpPr>
          <p:sp>
            <p:nvSpPr>
              <p:cNvPr id="11323" name="Rectangle 29"/>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11324" name="Rectangle 30"/>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11325" name="Rectangle 31"/>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11326" name="Rectangle 32"/>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10255" name="Group 33"/>
            <p:cNvGrpSpPr>
              <a:grpSpLocks/>
            </p:cNvGrpSpPr>
            <p:nvPr/>
          </p:nvGrpSpPr>
          <p:grpSpPr bwMode="auto">
            <a:xfrm>
              <a:off x="5893" y="2886"/>
              <a:ext cx="466" cy="115"/>
              <a:chOff x="5893" y="2886"/>
              <a:chExt cx="466" cy="115"/>
            </a:xfrm>
          </p:grpSpPr>
          <p:sp>
            <p:nvSpPr>
              <p:cNvPr id="11319" name="Rectangle 34"/>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11320" name="Rectangle 35"/>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11321" name="Rectangle 36"/>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11322" name="Rectangle 37"/>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10256" name="Group 38"/>
            <p:cNvGrpSpPr>
              <a:grpSpLocks/>
            </p:cNvGrpSpPr>
            <p:nvPr/>
          </p:nvGrpSpPr>
          <p:grpSpPr bwMode="auto">
            <a:xfrm>
              <a:off x="5893" y="3022"/>
              <a:ext cx="466" cy="115"/>
              <a:chOff x="5893" y="3022"/>
              <a:chExt cx="466" cy="115"/>
            </a:xfrm>
          </p:grpSpPr>
          <p:sp>
            <p:nvSpPr>
              <p:cNvPr id="11315" name="Rectangle 39"/>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11316" name="Rectangle 40"/>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11317" name="Rectangle 41"/>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11318" name="Rectangle 42"/>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10257" name="Group 43"/>
            <p:cNvGrpSpPr>
              <a:grpSpLocks/>
            </p:cNvGrpSpPr>
            <p:nvPr/>
          </p:nvGrpSpPr>
          <p:grpSpPr bwMode="auto">
            <a:xfrm>
              <a:off x="5893" y="3158"/>
              <a:ext cx="466" cy="115"/>
              <a:chOff x="5893" y="3158"/>
              <a:chExt cx="466" cy="115"/>
            </a:xfrm>
          </p:grpSpPr>
          <p:sp>
            <p:nvSpPr>
              <p:cNvPr id="11311" name="Rectangle 44"/>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11312" name="Rectangle 45"/>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11313" name="Rectangle 46"/>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11314" name="Rectangle 47"/>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10258" name="Group 48"/>
            <p:cNvGrpSpPr>
              <a:grpSpLocks/>
            </p:cNvGrpSpPr>
            <p:nvPr/>
          </p:nvGrpSpPr>
          <p:grpSpPr bwMode="auto">
            <a:xfrm>
              <a:off x="5893" y="3385"/>
              <a:ext cx="466" cy="115"/>
              <a:chOff x="5893" y="3385"/>
              <a:chExt cx="466" cy="115"/>
            </a:xfrm>
          </p:grpSpPr>
          <p:sp>
            <p:nvSpPr>
              <p:cNvPr id="11307" name="Rectangle 49"/>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11308" name="Rectangle 50"/>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11309" name="Rectangle 51"/>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11310" name="Rectangle 52"/>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10259" name="Group 53"/>
            <p:cNvGrpSpPr>
              <a:grpSpLocks/>
            </p:cNvGrpSpPr>
            <p:nvPr/>
          </p:nvGrpSpPr>
          <p:grpSpPr bwMode="auto">
            <a:xfrm>
              <a:off x="5893" y="3521"/>
              <a:ext cx="466" cy="115"/>
              <a:chOff x="5893" y="3521"/>
              <a:chExt cx="466" cy="115"/>
            </a:xfrm>
          </p:grpSpPr>
          <p:sp>
            <p:nvSpPr>
              <p:cNvPr id="11303" name="Rectangle 54"/>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11304" name="Rectangle 55"/>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11305" name="Rectangle 56"/>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11306" name="Rectangle 57"/>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10260" name="Group 58"/>
            <p:cNvGrpSpPr>
              <a:grpSpLocks/>
            </p:cNvGrpSpPr>
            <p:nvPr/>
          </p:nvGrpSpPr>
          <p:grpSpPr bwMode="auto">
            <a:xfrm>
              <a:off x="5893" y="3657"/>
              <a:ext cx="466" cy="115"/>
              <a:chOff x="5893" y="3657"/>
              <a:chExt cx="466" cy="115"/>
            </a:xfrm>
          </p:grpSpPr>
          <p:sp>
            <p:nvSpPr>
              <p:cNvPr id="11299" name="Rectangle 59"/>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11300" name="Rectangle 60"/>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11301" name="Rectangle 61"/>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11302" name="Rectangle 62"/>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10261" name="Group 63"/>
            <p:cNvGrpSpPr>
              <a:grpSpLocks/>
            </p:cNvGrpSpPr>
            <p:nvPr/>
          </p:nvGrpSpPr>
          <p:grpSpPr bwMode="auto">
            <a:xfrm>
              <a:off x="5893" y="3884"/>
              <a:ext cx="466" cy="115"/>
              <a:chOff x="5893" y="3884"/>
              <a:chExt cx="466" cy="115"/>
            </a:xfrm>
          </p:grpSpPr>
          <p:sp>
            <p:nvSpPr>
              <p:cNvPr id="11295" name="Rectangle 64"/>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11296" name="Rectangle 65"/>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11297" name="Rectangle 66"/>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11298" name="Rectangle 67"/>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10262" name="Group 68"/>
            <p:cNvGrpSpPr>
              <a:grpSpLocks/>
            </p:cNvGrpSpPr>
            <p:nvPr/>
          </p:nvGrpSpPr>
          <p:grpSpPr bwMode="auto">
            <a:xfrm>
              <a:off x="5893" y="4026"/>
              <a:ext cx="466" cy="115"/>
              <a:chOff x="5893" y="4026"/>
              <a:chExt cx="466" cy="115"/>
            </a:xfrm>
          </p:grpSpPr>
          <p:sp>
            <p:nvSpPr>
              <p:cNvPr id="11291" name="Rectangle 69"/>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11292" name="Rectangle 70"/>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11293" name="Rectangle 71"/>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11294" name="Rectangle 72"/>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10263" name="Group 73"/>
            <p:cNvGrpSpPr>
              <a:grpSpLocks/>
            </p:cNvGrpSpPr>
            <p:nvPr/>
          </p:nvGrpSpPr>
          <p:grpSpPr bwMode="auto">
            <a:xfrm>
              <a:off x="5893" y="4167"/>
              <a:ext cx="466" cy="115"/>
              <a:chOff x="5893" y="4167"/>
              <a:chExt cx="466" cy="115"/>
            </a:xfrm>
          </p:grpSpPr>
          <p:sp>
            <p:nvSpPr>
              <p:cNvPr id="11287" name="Rectangle 74"/>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11288" name="Rectangle 75"/>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11289" name="Rectangle 76"/>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11290" name="Rectangle 77"/>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defRPr/>
            </a:pPr>
            <a:r>
              <a:rPr lang="zh-CN" altLang="en-US" sz="1100">
                <a:solidFill>
                  <a:srgbClr val="FFFFFF"/>
                </a:solidFill>
              </a:rPr>
              <a:t>配色参考方案：</a:t>
            </a:r>
          </a:p>
          <a:p>
            <a:pPr eaLnBrk="0" hangingPunct="0">
              <a:lnSpc>
                <a:spcPct val="120000"/>
              </a:lnSpc>
              <a:spcBef>
                <a:spcPct val="20000"/>
              </a:spcBef>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188"/>
          </a:xfrm>
          <a:prstGeom prst="rect">
            <a:avLst/>
          </a:prstGeom>
          <a:noFill/>
        </p:spPr>
        <p:txBody>
          <a:bodyPr>
            <a:spAutoFit/>
          </a:bodyPr>
          <a:lstStyle/>
          <a:p>
            <a:pPr algn="just">
              <a:defRPr/>
            </a:pPr>
            <a:r>
              <a:rPr lang="en-US" altLang="zh-CN" sz="1250" b="1" dirty="0">
                <a:latin typeface="FrutigerNext LT Regular" pitchFamily="34" charset="0"/>
                <a:ea typeface="宋体" charset="-122"/>
              </a:rPr>
              <a:t>Copyright©2011 Huawei Technologies Co., Ltd. All Rights Reserved.</a:t>
            </a:r>
            <a:endParaRPr lang="zh-CN" altLang="zh-CN" sz="1250" dirty="0">
              <a:latin typeface="FrutigerNext LT Regular" pitchFamily="34" charset="0"/>
              <a:ea typeface="宋体" charset="-122"/>
            </a:endParaRPr>
          </a:p>
          <a:p>
            <a:pPr algn="just">
              <a:defRPr/>
            </a:pPr>
            <a:r>
              <a:rPr lang="en-US" altLang="zh-CN" sz="1250" dirty="0">
                <a:latin typeface="FrutigerNext LT Regular" pitchFamily="34" charset="0"/>
                <a:ea typeface="宋体" charset="-122"/>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dirty="0">
              <a:latin typeface="FrutigerNext LT Regular" pitchFamily="34" charset="0"/>
              <a:ea typeface="宋体" charset="-122"/>
            </a:endParaRPr>
          </a:p>
        </p:txBody>
      </p:sp>
      <p:sp>
        <p:nvSpPr>
          <p:cNvPr id="78" name="Text Box 7"/>
          <p:cNvSpPr txBox="1">
            <a:spLocks noChangeArrowheads="1"/>
          </p:cNvSpPr>
          <p:nvPr/>
        </p:nvSpPr>
        <p:spPr bwMode="auto">
          <a:xfrm>
            <a:off x="3200400" y="2668588"/>
            <a:ext cx="2743200" cy="762000"/>
          </a:xfrm>
          <a:prstGeom prst="rect">
            <a:avLst/>
          </a:prstGeom>
          <a:noFill/>
          <a:ln>
            <a:noFill/>
          </a:ln>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2300" y="3429000"/>
            <a:ext cx="2819400" cy="484188"/>
          </a:xfrm>
          <a:prstGeom prst="rect">
            <a:avLst/>
          </a:prstGeom>
          <a:noFill/>
          <a:ln>
            <a:noFill/>
          </a:ln>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defRPr/>
            </a:pP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左大括号 10"/>
          <p:cNvSpPr/>
          <p:nvPr/>
        </p:nvSpPr>
        <p:spPr bwMode="auto">
          <a:xfrm>
            <a:off x="3275856" y="1556792"/>
            <a:ext cx="144016" cy="720080"/>
          </a:xfrm>
          <a:prstGeom prst="leftBrace">
            <a:avLst/>
          </a:prstGeom>
          <a:noFill/>
          <a:ln w="31750">
            <a:solidFill>
              <a:srgbClr val="FF0000"/>
            </a:solid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200">
              <a:latin typeface="Times New Roman" pitchFamily="18" charset="0"/>
              <a:cs typeface="Times New Roman" pitchFamily="18" charset="0"/>
            </a:endParaRPr>
          </a:p>
        </p:txBody>
      </p:sp>
      <p:sp>
        <p:nvSpPr>
          <p:cNvPr id="12" name="TextBox 11"/>
          <p:cNvSpPr txBox="1"/>
          <p:nvPr/>
        </p:nvSpPr>
        <p:spPr>
          <a:xfrm>
            <a:off x="3491880" y="1484784"/>
            <a:ext cx="5008556" cy="784830"/>
          </a:xfrm>
          <a:prstGeom prst="rect">
            <a:avLst/>
          </a:prstGeom>
          <a:noFill/>
        </p:spPr>
        <p:txBody>
          <a:bodyPr wrap="square" rtlCol="0">
            <a:spAutoFit/>
          </a:bodyPr>
          <a:lstStyle/>
          <a:p>
            <a:pPr marL="342900" indent="-342900">
              <a:lnSpc>
                <a:spcPct val="150000"/>
              </a:lnSpc>
            </a:pPr>
            <a:r>
              <a:rPr lang="en-US" altLang="zh-CN" sz="1000" dirty="0" smtClean="0">
                <a:solidFill>
                  <a:srgbClr val="0033CC"/>
                </a:solidFill>
                <a:latin typeface="Times New Roman" pitchFamily="18" charset="0"/>
                <a:cs typeface="Times New Roman" pitchFamily="18" charset="0"/>
              </a:rPr>
              <a:t>(1)  </a:t>
            </a:r>
            <a:r>
              <a:rPr lang="zh-CN" altLang="en-US" sz="1000" dirty="0" smtClean="0">
                <a:solidFill>
                  <a:srgbClr val="0033CC"/>
                </a:solidFill>
                <a:latin typeface="Times New Roman" pitchFamily="18" charset="0"/>
                <a:cs typeface="Times New Roman" pitchFamily="18" charset="0"/>
              </a:rPr>
              <a:t>生成亲和性规则组名</a:t>
            </a:r>
            <a:endParaRPr lang="en-US" altLang="zh-CN" sz="1000" dirty="0" smtClean="0">
              <a:solidFill>
                <a:srgbClr val="0033CC"/>
              </a:solidFill>
              <a:latin typeface="Times New Roman" pitchFamily="18" charset="0"/>
              <a:cs typeface="Times New Roman" pitchFamily="18" charset="0"/>
            </a:endParaRPr>
          </a:p>
          <a:p>
            <a:pPr marL="342900" indent="-342900">
              <a:lnSpc>
                <a:spcPct val="150000"/>
              </a:lnSpc>
            </a:pPr>
            <a:r>
              <a:rPr lang="en-US" altLang="zh-CN" sz="1000" dirty="0" smtClean="0">
                <a:solidFill>
                  <a:srgbClr val="0033CC"/>
                </a:solidFill>
                <a:latin typeface="Times New Roman" pitchFamily="18" charset="0"/>
                <a:cs typeface="Times New Roman" pitchFamily="18" charset="0"/>
              </a:rPr>
              <a:t>(2)  </a:t>
            </a:r>
            <a:r>
              <a:rPr lang="zh-CN" altLang="en-US" sz="1000" dirty="0" smtClean="0">
                <a:solidFill>
                  <a:srgbClr val="0033CC"/>
                </a:solidFill>
                <a:latin typeface="Times New Roman" pitchFamily="18" charset="0"/>
                <a:cs typeface="Times New Roman" pitchFamily="18" charset="0"/>
              </a:rPr>
              <a:t>生成反亲和性规则组名</a:t>
            </a:r>
            <a:endParaRPr lang="en-US" altLang="zh-CN" sz="1000" dirty="0" smtClean="0">
              <a:solidFill>
                <a:srgbClr val="0033CC"/>
              </a:solidFill>
              <a:latin typeface="Times New Roman" pitchFamily="18" charset="0"/>
              <a:cs typeface="Times New Roman" pitchFamily="18" charset="0"/>
            </a:endParaRPr>
          </a:p>
          <a:p>
            <a:pPr marL="342900" indent="-342900">
              <a:lnSpc>
                <a:spcPct val="150000"/>
              </a:lnSpc>
            </a:pPr>
            <a:r>
              <a:rPr lang="en-US" altLang="zh-CN" sz="1000" dirty="0" smtClean="0">
                <a:solidFill>
                  <a:srgbClr val="0033CC"/>
                </a:solidFill>
                <a:latin typeface="Times New Roman" pitchFamily="18" charset="0"/>
                <a:cs typeface="Times New Roman" pitchFamily="18" charset="0"/>
              </a:rPr>
              <a:t>(3)  </a:t>
            </a:r>
            <a:r>
              <a:rPr lang="zh-CN" altLang="en-US" sz="1000" dirty="0" smtClean="0">
                <a:solidFill>
                  <a:srgbClr val="0033CC"/>
                </a:solidFill>
                <a:latin typeface="Times New Roman" pitchFamily="18" charset="0"/>
                <a:cs typeface="Times New Roman" pitchFamily="18" charset="0"/>
              </a:rPr>
              <a:t>生成每个虚拟机的创建信息，设置网络</a:t>
            </a:r>
            <a:r>
              <a:rPr lang="en-US" altLang="zh-CN" sz="1000" dirty="0" smtClean="0">
                <a:solidFill>
                  <a:srgbClr val="0033CC"/>
                </a:solidFill>
                <a:latin typeface="Times New Roman" pitchFamily="18" charset="0"/>
                <a:cs typeface="Times New Roman" pitchFamily="18" charset="0"/>
              </a:rPr>
              <a:t>id</a:t>
            </a:r>
            <a:r>
              <a:rPr lang="zh-CN" altLang="en-US" sz="1000" dirty="0" smtClean="0">
                <a:solidFill>
                  <a:srgbClr val="0033CC"/>
                </a:solidFill>
                <a:latin typeface="Times New Roman" pitchFamily="18" charset="0"/>
                <a:cs typeface="Times New Roman" pitchFamily="18" charset="0"/>
              </a:rPr>
              <a:t>和亲和性参数，还有共享磁盘的</a:t>
            </a:r>
            <a:r>
              <a:rPr lang="en-US" altLang="zh-CN" sz="1000" dirty="0" smtClean="0">
                <a:solidFill>
                  <a:srgbClr val="0033CC"/>
                </a:solidFill>
                <a:latin typeface="Times New Roman" pitchFamily="18" charset="0"/>
                <a:cs typeface="Times New Roman" pitchFamily="18" charset="0"/>
              </a:rPr>
              <a:t>id</a:t>
            </a:r>
            <a:r>
              <a:rPr lang="zh-CN" altLang="en-US" sz="1000" dirty="0" smtClean="0">
                <a:solidFill>
                  <a:srgbClr val="0033CC"/>
                </a:solidFill>
                <a:latin typeface="Times New Roman" pitchFamily="18" charset="0"/>
                <a:cs typeface="Times New Roman" pitchFamily="18" charset="0"/>
              </a:rPr>
              <a:t>和</a:t>
            </a:r>
            <a:r>
              <a:rPr lang="en-US" altLang="zh-CN" sz="1000" dirty="0" smtClean="0">
                <a:solidFill>
                  <a:srgbClr val="0033CC"/>
                </a:solidFill>
                <a:latin typeface="Times New Roman" pitchFamily="18" charset="0"/>
                <a:cs typeface="Times New Roman" pitchFamily="18" charset="0"/>
              </a:rPr>
              <a:t>size </a:t>
            </a:r>
            <a:endParaRPr lang="zh-CN" altLang="en-US" sz="1000" dirty="0">
              <a:solidFill>
                <a:srgbClr val="0033CC"/>
              </a:solidFill>
              <a:latin typeface="Times New Roman" pitchFamily="18" charset="0"/>
              <a:cs typeface="Times New Roman" pitchFamily="18" charset="0"/>
            </a:endParaRPr>
          </a:p>
        </p:txBody>
      </p:sp>
      <p:sp>
        <p:nvSpPr>
          <p:cNvPr id="14" name="左大括号 13"/>
          <p:cNvSpPr/>
          <p:nvPr/>
        </p:nvSpPr>
        <p:spPr bwMode="auto">
          <a:xfrm flipH="1">
            <a:off x="3347864" y="3140968"/>
            <a:ext cx="144016" cy="1656184"/>
          </a:xfrm>
          <a:prstGeom prst="leftBrace">
            <a:avLst/>
          </a:prstGeom>
          <a:noFill/>
          <a:ln w="31750">
            <a:solidFill>
              <a:srgbClr val="FF0000"/>
            </a:solid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Times New Roman" pitchFamily="18" charset="0"/>
              <a:cs typeface="Times New Roman" pitchFamily="18" charset="0"/>
            </a:endParaRPr>
          </a:p>
        </p:txBody>
      </p:sp>
      <p:grpSp>
        <p:nvGrpSpPr>
          <p:cNvPr id="4" name="组合 41"/>
          <p:cNvGrpSpPr/>
          <p:nvPr/>
        </p:nvGrpSpPr>
        <p:grpSpPr>
          <a:xfrm>
            <a:off x="323528" y="1753071"/>
            <a:ext cx="288032" cy="307777"/>
            <a:chOff x="179512" y="1340768"/>
            <a:chExt cx="288032" cy="307777"/>
          </a:xfrm>
        </p:grpSpPr>
        <p:sp>
          <p:nvSpPr>
            <p:cNvPr id="27" name="流程图: 联系 26"/>
            <p:cNvSpPr/>
            <p:nvPr/>
          </p:nvSpPr>
          <p:spPr bwMode="auto">
            <a:xfrm>
              <a:off x="179512" y="1340768"/>
              <a:ext cx="288032" cy="288032"/>
            </a:xfrm>
            <a:prstGeom prst="flowChartConnector">
              <a:avLst/>
            </a:prstGeom>
            <a:noFill/>
            <a:ln w="38100">
              <a:solidFill>
                <a:schemeClr val="tx2">
                  <a:lumMod val="60000"/>
                  <a:lumOff val="40000"/>
                </a:scheme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zh-CN" altLang="en-US" sz="800" b="1" i="0" u="none" strike="noStrike" cap="none" normalizeH="0" baseline="0" dirty="0" smtClean="0">
                <a:ln>
                  <a:noFill/>
                </a:ln>
                <a:solidFill>
                  <a:srgbClr val="0033CC"/>
                </a:solidFill>
                <a:effectLst/>
                <a:latin typeface="Times New Roman" pitchFamily="18" charset="0"/>
                <a:ea typeface="宋体" charset="-122"/>
                <a:cs typeface="Times New Roman" pitchFamily="18" charset="0"/>
              </a:endParaRPr>
            </a:p>
          </p:txBody>
        </p:sp>
        <p:sp>
          <p:nvSpPr>
            <p:cNvPr id="28" name="TextBox 27"/>
            <p:cNvSpPr txBox="1"/>
            <p:nvPr/>
          </p:nvSpPr>
          <p:spPr>
            <a:xfrm>
              <a:off x="179512" y="1340768"/>
              <a:ext cx="288032" cy="307777"/>
            </a:xfrm>
            <a:prstGeom prst="rect">
              <a:avLst/>
            </a:prstGeom>
            <a:noFill/>
          </p:spPr>
          <p:txBody>
            <a:bodyPr wrap="square" rtlCol="0">
              <a:spAutoFit/>
            </a:bodyPr>
            <a:lstStyle/>
            <a:p>
              <a:r>
                <a:rPr lang="en-US" altLang="zh-CN" sz="1400" b="1" dirty="0" smtClean="0">
                  <a:solidFill>
                    <a:srgbClr val="0033CC"/>
                  </a:solidFill>
                  <a:latin typeface="Times New Roman" pitchFamily="18" charset="0"/>
                  <a:cs typeface="Times New Roman" pitchFamily="18" charset="0"/>
                </a:rPr>
                <a:t>1</a:t>
              </a:r>
              <a:endParaRPr lang="zh-CN" altLang="en-US" sz="1400" b="1" dirty="0">
                <a:solidFill>
                  <a:srgbClr val="0033CC"/>
                </a:solidFill>
                <a:latin typeface="Times New Roman" pitchFamily="18" charset="0"/>
                <a:cs typeface="Times New Roman" pitchFamily="18" charset="0"/>
              </a:endParaRPr>
            </a:p>
          </p:txBody>
        </p:sp>
      </p:grpSp>
      <p:grpSp>
        <p:nvGrpSpPr>
          <p:cNvPr id="5" name="组合 41"/>
          <p:cNvGrpSpPr/>
          <p:nvPr/>
        </p:nvGrpSpPr>
        <p:grpSpPr>
          <a:xfrm>
            <a:off x="323528" y="3049215"/>
            <a:ext cx="288032" cy="307777"/>
            <a:chOff x="179512" y="1340768"/>
            <a:chExt cx="288032" cy="307777"/>
          </a:xfrm>
        </p:grpSpPr>
        <p:sp>
          <p:nvSpPr>
            <p:cNvPr id="30" name="流程图: 联系 29"/>
            <p:cNvSpPr/>
            <p:nvPr/>
          </p:nvSpPr>
          <p:spPr bwMode="auto">
            <a:xfrm>
              <a:off x="179512" y="1340768"/>
              <a:ext cx="288032" cy="288032"/>
            </a:xfrm>
            <a:prstGeom prst="flowChartConnector">
              <a:avLst/>
            </a:prstGeom>
            <a:noFill/>
            <a:ln w="38100">
              <a:solidFill>
                <a:schemeClr val="tx2">
                  <a:lumMod val="60000"/>
                  <a:lumOff val="40000"/>
                </a:scheme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zh-CN" altLang="en-US" sz="800" b="1" i="0" u="none" strike="noStrike" cap="none" normalizeH="0" baseline="0" dirty="0" smtClean="0">
                <a:ln>
                  <a:noFill/>
                </a:ln>
                <a:solidFill>
                  <a:srgbClr val="0033CC"/>
                </a:solidFill>
                <a:effectLst/>
                <a:latin typeface="Times New Roman" pitchFamily="18" charset="0"/>
                <a:ea typeface="宋体" charset="-122"/>
                <a:cs typeface="Times New Roman" pitchFamily="18" charset="0"/>
              </a:endParaRPr>
            </a:p>
          </p:txBody>
        </p:sp>
        <p:sp>
          <p:nvSpPr>
            <p:cNvPr id="31" name="TextBox 30"/>
            <p:cNvSpPr txBox="1"/>
            <p:nvPr/>
          </p:nvSpPr>
          <p:spPr>
            <a:xfrm>
              <a:off x="179512" y="1340768"/>
              <a:ext cx="288032" cy="307777"/>
            </a:xfrm>
            <a:prstGeom prst="rect">
              <a:avLst/>
            </a:prstGeom>
            <a:noFill/>
          </p:spPr>
          <p:txBody>
            <a:bodyPr wrap="square" rtlCol="0">
              <a:spAutoFit/>
            </a:bodyPr>
            <a:lstStyle/>
            <a:p>
              <a:r>
                <a:rPr lang="en-US" altLang="zh-CN" sz="1400" b="1" dirty="0" smtClean="0">
                  <a:solidFill>
                    <a:srgbClr val="0033CC"/>
                  </a:solidFill>
                  <a:latin typeface="Times New Roman" pitchFamily="18" charset="0"/>
                  <a:cs typeface="Times New Roman" pitchFamily="18" charset="0"/>
                </a:rPr>
                <a:t>2</a:t>
              </a:r>
              <a:endParaRPr lang="zh-CN" altLang="en-US" sz="1400" b="1" dirty="0">
                <a:solidFill>
                  <a:srgbClr val="0033CC"/>
                </a:solidFill>
                <a:latin typeface="Times New Roman" pitchFamily="18" charset="0"/>
                <a:cs typeface="Times New Roman" pitchFamily="18" charset="0"/>
              </a:endParaRPr>
            </a:p>
          </p:txBody>
        </p:sp>
      </p:grpSp>
      <p:grpSp>
        <p:nvGrpSpPr>
          <p:cNvPr id="7" name="组合 41"/>
          <p:cNvGrpSpPr/>
          <p:nvPr/>
        </p:nvGrpSpPr>
        <p:grpSpPr>
          <a:xfrm>
            <a:off x="323528" y="3861048"/>
            <a:ext cx="288032" cy="307777"/>
            <a:chOff x="179512" y="1340768"/>
            <a:chExt cx="288032" cy="307777"/>
          </a:xfrm>
        </p:grpSpPr>
        <p:sp>
          <p:nvSpPr>
            <p:cNvPr id="33" name="流程图: 联系 32"/>
            <p:cNvSpPr/>
            <p:nvPr/>
          </p:nvSpPr>
          <p:spPr bwMode="auto">
            <a:xfrm>
              <a:off x="179512" y="1340768"/>
              <a:ext cx="288032" cy="288032"/>
            </a:xfrm>
            <a:prstGeom prst="flowChartConnector">
              <a:avLst/>
            </a:prstGeom>
            <a:noFill/>
            <a:ln w="38100">
              <a:solidFill>
                <a:schemeClr val="tx2">
                  <a:lumMod val="60000"/>
                  <a:lumOff val="40000"/>
                </a:scheme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zh-CN" altLang="en-US" sz="800" b="1" i="0" u="none" strike="noStrike" cap="none" normalizeH="0" baseline="0" dirty="0" smtClean="0">
                <a:ln>
                  <a:noFill/>
                </a:ln>
                <a:solidFill>
                  <a:srgbClr val="0033CC"/>
                </a:solidFill>
                <a:effectLst/>
                <a:latin typeface="Times New Roman" pitchFamily="18" charset="0"/>
                <a:ea typeface="宋体" charset="-122"/>
                <a:cs typeface="Times New Roman" pitchFamily="18" charset="0"/>
              </a:endParaRPr>
            </a:p>
          </p:txBody>
        </p:sp>
        <p:sp>
          <p:nvSpPr>
            <p:cNvPr id="34" name="TextBox 33"/>
            <p:cNvSpPr txBox="1"/>
            <p:nvPr/>
          </p:nvSpPr>
          <p:spPr>
            <a:xfrm>
              <a:off x="179512" y="1340768"/>
              <a:ext cx="288032" cy="307777"/>
            </a:xfrm>
            <a:prstGeom prst="rect">
              <a:avLst/>
            </a:prstGeom>
            <a:noFill/>
          </p:spPr>
          <p:txBody>
            <a:bodyPr wrap="square" rtlCol="0">
              <a:spAutoFit/>
            </a:bodyPr>
            <a:lstStyle/>
            <a:p>
              <a:r>
                <a:rPr lang="en-US" altLang="zh-CN" sz="1400" b="1" dirty="0" smtClean="0">
                  <a:solidFill>
                    <a:srgbClr val="0033CC"/>
                  </a:solidFill>
                  <a:latin typeface="Times New Roman" pitchFamily="18" charset="0"/>
                  <a:cs typeface="Times New Roman" pitchFamily="18" charset="0"/>
                </a:rPr>
                <a:t>3</a:t>
              </a:r>
              <a:endParaRPr lang="zh-CN" altLang="en-US" sz="1400" b="1" dirty="0">
                <a:solidFill>
                  <a:srgbClr val="0033CC"/>
                </a:solidFill>
                <a:latin typeface="Times New Roman" pitchFamily="18" charset="0"/>
                <a:cs typeface="Times New Roman" pitchFamily="18" charset="0"/>
              </a:endParaRPr>
            </a:p>
          </p:txBody>
        </p:sp>
      </p:grpSp>
      <p:sp>
        <p:nvSpPr>
          <p:cNvPr id="20" name="左大括号 19"/>
          <p:cNvSpPr/>
          <p:nvPr/>
        </p:nvSpPr>
        <p:spPr bwMode="auto">
          <a:xfrm>
            <a:off x="3275856" y="2441656"/>
            <a:ext cx="135632" cy="267264"/>
          </a:xfrm>
          <a:prstGeom prst="leftBrace">
            <a:avLst/>
          </a:prstGeom>
          <a:noFill/>
          <a:ln w="31750">
            <a:solidFill>
              <a:srgbClr val="FF0000"/>
            </a:solid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200">
              <a:latin typeface="Times New Roman" pitchFamily="18" charset="0"/>
              <a:cs typeface="Times New Roman" pitchFamily="18" charset="0"/>
            </a:endParaRPr>
          </a:p>
        </p:txBody>
      </p:sp>
      <p:sp>
        <p:nvSpPr>
          <p:cNvPr id="21" name="TextBox 20"/>
          <p:cNvSpPr txBox="1"/>
          <p:nvPr/>
        </p:nvSpPr>
        <p:spPr>
          <a:xfrm>
            <a:off x="3491880" y="2385755"/>
            <a:ext cx="4392488" cy="323165"/>
          </a:xfrm>
          <a:prstGeom prst="rect">
            <a:avLst/>
          </a:prstGeom>
          <a:noFill/>
        </p:spPr>
        <p:txBody>
          <a:bodyPr wrap="square" rtlCol="0">
            <a:spAutoFit/>
          </a:bodyPr>
          <a:lstStyle/>
          <a:p>
            <a:pPr marL="342900" indent="-342900">
              <a:lnSpc>
                <a:spcPct val="150000"/>
              </a:lnSpc>
            </a:pPr>
            <a:r>
              <a:rPr lang="en-US" altLang="zh-CN" sz="1000" dirty="0" smtClean="0">
                <a:solidFill>
                  <a:srgbClr val="0033CC"/>
                </a:solidFill>
                <a:latin typeface="Times New Roman" pitchFamily="18" charset="0"/>
                <a:cs typeface="Times New Roman" pitchFamily="18" charset="0"/>
              </a:rPr>
              <a:t>(1)  </a:t>
            </a:r>
            <a:r>
              <a:rPr lang="zh-CN" altLang="en-US" sz="1000" dirty="0" smtClean="0">
                <a:solidFill>
                  <a:srgbClr val="0033CC"/>
                </a:solidFill>
                <a:latin typeface="Times New Roman" pitchFamily="18" charset="0"/>
                <a:cs typeface="Times New Roman" pitchFamily="18" charset="0"/>
              </a:rPr>
              <a:t>根据网元提供的</a:t>
            </a:r>
            <a:r>
              <a:rPr lang="en-US" altLang="zh-CN" sz="1000" dirty="0" smtClean="0">
                <a:solidFill>
                  <a:srgbClr val="0033CC"/>
                </a:solidFill>
                <a:latin typeface="Times New Roman" pitchFamily="18" charset="0"/>
                <a:cs typeface="Times New Roman" pitchFamily="18" charset="0"/>
              </a:rPr>
              <a:t>OVF</a:t>
            </a:r>
            <a:r>
              <a:rPr lang="zh-CN" altLang="en-US" sz="1000" dirty="0" smtClean="0">
                <a:solidFill>
                  <a:srgbClr val="0033CC"/>
                </a:solidFill>
                <a:latin typeface="Times New Roman" pitchFamily="18" charset="0"/>
                <a:cs typeface="Times New Roman" pitchFamily="18" charset="0"/>
              </a:rPr>
              <a:t>文件为模板，创建虚拟机。 </a:t>
            </a:r>
          </a:p>
        </p:txBody>
      </p:sp>
      <p:pic>
        <p:nvPicPr>
          <p:cNvPr id="1027" name="Picture 3"/>
          <p:cNvPicPr>
            <a:picLocks noChangeAspect="1" noChangeArrowheads="1"/>
          </p:cNvPicPr>
          <p:nvPr/>
        </p:nvPicPr>
        <p:blipFill>
          <a:blip r:embed="rId2" cstate="print"/>
          <a:srcRect/>
          <a:stretch>
            <a:fillRect/>
          </a:stretch>
        </p:blipFill>
        <p:spPr bwMode="auto">
          <a:xfrm>
            <a:off x="971600" y="1196752"/>
            <a:ext cx="2105025" cy="4400550"/>
          </a:xfrm>
          <a:prstGeom prst="rect">
            <a:avLst/>
          </a:prstGeom>
          <a:noFill/>
          <a:ln w="9525">
            <a:noFill/>
            <a:miter lim="800000"/>
            <a:headEnd/>
            <a:tailEnd/>
          </a:ln>
        </p:spPr>
      </p:pic>
      <p:sp>
        <p:nvSpPr>
          <p:cNvPr id="24" name="矩形 23"/>
          <p:cNvSpPr/>
          <p:nvPr/>
        </p:nvSpPr>
        <p:spPr>
          <a:xfrm>
            <a:off x="3275856" y="548680"/>
            <a:ext cx="5400600" cy="584775"/>
          </a:xfrm>
          <a:prstGeom prst="rect">
            <a:avLst/>
          </a:prstGeom>
        </p:spPr>
        <p:txBody>
          <a:bodyPr wrap="square">
            <a:spAutoFit/>
          </a:bodyPr>
          <a:lstStyle/>
          <a:p>
            <a:r>
              <a:rPr lang="en-US" altLang="zh-CN" sz="1600" b="1" dirty="0" err="1" smtClean="0">
                <a:solidFill>
                  <a:srgbClr val="FF0000"/>
                </a:solidFill>
              </a:rPr>
              <a:t>OpenStack</a:t>
            </a:r>
            <a:r>
              <a:rPr lang="zh-CN" altLang="en-US" sz="1600" b="1" dirty="0" smtClean="0">
                <a:solidFill>
                  <a:srgbClr val="FF0000"/>
                </a:solidFill>
              </a:rPr>
              <a:t>上创建虚拟机时是按虚拟机的优先级的顺序进行创建。相同优先级的，先创建有亲和性的虚拟机。</a:t>
            </a:r>
            <a:endParaRPr lang="zh-CN" altLang="en-US" sz="1600" b="1" dirty="0">
              <a:solidFill>
                <a:srgbClr val="FF0000"/>
              </a:solidFill>
            </a:endParaRPr>
          </a:p>
        </p:txBody>
      </p:sp>
      <p:sp>
        <p:nvSpPr>
          <p:cNvPr id="25" name="TextBox 24"/>
          <p:cNvSpPr txBox="1"/>
          <p:nvPr/>
        </p:nvSpPr>
        <p:spPr>
          <a:xfrm>
            <a:off x="3563888" y="3753907"/>
            <a:ext cx="5040560" cy="784830"/>
          </a:xfrm>
          <a:prstGeom prst="rect">
            <a:avLst/>
          </a:prstGeom>
          <a:noFill/>
        </p:spPr>
        <p:txBody>
          <a:bodyPr wrap="square" rtlCol="0">
            <a:spAutoFit/>
          </a:bodyPr>
          <a:lstStyle/>
          <a:p>
            <a:pPr marL="342900" indent="-342900">
              <a:lnSpc>
                <a:spcPct val="150000"/>
              </a:lnSpc>
            </a:pPr>
            <a:r>
              <a:rPr lang="en-US" altLang="zh-CN" sz="1000" dirty="0" smtClean="0">
                <a:solidFill>
                  <a:srgbClr val="0033CC"/>
                </a:solidFill>
                <a:latin typeface="Times New Roman" pitchFamily="18" charset="0"/>
                <a:cs typeface="Times New Roman" pitchFamily="18" charset="0"/>
              </a:rPr>
              <a:t>(1)  </a:t>
            </a:r>
            <a:r>
              <a:rPr lang="zh-CN" altLang="en-US" sz="1000" dirty="0" smtClean="0">
                <a:solidFill>
                  <a:srgbClr val="0033CC"/>
                </a:solidFill>
                <a:latin typeface="Times New Roman" pitchFamily="18" charset="0"/>
                <a:cs typeface="Times New Roman" pitchFamily="18" charset="0"/>
              </a:rPr>
              <a:t>一次性最多创建</a:t>
            </a:r>
            <a:r>
              <a:rPr lang="en-US" altLang="zh-CN" sz="1000" dirty="0" smtClean="0">
                <a:solidFill>
                  <a:srgbClr val="0033CC"/>
                </a:solidFill>
                <a:latin typeface="Times New Roman" pitchFamily="18" charset="0"/>
                <a:cs typeface="Times New Roman" pitchFamily="18" charset="0"/>
              </a:rPr>
              <a:t>20</a:t>
            </a:r>
            <a:r>
              <a:rPr lang="zh-CN" altLang="en-US" sz="1000" dirty="0" smtClean="0">
                <a:solidFill>
                  <a:srgbClr val="0033CC"/>
                </a:solidFill>
                <a:latin typeface="Times New Roman" pitchFamily="18" charset="0"/>
                <a:cs typeface="Times New Roman" pitchFamily="18" charset="0"/>
              </a:rPr>
              <a:t>个虚拟机。</a:t>
            </a:r>
            <a:endParaRPr lang="en-US" altLang="zh-CN" sz="1000" dirty="0" smtClean="0">
              <a:solidFill>
                <a:srgbClr val="0033CC"/>
              </a:solidFill>
              <a:latin typeface="Times New Roman" pitchFamily="18" charset="0"/>
              <a:cs typeface="Times New Roman" pitchFamily="18" charset="0"/>
            </a:endParaRPr>
          </a:p>
          <a:p>
            <a:pPr marL="342900" indent="-342900">
              <a:lnSpc>
                <a:spcPct val="150000"/>
              </a:lnSpc>
            </a:pPr>
            <a:r>
              <a:rPr lang="en-US" altLang="zh-CN" sz="1000" dirty="0" smtClean="0">
                <a:solidFill>
                  <a:srgbClr val="0033CC"/>
                </a:solidFill>
                <a:latin typeface="Times New Roman" pitchFamily="18" charset="0"/>
                <a:cs typeface="Times New Roman" pitchFamily="18" charset="0"/>
              </a:rPr>
              <a:t>(2)  </a:t>
            </a:r>
            <a:r>
              <a:rPr lang="zh-CN" altLang="en-US" sz="1000" dirty="0" smtClean="0">
                <a:solidFill>
                  <a:srgbClr val="0033CC"/>
                </a:solidFill>
                <a:latin typeface="Times New Roman" pitchFamily="18" charset="0"/>
                <a:cs typeface="Times New Roman" pitchFamily="18" charset="0"/>
              </a:rPr>
              <a:t>再次执行并行创建</a:t>
            </a:r>
            <a:r>
              <a:rPr lang="en-US" altLang="zh-CN" sz="1000" dirty="0" smtClean="0">
                <a:solidFill>
                  <a:srgbClr val="0033CC"/>
                </a:solidFill>
                <a:latin typeface="Times New Roman" pitchFamily="18" charset="0"/>
                <a:cs typeface="Times New Roman" pitchFamily="18" charset="0"/>
              </a:rPr>
              <a:t>20</a:t>
            </a:r>
            <a:r>
              <a:rPr lang="zh-CN" altLang="en-US" sz="1000" dirty="0" smtClean="0">
                <a:solidFill>
                  <a:srgbClr val="0033CC"/>
                </a:solidFill>
                <a:latin typeface="Times New Roman" pitchFamily="18" charset="0"/>
                <a:cs typeface="Times New Roman" pitchFamily="18" charset="0"/>
              </a:rPr>
              <a:t>个虚拟机时，会等待</a:t>
            </a:r>
            <a:r>
              <a:rPr lang="en-US" altLang="zh-CN" sz="1000" dirty="0" smtClean="0">
                <a:solidFill>
                  <a:srgbClr val="0033CC"/>
                </a:solidFill>
                <a:latin typeface="Times New Roman" pitchFamily="18" charset="0"/>
                <a:cs typeface="Times New Roman" pitchFamily="18" charset="0"/>
              </a:rPr>
              <a:t>1</a:t>
            </a:r>
            <a:r>
              <a:rPr lang="zh-CN" altLang="en-US" sz="1000" dirty="0" smtClean="0">
                <a:solidFill>
                  <a:srgbClr val="0033CC"/>
                </a:solidFill>
                <a:latin typeface="Times New Roman" pitchFamily="18" charset="0"/>
                <a:cs typeface="Times New Roman" pitchFamily="18" charset="0"/>
              </a:rPr>
              <a:t>分钟，等待</a:t>
            </a:r>
            <a:r>
              <a:rPr lang="en-US" altLang="zh-CN" sz="1000" dirty="0" smtClean="0">
                <a:solidFill>
                  <a:srgbClr val="0033CC"/>
                </a:solidFill>
                <a:latin typeface="Times New Roman" pitchFamily="18" charset="0"/>
                <a:cs typeface="Times New Roman" pitchFamily="18" charset="0"/>
              </a:rPr>
              <a:t>FS</a:t>
            </a:r>
            <a:r>
              <a:rPr lang="zh-CN" altLang="en-US" sz="1000" dirty="0" smtClean="0">
                <a:solidFill>
                  <a:srgbClr val="0033CC"/>
                </a:solidFill>
                <a:latin typeface="Times New Roman" pitchFamily="18" charset="0"/>
                <a:cs typeface="Times New Roman" pitchFamily="18" charset="0"/>
              </a:rPr>
              <a:t>处理之前并行创建的结果。</a:t>
            </a:r>
            <a:endParaRPr lang="en-US" altLang="zh-CN" sz="1000" dirty="0" smtClean="0">
              <a:solidFill>
                <a:srgbClr val="0033CC"/>
              </a:solidFill>
              <a:latin typeface="Times New Roman" pitchFamily="18" charset="0"/>
              <a:cs typeface="Times New Roman" pitchFamily="18" charset="0"/>
            </a:endParaRPr>
          </a:p>
          <a:p>
            <a:pPr marL="342900" indent="-342900">
              <a:lnSpc>
                <a:spcPct val="150000"/>
              </a:lnSpc>
            </a:pPr>
            <a:r>
              <a:rPr lang="en-US" altLang="zh-CN" sz="1000" dirty="0" smtClean="0">
                <a:solidFill>
                  <a:srgbClr val="0033CC"/>
                </a:solidFill>
                <a:latin typeface="Times New Roman" pitchFamily="18" charset="0"/>
                <a:cs typeface="Times New Roman" pitchFamily="18" charset="0"/>
              </a:rPr>
              <a:t>(3)  </a:t>
            </a:r>
            <a:r>
              <a:rPr lang="zh-CN" altLang="en-US" sz="1000" dirty="0" smtClean="0">
                <a:solidFill>
                  <a:srgbClr val="0033CC"/>
                </a:solidFill>
                <a:latin typeface="Times New Roman" pitchFamily="18" charset="0"/>
                <a:cs typeface="Times New Roman" pitchFamily="18" charset="0"/>
              </a:rPr>
              <a:t>步骤</a:t>
            </a:r>
            <a:r>
              <a:rPr lang="en-US" altLang="zh-CN" sz="1000" dirty="0" smtClean="0">
                <a:solidFill>
                  <a:srgbClr val="0033CC"/>
                </a:solidFill>
                <a:latin typeface="Times New Roman" pitchFamily="18" charset="0"/>
                <a:cs typeface="Times New Roman" pitchFamily="18" charset="0"/>
              </a:rPr>
              <a:t>3</a:t>
            </a:r>
            <a:r>
              <a:rPr lang="zh-CN" altLang="en-US" sz="1000" dirty="0" smtClean="0">
                <a:solidFill>
                  <a:srgbClr val="0033CC"/>
                </a:solidFill>
                <a:latin typeface="Times New Roman" pitchFamily="18" charset="0"/>
                <a:cs typeface="Times New Roman" pitchFamily="18" charset="0"/>
              </a:rPr>
              <a:t>创建虚拟机的详细流程见</a:t>
            </a:r>
            <a:r>
              <a:rPr lang="zh-CN" altLang="en-US" sz="1000" smtClean="0">
                <a:solidFill>
                  <a:srgbClr val="0033CC"/>
                </a:solidFill>
                <a:latin typeface="Times New Roman" pitchFamily="18" charset="0"/>
                <a:cs typeface="Times New Roman" pitchFamily="18" charset="0"/>
              </a:rPr>
              <a:t>下图。</a:t>
            </a:r>
            <a:endParaRPr lang="zh-CN" altLang="en-US" sz="1000" dirty="0" smtClean="0">
              <a:solidFill>
                <a:srgbClr val="0033CC"/>
              </a:solidFill>
              <a:latin typeface="Times New Roman" pitchFamily="18" charset="0"/>
              <a:cs typeface="Times New Roman" pitchFamily="18" charset="0"/>
            </a:endParaRPr>
          </a:p>
        </p:txBody>
      </p:sp>
    </p:spTree>
  </p:cSld>
  <p:clrMapOvr>
    <a:masterClrMapping/>
  </p:clrMapOvr>
  <p:transition advClick="0" advTm="8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1688011" y="908720"/>
            <a:ext cx="5548285" cy="4617966"/>
          </a:xfrm>
          <a:prstGeom prst="rect">
            <a:avLst/>
          </a:prstGeom>
          <a:noFill/>
          <a:ln w="9525">
            <a:noFill/>
            <a:miter lim="800000"/>
            <a:headEnd/>
            <a:tailEnd/>
          </a:ln>
        </p:spPr>
      </p:pic>
    </p:spTree>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7219</TotalTime>
  <Words>136</Words>
  <Application>Microsoft Office PowerPoint</Application>
  <PresentationFormat>全屏显示(4:3)</PresentationFormat>
  <Paragraphs>11</Paragraphs>
  <Slides>2</Slides>
  <Notes>0</Notes>
  <HiddenSlides>0</HiddenSlides>
  <MMClips>0</MMClips>
  <ScaleCrop>false</ScaleCrop>
  <HeadingPairs>
    <vt:vector size="4" baseType="variant">
      <vt:variant>
        <vt:lpstr>主题</vt:lpstr>
      </vt:variant>
      <vt:variant>
        <vt:i4>9</vt:i4>
      </vt:variant>
      <vt:variant>
        <vt:lpstr>幻灯片标题</vt:lpstr>
      </vt:variant>
      <vt:variant>
        <vt:i4>2</vt:i4>
      </vt:variant>
    </vt:vector>
  </HeadingPairs>
  <TitlesOfParts>
    <vt:vector size="11" baseType="lpstr">
      <vt:lpstr>Blank</vt:lpstr>
      <vt:lpstr>1_主题1</vt:lpstr>
      <vt:lpstr>4_主题1</vt:lpstr>
      <vt:lpstr>5_主题1</vt:lpstr>
      <vt:lpstr>6_主题1</vt:lpstr>
      <vt:lpstr>7_主题1</vt:lpstr>
      <vt:lpstr>8_主题1</vt:lpstr>
      <vt:lpstr>9_主题1</vt:lpstr>
      <vt:lpstr>10_主题1</vt:lpstr>
      <vt:lpstr>幻灯片 1</vt:lpstr>
      <vt:lpstr>幻灯片 2</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w00211372</dc:creator>
  <cp:lastModifiedBy>leiqian</cp:lastModifiedBy>
  <cp:revision>852</cp:revision>
  <dcterms:created xsi:type="dcterms:W3CDTF">2012-05-28T10:29:21Z</dcterms:created>
  <dcterms:modified xsi:type="dcterms:W3CDTF">2016-07-14T13:07:08Z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(5)jV4k6OSMQPUFmHq3GU3zg0M8wJAgV8ChTLDlERlFZsj2Exz1+WSWF8WlXhLQyhrp1svzs6NhDG04NAvcvcOuGGIEogYM/Mg0SHDW9PBALkH/rqIqOloPCG7nByt8P+3njYznaR2qn978YXvuQ1bx7clMGsXFukBsi2Y9ZdX+P2sHJ2VuZiEHNYnmryqzJmAD9J6WHcGQwadsjbvCewcUIPd7UXEf+OlqIANq9RJSSmNVxkrF</vt:lpwstr>
  </property>
  <property fmtid="{D5CDD505-2E9C-101B-9397-08002B2CF9AE}" pid="3" name="_ms_pID_7253431">
    <vt:lpwstr>cg1b+FsnLXhnemYJUzYRSb25Wi05wH6WpyUCvjbjqxgWQo/bH/d95qS0bdQDo8/5e9S+NosCLmBK+nxZ/osSXb9bGAUwoFlYfYFfh1AbpXeHvBviX+pl2lIOL3D6kK62n0E/xhw2YkShbkdSm+y1DacGRBm57KbrPyMR1CFM3yY0r9qn5kkbKL3iVc5Yl3XzGV4PCIMCyTzvdphNO6ZgcsDkhz3E607YPRwHPb0G9dUvJJSv</vt:lpwstr>
  </property>
  <property fmtid="{D5CDD505-2E9C-101B-9397-08002B2CF9AE}" pid="4" name="_ms_pID_7253432">
    <vt:lpwstr>tKPC/dt15hgNpi9NKRIbMWdbeC1M66FtrDJznFtWcqujC5KeoNw9baXrkeu+3BlXfbxIP5YQVA7R1/HsOBIb8eaZatxzfb2AEMQFi4iWXRbetc+HZ+yqWfMgOxFA1pSJTIxqjv2ODhOOLJvBOw0NkgnuzmOqVUVC846QVwqMyvfCI+pqmOW9JlNpeEVZRDmr5T5byxj9jWeyrE7DH8DNQzp4DIky0VEs8uTz3WXJnbjZj0j4</vt:lpwstr>
  </property>
  <property fmtid="{D5CDD505-2E9C-101B-9397-08002B2CF9AE}" pid="5" name="_ms_pID_7253433">
    <vt:lpwstr>jL4J+nQ1/aUnMhNBpTioT9EutjZzoUvzFagy5Iz8ZrkaAitFptkyFwh/9rW2Oqy4MDI/IFivoiVjR/HT3jVyovJS8uPdE1eavT8lTL33RMWqMrfiND7jzMRd8G0ays67+Kc1YtTFtQX3fhc46ao017SrtvlE4Qc+ngv8XQi/APIwde65KLqwZoFtWgp3sUagBaMfkZY7NVpY0ZXwec20pH6gYImtX1tfo7pagclviIqZi9Dh</vt:lpwstr>
  </property>
  <property fmtid="{D5CDD505-2E9C-101B-9397-08002B2CF9AE}" pid="6" name="_ms_pID_7253434">
    <vt:lpwstr>XtBXOUICHCx37QUusbZBKDEif0Kwj/Y7dnAOhomhBglJW4pJnH/0eEEvrY6bZKppVPyX4WFdEZy1okOga527xiX7fBzcVzDn9yNOa12yL55+H7kM2s9Q8fzitwObh8/oRcnRf/3abC6sMxS7UASiGOWfJM60J9uwEE4wZrxJ4N0AigOWQ0UaYChchwrn+M2sbHLDIcyhHxpHRpW+C6VN2uhwYrggM+y7WOhimk7jzUs=</vt:lpwstr>
  </property>
  <property fmtid="{D5CDD505-2E9C-101B-9397-08002B2CF9AE}" pid="7" name="_new_ms_pID_72543">
    <vt:lpwstr>(3)NIqQxktpYhhEnS48JIbeQetJliQyk8Q1Nb9dHDI2xdeyvzbr8cbo0waCiQA9BEhp35ccPB9N
+uCjQgqWBZGy73RkbYCmXztiRgD3ehAX3SP+TP4Vow7CqqeAz59fz83XJ23CKYsIKmnsrrB0
KFlsBVxhxdofmBENpDjf3P+NxXPOcKyXlrbiHhAAYSKLnoJC9e3W9dbxPyWYA+SWyrPiIM87
Igdc35xEIOIM5CCwuu</vt:lpwstr>
  </property>
  <property fmtid="{D5CDD505-2E9C-101B-9397-08002B2CF9AE}" pid="8" name="_new_ms_pID_725431">
    <vt:lpwstr>NmAWTAb+9lGO7XD5A92D5wlb0UAParqnAUphRBmnpNPWfNIHyPOUse
wmmm8xOJZiA/xKLehaLLoRIFMEBzE4jN/1F9csRGCulkK2YMTbNZclENaO3krniNfbwMROYt
FPrmQKBevGkBq87qrhOghpt3gzM1qefGMtPFCa6gwKcvrZfs8xaUXE1vaB5CAbwo3tljMMl7
DZxPmKZGJOPWk/d43SGCq6HykxrrsUO6dkf6</vt:lpwstr>
  </property>
  <property fmtid="{D5CDD505-2E9C-101B-9397-08002B2CF9AE}" pid="9" name="_new_ms_pID_725432">
    <vt:lpwstr>KeA04c5CQnTGCRlvnvei+y4UXlsRn0qvqhwt
d63HDvZdJMlwwsRCtH2QLft4Oif06kKzXQAqem3EVKyN631MpqGknM9iuf3JARc2DmvzUbe6
/zmO9oLI0mCG6zhII0up2RKwE8qsHf387PkW8ZIzdYAw91ocJZ8thijX/17WtUU2Fj19X4Sz
pN0E9IBgpgi83g==</vt:lpwstr>
  </property>
  <property fmtid="{D5CDD505-2E9C-101B-9397-08002B2CF9AE}" pid="10" name="_new_ms_pID_725433">
    <vt:lpwstr>FMkJGUDJ437+TaIZtN_x000d_
RYF0avsdrCTasisUVaTXuAWM7ys=</vt:lpwstr>
  </property>
  <property fmtid="{D5CDD505-2E9C-101B-9397-08002B2CF9AE}" pid="11" name="sflag">
    <vt:lpwstr>1432534490</vt:lpwstr>
  </property>
  <property fmtid="{D5CDD505-2E9C-101B-9397-08002B2CF9AE}" pid="12" name="_2015_ms_pID_725343">
    <vt:lpwstr>(3)m+2LL3tLHp+TzWKZFPOcF5/Zn2PI9WUxXX/qkMh8ECaT5eftVRqRkPrmDUOG+xJCB/hcNcnQ
tmDBGMtG5faOKc9MeGDgKGyZfGbOUGfT0fkhu5psvhcfRgRHjukHS5QsAYYrIjE9pBNWOIhE
slgcjHcVrRGjFXhRb0xl+RqbHoUu3t0B+FmTvuuQtg177zerSfPzeFn4wjhRyt1LN0o36YPK
MUWnvO6W0H8mVUHoWP</vt:lpwstr>
  </property>
  <property fmtid="{D5CDD505-2E9C-101B-9397-08002B2CF9AE}" pid="13" name="_2015_ms_pID_7253431">
    <vt:lpwstr>SRwQNl/YIzKOiUfXewlDXMM6iXi9qTjgnS35MOQiVFtD4mkTj30A67
BvkBEPiPIVjFscM9DpbnHi0d7mmWbhFFln7uy329kbBfCxQixhJzIc383Xhrixy3Y4JNCP96
2khu8A36DNVgyqdzOzhcAwVnDhv5eJF5GnrT+Ycea83A3EUJUrCqpD/6vspqlOmYLLKrry3o
zlygeJI97/mFNJWIbdyAbFPHGDx4eBJjo8Ua</vt:lpwstr>
  </property>
  <property fmtid="{D5CDD505-2E9C-101B-9397-08002B2CF9AE}" pid="14" name="_2015_ms_pID_7253432">
    <vt:lpwstr>AyOvV0D9O1UniwVeorDTubDziCnvfiIXoizp
T59hTbuRKk/y9B6repUkrjk3Smi/3FStYPW8b2Kb/DW9a9ZWITFv1jRpwRpjY52pXTqAII2Z
</vt:lpwstr>
  </property>
</Properties>
</file>