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custDataLst>
    <p:tags r:id="rId22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00"/>
    <a:srgbClr val="FF6600"/>
    <a:srgbClr val="990000"/>
    <a:srgbClr val="FF0099"/>
    <a:srgbClr val="CC3399"/>
    <a:srgbClr val="660066"/>
    <a:srgbClr val="660099"/>
    <a:srgbClr val="33CCFF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25" autoAdjust="0"/>
  </p:normalViewPr>
  <p:slideViewPr>
    <p:cSldViewPr showGuides="1">
      <p:cViewPr varScale="1">
        <p:scale>
          <a:sx n="161" d="100"/>
          <a:sy n="161" d="100"/>
        </p:scale>
        <p:origin x="1040" y="104"/>
      </p:cViewPr>
      <p:guideLst>
        <p:guide orient="horz" pos="1012"/>
        <p:guide orient="horz" pos="3884"/>
        <p:guide pos="385"/>
        <p:guide pos="2789"/>
        <p:guide pos="2880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734BB09-483B-4C4B-A5A4-C02A22055B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0" y="6477000"/>
            <a:ext cx="297021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</p:txBody>
      </p:sp>
      <p:pic>
        <p:nvPicPr>
          <p:cNvPr id="3" name="SD_ART_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6029562"/>
            <a:ext cx="5212800" cy="627975"/>
          </a:xfrm>
          <a:prstGeom prst="rect">
            <a:avLst/>
          </a:prstGeom>
        </p:spPr>
      </p:pic>
      <p:pic>
        <p:nvPicPr>
          <p:cNvPr id="8" name="SD_ART_Logo_bmkArt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6029562"/>
            <a:ext cx="5300604" cy="627975"/>
          </a:xfrm>
          <a:prstGeom prst="rect">
            <a:avLst/>
          </a:prstGeom>
        </p:spPr>
      </p:pic>
      <p:pic>
        <p:nvPicPr>
          <p:cNvPr id="7" name="SD_ART_Logo_bmkArt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6029562"/>
            <a:ext cx="5300604" cy="627975"/>
          </a:xfrm>
          <a:prstGeom prst="rect">
            <a:avLst/>
          </a:prstGeom>
        </p:spPr>
      </p:pic>
      <p:sp>
        <p:nvSpPr>
          <p:cNvPr id="4" name="SD_ART_Frise"/>
          <p:cNvSpPr/>
          <p:nvPr userDrawn="1"/>
        </p:nvSpPr>
        <p:spPr bwMode="auto">
          <a:xfrm>
            <a:off x="4100400" y="3124800"/>
            <a:ext cx="5040000" cy="23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pic>
        <p:nvPicPr>
          <p:cNvPr id="6" name="SD_ART_Frise_bmkArt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00" y="3124801"/>
            <a:ext cx="5040000" cy="2340217"/>
          </a:xfrm>
          <a:prstGeom prst="rect">
            <a:avLst/>
          </a:prstGeom>
        </p:spPr>
      </p:pic>
      <p:pic>
        <p:nvPicPr>
          <p:cNvPr id="5" name="SD_ART_Frise_bmkArt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00" y="3124801"/>
            <a:ext cx="5040000" cy="2340217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BFEA-8F3E-4FE5-8EE6-0AE106DD437F}" type="datetime3">
              <a:rPr lang="en-GB" smtClean="0"/>
              <a:t>18 April, 2018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21AE-FC7A-4C0C-8D1C-6F2D6C49FE87}" type="datetime3">
              <a:rPr lang="en-GB" smtClean="0"/>
              <a:t>18 April, 2018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09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1450-0567-4201-AA87-1443416DFF8C}" type="datetime3">
              <a:rPr lang="en-GB" smtClean="0"/>
              <a:t>18 April, 2018</a:t>
            </a:fld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49B7-28E6-4AFB-8BDA-B6E71AFE1C74}" type="datetime3">
              <a:rPr lang="en-GB" smtClean="0"/>
              <a:t>18 April, 2018</a:t>
            </a:fld>
            <a:endParaRPr lang="en-GB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8383586" y="6476999"/>
            <a:ext cx="76041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bg1"/>
                </a:solidFill>
              </a:defRPr>
            </a:lvl1pPr>
          </a:lstStyle>
          <a:p>
            <a:fld id="{A46E14B3-F41A-4AAB-9C3C-0FAFCC7ED87C}" type="datetime3">
              <a:rPr lang="en-GB" smtClean="0"/>
              <a:pPr/>
              <a:t>18 April,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19013" y="6477000"/>
            <a:ext cx="1729252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D_FLD_DocumentDate"/>
          <p:cNvSpPr txBox="1">
            <a:spLocks/>
          </p:cNvSpPr>
          <p:nvPr userDrawn="1"/>
        </p:nvSpPr>
        <p:spPr>
          <a:xfrm>
            <a:off x="6948264" y="6477000"/>
            <a:ext cx="1435323" cy="306000"/>
          </a:xfrm>
          <a:prstGeom prst="rect">
            <a:avLst/>
          </a:prstGeom>
          <a:noFill/>
        </p:spPr>
        <p:txBody>
          <a:bodyPr vert="horz" lIns="0" tIns="0" rIns="0" bIns="0" rtlCol="0" anchor="t" anchorCtr="0"/>
          <a:lstStyle>
            <a:defPPr>
              <a:defRPr lang="da-DK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r>
              <a:rPr lang="en-GB" sz="850" smtClean="0"/>
              <a:t>17 April 2018</a:t>
            </a:r>
            <a:endParaRPr lang="en-GB" sz="850" dirty="0"/>
          </a:p>
        </p:txBody>
      </p:sp>
      <p:sp>
        <p:nvSpPr>
          <p:cNvPr id="16" name="SD_Off_Workarea"/>
          <p:cNvSpPr>
            <a:spLocks noChangeArrowheads="1"/>
          </p:cNvSpPr>
          <p:nvPr userDrawn="1"/>
        </p:nvSpPr>
        <p:spPr bwMode="auto">
          <a:xfrm>
            <a:off x="989012" y="6477000"/>
            <a:ext cx="42310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</a:pPr>
            <a:r>
              <a:rPr lang="en-US" sz="850" b="1" smtClean="0"/>
              <a:t>DTU Compute, Technical University of Denmark</a:t>
            </a:r>
            <a:endParaRPr lang="en-GB" sz="850" b="1" dirty="0"/>
          </a:p>
        </p:txBody>
      </p:sp>
      <p:sp>
        <p:nvSpPr>
          <p:cNvPr id="10" name="TextBox 12"/>
          <p:cNvSpPr txBox="1"/>
          <p:nvPr userDrawn="1"/>
        </p:nvSpPr>
        <p:spPr>
          <a:xfrm>
            <a:off x="9379602" y="6244790"/>
            <a:ext cx="23096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1100" noProof="1" smtClean="0">
                <a:solidFill>
                  <a:schemeClr val="bg1"/>
                </a:solidFill>
              </a:rPr>
              <a:t>Add Presentation Title </a:t>
            </a:r>
            <a:br>
              <a:rPr lang="en-GB" sz="1100" noProof="1" smtClean="0">
                <a:solidFill>
                  <a:schemeClr val="bg1"/>
                </a:solidFill>
              </a:rPr>
            </a:br>
            <a:r>
              <a:rPr lang="en-GB" sz="1100" noProof="1" smtClean="0">
                <a:solidFill>
                  <a:schemeClr val="bg1"/>
                </a:solidFill>
              </a:rPr>
              <a:t>in Footer via ”Insert”; </a:t>
            </a:r>
            <a:br>
              <a:rPr lang="en-GB" sz="1100" noProof="1" smtClean="0">
                <a:solidFill>
                  <a:schemeClr val="bg1"/>
                </a:solidFill>
              </a:rPr>
            </a:br>
            <a:r>
              <a:rPr lang="en-GB" sz="1100" noProof="1" smtClean="0">
                <a:solidFill>
                  <a:schemeClr val="bg1"/>
                </a:solidFill>
              </a:rPr>
              <a:t>”Header &amp; Footer”</a:t>
            </a:r>
            <a:endParaRPr lang="en-GB" sz="1100" noProof="1">
              <a:solidFill>
                <a:schemeClr val="bg1"/>
              </a:solidFill>
            </a:endParaRPr>
          </a:p>
        </p:txBody>
      </p:sp>
      <p:cxnSp>
        <p:nvCxnSpPr>
          <p:cNvPr id="11" name="Straight Connector 13"/>
          <p:cNvCxnSpPr/>
          <p:nvPr userDrawn="1"/>
        </p:nvCxnSpPr>
        <p:spPr bwMode="auto">
          <a:xfrm>
            <a:off x="9204827" y="6597352"/>
            <a:ext cx="1919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Volumetric and multi-view CNNs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Rasmus R. Paulsen</a:t>
            </a:r>
          </a:p>
          <a:p>
            <a:r>
              <a:rPr lang="en-GB" dirty="0" smtClean="0"/>
              <a:t>April 18, 2018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Data and </a:t>
            </a:r>
            <a:r>
              <a:rPr lang="da-DK" dirty="0" err="1" smtClean="0"/>
              <a:t>Results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Princeton </a:t>
            </a:r>
            <a:r>
              <a:rPr lang="da-DK" dirty="0" err="1" smtClean="0"/>
              <a:t>ModelNet</a:t>
            </a:r>
            <a:endParaRPr lang="da-DK" dirty="0" smtClean="0"/>
          </a:p>
          <a:p>
            <a:pPr lvl="1"/>
            <a:r>
              <a:rPr lang="da-DK" dirty="0" smtClean="0"/>
              <a:t>128K 3D CAD models</a:t>
            </a:r>
          </a:p>
          <a:p>
            <a:pPr lvl="1"/>
            <a:r>
              <a:rPr lang="da-DK" dirty="0" smtClean="0"/>
              <a:t>662 </a:t>
            </a:r>
            <a:r>
              <a:rPr lang="da-DK" dirty="0" err="1" smtClean="0"/>
              <a:t>categories</a:t>
            </a:r>
            <a:endParaRPr lang="da-DK" dirty="0" smtClean="0"/>
          </a:p>
          <a:p>
            <a:pPr lvl="1"/>
            <a:endParaRPr lang="da-DK" dirty="0"/>
          </a:p>
          <a:p>
            <a:r>
              <a:rPr lang="da-DK" dirty="0" smtClean="0"/>
              <a:t>Modelnet40</a:t>
            </a:r>
          </a:p>
          <a:p>
            <a:pPr lvl="1"/>
            <a:r>
              <a:rPr lang="da-DK" dirty="0" smtClean="0"/>
              <a:t>12K models</a:t>
            </a:r>
          </a:p>
          <a:p>
            <a:pPr lvl="1"/>
            <a:r>
              <a:rPr lang="da-DK" dirty="0" smtClean="0"/>
              <a:t>40 </a:t>
            </a:r>
            <a:r>
              <a:rPr lang="da-DK" dirty="0" err="1" smtClean="0"/>
              <a:t>categories</a:t>
            </a:r>
            <a:endParaRPr lang="da-DK" dirty="0" smtClean="0"/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924944"/>
            <a:ext cx="5904656" cy="279880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7020272" y="5157192"/>
            <a:ext cx="576064" cy="504056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25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Saliency</a:t>
            </a:r>
            <a:r>
              <a:rPr lang="da-DK" dirty="0" smtClean="0"/>
              <a:t> Maps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76872"/>
            <a:ext cx="7347455" cy="30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0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Conclusion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8282880" cy="4565650"/>
          </a:xfrm>
        </p:spPr>
        <p:txBody>
          <a:bodyPr/>
          <a:lstStyle/>
          <a:p>
            <a:r>
              <a:rPr lang="da-DK" dirty="0" err="1" smtClean="0"/>
              <a:t>Aggregation</a:t>
            </a:r>
            <a:r>
              <a:rPr lang="da-DK" dirty="0" smtClean="0"/>
              <a:t> of information from multiple </a:t>
            </a:r>
            <a:r>
              <a:rPr lang="da-DK" dirty="0" err="1" smtClean="0"/>
              <a:t>views</a:t>
            </a:r>
            <a:r>
              <a:rPr lang="da-DK" dirty="0" smtClean="0"/>
              <a:t> gives </a:t>
            </a:r>
            <a:r>
              <a:rPr lang="da-DK" dirty="0" err="1" smtClean="0"/>
              <a:t>record</a:t>
            </a:r>
            <a:r>
              <a:rPr lang="da-DK" dirty="0" smtClean="0"/>
              <a:t> performance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28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8125007" cy="1528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02282"/>
            <a:ext cx="6552728" cy="38392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1672306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147 google </a:t>
            </a:r>
            <a:r>
              <a:rPr lang="da-DK" dirty="0" err="1" smtClean="0"/>
              <a:t>scholar</a:t>
            </a:r>
            <a:r>
              <a:rPr lang="da-DK" dirty="0" smtClean="0"/>
              <a:t> citations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615918" y="5925550"/>
            <a:ext cx="7182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Arial" panose="020B0604020202020204" pitchFamily="34" charset="0"/>
              </a:rPr>
              <a:t>Qi, Charles R., et al. "Volumetric and multi-view </a:t>
            </a:r>
            <a:r>
              <a:rPr lang="en-US" sz="1200" dirty="0" err="1" smtClean="0">
                <a:latin typeface="Arial" panose="020B0604020202020204" pitchFamily="34" charset="0"/>
              </a:rPr>
              <a:t>cnns</a:t>
            </a:r>
            <a:r>
              <a:rPr lang="en-US" sz="1200" dirty="0" smtClean="0">
                <a:latin typeface="Arial" panose="020B0604020202020204" pitchFamily="34" charset="0"/>
              </a:rPr>
              <a:t> for object classification on 3d data." </a:t>
            </a:r>
            <a:r>
              <a:rPr lang="en-US" sz="1200" i="1" dirty="0" smtClean="0"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sz="1200" dirty="0" smtClean="0">
                <a:latin typeface="Arial" panose="020B0604020202020204" pitchFamily="34" charset="0"/>
              </a:rPr>
              <a:t>. 2016.</a:t>
            </a:r>
            <a:endParaRPr lang="en-US" sz="12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5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Volumetric</a:t>
            </a:r>
            <a:r>
              <a:rPr lang="da-DK" dirty="0" smtClean="0"/>
              <a:t> CNN</a:t>
            </a:r>
            <a:endParaRPr lang="da-D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7584" y="2132856"/>
            <a:ext cx="2604081" cy="334780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30 x 30 x 30 </a:t>
            </a:r>
            <a:r>
              <a:rPr lang="da-DK" dirty="0" err="1" smtClean="0"/>
              <a:t>occupancy</a:t>
            </a:r>
            <a:r>
              <a:rPr lang="da-DK" dirty="0" smtClean="0"/>
              <a:t> </a:t>
            </a:r>
            <a:r>
              <a:rPr lang="da-DK" dirty="0" err="1" smtClean="0"/>
              <a:t>grid</a:t>
            </a:r>
            <a:endParaRPr 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191000" y="5805264"/>
            <a:ext cx="4572000" cy="57708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Arial" panose="020B0604020202020204" pitchFamily="34" charset="0"/>
              </a:rPr>
              <a:t>Wu, </a:t>
            </a:r>
            <a:r>
              <a:rPr lang="en-US" sz="1050" dirty="0" err="1">
                <a:latin typeface="Arial" panose="020B0604020202020204" pitchFamily="34" charset="0"/>
              </a:rPr>
              <a:t>Zhirong</a:t>
            </a:r>
            <a:r>
              <a:rPr lang="en-US" sz="1050" dirty="0">
                <a:latin typeface="Arial" panose="020B0604020202020204" pitchFamily="34" charset="0"/>
              </a:rPr>
              <a:t>, et al. "3d </a:t>
            </a:r>
            <a:r>
              <a:rPr lang="en-US" sz="1050" dirty="0" err="1">
                <a:latin typeface="Arial" panose="020B0604020202020204" pitchFamily="34" charset="0"/>
              </a:rPr>
              <a:t>shapenets</a:t>
            </a:r>
            <a:r>
              <a:rPr lang="en-US" sz="1050" dirty="0">
                <a:latin typeface="Arial" panose="020B0604020202020204" pitchFamily="34" charset="0"/>
              </a:rPr>
              <a:t>: A deep representation for volumetric shapes." </a:t>
            </a:r>
            <a:r>
              <a:rPr lang="en-US" sz="1050" i="1" dirty="0"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sz="1050" dirty="0">
                <a:latin typeface="Arial" panose="020B0604020202020204" pitchFamily="34" charset="0"/>
              </a:rPr>
              <a:t>. 2015.</a:t>
            </a:r>
            <a:endParaRPr lang="en-US" sz="105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2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666" y="129737"/>
            <a:ext cx="7772400" cy="1143000"/>
          </a:xfrm>
        </p:spPr>
        <p:txBody>
          <a:bodyPr/>
          <a:lstStyle/>
          <a:p>
            <a:r>
              <a:rPr lang="da-DK" dirty="0" smtClean="0"/>
              <a:t>Network </a:t>
            </a:r>
            <a:r>
              <a:rPr lang="da-DK" dirty="0" err="1" smtClean="0"/>
              <a:t>architecture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72737"/>
            <a:ext cx="8589471" cy="3493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749221"/>
            <a:ext cx="4522276" cy="1596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64088" y="5589240"/>
            <a:ext cx="3312368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000" dirty="0">
                <a:latin typeface="Arial" panose="020B0604020202020204" pitchFamily="34" charset="0"/>
              </a:rPr>
              <a:t>Lin, Min, </a:t>
            </a:r>
            <a:r>
              <a:rPr lang="da-DK" sz="1000" dirty="0" err="1">
                <a:latin typeface="Arial" panose="020B0604020202020204" pitchFamily="34" charset="0"/>
              </a:rPr>
              <a:t>Qiang</a:t>
            </a:r>
            <a:r>
              <a:rPr lang="da-DK" sz="1000" dirty="0">
                <a:latin typeface="Arial" panose="020B0604020202020204" pitchFamily="34" charset="0"/>
              </a:rPr>
              <a:t> Chen, and </a:t>
            </a:r>
            <a:r>
              <a:rPr lang="da-DK" sz="1000" dirty="0" err="1">
                <a:latin typeface="Arial" panose="020B0604020202020204" pitchFamily="34" charset="0"/>
              </a:rPr>
              <a:t>Shuicheng</a:t>
            </a:r>
            <a:r>
              <a:rPr lang="da-DK" sz="1000" dirty="0">
                <a:latin typeface="Arial" panose="020B0604020202020204" pitchFamily="34" charset="0"/>
              </a:rPr>
              <a:t> Yan. "Network in </a:t>
            </a:r>
            <a:r>
              <a:rPr lang="da-DK" sz="1000" dirty="0" err="1">
                <a:latin typeface="Arial" panose="020B0604020202020204" pitchFamily="34" charset="0"/>
              </a:rPr>
              <a:t>network</a:t>
            </a:r>
            <a:r>
              <a:rPr lang="da-DK" sz="1000" dirty="0">
                <a:latin typeface="Arial" panose="020B0604020202020204" pitchFamily="34" charset="0"/>
              </a:rPr>
              <a:t>." </a:t>
            </a:r>
            <a:r>
              <a:rPr lang="da-DK" sz="1000" i="1" dirty="0" err="1">
                <a:latin typeface="Arial" panose="020B0604020202020204" pitchFamily="34" charset="0"/>
              </a:rPr>
              <a:t>arXiv</a:t>
            </a:r>
            <a:r>
              <a:rPr lang="da-DK" sz="1000" i="1" dirty="0">
                <a:latin typeface="Arial" panose="020B0604020202020204" pitchFamily="34" charset="0"/>
              </a:rPr>
              <a:t> </a:t>
            </a:r>
            <a:r>
              <a:rPr lang="da-DK" sz="1000" i="1" dirty="0" err="1">
                <a:latin typeface="Arial" panose="020B0604020202020204" pitchFamily="34" charset="0"/>
              </a:rPr>
              <a:t>preprint</a:t>
            </a:r>
            <a:r>
              <a:rPr lang="da-DK" sz="1000" i="1" dirty="0">
                <a:latin typeface="Arial" panose="020B0604020202020204" pitchFamily="34" charset="0"/>
              </a:rPr>
              <a:t> arXiv:1312.4400</a:t>
            </a:r>
            <a:r>
              <a:rPr lang="da-DK" sz="1000" dirty="0">
                <a:latin typeface="Arial" panose="020B0604020202020204" pitchFamily="34" charset="0"/>
              </a:rPr>
              <a:t> (2013).</a:t>
            </a:r>
            <a:endParaRPr lang="da-DK" sz="10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7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Network </a:t>
            </a:r>
            <a:r>
              <a:rPr lang="da-DK" dirty="0" err="1" smtClean="0"/>
              <a:t>architecture</a:t>
            </a:r>
            <a:r>
              <a:rPr lang="da-DK" dirty="0" smtClean="0"/>
              <a:t> – </a:t>
            </a:r>
            <a:r>
              <a:rPr lang="da-DK" dirty="0" err="1" smtClean="0"/>
              <a:t>learned</a:t>
            </a:r>
            <a:r>
              <a:rPr lang="da-DK" dirty="0" smtClean="0"/>
              <a:t> </a:t>
            </a:r>
            <a:r>
              <a:rPr lang="da-DK" dirty="0" err="1" smtClean="0"/>
              <a:t>projections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89" y="2204864"/>
            <a:ext cx="8141721" cy="186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5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Multi-orientation</a:t>
            </a:r>
            <a:r>
              <a:rPr lang="da-DK" dirty="0" smtClean="0"/>
              <a:t> </a:t>
            </a:r>
            <a:r>
              <a:rPr lang="da-DK" dirty="0" err="1" smtClean="0"/>
              <a:t>pooling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42997"/>
            <a:ext cx="6642622" cy="412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9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476672"/>
            <a:ext cx="4657618" cy="58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5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8720"/>
            <a:ext cx="8206743" cy="1656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51793"/>
            <a:ext cx="8551435" cy="32403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256490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302 google </a:t>
            </a:r>
            <a:r>
              <a:rPr lang="da-DK" dirty="0" err="1" smtClean="0"/>
              <a:t>scholar</a:t>
            </a:r>
            <a:r>
              <a:rPr lang="da-DK" dirty="0" smtClean="0"/>
              <a:t> citations</a:t>
            </a:r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539552" y="5949280"/>
            <a:ext cx="61744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 panose="020B0604020202020204" pitchFamily="34" charset="0"/>
              </a:rPr>
              <a:t>Su, Hang, et al. "Multi-view convolutional neural networks for 3d shape recognition." </a:t>
            </a:r>
            <a:r>
              <a:rPr lang="en-US" sz="1100" i="1" dirty="0">
                <a:latin typeface="Arial" panose="020B0604020202020204" pitchFamily="34" charset="0"/>
              </a:rPr>
              <a:t>Proceedings of the IEEE international conference on computer vision</a:t>
            </a:r>
            <a:r>
              <a:rPr lang="en-US" sz="1100" dirty="0">
                <a:latin typeface="Arial" panose="020B0604020202020204" pitchFamily="34" charset="0"/>
              </a:rPr>
              <a:t>. 2015.</a:t>
            </a:r>
            <a:endParaRPr lang="en-US" sz="11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Article goal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 recognition based on 3D shapes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0" y="2132856"/>
            <a:ext cx="3973200" cy="39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4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Article statement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81" y="2276872"/>
            <a:ext cx="763475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2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observation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Pre-aligning an object to a canonical orientation is ill-posed</a:t>
            </a:r>
          </a:p>
          <a:p>
            <a:r>
              <a:rPr lang="en-GB" dirty="0" smtClean="0"/>
              <a:t>Meaning that the view sequence is somewhat arbitrary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399578"/>
            <a:ext cx="5328592" cy="375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Rendering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82880" cy="456565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12 positions with rotations around the z-axis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80 views – 20 vertices of an icosahedron enclosing the shape + 4 rotations around camera axes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48608"/>
            <a:ext cx="501150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9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VGG-M architecture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4403201" cy="1033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36" y="4797152"/>
            <a:ext cx="4626801" cy="11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Multi-view CNN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324" y="1556792"/>
            <a:ext cx="7481937" cy="44644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95936" y="1196752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CNN1 is </a:t>
            </a:r>
            <a:r>
              <a:rPr lang="da-DK" dirty="0" err="1" smtClean="0"/>
              <a:t>pre-trained</a:t>
            </a:r>
            <a:r>
              <a:rPr lang="da-DK" dirty="0" smtClean="0"/>
              <a:t> on </a:t>
            </a:r>
            <a:r>
              <a:rPr lang="da-DK" dirty="0" err="1" smtClean="0"/>
              <a:t>ImageNet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6476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View</a:t>
            </a:r>
            <a:r>
              <a:rPr lang="da-DK" dirty="0" smtClean="0"/>
              <a:t> </a:t>
            </a:r>
            <a:r>
              <a:rPr lang="da-DK" dirty="0" err="1" smtClean="0"/>
              <a:t>pooling</a:t>
            </a:r>
            <a:endParaRPr lang="da-DK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419872" y="1600200"/>
            <a:ext cx="4962128" cy="4565650"/>
          </a:xfrm>
        </p:spPr>
        <p:txBody>
          <a:bodyPr/>
          <a:lstStyle/>
          <a:p>
            <a:r>
              <a:rPr lang="da-DK" dirty="0" err="1" smtClean="0"/>
              <a:t>View</a:t>
            </a:r>
            <a:r>
              <a:rPr lang="da-DK" dirty="0" smtClean="0"/>
              <a:t> </a:t>
            </a:r>
            <a:r>
              <a:rPr lang="da-DK" dirty="0" err="1" smtClean="0"/>
              <a:t>pooling</a:t>
            </a:r>
            <a:r>
              <a:rPr lang="da-DK" dirty="0" smtClean="0"/>
              <a:t> </a:t>
            </a:r>
            <a:r>
              <a:rPr lang="da-DK" dirty="0" err="1" smtClean="0"/>
              <a:t>layer</a:t>
            </a:r>
            <a:r>
              <a:rPr lang="da-DK" dirty="0" smtClean="0"/>
              <a:t>:</a:t>
            </a:r>
          </a:p>
          <a:p>
            <a:pPr lvl="1"/>
            <a:r>
              <a:rPr lang="da-DK" dirty="0" err="1" smtClean="0"/>
              <a:t>Elementwise</a:t>
            </a:r>
            <a:r>
              <a:rPr lang="da-DK" dirty="0" smtClean="0"/>
              <a:t> </a:t>
            </a:r>
            <a:r>
              <a:rPr lang="da-DK" dirty="0" err="1" smtClean="0"/>
              <a:t>maximum</a:t>
            </a:r>
            <a:r>
              <a:rPr lang="da-DK" dirty="0" smtClean="0"/>
              <a:t> operation</a:t>
            </a:r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48000"/>
            <a:ext cx="2574563" cy="18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11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Institu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1 DTU Template.potx" id="{817EEFDA-7BE2-43D8-A5B3-D046914B771F}" vid="{E549E448-DEFC-412F-9275-547A62A09E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176</TotalTime>
  <Words>276</Words>
  <Application>Microsoft Office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ＭＳ Ｐゴシック</vt:lpstr>
      <vt:lpstr>Arial</vt:lpstr>
      <vt:lpstr>Verdana</vt:lpstr>
      <vt:lpstr>Institute</vt:lpstr>
      <vt:lpstr>Volumetric and multi-view CNNs</vt:lpstr>
      <vt:lpstr>PowerPoint Presentation</vt:lpstr>
      <vt:lpstr>Article goal</vt:lpstr>
      <vt:lpstr>Article statement</vt:lpstr>
      <vt:lpstr>One observation</vt:lpstr>
      <vt:lpstr>Rendering setup</vt:lpstr>
      <vt:lpstr>Network architecture</vt:lpstr>
      <vt:lpstr>Multi-view CNN</vt:lpstr>
      <vt:lpstr>View pooling</vt:lpstr>
      <vt:lpstr>Data and Results</vt:lpstr>
      <vt:lpstr>Saliency Maps</vt:lpstr>
      <vt:lpstr>Conclusion</vt:lpstr>
      <vt:lpstr>PowerPoint Presentation</vt:lpstr>
      <vt:lpstr>Volumetric CNN</vt:lpstr>
      <vt:lpstr>Network architecture</vt:lpstr>
      <vt:lpstr>Network architecture – learned projections</vt:lpstr>
      <vt:lpstr>Multi-orientation pooling</vt:lpstr>
      <vt:lpstr>Results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Volumetric and multi-view CNN</dc:title>
  <dc:creator>Rasmus Reinhold Paulsen</dc:creator>
  <cp:lastModifiedBy>Rasmus Reinhold Paulsen</cp:lastModifiedBy>
  <cp:revision>8</cp:revision>
  <dcterms:created xsi:type="dcterms:W3CDTF">2018-04-17T19:57:04Z</dcterms:created>
  <dcterms:modified xsi:type="dcterms:W3CDTF">2018-04-18T11:45:48Z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_DocumentLanguageString">
    <vt:lpwstr>Engelsk (Storbritannien)</vt:lpwstr>
  </property>
  <property fmtid="{D5CDD505-2E9C-101B-9397-08002B2CF9AE}" pid="3" name="SD_CtlText_Usersettings_Userprofile">
    <vt:lpwstr>Rasmus engelsk</vt:lpwstr>
  </property>
  <property fmtid="{D5CDD505-2E9C-101B-9397-08002B2CF9AE}" pid="4" name="SD_DocumentLanguage">
    <vt:lpwstr>en-GB</vt:lpwstr>
  </property>
  <property fmtid="{D5CDD505-2E9C-101B-9397-08002B2CF9AE}" pid="5" name="sdDocumentDate">
    <vt:lpwstr>43207</vt:lpwstr>
  </property>
  <property fmtid="{D5CDD505-2E9C-101B-9397-08002B2CF9AE}" pid="6" name="sdDocumentDateFormat">
    <vt:lpwstr>en-GB:dd MMMM yyyy</vt:lpwstr>
  </property>
  <property fmtid="{D5CDD505-2E9C-101B-9397-08002B2CF9AE}" pid="7" name="SD_UserprofileName">
    <vt:lpwstr>Rasmus engelsk</vt:lpwstr>
  </property>
  <property fmtid="{D5CDD505-2E9C-101B-9397-08002B2CF9AE}" pid="8" name="SD_Office_SD_OFF_ID">
    <vt:lpwstr>12</vt:lpwstr>
  </property>
  <property fmtid="{D5CDD505-2E9C-101B-9397-08002B2CF9AE}" pid="9" name="SD_Office_SD_OFF_Group">
    <vt:lpwstr>Institut</vt:lpwstr>
  </property>
  <property fmtid="{D5CDD505-2E9C-101B-9397-08002B2CF9AE}" pid="10" name="SD_Office_SD_OFF_Identity">
    <vt:lpwstr>DTU Compute</vt:lpwstr>
  </property>
  <property fmtid="{D5CDD505-2E9C-101B-9397-08002B2CF9AE}" pid="11" name="SD_Office_SD_OFF_DTUNavn">
    <vt:lpwstr>Technical University of Denmark</vt:lpwstr>
  </property>
  <property fmtid="{D5CDD505-2E9C-101B-9397-08002B2CF9AE}" pid="12" name="SD_Office_SD_OFF_Workarea">
    <vt:lpwstr>DTU Compute, Technical University of Denmark</vt:lpwstr>
  </property>
  <property fmtid="{D5CDD505-2E9C-101B-9397-08002B2CF9AE}" pid="13" name="SD_Office_SD_OFF_Name">
    <vt:lpwstr>Department of Applied Mathematics _x000d_
and Computer Science</vt:lpwstr>
  </property>
  <property fmtid="{D5CDD505-2E9C-101B-9397-08002B2CF9AE}" pid="14" name="SD_Office_SD_OFF_Address">
    <vt:lpwstr>Richard Petersens Plads</vt:lpwstr>
  </property>
  <property fmtid="{D5CDD505-2E9C-101B-9397-08002B2CF9AE}" pid="15" name="SD_Office_SD_OFF_City">
    <vt:lpwstr>2800 Kgs. Lyngby*Denmark</vt:lpwstr>
  </property>
  <property fmtid="{D5CDD505-2E9C-101B-9397-08002B2CF9AE}" pid="16" name="SD_Office_SD_OFF_CVR">
    <vt:lpwstr>DK 30 06 09 46</vt:lpwstr>
  </property>
  <property fmtid="{D5CDD505-2E9C-101B-9397-08002B2CF9AE}" pid="17" name="SD_Office_SD_OFF_Phone">
    <vt:lpwstr>45 25 30 31</vt:lpwstr>
  </property>
  <property fmtid="{D5CDD505-2E9C-101B-9397-08002B2CF9AE}" pid="18" name="SD_Office_SD_OFF_Phone_2">
    <vt:lpwstr>45 88 13 99</vt:lpwstr>
  </property>
  <property fmtid="{D5CDD505-2E9C-101B-9397-08002B2CF9AE}" pid="19" name="SD_Office_SD_OFF_Department">
    <vt:lpwstr>Building 324</vt:lpwstr>
  </property>
  <property fmtid="{D5CDD505-2E9C-101B-9397-08002B2CF9AE}" pid="20" name="SD_Office_SD_OFF_Web">
    <vt:lpwstr>www.compute.dtu.dk</vt:lpwstr>
  </property>
  <property fmtid="{D5CDD505-2E9C-101B-9397-08002B2CF9AE}" pid="21" name="SD_Office_SD_OFF_ImageDefinition">
    <vt:lpwstr>Udkast</vt:lpwstr>
  </property>
  <property fmtid="{D5CDD505-2E9C-101B-9397-08002B2CF9AE}" pid="22" name="SD_Office_SD_OFF_ArtworkDefinition">
    <vt:lpwstr>Standard</vt:lpwstr>
  </property>
  <property fmtid="{D5CDD505-2E9C-101B-9397-08002B2CF9AE}" pid="23" name="SD_Office_SD_OFF_PELogoName">
    <vt:lpwstr>Compute_SecondLogo_%IANA%.png</vt:lpwstr>
  </property>
  <property fmtid="{D5CDD505-2E9C-101B-9397-08002B2CF9AE}" pid="24" name="SD_Office_SD_OFF_FriseName">
    <vt:lpwstr>Corporate_frise.png</vt:lpwstr>
  </property>
  <property fmtid="{D5CDD505-2E9C-101B-9397-08002B2CF9AE}" pid="25" name="SD_Office_SD_OFF_LogoName">
    <vt:lpwstr>Compute_%IANA%.wmf</vt:lpwstr>
  </property>
  <property fmtid="{D5CDD505-2E9C-101B-9397-08002B2CF9AE}" pid="26" name="SD_Office_SD_OFF_ColorTheme">
    <vt:lpwstr>DTU</vt:lpwstr>
  </property>
  <property fmtid="{D5CDD505-2E9C-101B-9397-08002B2CF9AE}" pid="27" name="SD_USR_Name">
    <vt:lpwstr>Rasmus R. Paulsen</vt:lpwstr>
  </property>
  <property fmtid="{D5CDD505-2E9C-101B-9397-08002B2CF9AE}" pid="28" name="SD_USR_Initials">
    <vt:lpwstr>Rapa</vt:lpwstr>
  </property>
  <property fmtid="{D5CDD505-2E9C-101B-9397-08002B2CF9AE}" pid="29" name="SD_USR_Title">
    <vt:lpwstr>Associate Professor</vt:lpwstr>
  </property>
  <property fmtid="{D5CDD505-2E9C-101B-9397-08002B2CF9AE}" pid="30" name="SD_USR_DirectPhone">
    <vt:lpwstr>45253423</vt:lpwstr>
  </property>
  <property fmtid="{D5CDD505-2E9C-101B-9397-08002B2CF9AE}" pid="31" name="SD_USR_Email">
    <vt:lpwstr>rapa@dtu.dk</vt:lpwstr>
  </property>
  <property fmtid="{D5CDD505-2E9C-101B-9397-08002B2CF9AE}" pid="32" name="SD_OFF_Identity">
    <vt:lpwstr>DTU Compute</vt:lpwstr>
  </property>
  <property fmtid="{D5CDD505-2E9C-101B-9397-08002B2CF9AE}" pid="33" name="SD_USR_Department">
    <vt:lpwstr>Image Analysis and Computer Graphics</vt:lpwstr>
  </property>
  <property fmtid="{D5CDD505-2E9C-101B-9397-08002B2CF9AE}" pid="34" name="DocumentInfoFinished">
    <vt:lpwstr>True</vt:lpwstr>
  </property>
</Properties>
</file>