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 snapToGrid="0" snapToObjects="1">
      <p:cViewPr varScale="1">
        <p:scale>
          <a:sx n="85" d="100"/>
          <a:sy n="8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2308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XXX系统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XXX系统</a:t>
            </a:r>
          </a:p>
        </p:txBody>
      </p:sp>
      <p:sp>
        <p:nvSpPr>
          <p:cNvPr id="120" name="— 铭阳优创科技有限公司 —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— 铭阳优创科技有限公司 —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2.查看事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2.查看事务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46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833058" y="347012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待处理事务.png" descr="待处理事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49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28525" y="153972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3.查看部门信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3.查看部门信息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56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905025" y="504492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部门管理.png" descr="部门管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59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28525" y="153972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4.查看项目&amp;跟进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4.查看项目&amp;跟进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66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968525" y="570532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现存在问题（仅仅举例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现存在问题（仅仅举例）</a:t>
            </a:r>
          </a:p>
        </p:txBody>
      </p:sp>
      <p:sp>
        <p:nvSpPr>
          <p:cNvPr id="123" name="工作效率低…"/>
          <p:cNvSpPr txBox="1">
            <a:spLocks noGrp="1"/>
          </p:cNvSpPr>
          <p:nvPr>
            <p:ph type="body" sz="half" idx="1"/>
          </p:nvPr>
        </p:nvSpPr>
        <p:spPr>
          <a:xfrm>
            <a:off x="4385733" y="2730500"/>
            <a:ext cx="5892801" cy="6299200"/>
          </a:xfrm>
          <a:prstGeom prst="rect">
            <a:avLst/>
          </a:prstGeom>
        </p:spPr>
        <p:txBody>
          <a:bodyPr/>
          <a:lstStyle/>
          <a:p>
            <a:r>
              <a:t>工作效率低</a:t>
            </a:r>
          </a:p>
          <a:p>
            <a:r>
              <a:t>无法保留痕迹</a:t>
            </a:r>
          </a:p>
          <a:p>
            <a:r>
              <a:t>不能积极沟通</a:t>
            </a:r>
          </a:p>
          <a:p>
            <a:r>
              <a:t>非信息化办公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国土项目.png" descr="国土项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69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511325" y="7551060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回复工作.png" descr="回复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72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053192" y="7567993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国土项目.png" descr="国土项目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75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462392" y="1505860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5.组织管理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5.组织管理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82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850925" y="7466394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通讯录.png" descr="通讯录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85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511325" y="256986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添加组.png" descr="添加组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88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278492" y="754826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通讯录.png" descr="通讯录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6.个人中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6.个人中心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工作.png" descr="工作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500900" y="2897557"/>
            <a:ext cx="4144067" cy="5952386"/>
          </a:xfrm>
          <a:prstGeom prst="rect">
            <a:avLst/>
          </a:prstGeom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6" name="解决方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解决方案</a:t>
            </a:r>
          </a:p>
        </p:txBody>
      </p:sp>
      <p:sp>
        <p:nvSpPr>
          <p:cNvPr id="127" name="移动化办公…"/>
          <p:cNvSpPr txBox="1">
            <a:spLocks noGrp="1"/>
          </p:cNvSpPr>
          <p:nvPr>
            <p:ph type="body" sz="half" idx="1"/>
          </p:nvPr>
        </p:nvSpPr>
        <p:spPr>
          <a:xfrm>
            <a:off x="6976533" y="2724150"/>
            <a:ext cx="5892801" cy="6299200"/>
          </a:xfrm>
          <a:prstGeom prst="rect">
            <a:avLst/>
          </a:prstGeom>
        </p:spPr>
        <p:txBody>
          <a:bodyPr/>
          <a:lstStyle/>
          <a:p>
            <a:r>
              <a:t>移动化办公</a:t>
            </a:r>
          </a:p>
          <a:p>
            <a:r>
              <a:t>及时保留信息</a:t>
            </a:r>
          </a:p>
          <a:p>
            <a:r>
              <a:t>工作痕迹</a:t>
            </a:r>
          </a:p>
          <a:p>
            <a:r>
              <a:t>可视化界面、及简操作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99">
        <p15:prstTrans prst="fallOver"/>
      </p:transition>
    </mc:Choice>
    <mc:Fallback xmlns=""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95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036258" y="748332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个人中心.png" descr="个人中心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— 铭阳优创科技有限公司 —"/>
          <p:cNvSpPr txBox="1">
            <a:spLocks noGrp="1"/>
          </p:cNvSpPr>
          <p:nvPr>
            <p:ph type="subTitle" sz="quarter" idx="1"/>
          </p:nvPr>
        </p:nvSpPr>
        <p:spPr>
          <a:xfrm>
            <a:off x="355600" y="4525433"/>
            <a:ext cx="12293600" cy="7027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— 铭阳优创科技有限公司 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功能演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.创建项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1.创建项目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36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377725" y="2620667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创建任务.png" descr="创建任务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2"/>
            <a:ext cx="5853626" cy="8407936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39" name="hand.png" descr="han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6833058" y="7463601"/>
            <a:ext cx="1701342" cy="2474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工作.png" descr="工作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5587" y="672833"/>
            <a:ext cx="5853626" cy="8407934"/>
          </a:xfrm>
          <a:prstGeom prst="rect">
            <a:avLst/>
          </a:prstGeom>
          <a:ln w="12700">
            <a:miter lim="400000"/>
          </a:ln>
          <a:effectLst>
            <a:outerShdw blurRad="190500" dist="25400" dir="5400000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自定义</PresentationFormat>
  <Paragraphs>20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Gill Sans Light</vt:lpstr>
      <vt:lpstr>Helvetica Neue</vt:lpstr>
      <vt:lpstr>Showroom</vt:lpstr>
      <vt:lpstr>XXX系统</vt:lpstr>
      <vt:lpstr>现存在问题（仅仅举例）</vt:lpstr>
      <vt:lpstr>解决方案</vt:lpstr>
      <vt:lpstr>功能演示</vt:lpstr>
      <vt:lpstr>PowerPoint 演示文稿</vt:lpstr>
      <vt:lpstr>1.创建项目</vt:lpstr>
      <vt:lpstr>PowerPoint 演示文稿</vt:lpstr>
      <vt:lpstr>PowerPoint 演示文稿</vt:lpstr>
      <vt:lpstr>PowerPoint 演示文稿</vt:lpstr>
      <vt:lpstr>2.查看事务</vt:lpstr>
      <vt:lpstr>PowerPoint 演示文稿</vt:lpstr>
      <vt:lpstr>PowerPoint 演示文稿</vt:lpstr>
      <vt:lpstr>PowerPoint 演示文稿</vt:lpstr>
      <vt:lpstr>3.查看部门信息</vt:lpstr>
      <vt:lpstr>PowerPoint 演示文稿</vt:lpstr>
      <vt:lpstr>PowerPoint 演示文稿</vt:lpstr>
      <vt:lpstr>PowerPoint 演示文稿</vt:lpstr>
      <vt:lpstr>4.查看项目&amp;跟进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5.组织管理</vt:lpstr>
      <vt:lpstr>PowerPoint 演示文稿</vt:lpstr>
      <vt:lpstr>PowerPoint 演示文稿</vt:lpstr>
      <vt:lpstr>PowerPoint 演示文稿</vt:lpstr>
      <vt:lpstr>PowerPoint 演示文稿</vt:lpstr>
      <vt:lpstr>6.个人中心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XXX系统</dc:title>
  <cp:lastModifiedBy>Microsoft Office 用户</cp:lastModifiedBy>
  <cp:revision>1</cp:revision>
  <dcterms:modified xsi:type="dcterms:W3CDTF">2018-01-12T02:30:02Z</dcterms:modified>
</cp:coreProperties>
</file>