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3954EF-897A-47BF-A6A7-7E64AB19C214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7785277E-3AD8-4593-A61A-D9B6C36BC119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sz="2000" dirty="0" err="1"/>
            <a:t>Technology</a:t>
          </a:r>
          <a:endParaRPr lang="en-US" sz="2000" dirty="0"/>
        </a:p>
      </dgm:t>
    </dgm:pt>
    <dgm:pt modelId="{F3DD48A7-C798-48BA-96D6-A109DC968257}" type="parTrans" cxnId="{09215E3E-7A2A-4FBF-8C44-267E7A29B485}">
      <dgm:prSet/>
      <dgm:spPr/>
      <dgm:t>
        <a:bodyPr/>
        <a:lstStyle/>
        <a:p>
          <a:endParaRPr lang="en-US"/>
        </a:p>
      </dgm:t>
    </dgm:pt>
    <dgm:pt modelId="{A83543C4-D0E7-4938-9638-AD1C1811E4F0}" type="sibTrans" cxnId="{09215E3E-7A2A-4FBF-8C44-267E7A29B485}">
      <dgm:prSet/>
      <dgm:spPr/>
      <dgm:t>
        <a:bodyPr/>
        <a:lstStyle/>
        <a:p>
          <a:endParaRPr lang="en-US"/>
        </a:p>
      </dgm:t>
    </dgm:pt>
    <dgm:pt modelId="{9F986165-1C33-4F6B-830A-968332E4A43B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s-MX" sz="2000" dirty="0" err="1"/>
            <a:t>Processes</a:t>
          </a:r>
          <a:endParaRPr lang="en-US" sz="2400" dirty="0"/>
        </a:p>
      </dgm:t>
    </dgm:pt>
    <dgm:pt modelId="{CBACEC36-1E51-4A20-A165-DB3444383507}" type="parTrans" cxnId="{28DC5A57-FC7A-4820-93DC-E8C769ED09B7}">
      <dgm:prSet/>
      <dgm:spPr/>
      <dgm:t>
        <a:bodyPr/>
        <a:lstStyle/>
        <a:p>
          <a:endParaRPr lang="en-US"/>
        </a:p>
      </dgm:t>
    </dgm:pt>
    <dgm:pt modelId="{C25C6344-C99B-448E-8AE0-9BC1ABEAE9F8}" type="sibTrans" cxnId="{28DC5A57-FC7A-4820-93DC-E8C769ED09B7}">
      <dgm:prSet/>
      <dgm:spPr/>
      <dgm:t>
        <a:bodyPr/>
        <a:lstStyle/>
        <a:p>
          <a:endParaRPr lang="en-US"/>
        </a:p>
      </dgm:t>
    </dgm:pt>
    <dgm:pt modelId="{563A5FAC-6BB9-4EB3-BE5E-3B69119E8CBE}">
      <dgm:prSet phldrT="[Text]" custT="1"/>
      <dgm:spPr/>
      <dgm:t>
        <a:bodyPr/>
        <a:lstStyle/>
        <a:p>
          <a:r>
            <a:rPr lang="es-MX" sz="2000" dirty="0"/>
            <a:t>Culture</a:t>
          </a:r>
          <a:endParaRPr lang="en-US" sz="2000" dirty="0"/>
        </a:p>
      </dgm:t>
    </dgm:pt>
    <dgm:pt modelId="{16AA3017-CBBA-48CC-9560-E55BEF0E8DC1}" type="parTrans" cxnId="{87786153-4FC8-4C64-BBDF-31B6C0DE026D}">
      <dgm:prSet/>
      <dgm:spPr/>
      <dgm:t>
        <a:bodyPr/>
        <a:lstStyle/>
        <a:p>
          <a:endParaRPr lang="en-US"/>
        </a:p>
      </dgm:t>
    </dgm:pt>
    <dgm:pt modelId="{555166B4-39AA-437E-A01B-23FA485CF6AE}" type="sibTrans" cxnId="{87786153-4FC8-4C64-BBDF-31B6C0DE026D}">
      <dgm:prSet/>
      <dgm:spPr/>
      <dgm:t>
        <a:bodyPr/>
        <a:lstStyle/>
        <a:p>
          <a:endParaRPr lang="en-US"/>
        </a:p>
      </dgm:t>
    </dgm:pt>
    <dgm:pt modelId="{999001A1-265D-4C2D-96BF-5A72E96F5073}" type="pres">
      <dgm:prSet presAssocID="{4E3954EF-897A-47BF-A6A7-7E64AB19C214}" presName="compositeShape" presStyleCnt="0">
        <dgm:presLayoutVars>
          <dgm:chMax val="7"/>
          <dgm:dir/>
          <dgm:resizeHandles val="exact"/>
        </dgm:presLayoutVars>
      </dgm:prSet>
      <dgm:spPr/>
    </dgm:pt>
    <dgm:pt modelId="{18165B2D-194C-46D0-981F-0E820089BDBD}" type="pres">
      <dgm:prSet presAssocID="{4E3954EF-897A-47BF-A6A7-7E64AB19C214}" presName="wedge1" presStyleLbl="node1" presStyleIdx="0" presStyleCnt="3" custLinFactNeighborX="-4209" custLinFactNeighborY="-1531"/>
      <dgm:spPr/>
    </dgm:pt>
    <dgm:pt modelId="{FCB417C7-E6C8-45C3-917C-089A8A22F338}" type="pres">
      <dgm:prSet presAssocID="{4E3954EF-897A-47BF-A6A7-7E64AB19C21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12110CA-2286-4AB8-B30D-6FF67FED2AF2}" type="pres">
      <dgm:prSet presAssocID="{4E3954EF-897A-47BF-A6A7-7E64AB19C214}" presName="wedge2" presStyleLbl="node1" presStyleIdx="1" presStyleCnt="3" custLinFactNeighborY="-3061"/>
      <dgm:spPr/>
    </dgm:pt>
    <dgm:pt modelId="{46F1BA9E-738E-45E3-B2B7-08E3CB325EEB}" type="pres">
      <dgm:prSet presAssocID="{4E3954EF-897A-47BF-A6A7-7E64AB19C21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8D97113-3DE1-4AB9-B4C2-0FC983C81378}" type="pres">
      <dgm:prSet presAssocID="{4E3954EF-897A-47BF-A6A7-7E64AB19C214}" presName="wedge3" presStyleLbl="node1" presStyleIdx="2" presStyleCnt="3" custLinFactNeighborX="-1339" custLinFactNeighborY="-4401"/>
      <dgm:spPr/>
    </dgm:pt>
    <dgm:pt modelId="{0FBA6E3E-B88A-483E-90E2-83E1EF1567E2}" type="pres">
      <dgm:prSet presAssocID="{4E3954EF-897A-47BF-A6A7-7E64AB19C21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4759A08-30E1-46EC-9187-992203F9A547}" type="presOf" srcId="{9F986165-1C33-4F6B-830A-968332E4A43B}" destId="{E12110CA-2286-4AB8-B30D-6FF67FED2AF2}" srcOrd="0" destOrd="0" presId="urn:microsoft.com/office/officeart/2005/8/layout/chart3"/>
    <dgm:cxn modelId="{4FFCCB3B-A928-4442-A209-2026B1ECC9E9}" type="presOf" srcId="{563A5FAC-6BB9-4EB3-BE5E-3B69119E8CBE}" destId="{0FBA6E3E-B88A-483E-90E2-83E1EF1567E2}" srcOrd="1" destOrd="0" presId="urn:microsoft.com/office/officeart/2005/8/layout/chart3"/>
    <dgm:cxn modelId="{09215E3E-7A2A-4FBF-8C44-267E7A29B485}" srcId="{4E3954EF-897A-47BF-A6A7-7E64AB19C214}" destId="{7785277E-3AD8-4593-A61A-D9B6C36BC119}" srcOrd="0" destOrd="0" parTransId="{F3DD48A7-C798-48BA-96D6-A109DC968257}" sibTransId="{A83543C4-D0E7-4938-9638-AD1C1811E4F0}"/>
    <dgm:cxn modelId="{14180145-831A-41EB-BB85-19C6F2728531}" type="presOf" srcId="{7785277E-3AD8-4593-A61A-D9B6C36BC119}" destId="{18165B2D-194C-46D0-981F-0E820089BDBD}" srcOrd="0" destOrd="0" presId="urn:microsoft.com/office/officeart/2005/8/layout/chart3"/>
    <dgm:cxn modelId="{87786153-4FC8-4C64-BBDF-31B6C0DE026D}" srcId="{4E3954EF-897A-47BF-A6A7-7E64AB19C214}" destId="{563A5FAC-6BB9-4EB3-BE5E-3B69119E8CBE}" srcOrd="2" destOrd="0" parTransId="{16AA3017-CBBA-48CC-9560-E55BEF0E8DC1}" sibTransId="{555166B4-39AA-437E-A01B-23FA485CF6AE}"/>
    <dgm:cxn modelId="{28DC5A57-FC7A-4820-93DC-E8C769ED09B7}" srcId="{4E3954EF-897A-47BF-A6A7-7E64AB19C214}" destId="{9F986165-1C33-4F6B-830A-968332E4A43B}" srcOrd="1" destOrd="0" parTransId="{CBACEC36-1E51-4A20-A165-DB3444383507}" sibTransId="{C25C6344-C99B-448E-8AE0-9BC1ABEAE9F8}"/>
    <dgm:cxn modelId="{F3052E99-CF06-4D57-8E9F-08841BE38E22}" type="presOf" srcId="{563A5FAC-6BB9-4EB3-BE5E-3B69119E8CBE}" destId="{E8D97113-3DE1-4AB9-B4C2-0FC983C81378}" srcOrd="0" destOrd="0" presId="urn:microsoft.com/office/officeart/2005/8/layout/chart3"/>
    <dgm:cxn modelId="{6B657DA4-BFF3-456D-84E0-E4F2323C694D}" type="presOf" srcId="{9F986165-1C33-4F6B-830A-968332E4A43B}" destId="{46F1BA9E-738E-45E3-B2B7-08E3CB325EEB}" srcOrd="1" destOrd="0" presId="urn:microsoft.com/office/officeart/2005/8/layout/chart3"/>
    <dgm:cxn modelId="{4D1B05AB-D2FF-42FB-B6C3-EEA28138A885}" type="presOf" srcId="{4E3954EF-897A-47BF-A6A7-7E64AB19C214}" destId="{999001A1-265D-4C2D-96BF-5A72E96F5073}" srcOrd="0" destOrd="0" presId="urn:microsoft.com/office/officeart/2005/8/layout/chart3"/>
    <dgm:cxn modelId="{1BE17EFF-0B61-4E14-85E9-41D5A770E891}" type="presOf" srcId="{7785277E-3AD8-4593-A61A-D9B6C36BC119}" destId="{FCB417C7-E6C8-45C3-917C-089A8A22F338}" srcOrd="1" destOrd="0" presId="urn:microsoft.com/office/officeart/2005/8/layout/chart3"/>
    <dgm:cxn modelId="{1E0C9F78-CE11-4EED-8272-AED2C5A8F0BB}" type="presParOf" srcId="{999001A1-265D-4C2D-96BF-5A72E96F5073}" destId="{18165B2D-194C-46D0-981F-0E820089BDBD}" srcOrd="0" destOrd="0" presId="urn:microsoft.com/office/officeart/2005/8/layout/chart3"/>
    <dgm:cxn modelId="{71E06602-E653-42B7-8632-26D6701F77A7}" type="presParOf" srcId="{999001A1-265D-4C2D-96BF-5A72E96F5073}" destId="{FCB417C7-E6C8-45C3-917C-089A8A22F338}" srcOrd="1" destOrd="0" presId="urn:microsoft.com/office/officeart/2005/8/layout/chart3"/>
    <dgm:cxn modelId="{DAA154EA-30BC-4EFD-A90B-E230190BFFE8}" type="presParOf" srcId="{999001A1-265D-4C2D-96BF-5A72E96F5073}" destId="{E12110CA-2286-4AB8-B30D-6FF67FED2AF2}" srcOrd="2" destOrd="0" presId="urn:microsoft.com/office/officeart/2005/8/layout/chart3"/>
    <dgm:cxn modelId="{D59F7A67-C62A-4BF0-8CEB-A96530C03361}" type="presParOf" srcId="{999001A1-265D-4C2D-96BF-5A72E96F5073}" destId="{46F1BA9E-738E-45E3-B2B7-08E3CB325EEB}" srcOrd="3" destOrd="0" presId="urn:microsoft.com/office/officeart/2005/8/layout/chart3"/>
    <dgm:cxn modelId="{7B913F20-8A0C-4805-8CAD-A6F9E94BDFE4}" type="presParOf" srcId="{999001A1-265D-4C2D-96BF-5A72E96F5073}" destId="{E8D97113-3DE1-4AB9-B4C2-0FC983C81378}" srcOrd="4" destOrd="0" presId="urn:microsoft.com/office/officeart/2005/8/layout/chart3"/>
    <dgm:cxn modelId="{9C9263EA-0056-4BB4-8C09-6EDB52A3F478}" type="presParOf" srcId="{999001A1-265D-4C2D-96BF-5A72E96F5073}" destId="{0FBA6E3E-B88A-483E-90E2-83E1EF1567E2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65B2D-194C-46D0-981F-0E820089BDBD}">
      <dsp:nvSpPr>
        <dsp:cNvPr id="0" name=""/>
        <dsp:cNvSpPr/>
      </dsp:nvSpPr>
      <dsp:spPr>
        <a:xfrm>
          <a:off x="1713893" y="296073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 err="1"/>
            <a:t>Technology</a:t>
          </a:r>
          <a:endParaRPr lang="en-US" sz="2000" kern="1200" dirty="0"/>
        </a:p>
      </dsp:txBody>
      <dsp:txXfrm>
        <a:off x="4188598" y="1135967"/>
        <a:ext cx="1544320" cy="1517226"/>
      </dsp:txXfrm>
    </dsp:sp>
    <dsp:sp modelId="{E12110CA-2286-4AB8-B30D-6FF67FED2AF2}">
      <dsp:nvSpPr>
        <dsp:cNvPr id="0" name=""/>
        <dsp:cNvSpPr/>
      </dsp:nvSpPr>
      <dsp:spPr>
        <a:xfrm>
          <a:off x="1670845" y="361899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 err="1"/>
            <a:t>Processes</a:t>
          </a:r>
          <a:endParaRPr lang="en-US" sz="2400" kern="1200" dirty="0"/>
        </a:p>
      </dsp:txBody>
      <dsp:txXfrm>
        <a:off x="2917139" y="3233793"/>
        <a:ext cx="2059093" cy="1408853"/>
      </dsp:txXfrm>
    </dsp:sp>
    <dsp:sp modelId="{E8D97113-3DE1-4AB9-B4C2-0FC983C81378}">
      <dsp:nvSpPr>
        <dsp:cNvPr id="0" name=""/>
        <dsp:cNvSpPr/>
      </dsp:nvSpPr>
      <dsp:spPr>
        <a:xfrm>
          <a:off x="1609898" y="300907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Culture</a:t>
          </a:r>
          <a:endParaRPr lang="en-US" sz="2000" kern="1200" dirty="0"/>
        </a:p>
      </dsp:txBody>
      <dsp:txXfrm>
        <a:off x="2097578" y="1194987"/>
        <a:ext cx="1544320" cy="1517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83F8D1E-6F02-4E09-A1F8-ED12E68E559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72A891D-17B1-4CF0-9157-C19E6828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D1E-6F02-4E09-A1F8-ED12E68E559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891D-17B1-4CF0-9157-C19E6828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0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D1E-6F02-4E09-A1F8-ED12E68E559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891D-17B1-4CF0-9157-C19E6828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5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D1E-6F02-4E09-A1F8-ED12E68E559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891D-17B1-4CF0-9157-C19E6828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7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D1E-6F02-4E09-A1F8-ED12E68E559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891D-17B1-4CF0-9157-C19E6828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9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D1E-6F02-4E09-A1F8-ED12E68E559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891D-17B1-4CF0-9157-C19E6828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59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D1E-6F02-4E09-A1F8-ED12E68E559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891D-17B1-4CF0-9157-C19E6828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43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83F8D1E-6F02-4E09-A1F8-ED12E68E559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891D-17B1-4CF0-9157-C19E6828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8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83F8D1E-6F02-4E09-A1F8-ED12E68E559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891D-17B1-4CF0-9157-C19E6828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D1E-6F02-4E09-A1F8-ED12E68E559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891D-17B1-4CF0-9157-C19E6828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D1E-6F02-4E09-A1F8-ED12E68E559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891D-17B1-4CF0-9157-C19E6828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7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D1E-6F02-4E09-A1F8-ED12E68E559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891D-17B1-4CF0-9157-C19E6828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3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D1E-6F02-4E09-A1F8-ED12E68E559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891D-17B1-4CF0-9157-C19E6828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4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D1E-6F02-4E09-A1F8-ED12E68E559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891D-17B1-4CF0-9157-C19E6828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7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D1E-6F02-4E09-A1F8-ED12E68E559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891D-17B1-4CF0-9157-C19E6828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7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D1E-6F02-4E09-A1F8-ED12E68E559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891D-17B1-4CF0-9157-C19E6828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8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8D1E-6F02-4E09-A1F8-ED12E68E559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891D-17B1-4CF0-9157-C19E6828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4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83F8D1E-6F02-4E09-A1F8-ED12E68E559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72A891D-17B1-4CF0-9157-C19E6828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1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A071353-D1E3-4A99-9F0D-C6E4D0BD7B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5385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D5D866-1840-4088-AB71-10497CB53A50}"/>
              </a:ext>
            </a:extLst>
          </p:cNvPr>
          <p:cNvSpPr txBox="1"/>
          <p:nvPr/>
        </p:nvSpPr>
        <p:spPr>
          <a:xfrm>
            <a:off x="8217989" y="4136571"/>
            <a:ext cx="2201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Key </a:t>
            </a:r>
            <a:r>
              <a:rPr lang="es-MX" sz="1600" dirty="0" err="1">
                <a:solidFill>
                  <a:schemeClr val="bg1"/>
                </a:solidFill>
              </a:rPr>
              <a:t>points</a:t>
            </a:r>
            <a:endParaRPr lang="es-MX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bg1"/>
                </a:solidFill>
              </a:rPr>
              <a:t>Design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Thinking</a:t>
            </a:r>
            <a:r>
              <a:rPr lang="es-MX" sz="1600" dirty="0">
                <a:solidFill>
                  <a:schemeClr val="bg1"/>
                </a:solidFill>
              </a:rPr>
              <a:t> (</a:t>
            </a:r>
            <a:r>
              <a:rPr lang="es-MX" sz="1600" dirty="0" err="1">
                <a:solidFill>
                  <a:schemeClr val="bg1"/>
                </a:solidFill>
              </a:rPr>
              <a:t>User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centric</a:t>
            </a:r>
            <a:r>
              <a:rPr lang="es-MX" sz="16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bg1"/>
                </a:solidFill>
              </a:rPr>
              <a:t>Simplification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bg1"/>
                </a:solidFill>
              </a:rPr>
              <a:t>Employee</a:t>
            </a:r>
            <a:r>
              <a:rPr lang="es-MX" sz="1600" dirty="0">
                <a:solidFill>
                  <a:schemeClr val="bg1"/>
                </a:solidFill>
              </a:rPr>
              <a:t> and Client </a:t>
            </a:r>
            <a:r>
              <a:rPr lang="es-MX" sz="1600" dirty="0" err="1">
                <a:solidFill>
                  <a:schemeClr val="bg1"/>
                </a:solidFill>
              </a:rPr>
              <a:t>Experience</a:t>
            </a:r>
            <a:endParaRPr lang="es-MX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3F52-DB5C-465F-8F28-6F232079497A}"/>
              </a:ext>
            </a:extLst>
          </p:cNvPr>
          <p:cNvSpPr txBox="1"/>
          <p:nvPr/>
        </p:nvSpPr>
        <p:spPr>
          <a:xfrm>
            <a:off x="8217989" y="1092518"/>
            <a:ext cx="1942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Key </a:t>
            </a:r>
            <a:r>
              <a:rPr lang="es-MX" sz="1600" dirty="0" err="1">
                <a:solidFill>
                  <a:schemeClr val="bg1"/>
                </a:solidFill>
              </a:rPr>
              <a:t>points</a:t>
            </a:r>
            <a:endParaRPr lang="es-MX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</a:rPr>
              <a:t>Digital </a:t>
            </a:r>
            <a:r>
              <a:rPr lang="es-MX" sz="1600" dirty="0" err="1">
                <a:solidFill>
                  <a:schemeClr val="bg1"/>
                </a:solidFill>
              </a:rPr>
              <a:t>tools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bg1"/>
                </a:solidFill>
              </a:rPr>
              <a:t>Automation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of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repetitive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tasks</a:t>
            </a:r>
            <a:endParaRPr lang="es-MX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</a:rPr>
              <a:t>Artificial/ </a:t>
            </a:r>
            <a:r>
              <a:rPr lang="es-MX" sz="1600" dirty="0" err="1">
                <a:solidFill>
                  <a:schemeClr val="bg1"/>
                </a:solidFill>
              </a:rPr>
              <a:t>Augmented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Intelligence</a:t>
            </a:r>
            <a:endParaRPr lang="es-MX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87D2D-FCC0-4739-A993-7BB0E1E25729}"/>
              </a:ext>
            </a:extLst>
          </p:cNvPr>
          <p:cNvSpPr txBox="1"/>
          <p:nvPr/>
        </p:nvSpPr>
        <p:spPr>
          <a:xfrm>
            <a:off x="1611086" y="1584960"/>
            <a:ext cx="1942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Key </a:t>
            </a:r>
            <a:r>
              <a:rPr lang="es-MX" sz="1600" dirty="0" err="1">
                <a:solidFill>
                  <a:schemeClr val="bg1"/>
                </a:solidFill>
              </a:rPr>
              <a:t>points</a:t>
            </a:r>
            <a:endParaRPr lang="es-MX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</a:rPr>
              <a:t>Agile and </a:t>
            </a:r>
            <a:r>
              <a:rPr lang="es-MX" sz="1600" dirty="0" err="1">
                <a:solidFill>
                  <a:schemeClr val="bg1"/>
                </a:solidFill>
              </a:rPr>
              <a:t>Transparent</a:t>
            </a:r>
            <a:endParaRPr lang="es-MX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bg1"/>
                </a:solidFill>
              </a:rPr>
              <a:t>Collaborative</a:t>
            </a:r>
            <a:endParaRPr lang="es-MX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bg1"/>
                </a:solidFill>
              </a:rPr>
              <a:t>Empowered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teams</a:t>
            </a:r>
            <a:endParaRPr lang="es-MX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BFE88-6E56-4CFB-8A85-A8081A4CCA85}"/>
              </a:ext>
            </a:extLst>
          </p:cNvPr>
          <p:cNvSpPr txBox="1"/>
          <p:nvPr/>
        </p:nvSpPr>
        <p:spPr>
          <a:xfrm>
            <a:off x="1854926" y="5364480"/>
            <a:ext cx="1837509" cy="25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Salvador Segura-Ortega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2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3367-FF06-4F3D-B791-950A54A7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6923-9A96-4ABE-A811-94DDFD2D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44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</TotalTime>
  <Words>38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segura</dc:creator>
  <cp:lastModifiedBy>segura</cp:lastModifiedBy>
  <cp:revision>4</cp:revision>
  <dcterms:created xsi:type="dcterms:W3CDTF">2018-02-10T00:52:05Z</dcterms:created>
  <dcterms:modified xsi:type="dcterms:W3CDTF">2018-02-10T02:20:21Z</dcterms:modified>
</cp:coreProperties>
</file>