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1" r:id="rId3"/>
    <p:sldId id="336" r:id="rId4"/>
    <p:sldId id="285" r:id="rId5"/>
    <p:sldId id="338" r:id="rId6"/>
    <p:sldId id="284" r:id="rId7"/>
    <p:sldId id="339" r:id="rId8"/>
    <p:sldId id="287" r:id="rId9"/>
    <p:sldId id="282" r:id="rId10"/>
    <p:sldId id="289" r:id="rId11"/>
    <p:sldId id="288" r:id="rId12"/>
    <p:sldId id="283" r:id="rId13"/>
    <p:sldId id="276" r:id="rId14"/>
    <p:sldId id="277" r:id="rId15"/>
    <p:sldId id="342" r:id="rId16"/>
    <p:sldId id="278" r:id="rId17"/>
    <p:sldId id="279" r:id="rId18"/>
    <p:sldId id="281" r:id="rId19"/>
    <p:sldId id="341" r:id="rId20"/>
    <p:sldId id="290" r:id="rId21"/>
    <p:sldId id="344" r:id="rId22"/>
    <p:sldId id="343" r:id="rId23"/>
    <p:sldId id="337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1D3C0-60E3-4AC7-92A1-E3C2BF4B4B08}" v="191" dt="2020-08-29T21:06:47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Chandra" userId="87dda0ed7c60bf31" providerId="LiveId" clId="{C5D55B8C-F40A-4FB7-A65F-22CE46266841}"/>
    <pc:docChg chg="custSel modSld">
      <pc:chgData name="Harry Chandra" userId="87dda0ed7c60bf31" providerId="LiveId" clId="{C5D55B8C-F40A-4FB7-A65F-22CE46266841}" dt="2020-02-25T05:56:42.046" v="97"/>
      <pc:docMkLst>
        <pc:docMk/>
      </pc:docMkLst>
      <pc:sldChg chg="modSp">
        <pc:chgData name="Harry Chandra" userId="87dda0ed7c60bf31" providerId="LiveId" clId="{C5D55B8C-F40A-4FB7-A65F-22CE46266841}" dt="2020-02-25T05:29:21.652" v="0" actId="255"/>
        <pc:sldMkLst>
          <pc:docMk/>
          <pc:sldMk cId="1476850909" sldId="276"/>
        </pc:sldMkLst>
        <pc:spChg chg="mod">
          <ac:chgData name="Harry Chandra" userId="87dda0ed7c60bf31" providerId="LiveId" clId="{C5D55B8C-F40A-4FB7-A65F-22CE46266841}" dt="2020-02-25T05:29:21.652" v="0" actId="255"/>
          <ac:spMkLst>
            <pc:docMk/>
            <pc:sldMk cId="1476850909" sldId="276"/>
            <ac:spMk id="14" creationId="{00000000-0000-0000-0000-000000000000}"/>
          </ac:spMkLst>
        </pc:spChg>
      </pc:sldChg>
      <pc:sldChg chg="modSp">
        <pc:chgData name="Harry Chandra" userId="87dda0ed7c60bf31" providerId="LiveId" clId="{C5D55B8C-F40A-4FB7-A65F-22CE46266841}" dt="2020-02-25T05:29:32.486" v="1" actId="255"/>
        <pc:sldMkLst>
          <pc:docMk/>
          <pc:sldMk cId="3657035885" sldId="277"/>
        </pc:sldMkLst>
        <pc:spChg chg="mod">
          <ac:chgData name="Harry Chandra" userId="87dda0ed7c60bf31" providerId="LiveId" clId="{C5D55B8C-F40A-4FB7-A65F-22CE46266841}" dt="2020-02-25T05:29:32.486" v="1" actId="255"/>
          <ac:spMkLst>
            <pc:docMk/>
            <pc:sldMk cId="3657035885" sldId="277"/>
            <ac:spMk id="14" creationId="{00000000-0000-0000-0000-000000000000}"/>
          </ac:spMkLst>
        </pc:spChg>
      </pc:sldChg>
      <pc:sldChg chg="modSp mod modAnim">
        <pc:chgData name="Harry Chandra" userId="87dda0ed7c60bf31" providerId="LiveId" clId="{C5D55B8C-F40A-4FB7-A65F-22CE46266841}" dt="2020-02-25T05:56:42.046" v="97"/>
        <pc:sldMkLst>
          <pc:docMk/>
          <pc:sldMk cId="2487050604" sldId="278"/>
        </pc:sldMkLst>
        <pc:spChg chg="mod">
          <ac:chgData name="Harry Chandra" userId="87dda0ed7c60bf31" providerId="LiveId" clId="{C5D55B8C-F40A-4FB7-A65F-22CE46266841}" dt="2020-02-25T05:46:54.327" v="65" actId="113"/>
          <ac:spMkLst>
            <pc:docMk/>
            <pc:sldMk cId="2487050604" sldId="278"/>
            <ac:spMk id="2" creationId="{AA8296A1-FA4C-4232-8A2B-13BF752E67DB}"/>
          </ac:spMkLst>
        </pc:spChg>
        <pc:spChg chg="mod">
          <ac:chgData name="Harry Chandra" userId="87dda0ed7c60bf31" providerId="LiveId" clId="{C5D55B8C-F40A-4FB7-A65F-22CE46266841}" dt="2020-02-25T05:46:09.178" v="57"/>
          <ac:spMkLst>
            <pc:docMk/>
            <pc:sldMk cId="2487050604" sldId="278"/>
            <ac:spMk id="3" creationId="{F746833A-A3BC-4EE1-BF55-94CD0F5F7050}"/>
          </ac:spMkLst>
        </pc:spChg>
      </pc:sldChg>
      <pc:sldChg chg="modSp mod modAnim">
        <pc:chgData name="Harry Chandra" userId="87dda0ed7c60bf31" providerId="LiveId" clId="{C5D55B8C-F40A-4FB7-A65F-22CE46266841}" dt="2020-02-25T05:45:02.050" v="55"/>
        <pc:sldMkLst>
          <pc:docMk/>
          <pc:sldMk cId="743962818" sldId="279"/>
        </pc:sldMkLst>
        <pc:spChg chg="mod">
          <ac:chgData name="Harry Chandra" userId="87dda0ed7c60bf31" providerId="LiveId" clId="{C5D55B8C-F40A-4FB7-A65F-22CE46266841}" dt="2020-02-25T05:43:30.210" v="44" actId="27636"/>
          <ac:spMkLst>
            <pc:docMk/>
            <pc:sldMk cId="743962818" sldId="279"/>
            <ac:spMk id="3" creationId="{F746833A-A3BC-4EE1-BF55-94CD0F5F7050}"/>
          </ac:spMkLst>
        </pc:spChg>
        <pc:spChg chg="mod">
          <ac:chgData name="Harry Chandra" userId="87dda0ed7c60bf31" providerId="LiveId" clId="{C5D55B8C-F40A-4FB7-A65F-22CE46266841}" dt="2020-02-25T05:42:45.571" v="34" actId="20577"/>
          <ac:spMkLst>
            <pc:docMk/>
            <pc:sldMk cId="743962818" sldId="279"/>
            <ac:spMk id="10" creationId="{DBCAD22C-4169-452A-8A44-3B0499472605}"/>
          </ac:spMkLst>
        </pc:spChg>
      </pc:sldChg>
      <pc:sldChg chg="modSp mod modAnim">
        <pc:chgData name="Harry Chandra" userId="87dda0ed7c60bf31" providerId="LiveId" clId="{C5D55B8C-F40A-4FB7-A65F-22CE46266841}" dt="2020-02-25T05:50:44.934" v="93"/>
        <pc:sldMkLst>
          <pc:docMk/>
          <pc:sldMk cId="1095302994" sldId="281"/>
        </pc:sldMkLst>
        <pc:spChg chg="mod">
          <ac:chgData name="Harry Chandra" userId="87dda0ed7c60bf31" providerId="LiveId" clId="{C5D55B8C-F40A-4FB7-A65F-22CE46266841}" dt="2020-02-25T05:49:04.969" v="89" actId="113"/>
          <ac:spMkLst>
            <pc:docMk/>
            <pc:sldMk cId="1095302994" sldId="281"/>
            <ac:spMk id="2" creationId="{AA8296A1-FA4C-4232-8A2B-13BF752E67DB}"/>
          </ac:spMkLst>
        </pc:spChg>
        <pc:spChg chg="mod">
          <ac:chgData name="Harry Chandra" userId="87dda0ed7c60bf31" providerId="LiveId" clId="{C5D55B8C-F40A-4FB7-A65F-22CE46266841}" dt="2020-02-25T05:48:38.248" v="68"/>
          <ac:spMkLst>
            <pc:docMk/>
            <pc:sldMk cId="1095302994" sldId="281"/>
            <ac:spMk id="3" creationId="{F746833A-A3BC-4EE1-BF55-94CD0F5F7050}"/>
          </ac:spMkLst>
        </pc:spChg>
      </pc:sldChg>
    </pc:docChg>
  </pc:docChgLst>
  <pc:docChgLst>
    <pc:chgData name="Harry Chandra" userId="87dda0ed7c60bf31" providerId="LiveId" clId="{B96B9156-B3CD-49C6-9D6D-4C6E72ADD5F1}"/>
    <pc:docChg chg="custSel addSld modSld sldOrd">
      <pc:chgData name="Harry Chandra" userId="87dda0ed7c60bf31" providerId="LiveId" clId="{B96B9156-B3CD-49C6-9D6D-4C6E72ADD5F1}" dt="2020-02-19T05:22:16.555" v="501" actId="20577"/>
      <pc:docMkLst>
        <pc:docMk/>
      </pc:docMkLst>
      <pc:sldChg chg="modSp mod">
        <pc:chgData name="Harry Chandra" userId="87dda0ed7c60bf31" providerId="LiveId" clId="{B96B9156-B3CD-49C6-9D6D-4C6E72ADD5F1}" dt="2020-02-19T05:20:04.616" v="497" actId="20577"/>
        <pc:sldMkLst>
          <pc:docMk/>
          <pc:sldMk cId="3042826300" sldId="265"/>
        </pc:sldMkLst>
        <pc:spChg chg="mod">
          <ac:chgData name="Harry Chandra" userId="87dda0ed7c60bf31" providerId="LiveId" clId="{B96B9156-B3CD-49C6-9D6D-4C6E72ADD5F1}" dt="2020-02-19T05:20:04.616" v="497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modSp mod">
        <pc:chgData name="Harry Chandra" userId="87dda0ed7c60bf31" providerId="LiveId" clId="{B96B9156-B3CD-49C6-9D6D-4C6E72ADD5F1}" dt="2020-02-19T05:22:16.555" v="501" actId="20577"/>
        <pc:sldMkLst>
          <pc:docMk/>
          <pc:sldMk cId="215988672" sldId="272"/>
        </pc:sldMkLst>
        <pc:spChg chg="mod">
          <ac:chgData name="Harry Chandra" userId="87dda0ed7c60bf31" providerId="LiveId" clId="{B96B9156-B3CD-49C6-9D6D-4C6E72ADD5F1}" dt="2020-02-19T05:22:16.555" v="501" actId="20577"/>
          <ac:spMkLst>
            <pc:docMk/>
            <pc:sldMk cId="215988672" sldId="272"/>
            <ac:spMk id="4" creationId="{23F94224-AE5F-4AE9-A4CE-63662BC17517}"/>
          </ac:spMkLst>
        </pc:spChg>
      </pc:sldChg>
      <pc:sldChg chg="ord">
        <pc:chgData name="Harry Chandra" userId="87dda0ed7c60bf31" providerId="LiveId" clId="{B96B9156-B3CD-49C6-9D6D-4C6E72ADD5F1}" dt="2020-02-19T04:46:51.551" v="215"/>
        <pc:sldMkLst>
          <pc:docMk/>
          <pc:sldMk cId="1476850909" sldId="276"/>
        </pc:sldMkLst>
      </pc:sldChg>
      <pc:sldChg chg="modSp mod">
        <pc:chgData name="Harry Chandra" userId="87dda0ed7c60bf31" providerId="LiveId" clId="{B96B9156-B3CD-49C6-9D6D-4C6E72ADD5F1}" dt="2020-02-19T04:25:36.392" v="199" actId="108"/>
        <pc:sldMkLst>
          <pc:docMk/>
          <pc:sldMk cId="2487050604" sldId="278"/>
        </pc:sldMkLst>
        <pc:spChg chg="mod">
          <ac:chgData name="Harry Chandra" userId="87dda0ed7c60bf31" providerId="LiveId" clId="{B96B9156-B3CD-49C6-9D6D-4C6E72ADD5F1}" dt="2020-02-19T04:25:36.392" v="199" actId="108"/>
          <ac:spMkLst>
            <pc:docMk/>
            <pc:sldMk cId="2487050604" sldId="278"/>
            <ac:spMk id="3" creationId="{F746833A-A3BC-4EE1-BF55-94CD0F5F7050}"/>
          </ac:spMkLst>
        </pc:spChg>
      </pc:sldChg>
      <pc:sldChg chg="modSp mod">
        <pc:chgData name="Harry Chandra" userId="87dda0ed7c60bf31" providerId="LiveId" clId="{B96B9156-B3CD-49C6-9D6D-4C6E72ADD5F1}" dt="2020-02-19T04:25:23.873" v="198" actId="108"/>
        <pc:sldMkLst>
          <pc:docMk/>
          <pc:sldMk cId="743962818" sldId="279"/>
        </pc:sldMkLst>
        <pc:spChg chg="mod">
          <ac:chgData name="Harry Chandra" userId="87dda0ed7c60bf31" providerId="LiveId" clId="{B96B9156-B3CD-49C6-9D6D-4C6E72ADD5F1}" dt="2020-02-19T04:25:23.873" v="198" actId="108"/>
          <ac:spMkLst>
            <pc:docMk/>
            <pc:sldMk cId="743962818" sldId="279"/>
            <ac:spMk id="3" creationId="{F746833A-A3BC-4EE1-BF55-94CD0F5F7050}"/>
          </ac:spMkLst>
        </pc:spChg>
      </pc:sldChg>
      <pc:sldChg chg="addSp modSp mod modAnim">
        <pc:chgData name="Harry Chandra" userId="87dda0ed7c60bf31" providerId="LiveId" clId="{B96B9156-B3CD-49C6-9D6D-4C6E72ADD5F1}" dt="2020-02-19T04:30:54.048" v="212"/>
        <pc:sldMkLst>
          <pc:docMk/>
          <pc:sldMk cId="1095302994" sldId="281"/>
        </pc:sldMkLst>
        <pc:spChg chg="mod">
          <ac:chgData name="Harry Chandra" userId="87dda0ed7c60bf31" providerId="LiveId" clId="{B96B9156-B3CD-49C6-9D6D-4C6E72ADD5F1}" dt="2020-02-19T04:25:08.681" v="197" actId="14"/>
          <ac:spMkLst>
            <pc:docMk/>
            <pc:sldMk cId="1095302994" sldId="281"/>
            <ac:spMk id="3" creationId="{F746833A-A3BC-4EE1-BF55-94CD0F5F7050}"/>
          </ac:spMkLst>
        </pc:spChg>
        <pc:picChg chg="add mod">
          <ac:chgData name="Harry Chandra" userId="87dda0ed7c60bf31" providerId="LiveId" clId="{B96B9156-B3CD-49C6-9D6D-4C6E72ADD5F1}" dt="2020-02-19T04:14:25.620" v="4" actId="1076"/>
          <ac:picMkLst>
            <pc:docMk/>
            <pc:sldMk cId="1095302994" sldId="281"/>
            <ac:picMk id="4" creationId="{9A43AA92-D4D8-4532-BA21-F27896FF846E}"/>
          </ac:picMkLst>
        </pc:picChg>
        <pc:picChg chg="add mod">
          <ac:chgData name="Harry Chandra" userId="87dda0ed7c60bf31" providerId="LiveId" clId="{B96B9156-B3CD-49C6-9D6D-4C6E72ADD5F1}" dt="2020-02-19T04:23:21.515" v="192" actId="1076"/>
          <ac:picMkLst>
            <pc:docMk/>
            <pc:sldMk cId="1095302994" sldId="281"/>
            <ac:picMk id="5" creationId="{FAA8D03F-A463-4773-8888-0CA9CF6749DF}"/>
          </ac:picMkLst>
        </pc:picChg>
      </pc:sldChg>
      <pc:sldChg chg="addSp delSp modSp add mod">
        <pc:chgData name="Harry Chandra" userId="87dda0ed7c60bf31" providerId="LiveId" clId="{B96B9156-B3CD-49C6-9D6D-4C6E72ADD5F1}" dt="2020-02-19T04:50:19.771" v="495" actId="478"/>
        <pc:sldMkLst>
          <pc:docMk/>
          <pc:sldMk cId="2875941100" sldId="282"/>
        </pc:sldMkLst>
        <pc:spChg chg="del">
          <ac:chgData name="Harry Chandra" userId="87dda0ed7c60bf31" providerId="LiveId" clId="{B96B9156-B3CD-49C6-9D6D-4C6E72ADD5F1}" dt="2020-02-19T04:46:57.671" v="216"/>
          <ac:spMkLst>
            <pc:docMk/>
            <pc:sldMk cId="2875941100" sldId="282"/>
            <ac:spMk id="2" creationId="{A676A87F-C36C-4F3A-B298-FE2B35FF1131}"/>
          </ac:spMkLst>
        </pc:spChg>
        <pc:spChg chg="del">
          <ac:chgData name="Harry Chandra" userId="87dda0ed7c60bf31" providerId="LiveId" clId="{B96B9156-B3CD-49C6-9D6D-4C6E72ADD5F1}" dt="2020-02-19T04:46:57.671" v="216"/>
          <ac:spMkLst>
            <pc:docMk/>
            <pc:sldMk cId="2875941100" sldId="282"/>
            <ac:spMk id="3" creationId="{AB09DE01-1488-425A-9DA0-872032B9B8B7}"/>
          </ac:spMkLst>
        </pc:spChg>
        <pc:spChg chg="add mod">
          <ac:chgData name="Harry Chandra" userId="87dda0ed7c60bf31" providerId="LiveId" clId="{B96B9156-B3CD-49C6-9D6D-4C6E72ADD5F1}" dt="2020-02-19T04:50:11.808" v="493" actId="255"/>
          <ac:spMkLst>
            <pc:docMk/>
            <pc:sldMk cId="2875941100" sldId="282"/>
            <ac:spMk id="4" creationId="{CFA004D6-D548-429C-9B40-B3E7F6187DDB}"/>
          </ac:spMkLst>
        </pc:spChg>
        <pc:spChg chg="add del mod">
          <ac:chgData name="Harry Chandra" userId="87dda0ed7c60bf31" providerId="LiveId" clId="{B96B9156-B3CD-49C6-9D6D-4C6E72ADD5F1}" dt="2020-02-19T04:50:17.476" v="494" actId="478"/>
          <ac:spMkLst>
            <pc:docMk/>
            <pc:sldMk cId="2875941100" sldId="282"/>
            <ac:spMk id="5" creationId="{36790867-F86C-417E-99A4-A63F9DC618CF}"/>
          </ac:spMkLst>
        </pc:spChg>
        <pc:spChg chg="add del mod">
          <ac:chgData name="Harry Chandra" userId="87dda0ed7c60bf31" providerId="LiveId" clId="{B96B9156-B3CD-49C6-9D6D-4C6E72ADD5F1}" dt="2020-02-19T04:50:19.771" v="495" actId="478"/>
          <ac:spMkLst>
            <pc:docMk/>
            <pc:sldMk cId="2875941100" sldId="282"/>
            <ac:spMk id="7" creationId="{787E4469-4F69-4FE7-95A6-9D7CD2CBE173}"/>
          </ac:spMkLst>
        </pc:spChg>
      </pc:sldChg>
    </pc:docChg>
  </pc:docChgLst>
  <pc:docChgLst>
    <pc:chgData name="Harry Chandra" userId="87dda0ed7c60bf31" providerId="LiveId" clId="{2FBA35B6-6F47-46F9-81FA-2177E1BE32C9}"/>
    <pc:docChg chg="custSel addSld delSld modSld sldOrd">
      <pc:chgData name="Harry Chandra" userId="87dda0ed7c60bf31" providerId="LiveId" clId="{2FBA35B6-6F47-46F9-81FA-2177E1BE32C9}" dt="2020-08-23T08:59:59.025" v="886" actId="5793"/>
      <pc:docMkLst>
        <pc:docMk/>
      </pc:docMkLst>
      <pc:sldChg chg="del">
        <pc:chgData name="Harry Chandra" userId="87dda0ed7c60bf31" providerId="LiveId" clId="{2FBA35B6-6F47-46F9-81FA-2177E1BE32C9}" dt="2020-02-18T08:59:42.258" v="789" actId="47"/>
        <pc:sldMkLst>
          <pc:docMk/>
          <pc:sldMk cId="2116190161" sldId="266"/>
        </pc:sldMkLst>
      </pc:sldChg>
      <pc:sldChg chg="del">
        <pc:chgData name="Harry Chandra" userId="87dda0ed7c60bf31" providerId="LiveId" clId="{2FBA35B6-6F47-46F9-81FA-2177E1BE32C9}" dt="2020-02-18T08:59:42.258" v="789" actId="47"/>
        <pc:sldMkLst>
          <pc:docMk/>
          <pc:sldMk cId="4145261392" sldId="267"/>
        </pc:sldMkLst>
      </pc:sldChg>
      <pc:sldChg chg="del">
        <pc:chgData name="Harry Chandra" userId="87dda0ed7c60bf31" providerId="LiveId" clId="{2FBA35B6-6F47-46F9-81FA-2177E1BE32C9}" dt="2020-02-18T08:59:42.258" v="789" actId="47"/>
        <pc:sldMkLst>
          <pc:docMk/>
          <pc:sldMk cId="1153027685" sldId="269"/>
        </pc:sldMkLst>
      </pc:sldChg>
      <pc:sldChg chg="del">
        <pc:chgData name="Harry Chandra" userId="87dda0ed7c60bf31" providerId="LiveId" clId="{2FBA35B6-6F47-46F9-81FA-2177E1BE32C9}" dt="2020-02-18T08:59:42.258" v="789" actId="47"/>
        <pc:sldMkLst>
          <pc:docMk/>
          <pc:sldMk cId="3444435236" sldId="270"/>
        </pc:sldMkLst>
      </pc:sldChg>
      <pc:sldChg chg="del">
        <pc:chgData name="Harry Chandra" userId="87dda0ed7c60bf31" providerId="LiveId" clId="{2FBA35B6-6F47-46F9-81FA-2177E1BE32C9}" dt="2020-02-18T08:59:42.258" v="789" actId="47"/>
        <pc:sldMkLst>
          <pc:docMk/>
          <pc:sldMk cId="1475842300" sldId="271"/>
        </pc:sldMkLst>
      </pc:sldChg>
      <pc:sldChg chg="ord">
        <pc:chgData name="Harry Chandra" userId="87dda0ed7c60bf31" providerId="LiveId" clId="{2FBA35B6-6F47-46F9-81FA-2177E1BE32C9}" dt="2020-02-18T08:52:16.471" v="788"/>
        <pc:sldMkLst>
          <pc:docMk/>
          <pc:sldMk cId="215988672" sldId="272"/>
        </pc:sldMkLst>
      </pc:sldChg>
      <pc:sldChg chg="del">
        <pc:chgData name="Harry Chandra" userId="87dda0ed7c60bf31" providerId="LiveId" clId="{2FBA35B6-6F47-46F9-81FA-2177E1BE32C9}" dt="2020-02-18T08:59:42.258" v="789" actId="47"/>
        <pc:sldMkLst>
          <pc:docMk/>
          <pc:sldMk cId="3661180859" sldId="273"/>
        </pc:sldMkLst>
      </pc:sldChg>
      <pc:sldChg chg="del">
        <pc:chgData name="Harry Chandra" userId="87dda0ed7c60bf31" providerId="LiveId" clId="{2FBA35B6-6F47-46F9-81FA-2177E1BE32C9}" dt="2020-02-18T08:59:42.258" v="789" actId="47"/>
        <pc:sldMkLst>
          <pc:docMk/>
          <pc:sldMk cId="3232560146" sldId="274"/>
        </pc:sldMkLst>
      </pc:sldChg>
      <pc:sldChg chg="del">
        <pc:chgData name="Harry Chandra" userId="87dda0ed7c60bf31" providerId="LiveId" clId="{2FBA35B6-6F47-46F9-81FA-2177E1BE32C9}" dt="2020-02-18T08:59:42.258" v="789" actId="47"/>
        <pc:sldMkLst>
          <pc:docMk/>
          <pc:sldMk cId="1857640680" sldId="275"/>
        </pc:sldMkLst>
      </pc:sldChg>
      <pc:sldChg chg="modAnim">
        <pc:chgData name="Harry Chandra" userId="87dda0ed7c60bf31" providerId="LiveId" clId="{2FBA35B6-6F47-46F9-81FA-2177E1BE32C9}" dt="2020-02-18T09:00:01.354" v="791"/>
        <pc:sldMkLst>
          <pc:docMk/>
          <pc:sldMk cId="1476850909" sldId="276"/>
        </pc:sldMkLst>
      </pc:sldChg>
      <pc:sldChg chg="modAnim">
        <pc:chgData name="Harry Chandra" userId="87dda0ed7c60bf31" providerId="LiveId" clId="{2FBA35B6-6F47-46F9-81FA-2177E1BE32C9}" dt="2020-02-18T09:01:18.354" v="793"/>
        <pc:sldMkLst>
          <pc:docMk/>
          <pc:sldMk cId="3657035885" sldId="277"/>
        </pc:sldMkLst>
      </pc:sldChg>
      <pc:sldChg chg="addSp modSp add modAnim">
        <pc:chgData name="Harry Chandra" userId="87dda0ed7c60bf31" providerId="LiveId" clId="{2FBA35B6-6F47-46F9-81FA-2177E1BE32C9}" dt="2020-02-18T09:01:59.404" v="795"/>
        <pc:sldMkLst>
          <pc:docMk/>
          <pc:sldMk cId="2487050604" sldId="278"/>
        </pc:sldMkLst>
        <pc:spChg chg="mod">
          <ac:chgData name="Harry Chandra" userId="87dda0ed7c60bf31" providerId="LiveId" clId="{2FBA35B6-6F47-46F9-81FA-2177E1BE32C9}" dt="2020-02-18T08:25:05.049" v="28" actId="20577"/>
          <ac:spMkLst>
            <pc:docMk/>
            <pc:sldMk cId="2487050604" sldId="278"/>
            <ac:spMk id="2" creationId="{AA8296A1-FA4C-4232-8A2B-13BF752E67DB}"/>
          </ac:spMkLst>
        </pc:spChg>
        <pc:spChg chg="mod">
          <ac:chgData name="Harry Chandra" userId="87dda0ed7c60bf31" providerId="LiveId" clId="{2FBA35B6-6F47-46F9-81FA-2177E1BE32C9}" dt="2020-02-18T08:51:27.587" v="786" actId="20577"/>
          <ac:spMkLst>
            <pc:docMk/>
            <pc:sldMk cId="2487050604" sldId="278"/>
            <ac:spMk id="3" creationId="{F746833A-A3BC-4EE1-BF55-94CD0F5F7050}"/>
          </ac:spMkLst>
        </pc:spChg>
        <pc:picChg chg="add mod">
          <ac:chgData name="Harry Chandra" userId="87dda0ed7c60bf31" providerId="LiveId" clId="{2FBA35B6-6F47-46F9-81FA-2177E1BE32C9}" dt="2020-02-18T08:44:57.543" v="544" actId="14100"/>
          <ac:picMkLst>
            <pc:docMk/>
            <pc:sldMk cId="2487050604" sldId="278"/>
            <ac:picMk id="4" creationId="{729466CF-3F9B-44D7-86E2-585F488226FA}"/>
          </ac:picMkLst>
        </pc:picChg>
        <pc:picChg chg="add mod">
          <ac:chgData name="Harry Chandra" userId="87dda0ed7c60bf31" providerId="LiveId" clId="{2FBA35B6-6F47-46F9-81FA-2177E1BE32C9}" dt="2020-02-18T08:49:52.767" v="650" actId="1076"/>
          <ac:picMkLst>
            <pc:docMk/>
            <pc:sldMk cId="2487050604" sldId="278"/>
            <ac:picMk id="5" creationId="{CDAE6B40-955D-407E-8E30-54F29DC0BCE8}"/>
          </ac:picMkLst>
        </pc:picChg>
      </pc:sldChg>
      <pc:sldChg chg="addSp delSp modSp add">
        <pc:chgData name="Harry Chandra" userId="87dda0ed7c60bf31" providerId="LiveId" clId="{2FBA35B6-6F47-46F9-81FA-2177E1BE32C9}" dt="2020-02-18T09:03:39.426" v="823" actId="20577"/>
        <pc:sldMkLst>
          <pc:docMk/>
          <pc:sldMk cId="743962818" sldId="279"/>
        </pc:sldMkLst>
        <pc:spChg chg="del mod">
          <ac:chgData name="Harry Chandra" userId="87dda0ed7c60bf31" providerId="LiveId" clId="{2FBA35B6-6F47-46F9-81FA-2177E1BE32C9}" dt="2020-02-18T08:43:36.072" v="537" actId="478"/>
          <ac:spMkLst>
            <pc:docMk/>
            <pc:sldMk cId="743962818" sldId="279"/>
            <ac:spMk id="2" creationId="{AA8296A1-FA4C-4232-8A2B-13BF752E67DB}"/>
          </ac:spMkLst>
        </pc:spChg>
        <pc:spChg chg="mod">
          <ac:chgData name="Harry Chandra" userId="87dda0ed7c60bf31" providerId="LiveId" clId="{2FBA35B6-6F47-46F9-81FA-2177E1BE32C9}" dt="2020-02-18T09:03:39.426" v="823" actId="20577"/>
          <ac:spMkLst>
            <pc:docMk/>
            <pc:sldMk cId="743962818" sldId="279"/>
            <ac:spMk id="3" creationId="{F746833A-A3BC-4EE1-BF55-94CD0F5F7050}"/>
          </ac:spMkLst>
        </pc:spChg>
        <pc:spChg chg="add del mod">
          <ac:chgData name="Harry Chandra" userId="87dda0ed7c60bf31" providerId="LiveId" clId="{2FBA35B6-6F47-46F9-81FA-2177E1BE32C9}" dt="2020-02-18T08:36:40.651" v="302"/>
          <ac:spMkLst>
            <pc:docMk/>
            <pc:sldMk cId="743962818" sldId="279"/>
            <ac:spMk id="6" creationId="{FCB1BE53-6541-44B5-9388-06663DEA4636}"/>
          </ac:spMkLst>
        </pc:spChg>
        <pc:spChg chg="add del mod">
          <ac:chgData name="Harry Chandra" userId="87dda0ed7c60bf31" providerId="LiveId" clId="{2FBA35B6-6F47-46F9-81FA-2177E1BE32C9}" dt="2020-02-18T08:44:07.520" v="541" actId="478"/>
          <ac:spMkLst>
            <pc:docMk/>
            <pc:sldMk cId="743962818" sldId="279"/>
            <ac:spMk id="7" creationId="{DB9C10AD-0778-4FE4-9B4C-7D47A5354F6B}"/>
          </ac:spMkLst>
        </pc:spChg>
        <pc:spChg chg="add del mod">
          <ac:chgData name="Harry Chandra" userId="87dda0ed7c60bf31" providerId="LiveId" clId="{2FBA35B6-6F47-46F9-81FA-2177E1BE32C9}" dt="2020-02-18T08:43:43.313" v="539" actId="478"/>
          <ac:spMkLst>
            <pc:docMk/>
            <pc:sldMk cId="743962818" sldId="279"/>
            <ac:spMk id="9" creationId="{0AE5884A-5ECE-46F0-8039-F02344AB0E32}"/>
          </ac:spMkLst>
        </pc:spChg>
        <pc:spChg chg="add">
          <ac:chgData name="Harry Chandra" userId="87dda0ed7c60bf31" providerId="LiveId" clId="{2FBA35B6-6F47-46F9-81FA-2177E1BE32C9}" dt="2020-02-18T08:43:38.145" v="538"/>
          <ac:spMkLst>
            <pc:docMk/>
            <pc:sldMk cId="743962818" sldId="279"/>
            <ac:spMk id="10" creationId="{DBCAD22C-4169-452A-8A44-3B0499472605}"/>
          </ac:spMkLst>
        </pc:spChg>
        <pc:picChg chg="del">
          <ac:chgData name="Harry Chandra" userId="87dda0ed7c60bf31" providerId="LiveId" clId="{2FBA35B6-6F47-46F9-81FA-2177E1BE32C9}" dt="2020-02-18T08:28:32.300" v="176" actId="478"/>
          <ac:picMkLst>
            <pc:docMk/>
            <pc:sldMk cId="743962818" sldId="279"/>
            <ac:picMk id="4" creationId="{729466CF-3F9B-44D7-86E2-585F488226FA}"/>
          </ac:picMkLst>
        </pc:picChg>
        <pc:picChg chg="add mod">
          <ac:chgData name="Harry Chandra" userId="87dda0ed7c60bf31" providerId="LiveId" clId="{2FBA35B6-6F47-46F9-81FA-2177E1BE32C9}" dt="2020-02-18T08:44:01.708" v="540" actId="14100"/>
          <ac:picMkLst>
            <pc:docMk/>
            <pc:sldMk cId="743962818" sldId="279"/>
            <ac:picMk id="5" creationId="{6098F5CC-8A03-46D1-B14C-B27B0249DB6B}"/>
          </ac:picMkLst>
        </pc:picChg>
      </pc:sldChg>
      <pc:sldChg chg="add del">
        <pc:chgData name="Harry Chandra" userId="87dda0ed7c60bf31" providerId="LiveId" clId="{2FBA35B6-6F47-46F9-81FA-2177E1BE32C9}" dt="2020-02-18T08:29:01.696" v="218" actId="47"/>
        <pc:sldMkLst>
          <pc:docMk/>
          <pc:sldMk cId="2835285821" sldId="280"/>
        </pc:sldMkLst>
      </pc:sldChg>
      <pc:sldChg chg="modSp add">
        <pc:chgData name="Harry Chandra" userId="87dda0ed7c60bf31" providerId="LiveId" clId="{2FBA35B6-6F47-46F9-81FA-2177E1BE32C9}" dt="2020-02-18T08:29:18.857" v="282" actId="20577"/>
        <pc:sldMkLst>
          <pc:docMk/>
          <pc:sldMk cId="1095302994" sldId="281"/>
        </pc:sldMkLst>
        <pc:spChg chg="mod">
          <ac:chgData name="Harry Chandra" userId="87dda0ed7c60bf31" providerId="LiveId" clId="{2FBA35B6-6F47-46F9-81FA-2177E1BE32C9}" dt="2020-02-18T08:29:18.857" v="282" actId="20577"/>
          <ac:spMkLst>
            <pc:docMk/>
            <pc:sldMk cId="1095302994" sldId="281"/>
            <ac:spMk id="3" creationId="{F746833A-A3BC-4EE1-BF55-94CD0F5F7050}"/>
          </ac:spMkLst>
        </pc:spChg>
      </pc:sldChg>
      <pc:sldChg chg="ord">
        <pc:chgData name="Harry Chandra" userId="87dda0ed7c60bf31" providerId="LiveId" clId="{2FBA35B6-6F47-46F9-81FA-2177E1BE32C9}" dt="2020-08-23T08:38:12.936" v="837"/>
        <pc:sldMkLst>
          <pc:docMk/>
          <pc:sldMk cId="2381089060" sldId="284"/>
        </pc:sldMkLst>
      </pc:sldChg>
      <pc:sldChg chg="modSp mod ord">
        <pc:chgData name="Harry Chandra" userId="87dda0ed7c60bf31" providerId="LiveId" clId="{2FBA35B6-6F47-46F9-81FA-2177E1BE32C9}" dt="2020-08-23T08:59:59.025" v="886" actId="5793"/>
        <pc:sldMkLst>
          <pc:docMk/>
          <pc:sldMk cId="1302242371" sldId="285"/>
        </pc:sldMkLst>
        <pc:spChg chg="mod">
          <ac:chgData name="Harry Chandra" userId="87dda0ed7c60bf31" providerId="LiveId" clId="{2FBA35B6-6F47-46F9-81FA-2177E1BE32C9}" dt="2020-08-23T08:59:59.025" v="886" actId="5793"/>
          <ac:spMkLst>
            <pc:docMk/>
            <pc:sldMk cId="1302242371" sldId="285"/>
            <ac:spMk id="3" creationId="{BBBB5454-6C73-429F-B8F7-142B7484DD6D}"/>
          </ac:spMkLst>
        </pc:spChg>
      </pc:sldChg>
      <pc:sldChg chg="addSp delSp modSp mod">
        <pc:chgData name="Harry Chandra" userId="87dda0ed7c60bf31" providerId="LiveId" clId="{2FBA35B6-6F47-46F9-81FA-2177E1BE32C9}" dt="2020-08-23T08:37:52.176" v="835" actId="14100"/>
        <pc:sldMkLst>
          <pc:docMk/>
          <pc:sldMk cId="1338323761" sldId="286"/>
        </pc:sldMkLst>
        <pc:spChg chg="del">
          <ac:chgData name="Harry Chandra" userId="87dda0ed7c60bf31" providerId="LiveId" clId="{2FBA35B6-6F47-46F9-81FA-2177E1BE32C9}" dt="2020-08-23T08:31:03.819" v="826" actId="478"/>
          <ac:spMkLst>
            <pc:docMk/>
            <pc:sldMk cId="1338323761" sldId="286"/>
            <ac:spMk id="2" creationId="{69B4CE1E-24BD-4FC7-A60C-CA6E618B7905}"/>
          </ac:spMkLst>
        </pc:spChg>
        <pc:graphicFrameChg chg="add del">
          <ac:chgData name="Harry Chandra" userId="87dda0ed7c60bf31" providerId="LiveId" clId="{2FBA35B6-6F47-46F9-81FA-2177E1BE32C9}" dt="2020-08-23T08:33:49.375" v="831" actId="478"/>
          <ac:graphicFrameMkLst>
            <pc:docMk/>
            <pc:sldMk cId="1338323761" sldId="286"/>
            <ac:graphicFrameMk id="3" creationId="{5A906B58-B675-458A-AD13-4F8BFB8127A5}"/>
          </ac:graphicFrameMkLst>
        </pc:graphicFrameChg>
        <pc:graphicFrameChg chg="mod">
          <ac:chgData name="Harry Chandra" userId="87dda0ed7c60bf31" providerId="LiveId" clId="{2FBA35B6-6F47-46F9-81FA-2177E1BE32C9}" dt="2020-08-23T08:37:52.176" v="835" actId="14100"/>
          <ac:graphicFrameMkLst>
            <pc:docMk/>
            <pc:sldMk cId="1338323761" sldId="286"/>
            <ac:graphicFrameMk id="4" creationId="{387CD3B2-D29D-4AEC-BC01-56B9EFCBD4A8}"/>
          </ac:graphicFrameMkLst>
        </pc:graphicFrameChg>
      </pc:sldChg>
    </pc:docChg>
  </pc:docChgLst>
  <pc:docChgLst>
    <pc:chgData name="Harry Chandra" userId="87dda0ed7c60bf31" providerId="LiveId" clId="{077B2CA0-C296-4BDD-92A2-2A8CFEFF36A0}"/>
    <pc:docChg chg="custSel addSld delSld modSld sldOrd">
      <pc:chgData name="Harry Chandra" userId="87dda0ed7c60bf31" providerId="LiveId" clId="{077B2CA0-C296-4BDD-92A2-2A8CFEFF36A0}" dt="2020-08-26T03:07:40.091" v="920" actId="255"/>
      <pc:docMkLst>
        <pc:docMk/>
      </pc:docMkLst>
      <pc:sldChg chg="modSp mod modAnim">
        <pc:chgData name="Harry Chandra" userId="87dda0ed7c60bf31" providerId="LiveId" clId="{077B2CA0-C296-4BDD-92A2-2A8CFEFF36A0}" dt="2020-08-15T04:56:40.626" v="43" actId="20577"/>
        <pc:sldMkLst>
          <pc:docMk/>
          <pc:sldMk cId="1476850909" sldId="276"/>
        </pc:sldMkLst>
        <pc:spChg chg="mod">
          <ac:chgData name="Harry Chandra" userId="87dda0ed7c60bf31" providerId="LiveId" clId="{077B2CA0-C296-4BDD-92A2-2A8CFEFF36A0}" dt="2020-08-15T04:56:40.626" v="43" actId="20577"/>
          <ac:spMkLst>
            <pc:docMk/>
            <pc:sldMk cId="1476850909" sldId="276"/>
            <ac:spMk id="14" creationId="{00000000-0000-0000-0000-000000000000}"/>
          </ac:spMkLst>
        </pc:spChg>
      </pc:sldChg>
      <pc:sldChg chg="ord">
        <pc:chgData name="Harry Chandra" userId="87dda0ed7c60bf31" providerId="LiveId" clId="{077B2CA0-C296-4BDD-92A2-2A8CFEFF36A0}" dt="2020-08-15T04:57:22.066" v="45"/>
        <pc:sldMkLst>
          <pc:docMk/>
          <pc:sldMk cId="2875941100" sldId="282"/>
        </pc:sldMkLst>
      </pc:sldChg>
      <pc:sldChg chg="modSp mod">
        <pc:chgData name="Harry Chandra" userId="87dda0ed7c60bf31" providerId="LiveId" clId="{077B2CA0-C296-4BDD-92A2-2A8CFEFF36A0}" dt="2020-08-15T04:55:31.800" v="26" actId="403"/>
        <pc:sldMkLst>
          <pc:docMk/>
          <pc:sldMk cId="1204818636" sldId="283"/>
        </pc:sldMkLst>
        <pc:spChg chg="mod">
          <ac:chgData name="Harry Chandra" userId="87dda0ed7c60bf31" providerId="LiveId" clId="{077B2CA0-C296-4BDD-92A2-2A8CFEFF36A0}" dt="2020-08-15T04:55:31.800" v="26" actId="403"/>
          <ac:spMkLst>
            <pc:docMk/>
            <pc:sldMk cId="1204818636" sldId="283"/>
            <ac:spMk id="4" creationId="{CFA004D6-D548-429C-9B40-B3E7F6187DDB}"/>
          </ac:spMkLst>
        </pc:spChg>
      </pc:sldChg>
      <pc:sldChg chg="modSp del mod modAnim">
        <pc:chgData name="Harry Chandra" userId="87dda0ed7c60bf31" providerId="LiveId" clId="{077B2CA0-C296-4BDD-92A2-2A8CFEFF36A0}" dt="2020-08-15T05:07:15.222" v="174" actId="47"/>
        <pc:sldMkLst>
          <pc:docMk/>
          <pc:sldMk cId="2317816049" sldId="284"/>
        </pc:sldMkLst>
        <pc:spChg chg="mod">
          <ac:chgData name="Harry Chandra" userId="87dda0ed7c60bf31" providerId="LiveId" clId="{077B2CA0-C296-4BDD-92A2-2A8CFEFF36A0}" dt="2020-08-15T04:58:32.689" v="94" actId="20577"/>
          <ac:spMkLst>
            <pc:docMk/>
            <pc:sldMk cId="2317816049" sldId="284"/>
            <ac:spMk id="13" creationId="{00000000-0000-0000-0000-000000000000}"/>
          </ac:spMkLst>
        </pc:spChg>
        <pc:spChg chg="mod">
          <ac:chgData name="Harry Chandra" userId="87dda0ed7c60bf31" providerId="LiveId" clId="{077B2CA0-C296-4BDD-92A2-2A8CFEFF36A0}" dt="2020-08-15T04:59:32.484" v="173" actId="20577"/>
          <ac:spMkLst>
            <pc:docMk/>
            <pc:sldMk cId="2317816049" sldId="284"/>
            <ac:spMk id="14" creationId="{00000000-0000-0000-0000-000000000000}"/>
          </ac:spMkLst>
        </pc:spChg>
      </pc:sldChg>
      <pc:sldChg chg="addSp delSp modSp mod ord modClrScheme chgLayout">
        <pc:chgData name="Harry Chandra" userId="87dda0ed7c60bf31" providerId="LiveId" clId="{077B2CA0-C296-4BDD-92A2-2A8CFEFF36A0}" dt="2020-08-15T06:22:06.637" v="520" actId="1076"/>
        <pc:sldMkLst>
          <pc:docMk/>
          <pc:sldMk cId="2381089060" sldId="284"/>
        </pc:sldMkLst>
        <pc:spChg chg="add del mod">
          <ac:chgData name="Harry Chandra" userId="87dda0ed7c60bf31" providerId="LiveId" clId="{077B2CA0-C296-4BDD-92A2-2A8CFEFF36A0}" dt="2020-08-15T05:44:53.145" v="391" actId="478"/>
          <ac:spMkLst>
            <pc:docMk/>
            <pc:sldMk cId="2381089060" sldId="284"/>
            <ac:spMk id="2" creationId="{5879AB90-3290-4F2D-8DB1-2F9B452FE233}"/>
          </ac:spMkLst>
        </pc:spChg>
        <pc:spChg chg="add mod ord">
          <ac:chgData name="Harry Chandra" userId="87dda0ed7c60bf31" providerId="LiveId" clId="{077B2CA0-C296-4BDD-92A2-2A8CFEFF36A0}" dt="2020-08-15T05:50:09.807" v="519" actId="20577"/>
          <ac:spMkLst>
            <pc:docMk/>
            <pc:sldMk cId="2381089060" sldId="284"/>
            <ac:spMk id="3" creationId="{E6CE2F28-E224-4776-834F-99C7108D84B2}"/>
          </ac:spMkLst>
        </pc:spChg>
        <pc:spChg chg="mod ord">
          <ac:chgData name="Harry Chandra" userId="87dda0ed7c60bf31" providerId="LiveId" clId="{077B2CA0-C296-4BDD-92A2-2A8CFEFF36A0}" dt="2020-08-15T06:22:06.637" v="520" actId="1076"/>
          <ac:spMkLst>
            <pc:docMk/>
            <pc:sldMk cId="2381089060" sldId="284"/>
            <ac:spMk id="4" creationId="{CFA004D6-D548-429C-9B40-B3E7F6187DDB}"/>
          </ac:spMkLst>
        </pc:spChg>
      </pc:sldChg>
      <pc:sldChg chg="modSp mod">
        <pc:chgData name="Harry Chandra" userId="87dda0ed7c60bf31" providerId="LiveId" clId="{077B2CA0-C296-4BDD-92A2-2A8CFEFF36A0}" dt="2020-08-26T03:07:40.091" v="920" actId="255"/>
        <pc:sldMkLst>
          <pc:docMk/>
          <pc:sldMk cId="1302242371" sldId="285"/>
        </pc:sldMkLst>
        <pc:spChg chg="mod">
          <ac:chgData name="Harry Chandra" userId="87dda0ed7c60bf31" providerId="LiveId" clId="{077B2CA0-C296-4BDD-92A2-2A8CFEFF36A0}" dt="2020-08-26T03:07:40.091" v="920" actId="255"/>
          <ac:spMkLst>
            <pc:docMk/>
            <pc:sldMk cId="1302242371" sldId="285"/>
            <ac:spMk id="3" creationId="{BBBB5454-6C73-429F-B8F7-142B7484DD6D}"/>
          </ac:spMkLst>
        </pc:spChg>
      </pc:sldChg>
      <pc:sldChg chg="addSp delSp new mod">
        <pc:chgData name="Harry Chandra" userId="87dda0ed7c60bf31" providerId="LiveId" clId="{077B2CA0-C296-4BDD-92A2-2A8CFEFF36A0}" dt="2020-08-21T00:46:27.538" v="522"/>
        <pc:sldMkLst>
          <pc:docMk/>
          <pc:sldMk cId="1338323761" sldId="286"/>
        </pc:sldMkLst>
        <pc:spChg chg="del">
          <ac:chgData name="Harry Chandra" userId="87dda0ed7c60bf31" providerId="LiveId" clId="{077B2CA0-C296-4BDD-92A2-2A8CFEFF36A0}" dt="2020-08-21T00:46:27.538" v="522"/>
          <ac:spMkLst>
            <pc:docMk/>
            <pc:sldMk cId="1338323761" sldId="286"/>
            <ac:spMk id="3" creationId="{CDB6F602-DB87-457F-9746-B9CAEC03FFE0}"/>
          </ac:spMkLst>
        </pc:spChg>
        <pc:graphicFrameChg chg="add">
          <ac:chgData name="Harry Chandra" userId="87dda0ed7c60bf31" providerId="LiveId" clId="{077B2CA0-C296-4BDD-92A2-2A8CFEFF36A0}" dt="2020-08-21T00:46:27.538" v="522"/>
          <ac:graphicFrameMkLst>
            <pc:docMk/>
            <pc:sldMk cId="1338323761" sldId="286"/>
            <ac:graphicFrameMk id="4" creationId="{387CD3B2-D29D-4AEC-BC01-56B9EFCBD4A8}"/>
          </ac:graphicFrameMkLst>
        </pc:graphicFrameChg>
      </pc:sldChg>
    </pc:docChg>
  </pc:docChgLst>
  <pc:docChgLst>
    <pc:chgData name="Harry Chandra" userId="87dda0ed7c60bf31" providerId="LiveId" clId="{AF01D3C0-60E3-4AC7-92A1-E3C2BF4B4B08}"/>
    <pc:docChg chg="undo custSel mod addSld delSld modSld sldOrd">
      <pc:chgData name="Harry Chandra" userId="87dda0ed7c60bf31" providerId="LiveId" clId="{AF01D3C0-60E3-4AC7-92A1-E3C2BF4B4B08}" dt="2020-08-29T21:06:37.903" v="1294"/>
      <pc:docMkLst>
        <pc:docMk/>
      </pc:docMkLst>
      <pc:sldChg chg="del">
        <pc:chgData name="Harry Chandra" userId="87dda0ed7c60bf31" providerId="LiveId" clId="{AF01D3C0-60E3-4AC7-92A1-E3C2BF4B4B08}" dt="2020-08-28T18:58:37.504" v="354" actId="2696"/>
        <pc:sldMkLst>
          <pc:docMk/>
          <pc:sldMk cId="3042826300" sldId="265"/>
        </pc:sldMkLst>
      </pc:sldChg>
      <pc:sldChg chg="modSp mod">
        <pc:chgData name="Harry Chandra" userId="87dda0ed7c60bf31" providerId="LiveId" clId="{AF01D3C0-60E3-4AC7-92A1-E3C2BF4B4B08}" dt="2020-08-29T00:39:27.457" v="1062" actId="20577"/>
        <pc:sldMkLst>
          <pc:docMk/>
          <pc:sldMk cId="215988672" sldId="272"/>
        </pc:sldMkLst>
        <pc:spChg chg="mod">
          <ac:chgData name="Harry Chandra" userId="87dda0ed7c60bf31" providerId="LiveId" clId="{AF01D3C0-60E3-4AC7-92A1-E3C2BF4B4B08}" dt="2020-08-29T00:39:27.457" v="1062" actId="20577"/>
          <ac:spMkLst>
            <pc:docMk/>
            <pc:sldMk cId="215988672" sldId="272"/>
            <ac:spMk id="4" creationId="{23F94224-AE5F-4AE9-A4CE-63662BC17517}"/>
          </ac:spMkLst>
        </pc:spChg>
      </pc:sldChg>
      <pc:sldChg chg="modSp">
        <pc:chgData name="Harry Chandra" userId="87dda0ed7c60bf31" providerId="LiveId" clId="{AF01D3C0-60E3-4AC7-92A1-E3C2BF4B4B08}" dt="2020-08-29T00:24:22.410" v="1024" actId="20577"/>
        <pc:sldMkLst>
          <pc:docMk/>
          <pc:sldMk cId="1476850909" sldId="276"/>
        </pc:sldMkLst>
        <pc:spChg chg="mod">
          <ac:chgData name="Harry Chandra" userId="87dda0ed7c60bf31" providerId="LiveId" clId="{AF01D3C0-60E3-4AC7-92A1-E3C2BF4B4B08}" dt="2020-08-29T00:24:22.410" v="1024" actId="20577"/>
          <ac:spMkLst>
            <pc:docMk/>
            <pc:sldMk cId="1476850909" sldId="276"/>
            <ac:spMk id="14" creationId="{00000000-0000-0000-0000-000000000000}"/>
          </ac:spMkLst>
        </pc:spChg>
      </pc:sldChg>
      <pc:sldChg chg="addSp delSp modSp mod">
        <pc:chgData name="Harry Chandra" userId="87dda0ed7c60bf31" providerId="LiveId" clId="{AF01D3C0-60E3-4AC7-92A1-E3C2BF4B4B08}" dt="2020-08-29T00:25:05.686" v="1026" actId="26606"/>
        <pc:sldMkLst>
          <pc:docMk/>
          <pc:sldMk cId="3657035885" sldId="277"/>
        </pc:sldMkLst>
        <pc:spChg chg="mod">
          <ac:chgData name="Harry Chandra" userId="87dda0ed7c60bf31" providerId="LiveId" clId="{AF01D3C0-60E3-4AC7-92A1-E3C2BF4B4B08}" dt="2020-08-29T00:25:05.686" v="1026" actId="26606"/>
          <ac:spMkLst>
            <pc:docMk/>
            <pc:sldMk cId="3657035885" sldId="277"/>
            <ac:spMk id="13" creationId="{00000000-0000-0000-0000-000000000000}"/>
          </ac:spMkLst>
        </pc:spChg>
        <pc:spChg chg="add del">
          <ac:chgData name="Harry Chandra" userId="87dda0ed7c60bf31" providerId="LiveId" clId="{AF01D3C0-60E3-4AC7-92A1-E3C2BF4B4B08}" dt="2020-08-29T00:25:05.686" v="1026" actId="26606"/>
          <ac:spMkLst>
            <pc:docMk/>
            <pc:sldMk cId="3657035885" sldId="277"/>
            <ac:spMk id="14" creationId="{00000000-0000-0000-0000-000000000000}"/>
          </ac:spMkLst>
        </pc:spChg>
        <pc:graphicFrameChg chg="add del">
          <ac:chgData name="Harry Chandra" userId="87dda0ed7c60bf31" providerId="LiveId" clId="{AF01D3C0-60E3-4AC7-92A1-E3C2BF4B4B08}" dt="2020-08-29T00:25:05.686" v="1026" actId="26606"/>
          <ac:graphicFrameMkLst>
            <pc:docMk/>
            <pc:sldMk cId="3657035885" sldId="277"/>
            <ac:graphicFrameMk id="16" creationId="{CC73F0AB-709E-489D-9F41-6A782E59AB40}"/>
          </ac:graphicFrameMkLst>
        </pc:graphicFrameChg>
      </pc:sldChg>
      <pc:sldChg chg="modSp">
        <pc:chgData name="Harry Chandra" userId="87dda0ed7c60bf31" providerId="LiveId" clId="{AF01D3C0-60E3-4AC7-92A1-E3C2BF4B4B08}" dt="2020-08-18T04:44:02.063" v="30" actId="20577"/>
        <pc:sldMkLst>
          <pc:docMk/>
          <pc:sldMk cId="1095302994" sldId="281"/>
        </pc:sldMkLst>
        <pc:spChg chg="mod">
          <ac:chgData name="Harry Chandra" userId="87dda0ed7c60bf31" providerId="LiveId" clId="{AF01D3C0-60E3-4AC7-92A1-E3C2BF4B4B08}" dt="2020-08-18T04:44:02.063" v="30" actId="20577"/>
          <ac:spMkLst>
            <pc:docMk/>
            <pc:sldMk cId="1095302994" sldId="281"/>
            <ac:spMk id="3" creationId="{F746833A-A3BC-4EE1-BF55-94CD0F5F7050}"/>
          </ac:spMkLst>
        </pc:spChg>
      </pc:sldChg>
      <pc:sldChg chg="addSp delSp modSp mod modClrScheme chgLayout">
        <pc:chgData name="Harry Chandra" userId="87dda0ed7c60bf31" providerId="LiveId" clId="{AF01D3C0-60E3-4AC7-92A1-E3C2BF4B4B08}" dt="2020-08-29T18:29:32.584" v="1131" actId="20577"/>
        <pc:sldMkLst>
          <pc:docMk/>
          <pc:sldMk cId="2381089060" sldId="284"/>
        </pc:sldMkLst>
        <pc:spChg chg="del mod">
          <ac:chgData name="Harry Chandra" userId="87dda0ed7c60bf31" providerId="LiveId" clId="{AF01D3C0-60E3-4AC7-92A1-E3C2BF4B4B08}" dt="2020-08-28T23:08:20.358" v="974" actId="26606"/>
          <ac:spMkLst>
            <pc:docMk/>
            <pc:sldMk cId="2381089060" sldId="284"/>
            <ac:spMk id="3" creationId="{E6CE2F28-E224-4776-834F-99C7108D84B2}"/>
          </ac:spMkLst>
        </pc:spChg>
        <pc:spChg chg="mod">
          <ac:chgData name="Harry Chandra" userId="87dda0ed7c60bf31" providerId="LiveId" clId="{AF01D3C0-60E3-4AC7-92A1-E3C2BF4B4B08}" dt="2020-08-28T23:09:29.671" v="981" actId="1076"/>
          <ac:spMkLst>
            <pc:docMk/>
            <pc:sldMk cId="2381089060" sldId="284"/>
            <ac:spMk id="4" creationId="{CFA004D6-D548-429C-9B40-B3E7F6187DDB}"/>
          </ac:spMkLst>
        </pc:spChg>
        <pc:spChg chg="add del mod">
          <ac:chgData name="Harry Chandra" userId="87dda0ed7c60bf31" providerId="LiveId" clId="{AF01D3C0-60E3-4AC7-92A1-E3C2BF4B4B08}" dt="2020-08-28T23:08:47.708" v="975" actId="478"/>
          <ac:spMkLst>
            <pc:docMk/>
            <pc:sldMk cId="2381089060" sldId="284"/>
            <ac:spMk id="10" creationId="{C76569F7-4D87-49C0-8A05-A2A8DFB48CBB}"/>
          </ac:spMkLst>
        </pc:spChg>
        <pc:graphicFrameChg chg="add mod">
          <ac:chgData name="Harry Chandra" userId="87dda0ed7c60bf31" providerId="LiveId" clId="{AF01D3C0-60E3-4AC7-92A1-E3C2BF4B4B08}" dt="2020-08-29T18:29:32.584" v="1131" actId="20577"/>
          <ac:graphicFrameMkLst>
            <pc:docMk/>
            <pc:sldMk cId="2381089060" sldId="284"/>
            <ac:graphicFrameMk id="6" creationId="{0551F002-659F-4600-B22C-C4B4F9C2C230}"/>
          </ac:graphicFrameMkLst>
        </pc:graphicFrameChg>
      </pc:sldChg>
      <pc:sldChg chg="modSp new mod">
        <pc:chgData name="Harry Chandra" userId="87dda0ed7c60bf31" providerId="LiveId" clId="{AF01D3C0-60E3-4AC7-92A1-E3C2BF4B4B08}" dt="2020-08-29T21:06:37.903" v="1294"/>
        <pc:sldMkLst>
          <pc:docMk/>
          <pc:sldMk cId="1302242371" sldId="285"/>
        </pc:sldMkLst>
        <pc:spChg chg="mod">
          <ac:chgData name="Harry Chandra" userId="87dda0ed7c60bf31" providerId="LiveId" clId="{AF01D3C0-60E3-4AC7-92A1-E3C2BF4B4B08}" dt="2020-08-18T04:45:04.507" v="50" actId="20577"/>
          <ac:spMkLst>
            <pc:docMk/>
            <pc:sldMk cId="1302242371" sldId="285"/>
            <ac:spMk id="2" creationId="{B34B04F1-5C31-468E-B5CF-08CFC308C61A}"/>
          </ac:spMkLst>
        </pc:spChg>
        <pc:spChg chg="mod">
          <ac:chgData name="Harry Chandra" userId="87dda0ed7c60bf31" providerId="LiveId" clId="{AF01D3C0-60E3-4AC7-92A1-E3C2BF4B4B08}" dt="2020-08-29T21:06:37.903" v="1294"/>
          <ac:spMkLst>
            <pc:docMk/>
            <pc:sldMk cId="1302242371" sldId="285"/>
            <ac:spMk id="3" creationId="{BBBB5454-6C73-429F-B8F7-142B7484DD6D}"/>
          </ac:spMkLst>
        </pc:spChg>
      </pc:sldChg>
      <pc:sldChg chg="addSp delSp modSp del mod">
        <pc:chgData name="Harry Chandra" userId="87dda0ed7c60bf31" providerId="LiveId" clId="{AF01D3C0-60E3-4AC7-92A1-E3C2BF4B4B08}" dt="2020-08-28T18:57:18.548" v="353" actId="47"/>
        <pc:sldMkLst>
          <pc:docMk/>
          <pc:sldMk cId="1338323761" sldId="286"/>
        </pc:sldMkLst>
        <pc:spChg chg="add del mod">
          <ac:chgData name="Harry Chandra" userId="87dda0ed7c60bf31" providerId="LiveId" clId="{AF01D3C0-60E3-4AC7-92A1-E3C2BF4B4B08}" dt="2020-08-28T18:37:14.287" v="335" actId="478"/>
          <ac:spMkLst>
            <pc:docMk/>
            <pc:sldMk cId="1338323761" sldId="286"/>
            <ac:spMk id="6" creationId="{86FC6E05-2AC6-453B-9617-DFC27BA9DE0F}"/>
          </ac:spMkLst>
        </pc:spChg>
        <pc:graphicFrameChg chg="add del">
          <ac:chgData name="Harry Chandra" userId="87dda0ed7c60bf31" providerId="LiveId" clId="{AF01D3C0-60E3-4AC7-92A1-E3C2BF4B4B08}" dt="2020-08-28T18:37:21.064" v="337" actId="478"/>
          <ac:graphicFrameMkLst>
            <pc:docMk/>
            <pc:sldMk cId="1338323761" sldId="286"/>
            <ac:graphicFrameMk id="2" creationId="{A0E8A640-DEE0-484D-AE65-F12936FB9667}"/>
          </ac:graphicFrameMkLst>
        </pc:graphicFrameChg>
        <pc:graphicFrameChg chg="add del">
          <ac:chgData name="Harry Chandra" userId="87dda0ed7c60bf31" providerId="LiveId" clId="{AF01D3C0-60E3-4AC7-92A1-E3C2BF4B4B08}" dt="2020-08-28T18:55:56.277" v="345" actId="478"/>
          <ac:graphicFrameMkLst>
            <pc:docMk/>
            <pc:sldMk cId="1338323761" sldId="286"/>
            <ac:graphicFrameMk id="2" creationId="{C243221A-0B01-4542-A1CC-E3946ACA13A4}"/>
          </ac:graphicFrameMkLst>
        </pc:graphicFrameChg>
        <pc:graphicFrameChg chg="add del">
          <ac:chgData name="Harry Chandra" userId="87dda0ed7c60bf31" providerId="LiveId" clId="{AF01D3C0-60E3-4AC7-92A1-E3C2BF4B4B08}" dt="2020-08-28T18:37:17.559" v="336" actId="478"/>
          <ac:graphicFrameMkLst>
            <pc:docMk/>
            <pc:sldMk cId="1338323761" sldId="286"/>
            <ac:graphicFrameMk id="3" creationId="{67DA689B-89B7-41ED-9270-69D699D15A63}"/>
          </ac:graphicFrameMkLst>
        </pc:graphicFrameChg>
        <pc:graphicFrameChg chg="add del">
          <ac:chgData name="Harry Chandra" userId="87dda0ed7c60bf31" providerId="LiveId" clId="{AF01D3C0-60E3-4AC7-92A1-E3C2BF4B4B08}" dt="2020-08-28T18:55:35.712" v="344" actId="478"/>
          <ac:graphicFrameMkLst>
            <pc:docMk/>
            <pc:sldMk cId="1338323761" sldId="286"/>
            <ac:graphicFrameMk id="3" creationId="{C07F064D-AB73-4B73-8A32-732E180A4006}"/>
          </ac:graphicFrameMkLst>
        </pc:graphicFrameChg>
        <pc:graphicFrameChg chg="del">
          <ac:chgData name="Harry Chandra" userId="87dda0ed7c60bf31" providerId="LiveId" clId="{AF01D3C0-60E3-4AC7-92A1-E3C2BF4B4B08}" dt="2020-08-28T18:37:08.309" v="334" actId="478"/>
          <ac:graphicFrameMkLst>
            <pc:docMk/>
            <pc:sldMk cId="1338323761" sldId="286"/>
            <ac:graphicFrameMk id="4" creationId="{387CD3B2-D29D-4AEC-BC01-56B9EFCBD4A8}"/>
          </ac:graphicFrameMkLst>
        </pc:graphicFrameChg>
        <pc:graphicFrameChg chg="add del">
          <ac:chgData name="Harry Chandra" userId="87dda0ed7c60bf31" providerId="LiveId" clId="{AF01D3C0-60E3-4AC7-92A1-E3C2BF4B4B08}" dt="2020-08-28T18:48:41.272" v="341" actId="478"/>
          <ac:graphicFrameMkLst>
            <pc:docMk/>
            <pc:sldMk cId="1338323761" sldId="286"/>
            <ac:graphicFrameMk id="7" creationId="{717687C9-0C35-44AA-A846-9EE14E38AAD4}"/>
          </ac:graphicFrameMkLst>
        </pc:graphicFrameChg>
      </pc:sldChg>
      <pc:sldChg chg="addSp delSp modSp add mod modNotes">
        <pc:chgData name="Harry Chandra" userId="87dda0ed7c60bf31" providerId="LiveId" clId="{AF01D3C0-60E3-4AC7-92A1-E3C2BF4B4B08}" dt="2020-08-28T20:43:30.636" v="367"/>
        <pc:sldMkLst>
          <pc:docMk/>
          <pc:sldMk cId="4154325340" sldId="287"/>
        </pc:sldMkLst>
        <pc:picChg chg="add del mod">
          <ac:chgData name="Harry Chandra" userId="87dda0ed7c60bf31" providerId="LiveId" clId="{AF01D3C0-60E3-4AC7-92A1-E3C2BF4B4B08}" dt="2020-08-28T20:43:30.618" v="365"/>
          <ac:picMkLst>
            <pc:docMk/>
            <pc:sldMk cId="4154325340" sldId="287"/>
            <ac:picMk id="3" creationId="{2855ACF7-F632-4F6A-BD52-069D859AC839}"/>
          </ac:picMkLst>
        </pc:picChg>
        <pc:picChg chg="add mod">
          <ac:chgData name="Harry Chandra" userId="87dda0ed7c60bf31" providerId="LiveId" clId="{AF01D3C0-60E3-4AC7-92A1-E3C2BF4B4B08}" dt="2020-08-28T20:43:30.636" v="367"/>
          <ac:picMkLst>
            <pc:docMk/>
            <pc:sldMk cId="4154325340" sldId="287"/>
            <ac:picMk id="5" creationId="{8D13323C-7036-40FF-B8D8-484F17EA8134}"/>
          </ac:picMkLst>
        </pc:picChg>
      </pc:sldChg>
      <pc:sldChg chg="addSp delSp modSp add mod modNotes">
        <pc:chgData name="Harry Chandra" userId="87dda0ed7c60bf31" providerId="LiveId" clId="{AF01D3C0-60E3-4AC7-92A1-E3C2BF4B4B08}" dt="2020-08-28T20:43:30.690" v="371"/>
        <pc:sldMkLst>
          <pc:docMk/>
          <pc:sldMk cId="1696354972" sldId="288"/>
        </pc:sldMkLst>
        <pc:picChg chg="add del mod">
          <ac:chgData name="Harry Chandra" userId="87dda0ed7c60bf31" providerId="LiveId" clId="{AF01D3C0-60E3-4AC7-92A1-E3C2BF4B4B08}" dt="2020-08-28T20:42:39.191" v="361"/>
          <ac:picMkLst>
            <pc:docMk/>
            <pc:sldMk cId="1696354972" sldId="288"/>
            <ac:picMk id="3" creationId="{541318D1-CC50-4B93-97A4-68595E5586A9}"/>
          </ac:picMkLst>
        </pc:picChg>
        <pc:picChg chg="add del mod">
          <ac:chgData name="Harry Chandra" userId="87dda0ed7c60bf31" providerId="LiveId" clId="{AF01D3C0-60E3-4AC7-92A1-E3C2BF4B4B08}" dt="2020-08-28T20:43:30.681" v="369"/>
          <ac:picMkLst>
            <pc:docMk/>
            <pc:sldMk cId="1696354972" sldId="288"/>
            <ac:picMk id="5" creationId="{F0951672-A02A-4839-B37F-A6E30B7CFD72}"/>
          </ac:picMkLst>
        </pc:picChg>
        <pc:picChg chg="add mod">
          <ac:chgData name="Harry Chandra" userId="87dda0ed7c60bf31" providerId="LiveId" clId="{AF01D3C0-60E3-4AC7-92A1-E3C2BF4B4B08}" dt="2020-08-28T20:43:30.690" v="371"/>
          <ac:picMkLst>
            <pc:docMk/>
            <pc:sldMk cId="1696354972" sldId="288"/>
            <ac:picMk id="7" creationId="{E592F57B-DB2F-4638-8889-1EC5A5A910CF}"/>
          </ac:picMkLst>
        </pc:picChg>
      </pc:sldChg>
      <pc:sldChg chg="addSp delSp modSp new mod modClrScheme chgLayout">
        <pc:chgData name="Harry Chandra" userId="87dda0ed7c60bf31" providerId="LiveId" clId="{AF01D3C0-60E3-4AC7-92A1-E3C2BF4B4B08}" dt="2020-08-28T23:08:00.265" v="973" actId="26606"/>
        <pc:sldMkLst>
          <pc:docMk/>
          <pc:sldMk cId="2278636827" sldId="289"/>
        </pc:sldMkLst>
        <pc:spChg chg="del mod ord">
          <ac:chgData name="Harry Chandra" userId="87dda0ed7c60bf31" providerId="LiveId" clId="{AF01D3C0-60E3-4AC7-92A1-E3C2BF4B4B08}" dt="2020-08-28T20:45:21.450" v="373" actId="700"/>
          <ac:spMkLst>
            <pc:docMk/>
            <pc:sldMk cId="2278636827" sldId="289"/>
            <ac:spMk id="2" creationId="{2E47C41F-0327-416E-A60F-18921CAF2997}"/>
          </ac:spMkLst>
        </pc:spChg>
        <pc:spChg chg="del mod ord">
          <ac:chgData name="Harry Chandra" userId="87dda0ed7c60bf31" providerId="LiveId" clId="{AF01D3C0-60E3-4AC7-92A1-E3C2BF4B4B08}" dt="2020-08-28T20:45:21.450" v="373" actId="700"/>
          <ac:spMkLst>
            <pc:docMk/>
            <pc:sldMk cId="2278636827" sldId="289"/>
            <ac:spMk id="3" creationId="{EBB80A2E-7677-4CD8-9743-4E29FF2BF3C9}"/>
          </ac:spMkLst>
        </pc:spChg>
        <pc:spChg chg="add del mod ord">
          <ac:chgData name="Harry Chandra" userId="87dda0ed7c60bf31" providerId="LiveId" clId="{AF01D3C0-60E3-4AC7-92A1-E3C2BF4B4B08}" dt="2020-08-28T21:01:59.608" v="374" actId="478"/>
          <ac:spMkLst>
            <pc:docMk/>
            <pc:sldMk cId="2278636827" sldId="289"/>
            <ac:spMk id="4" creationId="{C286E778-2F8D-40CB-B955-91AB117D0326}"/>
          </ac:spMkLst>
        </pc:spChg>
        <pc:spChg chg="add del mod ord">
          <ac:chgData name="Harry Chandra" userId="87dda0ed7c60bf31" providerId="LiveId" clId="{AF01D3C0-60E3-4AC7-92A1-E3C2BF4B4B08}" dt="2020-08-28T23:08:00.265" v="973" actId="26606"/>
          <ac:spMkLst>
            <pc:docMk/>
            <pc:sldMk cId="2278636827" sldId="289"/>
            <ac:spMk id="5" creationId="{D73F2F8B-B116-4C9E-BC95-2A574211AB95}"/>
          </ac:spMkLst>
        </pc:spChg>
        <pc:spChg chg="add del mod">
          <ac:chgData name="Harry Chandra" userId="87dda0ed7c60bf31" providerId="LiveId" clId="{AF01D3C0-60E3-4AC7-92A1-E3C2BF4B4B08}" dt="2020-08-28T23:08:00.265" v="973" actId="26606"/>
          <ac:spMkLst>
            <pc:docMk/>
            <pc:sldMk cId="2278636827" sldId="289"/>
            <ac:spMk id="11" creationId="{211998FD-B271-4AB8-B7B9-67073A8D1290}"/>
          </ac:spMkLst>
        </pc:spChg>
        <pc:spChg chg="add del mod">
          <ac:chgData name="Harry Chandra" userId="87dda0ed7c60bf31" providerId="LiveId" clId="{AF01D3C0-60E3-4AC7-92A1-E3C2BF4B4B08}" dt="2020-08-28T23:08:00.265" v="973" actId="26606"/>
          <ac:spMkLst>
            <pc:docMk/>
            <pc:sldMk cId="2278636827" sldId="289"/>
            <ac:spMk id="13" creationId="{944ED003-96E6-49F2-B923-F220CA2E7A93}"/>
          </ac:spMkLst>
        </pc:spChg>
        <pc:graphicFrameChg chg="add del mod">
          <ac:chgData name="Harry Chandra" userId="87dda0ed7c60bf31" providerId="LiveId" clId="{AF01D3C0-60E3-4AC7-92A1-E3C2BF4B4B08}" dt="2020-08-28T23:08:00.265" v="973" actId="26606"/>
          <ac:graphicFrameMkLst>
            <pc:docMk/>
            <pc:sldMk cId="2278636827" sldId="289"/>
            <ac:graphicFrameMk id="7" creationId="{25ECE5F5-0910-48E7-A510-85D6BCE0535C}"/>
          </ac:graphicFrameMkLst>
        </pc:graphicFrameChg>
      </pc:sldChg>
      <pc:sldChg chg="addSp delSp modSp new mod modClrScheme chgLayout">
        <pc:chgData name="Harry Chandra" userId="87dda0ed7c60bf31" providerId="LiveId" clId="{AF01D3C0-60E3-4AC7-92A1-E3C2BF4B4B08}" dt="2020-08-28T23:11:21.703" v="1001" actId="26606"/>
        <pc:sldMkLst>
          <pc:docMk/>
          <pc:sldMk cId="2348802900" sldId="290"/>
        </pc:sldMkLst>
        <pc:spChg chg="del mod ord">
          <ac:chgData name="Harry Chandra" userId="87dda0ed7c60bf31" providerId="LiveId" clId="{AF01D3C0-60E3-4AC7-92A1-E3C2BF4B4B08}" dt="2020-08-28T21:57:29.141" v="725" actId="700"/>
          <ac:spMkLst>
            <pc:docMk/>
            <pc:sldMk cId="2348802900" sldId="290"/>
            <ac:spMk id="2" creationId="{E0C41F0A-CA89-4D6B-B5CC-242D81D656CB}"/>
          </ac:spMkLst>
        </pc:spChg>
        <pc:spChg chg="del mod ord">
          <ac:chgData name="Harry Chandra" userId="87dda0ed7c60bf31" providerId="LiveId" clId="{AF01D3C0-60E3-4AC7-92A1-E3C2BF4B4B08}" dt="2020-08-28T21:57:29.141" v="725" actId="700"/>
          <ac:spMkLst>
            <pc:docMk/>
            <pc:sldMk cId="2348802900" sldId="290"/>
            <ac:spMk id="3" creationId="{B92F772D-4E5D-491D-8C16-3A4EF4A27A40}"/>
          </ac:spMkLst>
        </pc:spChg>
        <pc:spChg chg="add mod ord">
          <ac:chgData name="Harry Chandra" userId="87dda0ed7c60bf31" providerId="LiveId" clId="{AF01D3C0-60E3-4AC7-92A1-E3C2BF4B4B08}" dt="2020-08-28T23:11:21.703" v="1001" actId="26606"/>
          <ac:spMkLst>
            <pc:docMk/>
            <pc:sldMk cId="2348802900" sldId="290"/>
            <ac:spMk id="4" creationId="{927B29BA-F177-428D-A41B-298F2853814E}"/>
          </ac:spMkLst>
        </pc:spChg>
        <pc:spChg chg="add mod ord">
          <ac:chgData name="Harry Chandra" userId="87dda0ed7c60bf31" providerId="LiveId" clId="{AF01D3C0-60E3-4AC7-92A1-E3C2BF4B4B08}" dt="2020-08-28T23:11:21.703" v="1001" actId="26606"/>
          <ac:spMkLst>
            <pc:docMk/>
            <pc:sldMk cId="2348802900" sldId="290"/>
            <ac:spMk id="5" creationId="{6E984A5C-1359-4B95-BD69-5F5DECE24F41}"/>
          </ac:spMkLst>
        </pc:spChg>
      </pc:sldChg>
      <pc:sldChg chg="addSp delSp modSp new mod ord modClrScheme chgLayout">
        <pc:chgData name="Harry Chandra" userId="87dda0ed7c60bf31" providerId="LiveId" clId="{AF01D3C0-60E3-4AC7-92A1-E3C2BF4B4B08}" dt="2020-08-29T18:27:54.931" v="1107" actId="20577"/>
        <pc:sldMkLst>
          <pc:docMk/>
          <pc:sldMk cId="4199703006" sldId="291"/>
        </pc:sldMkLst>
        <pc:spChg chg="del mod ord">
          <ac:chgData name="Harry Chandra" userId="87dda0ed7c60bf31" providerId="LiveId" clId="{AF01D3C0-60E3-4AC7-92A1-E3C2BF4B4B08}" dt="2020-08-28T22:00:17.029" v="858" actId="700"/>
          <ac:spMkLst>
            <pc:docMk/>
            <pc:sldMk cId="4199703006" sldId="291"/>
            <ac:spMk id="2" creationId="{AC3A725F-BCD4-4581-8717-F1FBF74FB272}"/>
          </ac:spMkLst>
        </pc:spChg>
        <pc:spChg chg="add del mod">
          <ac:chgData name="Harry Chandra" userId="87dda0ed7c60bf31" providerId="LiveId" clId="{AF01D3C0-60E3-4AC7-92A1-E3C2BF4B4B08}" dt="2020-08-29T18:27:03.550" v="1093"/>
          <ac:spMkLst>
            <pc:docMk/>
            <pc:sldMk cId="4199703006" sldId="291"/>
            <ac:spMk id="2" creationId="{F77ACBA9-0ED5-4CCD-8AD5-B8CC225233A7}"/>
          </ac:spMkLst>
        </pc:spChg>
        <pc:spChg chg="del mod ord">
          <ac:chgData name="Harry Chandra" userId="87dda0ed7c60bf31" providerId="LiveId" clId="{AF01D3C0-60E3-4AC7-92A1-E3C2BF4B4B08}" dt="2020-08-28T22:00:17.029" v="858" actId="700"/>
          <ac:spMkLst>
            <pc:docMk/>
            <pc:sldMk cId="4199703006" sldId="291"/>
            <ac:spMk id="3" creationId="{6B18D173-D037-4F11-994D-539CB42E5169}"/>
          </ac:spMkLst>
        </pc:spChg>
        <pc:spChg chg="add mod">
          <ac:chgData name="Harry Chandra" userId="87dda0ed7c60bf31" providerId="LiveId" clId="{AF01D3C0-60E3-4AC7-92A1-E3C2BF4B4B08}" dt="2020-08-29T18:27:25.573" v="1096" actId="1076"/>
          <ac:spMkLst>
            <pc:docMk/>
            <pc:sldMk cId="4199703006" sldId="291"/>
            <ac:spMk id="3" creationId="{7AC464DF-2CFF-402E-913B-BFF16696931A}"/>
          </ac:spMkLst>
        </pc:spChg>
        <pc:spChg chg="add mod ord">
          <ac:chgData name="Harry Chandra" userId="87dda0ed7c60bf31" providerId="LiveId" clId="{AF01D3C0-60E3-4AC7-92A1-E3C2BF4B4B08}" dt="2020-08-29T18:27:54.931" v="1107" actId="20577"/>
          <ac:spMkLst>
            <pc:docMk/>
            <pc:sldMk cId="4199703006" sldId="291"/>
            <ac:spMk id="4" creationId="{9B9044D0-1B54-474D-817D-BF25243BAADF}"/>
          </ac:spMkLst>
        </pc:spChg>
        <pc:spChg chg="add mod ord">
          <ac:chgData name="Harry Chandra" userId="87dda0ed7c60bf31" providerId="LiveId" clId="{AF01D3C0-60E3-4AC7-92A1-E3C2BF4B4B08}" dt="2020-08-29T18:27:47.667" v="1100" actId="1076"/>
          <ac:spMkLst>
            <pc:docMk/>
            <pc:sldMk cId="4199703006" sldId="291"/>
            <ac:spMk id="5" creationId="{C6C100B6-0E40-4F76-BAEE-8F16D825C166}"/>
          </ac:spMkLst>
        </pc:spChg>
        <pc:spChg chg="add del mod">
          <ac:chgData name="Harry Chandra" userId="87dda0ed7c60bf31" providerId="LiveId" clId="{AF01D3C0-60E3-4AC7-92A1-E3C2BF4B4B08}" dt="2020-08-29T18:25:15.020" v="1079" actId="478"/>
          <ac:spMkLst>
            <pc:docMk/>
            <pc:sldMk cId="4199703006" sldId="291"/>
            <ac:spMk id="6" creationId="{EB4C4037-60C8-4EF1-9028-88C738B52A52}"/>
          </ac:spMkLst>
        </pc:spChg>
        <pc:grpChg chg="add del mod">
          <ac:chgData name="Harry Chandra" userId="87dda0ed7c60bf31" providerId="LiveId" clId="{AF01D3C0-60E3-4AC7-92A1-E3C2BF4B4B08}" dt="2020-08-29T18:27:03.542" v="1091" actId="21"/>
          <ac:grpSpMkLst>
            <pc:docMk/>
            <pc:sldMk cId="4199703006" sldId="291"/>
            <ac:grpSpMk id="7" creationId="{17461DDA-62E9-4998-955E-E68B452BF223}"/>
          </ac:grpSpMkLst>
        </pc:grpChg>
        <pc:grpChg chg="add mod">
          <ac:chgData name="Harry Chandra" userId="87dda0ed7c60bf31" providerId="LiveId" clId="{AF01D3C0-60E3-4AC7-92A1-E3C2BF4B4B08}" dt="2020-08-29T18:25:41.771" v="1081" actId="1076"/>
          <ac:grpSpMkLst>
            <pc:docMk/>
            <pc:sldMk cId="4199703006" sldId="291"/>
            <ac:grpSpMk id="10" creationId="{3E1466FE-8A1E-43A2-8C8B-41D40FEB7EF6}"/>
          </ac:grpSpMkLst>
        </pc:grpChg>
        <pc:picChg chg="add mod">
          <ac:chgData name="Harry Chandra" userId="87dda0ed7c60bf31" providerId="LiveId" clId="{AF01D3C0-60E3-4AC7-92A1-E3C2BF4B4B08}" dt="2020-08-29T18:25:41.771" v="1081" actId="1076"/>
          <ac:picMkLst>
            <pc:docMk/>
            <pc:sldMk cId="4199703006" sldId="291"/>
            <ac:picMk id="8" creationId="{1791629B-37C7-4B07-ABBE-6FD96008092B}"/>
          </ac:picMkLst>
        </pc:picChg>
        <pc:picChg chg="add mod">
          <ac:chgData name="Harry Chandra" userId="87dda0ed7c60bf31" providerId="LiveId" clId="{AF01D3C0-60E3-4AC7-92A1-E3C2BF4B4B08}" dt="2020-08-29T18:25:41.771" v="1081" actId="1076"/>
          <ac:picMkLst>
            <pc:docMk/>
            <pc:sldMk cId="4199703006" sldId="291"/>
            <ac:picMk id="9" creationId="{1DD9CA24-5D60-4C70-9AE5-E7C83B94BF2D}"/>
          </ac:picMkLst>
        </pc:picChg>
        <pc:picChg chg="add mod">
          <ac:chgData name="Harry Chandra" userId="87dda0ed7c60bf31" providerId="LiveId" clId="{AF01D3C0-60E3-4AC7-92A1-E3C2BF4B4B08}" dt="2020-08-29T18:25:41.771" v="1081" actId="1076"/>
          <ac:picMkLst>
            <pc:docMk/>
            <pc:sldMk cId="4199703006" sldId="291"/>
            <ac:picMk id="11" creationId="{BAD11CFB-FE3A-4A76-9FF3-56F2B929D1EB}"/>
          </ac:picMkLst>
        </pc:picChg>
        <pc:picChg chg="add mod">
          <ac:chgData name="Harry Chandra" userId="87dda0ed7c60bf31" providerId="LiveId" clId="{AF01D3C0-60E3-4AC7-92A1-E3C2BF4B4B08}" dt="2020-08-29T18:25:41.771" v="1081" actId="1076"/>
          <ac:picMkLst>
            <pc:docMk/>
            <pc:sldMk cId="4199703006" sldId="291"/>
            <ac:picMk id="12" creationId="{64CF7DAB-2BFA-4906-8579-534482BB8A52}"/>
          </ac:picMkLst>
        </pc:picChg>
        <pc:picChg chg="add mod">
          <ac:chgData name="Harry Chandra" userId="87dda0ed7c60bf31" providerId="LiveId" clId="{AF01D3C0-60E3-4AC7-92A1-E3C2BF4B4B08}" dt="2020-08-29T18:25:41.771" v="1081" actId="1076"/>
          <ac:picMkLst>
            <pc:docMk/>
            <pc:sldMk cId="4199703006" sldId="291"/>
            <ac:picMk id="13" creationId="{7F604818-48BB-4AC4-B0F4-E6B5FE41815A}"/>
          </ac:picMkLst>
        </pc:picChg>
        <pc:picChg chg="add mod">
          <ac:chgData name="Harry Chandra" userId="87dda0ed7c60bf31" providerId="LiveId" clId="{AF01D3C0-60E3-4AC7-92A1-E3C2BF4B4B08}" dt="2020-08-29T18:25:41.771" v="1081" actId="1076"/>
          <ac:picMkLst>
            <pc:docMk/>
            <pc:sldMk cId="4199703006" sldId="291"/>
            <ac:picMk id="14" creationId="{FCD31613-1C2D-4286-B2C9-72039F411849}"/>
          </ac:picMkLst>
        </pc:picChg>
        <pc:picChg chg="add mod">
          <ac:chgData name="Harry Chandra" userId="87dda0ed7c60bf31" providerId="LiveId" clId="{AF01D3C0-60E3-4AC7-92A1-E3C2BF4B4B08}" dt="2020-08-29T18:25:41.771" v="1081" actId="1076"/>
          <ac:picMkLst>
            <pc:docMk/>
            <pc:sldMk cId="4199703006" sldId="291"/>
            <ac:picMk id="15" creationId="{A490B0D2-043F-4B2E-BFC3-8F761509CF89}"/>
          </ac:picMkLst>
        </pc:picChg>
        <pc:picChg chg="add mod">
          <ac:chgData name="Harry Chandra" userId="87dda0ed7c60bf31" providerId="LiveId" clId="{AF01D3C0-60E3-4AC7-92A1-E3C2BF4B4B08}" dt="2020-08-29T18:27:30.278" v="1097" actId="1076"/>
          <ac:picMkLst>
            <pc:docMk/>
            <pc:sldMk cId="4199703006" sldId="291"/>
            <ac:picMk id="17" creationId="{9D9634F3-678E-4EC1-9929-964CB27EAB5A}"/>
          </ac:picMkLst>
        </pc:picChg>
      </pc:sldChg>
      <pc:sldChg chg="modSp del mod setBg">
        <pc:chgData name="Harry Chandra" userId="87dda0ed7c60bf31" providerId="LiveId" clId="{AF01D3C0-60E3-4AC7-92A1-E3C2BF4B4B08}" dt="2020-08-29T18:28:04.906" v="1108" actId="2696"/>
        <pc:sldMkLst>
          <pc:docMk/>
          <pc:sldMk cId="3616875156" sldId="334"/>
        </pc:sldMkLst>
        <pc:spChg chg="mod">
          <ac:chgData name="Harry Chandra" userId="87dda0ed7c60bf31" providerId="LiveId" clId="{AF01D3C0-60E3-4AC7-92A1-E3C2BF4B4B08}" dt="2020-08-29T18:20:46.785" v="1063" actId="27636"/>
          <ac:spMkLst>
            <pc:docMk/>
            <pc:sldMk cId="3616875156" sldId="334"/>
            <ac:spMk id="2" creationId="{05789A90-8FE5-A846-B018-A96E691FC689}"/>
          </ac:spMkLst>
        </pc:spChg>
        <pc:spChg chg="mod">
          <ac:chgData name="Harry Chandra" userId="87dda0ed7c60bf31" providerId="LiveId" clId="{AF01D3C0-60E3-4AC7-92A1-E3C2BF4B4B08}" dt="2020-08-29T18:21:07.734" v="1064" actId="207"/>
          <ac:spMkLst>
            <pc:docMk/>
            <pc:sldMk cId="3616875156" sldId="334"/>
            <ac:spMk id="13" creationId="{EB4C4037-60C8-4EF1-9028-88C738B52A52}"/>
          </ac:spMkLst>
        </pc:spChg>
      </pc:sldChg>
      <pc:sldChg chg="addSp delSp modSp new mod modClrScheme chgLayout">
        <pc:chgData name="Harry Chandra" userId="87dda0ed7c60bf31" providerId="LiveId" clId="{AF01D3C0-60E3-4AC7-92A1-E3C2BF4B4B08}" dt="2020-08-29T18:23:33.677" v="1076" actId="20577"/>
        <pc:sldMkLst>
          <pc:docMk/>
          <pc:sldMk cId="3109665574" sldId="337"/>
        </pc:sldMkLst>
        <pc:spChg chg="del">
          <ac:chgData name="Harry Chandra" userId="87dda0ed7c60bf31" providerId="LiveId" clId="{AF01D3C0-60E3-4AC7-92A1-E3C2BF4B4B08}" dt="2020-08-29T18:23:05.706" v="1068" actId="26606"/>
          <ac:spMkLst>
            <pc:docMk/>
            <pc:sldMk cId="3109665574" sldId="337"/>
            <ac:spMk id="2" creationId="{BC0651B1-9F28-46D8-9BEC-858DADFA78DF}"/>
          </ac:spMkLst>
        </pc:spChg>
        <pc:spChg chg="del">
          <ac:chgData name="Harry Chandra" userId="87dda0ed7c60bf31" providerId="LiveId" clId="{AF01D3C0-60E3-4AC7-92A1-E3C2BF4B4B08}" dt="2020-08-29T18:23:05.706" v="1068" actId="26606"/>
          <ac:spMkLst>
            <pc:docMk/>
            <pc:sldMk cId="3109665574" sldId="337"/>
            <ac:spMk id="3" creationId="{A657A560-DBF0-4DA2-A62E-F12FD08B2A75}"/>
          </ac:spMkLst>
        </pc:spChg>
        <pc:spChg chg="add del mod">
          <ac:chgData name="Harry Chandra" userId="87dda0ed7c60bf31" providerId="LiveId" clId="{AF01D3C0-60E3-4AC7-92A1-E3C2BF4B4B08}" dt="2020-08-29T18:23:21.393" v="1072" actId="26606"/>
          <ac:spMkLst>
            <pc:docMk/>
            <pc:sldMk cId="3109665574" sldId="337"/>
            <ac:spMk id="8" creationId="{451667EC-68FD-4C65-9E6B-45E06470EEB9}"/>
          </ac:spMkLst>
        </pc:spChg>
        <pc:spChg chg="add del mod">
          <ac:chgData name="Harry Chandra" userId="87dda0ed7c60bf31" providerId="LiveId" clId="{AF01D3C0-60E3-4AC7-92A1-E3C2BF4B4B08}" dt="2020-08-29T18:23:21.393" v="1072" actId="26606"/>
          <ac:spMkLst>
            <pc:docMk/>
            <pc:sldMk cId="3109665574" sldId="337"/>
            <ac:spMk id="10" creationId="{B24F4881-8930-4937-879C-EC157B9B0A55}"/>
          </ac:spMkLst>
        </pc:spChg>
        <pc:spChg chg="add mod">
          <ac:chgData name="Harry Chandra" userId="87dda0ed7c60bf31" providerId="LiveId" clId="{AF01D3C0-60E3-4AC7-92A1-E3C2BF4B4B08}" dt="2020-08-29T18:23:33.677" v="1076" actId="20577"/>
          <ac:spMkLst>
            <pc:docMk/>
            <pc:sldMk cId="3109665574" sldId="337"/>
            <ac:spMk id="15" creationId="{DB5CB37C-9CA8-4AAD-B7C0-5A53149C8F49}"/>
          </ac:spMkLst>
        </pc:spChg>
        <pc:spChg chg="add mod">
          <ac:chgData name="Harry Chandra" userId="87dda0ed7c60bf31" providerId="LiveId" clId="{AF01D3C0-60E3-4AC7-92A1-E3C2BF4B4B08}" dt="2020-08-29T18:23:29.009" v="1074" actId="21"/>
          <ac:spMkLst>
            <pc:docMk/>
            <pc:sldMk cId="3109665574" sldId="337"/>
            <ac:spMk id="17" creationId="{504E1321-F2BF-43CC-99DC-C49D1A829B6F}"/>
          </ac:spMkLst>
        </pc:spChg>
      </pc:sldChg>
      <pc:sldChg chg="addSp delSp modSp new mod">
        <pc:chgData name="Harry Chandra" userId="87dda0ed7c60bf31" providerId="LiveId" clId="{AF01D3C0-60E3-4AC7-92A1-E3C2BF4B4B08}" dt="2020-08-29T18:34:43.577" v="1143" actId="122"/>
        <pc:sldMkLst>
          <pc:docMk/>
          <pc:sldMk cId="2600119469" sldId="338"/>
        </pc:sldMkLst>
        <pc:spChg chg="mod">
          <ac:chgData name="Harry Chandra" userId="87dda0ed7c60bf31" providerId="LiveId" clId="{AF01D3C0-60E3-4AC7-92A1-E3C2BF4B4B08}" dt="2020-08-29T18:34:43.577" v="1143" actId="122"/>
          <ac:spMkLst>
            <pc:docMk/>
            <pc:sldMk cId="2600119469" sldId="338"/>
            <ac:spMk id="2" creationId="{36F98C12-50E7-4825-9D65-8B958189066A}"/>
          </ac:spMkLst>
        </pc:spChg>
        <pc:spChg chg="del">
          <ac:chgData name="Harry Chandra" userId="87dda0ed7c60bf31" providerId="LiveId" clId="{AF01D3C0-60E3-4AC7-92A1-E3C2BF4B4B08}" dt="2020-08-29T18:34:13.758" v="1137"/>
          <ac:spMkLst>
            <pc:docMk/>
            <pc:sldMk cId="2600119469" sldId="338"/>
            <ac:spMk id="3" creationId="{ECA4AFC9-9745-4D4D-8FBB-235FB7FBC34A}"/>
          </ac:spMkLst>
        </pc:spChg>
        <pc:picChg chg="add del mod">
          <ac:chgData name="Harry Chandra" userId="87dda0ed7c60bf31" providerId="LiveId" clId="{AF01D3C0-60E3-4AC7-92A1-E3C2BF4B4B08}" dt="2020-08-29T18:34:08.624" v="1136" actId="478"/>
          <ac:picMkLst>
            <pc:docMk/>
            <pc:sldMk cId="2600119469" sldId="338"/>
            <ac:picMk id="1026" creationId="{EFF63F46-8090-4DB6-A869-B4F818AD8B63}"/>
          </ac:picMkLst>
        </pc:picChg>
        <pc:picChg chg="add mod">
          <ac:chgData name="Harry Chandra" userId="87dda0ed7c60bf31" providerId="LiveId" clId="{AF01D3C0-60E3-4AC7-92A1-E3C2BF4B4B08}" dt="2020-08-29T18:34:19.894" v="1140" actId="1076"/>
          <ac:picMkLst>
            <pc:docMk/>
            <pc:sldMk cId="2600119469" sldId="338"/>
            <ac:picMk id="1028" creationId="{DB596D0D-96D3-4EBC-972B-60F0CFA09E49}"/>
          </ac:picMkLst>
        </pc:picChg>
      </pc:sldChg>
      <pc:sldChg chg="addSp modSp add ord modNotes">
        <pc:chgData name="Harry Chandra" userId="87dda0ed7c60bf31" providerId="LiveId" clId="{AF01D3C0-60E3-4AC7-92A1-E3C2BF4B4B08}" dt="2020-08-29T18:46:04.012" v="1195"/>
        <pc:sldMkLst>
          <pc:docMk/>
          <pc:sldMk cId="4220163271" sldId="339"/>
        </pc:sldMkLst>
        <pc:picChg chg="add mod">
          <ac:chgData name="Harry Chandra" userId="87dda0ed7c60bf31" providerId="LiveId" clId="{AF01D3C0-60E3-4AC7-92A1-E3C2BF4B4B08}" dt="2020-08-29T18:45:50.705" v="1191"/>
          <ac:picMkLst>
            <pc:docMk/>
            <pc:sldMk cId="4220163271" sldId="339"/>
            <ac:picMk id="3" creationId="{ECDF2516-9919-4DAB-9E2E-439E51632168}"/>
          </ac:picMkLst>
        </pc:picChg>
      </pc:sldChg>
      <pc:sldChg chg="addSp modSp add del ord modNotes">
        <pc:chgData name="Harry Chandra" userId="87dda0ed7c60bf31" providerId="LiveId" clId="{AF01D3C0-60E3-4AC7-92A1-E3C2BF4B4B08}" dt="2020-08-29T18:54:39.954" v="1210" actId="2696"/>
        <pc:sldMkLst>
          <pc:docMk/>
          <pc:sldMk cId="670349359" sldId="340"/>
        </pc:sldMkLst>
        <pc:picChg chg="add mod">
          <ac:chgData name="Harry Chandra" userId="87dda0ed7c60bf31" providerId="LiveId" clId="{AF01D3C0-60E3-4AC7-92A1-E3C2BF4B4B08}" dt="2020-08-29T18:46:38.927" v="1198"/>
          <ac:picMkLst>
            <pc:docMk/>
            <pc:sldMk cId="670349359" sldId="340"/>
            <ac:picMk id="3" creationId="{CF9918F2-5659-4897-A2E6-B0E4060A30E9}"/>
          </ac:picMkLst>
        </pc:picChg>
      </pc:sldChg>
      <pc:sldChg chg="addSp delSp modSp add mod ord modNotes">
        <pc:chgData name="Harry Chandra" userId="87dda0ed7c60bf31" providerId="LiveId" clId="{AF01D3C0-60E3-4AC7-92A1-E3C2BF4B4B08}" dt="2020-08-29T18:55:38.345" v="1225"/>
        <pc:sldMkLst>
          <pc:docMk/>
          <pc:sldMk cId="1108471442" sldId="341"/>
        </pc:sldMkLst>
        <pc:picChg chg="add del mod">
          <ac:chgData name="Harry Chandra" userId="87dda0ed7c60bf31" providerId="LiveId" clId="{AF01D3C0-60E3-4AC7-92A1-E3C2BF4B4B08}" dt="2020-08-29T18:55:38.339" v="1223"/>
          <ac:picMkLst>
            <pc:docMk/>
            <pc:sldMk cId="1108471442" sldId="341"/>
            <ac:picMk id="3" creationId="{78738100-2E25-42E9-A4C1-F8A7F995044B}"/>
          </ac:picMkLst>
        </pc:picChg>
        <pc:picChg chg="add mod">
          <ac:chgData name="Harry Chandra" userId="87dda0ed7c60bf31" providerId="LiveId" clId="{AF01D3C0-60E3-4AC7-92A1-E3C2BF4B4B08}" dt="2020-08-29T18:55:38.345" v="1225"/>
          <ac:picMkLst>
            <pc:docMk/>
            <pc:sldMk cId="1108471442" sldId="341"/>
            <ac:picMk id="5" creationId="{7BCA0857-794A-4FCB-ADD5-CC2FE3663BF5}"/>
          </ac:picMkLst>
        </pc:picChg>
      </pc:sldChg>
      <pc:sldChg chg="addSp delSp modSp add mod ord modNotes">
        <pc:chgData name="Harry Chandra" userId="87dda0ed7c60bf31" providerId="LiveId" clId="{AF01D3C0-60E3-4AC7-92A1-E3C2BF4B4B08}" dt="2020-08-29T18:55:38.232" v="1221"/>
        <pc:sldMkLst>
          <pc:docMk/>
          <pc:sldMk cId="2538522940" sldId="342"/>
        </pc:sldMkLst>
        <pc:picChg chg="add del mod">
          <ac:chgData name="Harry Chandra" userId="87dda0ed7c60bf31" providerId="LiveId" clId="{AF01D3C0-60E3-4AC7-92A1-E3C2BF4B4B08}" dt="2020-08-29T18:55:38.217" v="1219"/>
          <ac:picMkLst>
            <pc:docMk/>
            <pc:sldMk cId="2538522940" sldId="342"/>
            <ac:picMk id="3" creationId="{2CDFB966-559A-4810-B8B0-66CCF881C7B9}"/>
          </ac:picMkLst>
        </pc:picChg>
        <pc:picChg chg="add mod">
          <ac:chgData name="Harry Chandra" userId="87dda0ed7c60bf31" providerId="LiveId" clId="{AF01D3C0-60E3-4AC7-92A1-E3C2BF4B4B08}" dt="2020-08-29T18:55:38.232" v="1221"/>
          <ac:picMkLst>
            <pc:docMk/>
            <pc:sldMk cId="2538522940" sldId="342"/>
            <ac:picMk id="5" creationId="{9EA89896-46E6-4745-82C5-359EC822B6F2}"/>
          </ac:picMkLst>
        </pc:picChg>
      </pc:sldChg>
      <pc:sldChg chg="addSp delSp modSp new mod">
        <pc:chgData name="Harry Chandra" userId="87dda0ed7c60bf31" providerId="LiveId" clId="{AF01D3C0-60E3-4AC7-92A1-E3C2BF4B4B08}" dt="2020-08-29T20:40:26.649" v="1278" actId="1076"/>
        <pc:sldMkLst>
          <pc:docMk/>
          <pc:sldMk cId="1390149357" sldId="343"/>
        </pc:sldMkLst>
        <pc:spChg chg="mod">
          <ac:chgData name="Harry Chandra" userId="87dda0ed7c60bf31" providerId="LiveId" clId="{AF01D3C0-60E3-4AC7-92A1-E3C2BF4B4B08}" dt="2020-08-29T20:40:06.075" v="1277" actId="20577"/>
          <ac:spMkLst>
            <pc:docMk/>
            <pc:sldMk cId="1390149357" sldId="343"/>
            <ac:spMk id="2" creationId="{D0DF4881-8B1D-453C-B5F7-31EBB68B177F}"/>
          </ac:spMkLst>
        </pc:spChg>
        <pc:spChg chg="del">
          <ac:chgData name="Harry Chandra" userId="87dda0ed7c60bf31" providerId="LiveId" clId="{AF01D3C0-60E3-4AC7-92A1-E3C2BF4B4B08}" dt="2020-08-29T20:37:17.575" v="1227"/>
          <ac:spMkLst>
            <pc:docMk/>
            <pc:sldMk cId="1390149357" sldId="343"/>
            <ac:spMk id="3" creationId="{E1B587C7-8B3F-47A1-BC8A-F8872CE32181}"/>
          </ac:spMkLst>
        </pc:spChg>
        <pc:picChg chg="add mod">
          <ac:chgData name="Harry Chandra" userId="87dda0ed7c60bf31" providerId="LiveId" clId="{AF01D3C0-60E3-4AC7-92A1-E3C2BF4B4B08}" dt="2020-08-29T20:39:50.303" v="1238" actId="1440"/>
          <ac:picMkLst>
            <pc:docMk/>
            <pc:sldMk cId="1390149357" sldId="343"/>
            <ac:picMk id="5" creationId="{F8012C4E-458E-4D52-B49B-EF0A5E94133D}"/>
          </ac:picMkLst>
        </pc:picChg>
        <pc:picChg chg="add mod">
          <ac:chgData name="Harry Chandra" userId="87dda0ed7c60bf31" providerId="LiveId" clId="{AF01D3C0-60E3-4AC7-92A1-E3C2BF4B4B08}" dt="2020-08-29T20:40:26.649" v="1278" actId="1076"/>
          <ac:picMkLst>
            <pc:docMk/>
            <pc:sldMk cId="1390149357" sldId="343"/>
            <ac:picMk id="6" creationId="{EFACE19F-AAC8-434B-B148-248EE95F34CC}"/>
          </ac:picMkLst>
        </pc:picChg>
      </pc:sldChg>
      <pc:sldChg chg="addSp modSp add modNotes">
        <pc:chgData name="Harry Chandra" userId="87dda0ed7c60bf31" providerId="LiveId" clId="{AF01D3C0-60E3-4AC7-92A1-E3C2BF4B4B08}" dt="2020-08-29T20:41:03.486" v="1283" actId="20577"/>
        <pc:sldMkLst>
          <pc:docMk/>
          <pc:sldMk cId="611565941" sldId="344"/>
        </pc:sldMkLst>
        <pc:picChg chg="add mod">
          <ac:chgData name="Harry Chandra" userId="87dda0ed7c60bf31" providerId="LiveId" clId="{AF01D3C0-60E3-4AC7-92A1-E3C2BF4B4B08}" dt="2020-08-29T20:41:03.455" v="1281"/>
          <ac:picMkLst>
            <pc:docMk/>
            <pc:sldMk cId="611565941" sldId="344"/>
            <ac:picMk id="3" creationId="{F2FB26A7-331C-4D7C-B1B3-F23DC7824742}"/>
          </ac:picMkLst>
        </pc:picChg>
      </pc:sldChg>
      <pc:sldMasterChg chg="delSldLayout">
        <pc:chgData name="Harry Chandra" userId="87dda0ed7c60bf31" providerId="LiveId" clId="{AF01D3C0-60E3-4AC7-92A1-E3C2BF4B4B08}" dt="2020-08-29T18:28:04.906" v="1108" actId="2696"/>
        <pc:sldMasterMkLst>
          <pc:docMk/>
          <pc:sldMasterMk cId="1943259863" sldId="2147483648"/>
        </pc:sldMasterMkLst>
        <pc:sldLayoutChg chg="del">
          <pc:chgData name="Harry Chandra" userId="87dda0ed7c60bf31" providerId="LiveId" clId="{AF01D3C0-60E3-4AC7-92A1-E3C2BF4B4B08}" dt="2020-08-29T18:28:04.906" v="1108" actId="2696"/>
          <pc:sldLayoutMkLst>
            <pc:docMk/>
            <pc:sldMasterMk cId="1943259863" sldId="2147483648"/>
            <pc:sldLayoutMk cId="932847449" sldId="214748366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6E7C5-8415-4D9E-AD89-2787154E50B5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627BA-93EE-44BE-B610-9B5B9D1E5F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Basics</a:t>
          </a:r>
        </a:p>
      </dgm:t>
    </dgm:pt>
    <dgm:pt modelId="{D61C70A7-D422-44F4-B815-CF781DD903E9}" type="parTrans" cxnId="{D6B5D9AC-352C-4C7E-8593-19CD70503311}">
      <dgm:prSet/>
      <dgm:spPr/>
      <dgm:t>
        <a:bodyPr/>
        <a:lstStyle/>
        <a:p>
          <a:endParaRPr lang="en-US"/>
        </a:p>
      </dgm:t>
    </dgm:pt>
    <dgm:pt modelId="{D5AA5C9B-E12E-4F0C-9C4D-4432C707FA6A}" type="sibTrans" cxnId="{D6B5D9AC-352C-4C7E-8593-19CD70503311}">
      <dgm:prSet/>
      <dgm:spPr/>
      <dgm:t>
        <a:bodyPr/>
        <a:lstStyle/>
        <a:p>
          <a:endParaRPr lang="en-US"/>
        </a:p>
      </dgm:t>
    </dgm:pt>
    <dgm:pt modelId="{53EF2062-9C14-46B4-B97A-EB4C81DC9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Module &amp; cmdlet</a:t>
          </a:r>
        </a:p>
      </dgm:t>
    </dgm:pt>
    <dgm:pt modelId="{DE275D4A-6D71-4D98-B661-E17EA0B42B6F}" type="parTrans" cxnId="{27E09B7F-14B1-4B2A-B67F-43C5893957CB}">
      <dgm:prSet/>
      <dgm:spPr/>
      <dgm:t>
        <a:bodyPr/>
        <a:lstStyle/>
        <a:p>
          <a:endParaRPr lang="en-US"/>
        </a:p>
      </dgm:t>
    </dgm:pt>
    <dgm:pt modelId="{4CA304F5-730E-437B-8D57-177BB4925004}" type="sibTrans" cxnId="{27E09B7F-14B1-4B2A-B67F-43C5893957CB}">
      <dgm:prSet/>
      <dgm:spPr/>
      <dgm:t>
        <a:bodyPr/>
        <a:lstStyle/>
        <a:p>
          <a:endParaRPr lang="en-US"/>
        </a:p>
      </dgm:t>
    </dgm:pt>
    <dgm:pt modelId="{9F43217C-2A8F-4E5B-816E-1EB5E48E3D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Object, Method &amp; Property</a:t>
          </a:r>
        </a:p>
      </dgm:t>
    </dgm:pt>
    <dgm:pt modelId="{98AD8303-3872-4335-8378-004BFB6BA549}" type="parTrans" cxnId="{C099EF76-3796-49B7-8179-945184BA9C36}">
      <dgm:prSet/>
      <dgm:spPr/>
      <dgm:t>
        <a:bodyPr/>
        <a:lstStyle/>
        <a:p>
          <a:endParaRPr lang="en-US"/>
        </a:p>
      </dgm:t>
    </dgm:pt>
    <dgm:pt modelId="{55943281-1017-4584-81FB-37111F11B70E}" type="sibTrans" cxnId="{C099EF76-3796-49B7-8179-945184BA9C36}">
      <dgm:prSet/>
      <dgm:spPr/>
      <dgm:t>
        <a:bodyPr/>
        <a:lstStyle/>
        <a:p>
          <a:endParaRPr lang="en-US"/>
        </a:p>
      </dgm:t>
    </dgm:pt>
    <dgm:pt modelId="{49A120E1-21AD-4DF0-9EDB-A99AC8487C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Using PowerShell to perform routine DBA tasks</a:t>
          </a:r>
        </a:p>
      </dgm:t>
    </dgm:pt>
    <dgm:pt modelId="{A169E2BD-71FD-42A0-858C-CCF5D4B0BAED}" type="parTrans" cxnId="{2F253C0A-0874-4725-B14C-4AA9ACCC67EC}">
      <dgm:prSet/>
      <dgm:spPr/>
      <dgm:t>
        <a:bodyPr/>
        <a:lstStyle/>
        <a:p>
          <a:endParaRPr lang="en-US"/>
        </a:p>
      </dgm:t>
    </dgm:pt>
    <dgm:pt modelId="{B616CEE1-14D8-43AF-889F-C225FDB3C6EE}" type="sibTrans" cxnId="{2F253C0A-0874-4725-B14C-4AA9ACCC67EC}">
      <dgm:prSet/>
      <dgm:spPr/>
      <dgm:t>
        <a:bodyPr/>
        <a:lstStyle/>
        <a:p>
          <a:endParaRPr lang="en-US"/>
        </a:p>
      </dgm:t>
    </dgm:pt>
    <dgm:pt modelId="{CFF23D2B-9A91-4910-A1A2-DD837EA63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Discover SQL instances</a:t>
          </a:r>
        </a:p>
        <a:p>
          <a:pPr>
            <a:lnSpc>
              <a:spcPct val="100000"/>
            </a:lnSpc>
          </a:pPr>
          <a:r>
            <a:rPr lang="en-US" sz="1600" dirty="0"/>
            <a:t>Check failed SQL Agent jobs</a:t>
          </a:r>
        </a:p>
      </dgm:t>
    </dgm:pt>
    <dgm:pt modelId="{0D6D845C-F4D2-4E89-B9DB-39E858ED6062}" type="parTrans" cxnId="{8F1765CD-55D1-47D0-AABC-E5B68E5F1A5E}">
      <dgm:prSet/>
      <dgm:spPr/>
      <dgm:t>
        <a:bodyPr/>
        <a:lstStyle/>
        <a:p>
          <a:endParaRPr lang="en-US"/>
        </a:p>
      </dgm:t>
    </dgm:pt>
    <dgm:pt modelId="{7C6E69A8-BBA8-4B36-95BE-3872AE6E1558}" type="sibTrans" cxnId="{8F1765CD-55D1-47D0-AABC-E5B68E5F1A5E}">
      <dgm:prSet/>
      <dgm:spPr/>
      <dgm:t>
        <a:bodyPr/>
        <a:lstStyle/>
        <a:p>
          <a:endParaRPr lang="en-US"/>
        </a:p>
      </dgm:t>
    </dgm:pt>
    <dgm:pt modelId="{9F23287E-D9C6-4584-83B5-64A0A19972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Check SQL Services status</a:t>
          </a:r>
        </a:p>
        <a:p>
          <a:pPr>
            <a:lnSpc>
              <a:spcPct val="100000"/>
            </a:lnSpc>
          </a:pPr>
          <a:r>
            <a:rPr lang="en-US" sz="1600" dirty="0"/>
            <a:t>Backup\restore</a:t>
          </a:r>
        </a:p>
      </dgm:t>
    </dgm:pt>
    <dgm:pt modelId="{DFADA9A9-8C24-4028-AD53-59F7FB19E73C}" type="parTrans" cxnId="{F61F7F35-94E8-4C59-85CD-8180620E2215}">
      <dgm:prSet/>
      <dgm:spPr/>
      <dgm:t>
        <a:bodyPr/>
        <a:lstStyle/>
        <a:p>
          <a:endParaRPr lang="en-US"/>
        </a:p>
      </dgm:t>
    </dgm:pt>
    <dgm:pt modelId="{8B073B60-E1EE-44F1-B335-0D726466DF6B}" type="sibTrans" cxnId="{F61F7F35-94E8-4C59-85CD-8180620E2215}">
      <dgm:prSet/>
      <dgm:spPr/>
      <dgm:t>
        <a:bodyPr/>
        <a:lstStyle/>
        <a:p>
          <a:endParaRPr lang="en-US"/>
        </a:p>
      </dgm:t>
    </dgm:pt>
    <dgm:pt modelId="{8D436219-4BC2-4CA7-9295-6ED21248C0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Goal</a:t>
          </a:r>
        </a:p>
      </dgm:t>
    </dgm:pt>
    <dgm:pt modelId="{EEB80392-3FB6-44A2-A506-81969F000D7B}" type="parTrans" cxnId="{31B84D26-59EF-43B3-9E43-D1F61C67C7A7}">
      <dgm:prSet/>
      <dgm:spPr/>
      <dgm:t>
        <a:bodyPr/>
        <a:lstStyle/>
        <a:p>
          <a:endParaRPr lang="en-US"/>
        </a:p>
      </dgm:t>
    </dgm:pt>
    <dgm:pt modelId="{FF2A0494-1733-46C1-8BBD-BBF682E3C270}" type="sibTrans" cxnId="{31B84D26-59EF-43B3-9E43-D1F61C67C7A7}">
      <dgm:prSet/>
      <dgm:spPr/>
      <dgm:t>
        <a:bodyPr/>
        <a:lstStyle/>
        <a:p>
          <a:endParaRPr lang="en-US"/>
        </a:p>
      </dgm:t>
    </dgm:pt>
    <dgm:pt modelId="{D29AF78B-437E-4CAA-9D2F-14BC524C15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To get you started using PowerShell to manage SQL Server</a:t>
          </a:r>
        </a:p>
      </dgm:t>
    </dgm:pt>
    <dgm:pt modelId="{D67D9BF6-A955-4D80-898C-76337FBBB910}" type="parTrans" cxnId="{004C4B99-57D1-45FD-85CF-39BAC3F4751B}">
      <dgm:prSet/>
      <dgm:spPr/>
      <dgm:t>
        <a:bodyPr/>
        <a:lstStyle/>
        <a:p>
          <a:endParaRPr lang="en-US"/>
        </a:p>
      </dgm:t>
    </dgm:pt>
    <dgm:pt modelId="{7C9544DD-D33B-4387-9272-05EAC4CC4EF2}" type="sibTrans" cxnId="{004C4B99-57D1-45FD-85CF-39BAC3F4751B}">
      <dgm:prSet/>
      <dgm:spPr/>
      <dgm:t>
        <a:bodyPr/>
        <a:lstStyle/>
        <a:p>
          <a:endParaRPr lang="en-US"/>
        </a:p>
      </dgm:t>
    </dgm:pt>
    <dgm:pt modelId="{650EE673-0687-4ADE-A7ED-017D769AE891}" type="pres">
      <dgm:prSet presAssocID="{6B16E7C5-8415-4D9E-AD89-2787154E50B5}" presName="root" presStyleCnt="0">
        <dgm:presLayoutVars>
          <dgm:dir/>
          <dgm:resizeHandles val="exact"/>
        </dgm:presLayoutVars>
      </dgm:prSet>
      <dgm:spPr/>
    </dgm:pt>
    <dgm:pt modelId="{0B5C9AC5-47BB-4972-A81B-5DEBAD1D6F46}" type="pres">
      <dgm:prSet presAssocID="{BD4627BA-93EE-44BE-B610-9B5B9D1E5F0D}" presName="compNode" presStyleCnt="0"/>
      <dgm:spPr/>
    </dgm:pt>
    <dgm:pt modelId="{2C760957-065C-48B9-9DC1-1BB6F0566F54}" type="pres">
      <dgm:prSet presAssocID="{BD4627BA-93EE-44BE-B610-9B5B9D1E5F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F299814-BCDF-43E7-846B-6B76135108F3}" type="pres">
      <dgm:prSet presAssocID="{BD4627BA-93EE-44BE-B610-9B5B9D1E5F0D}" presName="iconSpace" presStyleCnt="0"/>
      <dgm:spPr/>
    </dgm:pt>
    <dgm:pt modelId="{79487AFD-EC0A-404B-9D71-0984D8604A85}" type="pres">
      <dgm:prSet presAssocID="{BD4627BA-93EE-44BE-B610-9B5B9D1E5F0D}" presName="parTx" presStyleLbl="revTx" presStyleIdx="0" presStyleCnt="6">
        <dgm:presLayoutVars>
          <dgm:chMax val="0"/>
          <dgm:chPref val="0"/>
        </dgm:presLayoutVars>
      </dgm:prSet>
      <dgm:spPr/>
    </dgm:pt>
    <dgm:pt modelId="{A2ACA2FA-693E-4C93-807A-B6E328E5F6C9}" type="pres">
      <dgm:prSet presAssocID="{BD4627BA-93EE-44BE-B610-9B5B9D1E5F0D}" presName="txSpace" presStyleCnt="0"/>
      <dgm:spPr/>
    </dgm:pt>
    <dgm:pt modelId="{76CFD9D5-EC11-40C4-B278-AA4A2E667512}" type="pres">
      <dgm:prSet presAssocID="{BD4627BA-93EE-44BE-B610-9B5B9D1E5F0D}" presName="desTx" presStyleLbl="revTx" presStyleIdx="1" presStyleCnt="6">
        <dgm:presLayoutVars/>
      </dgm:prSet>
      <dgm:spPr/>
    </dgm:pt>
    <dgm:pt modelId="{79D8EC2B-585A-401F-9DF5-CBB944E13A8E}" type="pres">
      <dgm:prSet presAssocID="{D5AA5C9B-E12E-4F0C-9C4D-4432C707FA6A}" presName="sibTrans" presStyleCnt="0"/>
      <dgm:spPr/>
    </dgm:pt>
    <dgm:pt modelId="{07466311-A9F3-4E30-B994-944622C9CA3E}" type="pres">
      <dgm:prSet presAssocID="{49A120E1-21AD-4DF0-9EDB-A99AC8487CA3}" presName="compNode" presStyleCnt="0"/>
      <dgm:spPr/>
    </dgm:pt>
    <dgm:pt modelId="{32CBE040-2B61-4EBA-9470-CF83743CBC4F}" type="pres">
      <dgm:prSet presAssocID="{49A120E1-21AD-4DF0-9EDB-A99AC8487C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006A83-4AC3-45FB-B7AF-04C57966F819}" type="pres">
      <dgm:prSet presAssocID="{49A120E1-21AD-4DF0-9EDB-A99AC8487CA3}" presName="iconSpace" presStyleCnt="0"/>
      <dgm:spPr/>
    </dgm:pt>
    <dgm:pt modelId="{02C8F5C2-EA3C-4981-B644-163FBCD267DD}" type="pres">
      <dgm:prSet presAssocID="{49A120E1-21AD-4DF0-9EDB-A99AC8487CA3}" presName="parTx" presStyleLbl="revTx" presStyleIdx="2" presStyleCnt="6" custScaleX="141668">
        <dgm:presLayoutVars>
          <dgm:chMax val="0"/>
          <dgm:chPref val="0"/>
        </dgm:presLayoutVars>
      </dgm:prSet>
      <dgm:spPr/>
    </dgm:pt>
    <dgm:pt modelId="{1B304B55-450C-4AAD-B4FC-4BD1B571203B}" type="pres">
      <dgm:prSet presAssocID="{49A120E1-21AD-4DF0-9EDB-A99AC8487CA3}" presName="txSpace" presStyleCnt="0"/>
      <dgm:spPr/>
    </dgm:pt>
    <dgm:pt modelId="{EEF5CD86-E183-4308-94EC-7A9D9D4929C5}" type="pres">
      <dgm:prSet presAssocID="{49A120E1-21AD-4DF0-9EDB-A99AC8487CA3}" presName="desTx" presStyleLbl="revTx" presStyleIdx="3" presStyleCnt="6">
        <dgm:presLayoutVars/>
      </dgm:prSet>
      <dgm:spPr/>
    </dgm:pt>
    <dgm:pt modelId="{094252A7-83C4-40B1-9ECE-4286C1C2EF13}" type="pres">
      <dgm:prSet presAssocID="{B616CEE1-14D8-43AF-889F-C225FDB3C6EE}" presName="sibTrans" presStyleCnt="0"/>
      <dgm:spPr/>
    </dgm:pt>
    <dgm:pt modelId="{9A33D3F1-A791-402A-80F8-C743E7D7CF35}" type="pres">
      <dgm:prSet presAssocID="{8D436219-4BC2-4CA7-9295-6ED21248C034}" presName="compNode" presStyleCnt="0"/>
      <dgm:spPr/>
    </dgm:pt>
    <dgm:pt modelId="{A48A14BF-CB1A-49C9-A9C7-B9DFDC3AD81D}" type="pres">
      <dgm:prSet presAssocID="{8D436219-4BC2-4CA7-9295-6ED21248C0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2706049-5304-4D57-8959-27559E844ABB}" type="pres">
      <dgm:prSet presAssocID="{8D436219-4BC2-4CA7-9295-6ED21248C034}" presName="iconSpace" presStyleCnt="0"/>
      <dgm:spPr/>
    </dgm:pt>
    <dgm:pt modelId="{384C2463-9D70-469A-BE1A-59334E3395BD}" type="pres">
      <dgm:prSet presAssocID="{8D436219-4BC2-4CA7-9295-6ED21248C034}" presName="parTx" presStyleLbl="revTx" presStyleIdx="4" presStyleCnt="6">
        <dgm:presLayoutVars>
          <dgm:chMax val="0"/>
          <dgm:chPref val="0"/>
        </dgm:presLayoutVars>
      </dgm:prSet>
      <dgm:spPr/>
    </dgm:pt>
    <dgm:pt modelId="{C880FE05-BC7E-4693-B289-46F5DD88A047}" type="pres">
      <dgm:prSet presAssocID="{8D436219-4BC2-4CA7-9295-6ED21248C034}" presName="txSpace" presStyleCnt="0"/>
      <dgm:spPr/>
    </dgm:pt>
    <dgm:pt modelId="{E5187333-CF3D-44A8-A6B8-4ED59391EDFE}" type="pres">
      <dgm:prSet presAssocID="{8D436219-4BC2-4CA7-9295-6ED21248C034}" presName="desTx" presStyleLbl="revTx" presStyleIdx="5" presStyleCnt="6">
        <dgm:presLayoutVars/>
      </dgm:prSet>
      <dgm:spPr/>
    </dgm:pt>
  </dgm:ptLst>
  <dgm:cxnLst>
    <dgm:cxn modelId="{2F253C0A-0874-4725-B14C-4AA9ACCC67EC}" srcId="{6B16E7C5-8415-4D9E-AD89-2787154E50B5}" destId="{49A120E1-21AD-4DF0-9EDB-A99AC8487CA3}" srcOrd="1" destOrd="0" parTransId="{A169E2BD-71FD-42A0-858C-CCF5D4B0BAED}" sibTransId="{B616CEE1-14D8-43AF-889F-C225FDB3C6EE}"/>
    <dgm:cxn modelId="{31B84D26-59EF-43B3-9E43-D1F61C67C7A7}" srcId="{6B16E7C5-8415-4D9E-AD89-2787154E50B5}" destId="{8D436219-4BC2-4CA7-9295-6ED21248C034}" srcOrd="2" destOrd="0" parTransId="{EEB80392-3FB6-44A2-A506-81969F000D7B}" sibTransId="{FF2A0494-1733-46C1-8BBD-BBF682E3C270}"/>
    <dgm:cxn modelId="{F61F7F35-94E8-4C59-85CD-8180620E2215}" srcId="{49A120E1-21AD-4DF0-9EDB-A99AC8487CA3}" destId="{9F23287E-D9C6-4584-83B5-64A0A1997236}" srcOrd="1" destOrd="0" parTransId="{DFADA9A9-8C24-4028-AD53-59F7FB19E73C}" sibTransId="{8B073B60-E1EE-44F1-B335-0D726466DF6B}"/>
    <dgm:cxn modelId="{E08BDB37-1FD9-4C39-B7FF-3F10021FB250}" type="presOf" srcId="{BD4627BA-93EE-44BE-B610-9B5B9D1E5F0D}" destId="{79487AFD-EC0A-404B-9D71-0984D8604A85}" srcOrd="0" destOrd="0" presId="urn:microsoft.com/office/officeart/2018/5/layout/CenteredIconLabelDescriptionList"/>
    <dgm:cxn modelId="{C39F8A51-B9AA-44CA-8C32-EE813F6120D9}" type="presOf" srcId="{CFF23D2B-9A91-4910-A1A2-DD837EA63556}" destId="{EEF5CD86-E183-4308-94EC-7A9D9D4929C5}" srcOrd="0" destOrd="0" presId="urn:microsoft.com/office/officeart/2018/5/layout/CenteredIconLabelDescriptionList"/>
    <dgm:cxn modelId="{C099EF76-3796-49B7-8179-945184BA9C36}" srcId="{BD4627BA-93EE-44BE-B610-9B5B9D1E5F0D}" destId="{9F43217C-2A8F-4E5B-816E-1EB5E48E3D40}" srcOrd="1" destOrd="0" parTransId="{98AD8303-3872-4335-8378-004BFB6BA549}" sibTransId="{55943281-1017-4584-81FB-37111F11B70E}"/>
    <dgm:cxn modelId="{FFA16777-AED1-4225-BBE2-E4A2A2161441}" type="presOf" srcId="{D29AF78B-437E-4CAA-9D2F-14BC524C15B0}" destId="{E5187333-CF3D-44A8-A6B8-4ED59391EDFE}" srcOrd="0" destOrd="0" presId="urn:microsoft.com/office/officeart/2018/5/layout/CenteredIconLabelDescriptionList"/>
    <dgm:cxn modelId="{27E09B7F-14B1-4B2A-B67F-43C5893957CB}" srcId="{BD4627BA-93EE-44BE-B610-9B5B9D1E5F0D}" destId="{53EF2062-9C14-46B4-B97A-EB4C81DC97F7}" srcOrd="0" destOrd="0" parTransId="{DE275D4A-6D71-4D98-B661-E17EA0B42B6F}" sibTransId="{4CA304F5-730E-437B-8D57-177BB4925004}"/>
    <dgm:cxn modelId="{2CCBCE84-67D0-4732-9244-0A9266994417}" type="presOf" srcId="{6B16E7C5-8415-4D9E-AD89-2787154E50B5}" destId="{650EE673-0687-4ADE-A7ED-017D769AE891}" srcOrd="0" destOrd="0" presId="urn:microsoft.com/office/officeart/2018/5/layout/CenteredIconLabelDescriptionList"/>
    <dgm:cxn modelId="{004C4B99-57D1-45FD-85CF-39BAC3F4751B}" srcId="{8D436219-4BC2-4CA7-9295-6ED21248C034}" destId="{D29AF78B-437E-4CAA-9D2F-14BC524C15B0}" srcOrd="0" destOrd="0" parTransId="{D67D9BF6-A955-4D80-898C-76337FBBB910}" sibTransId="{7C9544DD-D33B-4387-9272-05EAC4CC4EF2}"/>
    <dgm:cxn modelId="{208DE3A4-676C-4E57-9FF7-A93E1E2B69A6}" type="presOf" srcId="{49A120E1-21AD-4DF0-9EDB-A99AC8487CA3}" destId="{02C8F5C2-EA3C-4981-B644-163FBCD267DD}" srcOrd="0" destOrd="0" presId="urn:microsoft.com/office/officeart/2018/5/layout/CenteredIconLabelDescriptionList"/>
    <dgm:cxn modelId="{D6B5D9AC-352C-4C7E-8593-19CD70503311}" srcId="{6B16E7C5-8415-4D9E-AD89-2787154E50B5}" destId="{BD4627BA-93EE-44BE-B610-9B5B9D1E5F0D}" srcOrd="0" destOrd="0" parTransId="{D61C70A7-D422-44F4-B815-CF781DD903E9}" sibTransId="{D5AA5C9B-E12E-4F0C-9C4D-4432C707FA6A}"/>
    <dgm:cxn modelId="{088BC8C9-B3AF-40D6-8D6A-0FCB857366A9}" type="presOf" srcId="{9F23287E-D9C6-4584-83B5-64A0A1997236}" destId="{EEF5CD86-E183-4308-94EC-7A9D9D4929C5}" srcOrd="0" destOrd="1" presId="urn:microsoft.com/office/officeart/2018/5/layout/CenteredIconLabelDescriptionList"/>
    <dgm:cxn modelId="{8F1765CD-55D1-47D0-AABC-E5B68E5F1A5E}" srcId="{49A120E1-21AD-4DF0-9EDB-A99AC8487CA3}" destId="{CFF23D2B-9A91-4910-A1A2-DD837EA63556}" srcOrd="0" destOrd="0" parTransId="{0D6D845C-F4D2-4E89-B9DB-39E858ED6062}" sibTransId="{7C6E69A8-BBA8-4B36-95BE-3872AE6E1558}"/>
    <dgm:cxn modelId="{3A8625D7-7E09-41A1-8847-6F1C0366113D}" type="presOf" srcId="{8D436219-4BC2-4CA7-9295-6ED21248C034}" destId="{384C2463-9D70-469A-BE1A-59334E3395BD}" srcOrd="0" destOrd="0" presId="urn:microsoft.com/office/officeart/2018/5/layout/CenteredIconLabelDescriptionList"/>
    <dgm:cxn modelId="{98480AE3-60BC-428A-AC6F-58CC9ABC5DB1}" type="presOf" srcId="{9F43217C-2A8F-4E5B-816E-1EB5E48E3D40}" destId="{76CFD9D5-EC11-40C4-B278-AA4A2E667512}" srcOrd="0" destOrd="1" presId="urn:microsoft.com/office/officeart/2018/5/layout/CenteredIconLabelDescriptionList"/>
    <dgm:cxn modelId="{04FB36EC-F403-428A-9E2B-17774149CA4A}" type="presOf" srcId="{53EF2062-9C14-46B4-B97A-EB4C81DC97F7}" destId="{76CFD9D5-EC11-40C4-B278-AA4A2E667512}" srcOrd="0" destOrd="0" presId="urn:microsoft.com/office/officeart/2018/5/layout/CenteredIconLabelDescriptionList"/>
    <dgm:cxn modelId="{1F0D31DB-6440-4426-978B-0A91C574E494}" type="presParOf" srcId="{650EE673-0687-4ADE-A7ED-017D769AE891}" destId="{0B5C9AC5-47BB-4972-A81B-5DEBAD1D6F46}" srcOrd="0" destOrd="0" presId="urn:microsoft.com/office/officeart/2018/5/layout/CenteredIconLabelDescriptionList"/>
    <dgm:cxn modelId="{4D17110B-3D50-4BA9-8261-B11D9691D332}" type="presParOf" srcId="{0B5C9AC5-47BB-4972-A81B-5DEBAD1D6F46}" destId="{2C760957-065C-48B9-9DC1-1BB6F0566F54}" srcOrd="0" destOrd="0" presId="urn:microsoft.com/office/officeart/2018/5/layout/CenteredIconLabelDescriptionList"/>
    <dgm:cxn modelId="{71F44231-3C89-44DF-81F4-0CCF9E0A52FD}" type="presParOf" srcId="{0B5C9AC5-47BB-4972-A81B-5DEBAD1D6F46}" destId="{9F299814-BCDF-43E7-846B-6B76135108F3}" srcOrd="1" destOrd="0" presId="urn:microsoft.com/office/officeart/2018/5/layout/CenteredIconLabelDescriptionList"/>
    <dgm:cxn modelId="{7B3E01FA-0D04-4761-A9B3-B73684EBED83}" type="presParOf" srcId="{0B5C9AC5-47BB-4972-A81B-5DEBAD1D6F46}" destId="{79487AFD-EC0A-404B-9D71-0984D8604A85}" srcOrd="2" destOrd="0" presId="urn:microsoft.com/office/officeart/2018/5/layout/CenteredIconLabelDescriptionList"/>
    <dgm:cxn modelId="{34EBC008-8DF9-41B5-9EB3-CDFDEBD4B4B8}" type="presParOf" srcId="{0B5C9AC5-47BB-4972-A81B-5DEBAD1D6F46}" destId="{A2ACA2FA-693E-4C93-807A-B6E328E5F6C9}" srcOrd="3" destOrd="0" presId="urn:microsoft.com/office/officeart/2018/5/layout/CenteredIconLabelDescriptionList"/>
    <dgm:cxn modelId="{E0BDDBCF-3CD7-4B9C-B0F6-EC6C8A47135A}" type="presParOf" srcId="{0B5C9AC5-47BB-4972-A81B-5DEBAD1D6F46}" destId="{76CFD9D5-EC11-40C4-B278-AA4A2E667512}" srcOrd="4" destOrd="0" presId="urn:microsoft.com/office/officeart/2018/5/layout/CenteredIconLabelDescriptionList"/>
    <dgm:cxn modelId="{AB091CFB-5E1A-4D27-8E1A-235269E985EF}" type="presParOf" srcId="{650EE673-0687-4ADE-A7ED-017D769AE891}" destId="{79D8EC2B-585A-401F-9DF5-CBB944E13A8E}" srcOrd="1" destOrd="0" presId="urn:microsoft.com/office/officeart/2018/5/layout/CenteredIconLabelDescriptionList"/>
    <dgm:cxn modelId="{B7ABE09C-85B2-4FE2-BA3F-7054544A5766}" type="presParOf" srcId="{650EE673-0687-4ADE-A7ED-017D769AE891}" destId="{07466311-A9F3-4E30-B994-944622C9CA3E}" srcOrd="2" destOrd="0" presId="urn:microsoft.com/office/officeart/2018/5/layout/CenteredIconLabelDescriptionList"/>
    <dgm:cxn modelId="{C6F73EE0-D885-4813-9601-AF1CD4512FDF}" type="presParOf" srcId="{07466311-A9F3-4E30-B994-944622C9CA3E}" destId="{32CBE040-2B61-4EBA-9470-CF83743CBC4F}" srcOrd="0" destOrd="0" presId="urn:microsoft.com/office/officeart/2018/5/layout/CenteredIconLabelDescriptionList"/>
    <dgm:cxn modelId="{2DB34006-741F-461A-B185-97A648D60696}" type="presParOf" srcId="{07466311-A9F3-4E30-B994-944622C9CA3E}" destId="{F6006A83-4AC3-45FB-B7AF-04C57966F819}" srcOrd="1" destOrd="0" presId="urn:microsoft.com/office/officeart/2018/5/layout/CenteredIconLabelDescriptionList"/>
    <dgm:cxn modelId="{64716993-2BDF-4988-BA7D-4EF337ED2C23}" type="presParOf" srcId="{07466311-A9F3-4E30-B994-944622C9CA3E}" destId="{02C8F5C2-EA3C-4981-B644-163FBCD267DD}" srcOrd="2" destOrd="0" presId="urn:microsoft.com/office/officeart/2018/5/layout/CenteredIconLabelDescriptionList"/>
    <dgm:cxn modelId="{983D861C-A809-49BD-9957-3F073405C676}" type="presParOf" srcId="{07466311-A9F3-4E30-B994-944622C9CA3E}" destId="{1B304B55-450C-4AAD-B4FC-4BD1B571203B}" srcOrd="3" destOrd="0" presId="urn:microsoft.com/office/officeart/2018/5/layout/CenteredIconLabelDescriptionList"/>
    <dgm:cxn modelId="{69AA4AF6-3EFF-48CF-9F41-1A4B21F60F06}" type="presParOf" srcId="{07466311-A9F3-4E30-B994-944622C9CA3E}" destId="{EEF5CD86-E183-4308-94EC-7A9D9D4929C5}" srcOrd="4" destOrd="0" presId="urn:microsoft.com/office/officeart/2018/5/layout/CenteredIconLabelDescriptionList"/>
    <dgm:cxn modelId="{5D5972DC-4E82-46CE-8991-9A9BD640F9CB}" type="presParOf" srcId="{650EE673-0687-4ADE-A7ED-017D769AE891}" destId="{094252A7-83C4-40B1-9ECE-4286C1C2EF13}" srcOrd="3" destOrd="0" presId="urn:microsoft.com/office/officeart/2018/5/layout/CenteredIconLabelDescriptionList"/>
    <dgm:cxn modelId="{93BFDC37-3DAD-4F5F-B032-54555B77BC9D}" type="presParOf" srcId="{650EE673-0687-4ADE-A7ED-017D769AE891}" destId="{9A33D3F1-A791-402A-80F8-C743E7D7CF35}" srcOrd="4" destOrd="0" presId="urn:microsoft.com/office/officeart/2018/5/layout/CenteredIconLabelDescriptionList"/>
    <dgm:cxn modelId="{2A001608-3852-4594-96A5-C8C56137541F}" type="presParOf" srcId="{9A33D3F1-A791-402A-80F8-C743E7D7CF35}" destId="{A48A14BF-CB1A-49C9-A9C7-B9DFDC3AD81D}" srcOrd="0" destOrd="0" presId="urn:microsoft.com/office/officeart/2018/5/layout/CenteredIconLabelDescriptionList"/>
    <dgm:cxn modelId="{9F6998A2-603C-4162-9CC0-50E44D2448F4}" type="presParOf" srcId="{9A33D3F1-A791-402A-80F8-C743E7D7CF35}" destId="{72706049-5304-4D57-8959-27559E844ABB}" srcOrd="1" destOrd="0" presId="urn:microsoft.com/office/officeart/2018/5/layout/CenteredIconLabelDescriptionList"/>
    <dgm:cxn modelId="{F2CC01BB-9677-4FFA-855D-28133AE110ED}" type="presParOf" srcId="{9A33D3F1-A791-402A-80F8-C743E7D7CF35}" destId="{384C2463-9D70-469A-BE1A-59334E3395BD}" srcOrd="2" destOrd="0" presId="urn:microsoft.com/office/officeart/2018/5/layout/CenteredIconLabelDescriptionList"/>
    <dgm:cxn modelId="{911992DD-C5DF-46D6-ACB3-76B4D13F30E5}" type="presParOf" srcId="{9A33D3F1-A791-402A-80F8-C743E7D7CF35}" destId="{C880FE05-BC7E-4693-B289-46F5DD88A047}" srcOrd="3" destOrd="0" presId="urn:microsoft.com/office/officeart/2018/5/layout/CenteredIconLabelDescriptionList"/>
    <dgm:cxn modelId="{9DE438F1-BDAB-4C1B-B244-4D69ECC803DA}" type="presParOf" srcId="{9A33D3F1-A791-402A-80F8-C743E7D7CF35}" destId="{E5187333-CF3D-44A8-A6B8-4ED59391EDF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60957-065C-48B9-9DC1-1BB6F0566F54}">
      <dsp:nvSpPr>
        <dsp:cNvPr id="0" name=""/>
        <dsp:cNvSpPr/>
      </dsp:nvSpPr>
      <dsp:spPr>
        <a:xfrm>
          <a:off x="928703" y="1466849"/>
          <a:ext cx="998156" cy="998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487AFD-EC0A-404B-9D71-0984D8604A85}">
      <dsp:nvSpPr>
        <dsp:cNvPr id="0" name=""/>
        <dsp:cNvSpPr/>
      </dsp:nvSpPr>
      <dsp:spPr>
        <a:xfrm>
          <a:off x="1843" y="2568219"/>
          <a:ext cx="2851875" cy="42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The Basics</a:t>
          </a:r>
        </a:p>
      </dsp:txBody>
      <dsp:txXfrm>
        <a:off x="1843" y="2568219"/>
        <a:ext cx="2851875" cy="427781"/>
      </dsp:txXfrm>
    </dsp:sp>
    <dsp:sp modelId="{76CFD9D5-EC11-40C4-B278-AA4A2E667512}">
      <dsp:nvSpPr>
        <dsp:cNvPr id="0" name=""/>
        <dsp:cNvSpPr/>
      </dsp:nvSpPr>
      <dsp:spPr>
        <a:xfrm>
          <a:off x="1843" y="3044006"/>
          <a:ext cx="2851875" cy="823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Module &amp; cmdlet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Object, Method &amp; Property</a:t>
          </a:r>
        </a:p>
      </dsp:txBody>
      <dsp:txXfrm>
        <a:off x="1843" y="3044006"/>
        <a:ext cx="2851875" cy="823143"/>
      </dsp:txXfrm>
    </dsp:sp>
    <dsp:sp modelId="{32CBE040-2B61-4EBA-9470-CF83743CBC4F}">
      <dsp:nvSpPr>
        <dsp:cNvPr id="0" name=""/>
        <dsp:cNvSpPr/>
      </dsp:nvSpPr>
      <dsp:spPr>
        <a:xfrm>
          <a:off x="4873815" y="1248202"/>
          <a:ext cx="998156" cy="998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C8F5C2-EA3C-4981-B644-163FBCD267DD}">
      <dsp:nvSpPr>
        <dsp:cNvPr id="0" name=""/>
        <dsp:cNvSpPr/>
      </dsp:nvSpPr>
      <dsp:spPr>
        <a:xfrm>
          <a:off x="3352796" y="2349571"/>
          <a:ext cx="4040194" cy="42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Using PowerShell to perform routine DBA tasks</a:t>
          </a:r>
        </a:p>
      </dsp:txBody>
      <dsp:txXfrm>
        <a:off x="3352796" y="2349571"/>
        <a:ext cx="4040194" cy="427781"/>
      </dsp:txXfrm>
    </dsp:sp>
    <dsp:sp modelId="{EEF5CD86-E183-4308-94EC-7A9D9D4929C5}">
      <dsp:nvSpPr>
        <dsp:cNvPr id="0" name=""/>
        <dsp:cNvSpPr/>
      </dsp:nvSpPr>
      <dsp:spPr>
        <a:xfrm>
          <a:off x="3946956" y="2825358"/>
          <a:ext cx="2851875" cy="126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Discover SQL instances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 failed SQL Agent jobs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 SQL Services status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Backup\restore</a:t>
          </a:r>
        </a:p>
      </dsp:txBody>
      <dsp:txXfrm>
        <a:off x="3946956" y="2825358"/>
        <a:ext cx="2851875" cy="1260438"/>
      </dsp:txXfrm>
    </dsp:sp>
    <dsp:sp modelId="{A48A14BF-CB1A-49C9-A9C7-B9DFDC3AD81D}">
      <dsp:nvSpPr>
        <dsp:cNvPr id="0" name=""/>
        <dsp:cNvSpPr/>
      </dsp:nvSpPr>
      <dsp:spPr>
        <a:xfrm>
          <a:off x="8818928" y="1466849"/>
          <a:ext cx="998156" cy="998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C2463-9D70-469A-BE1A-59334E3395BD}">
      <dsp:nvSpPr>
        <dsp:cNvPr id="0" name=""/>
        <dsp:cNvSpPr/>
      </dsp:nvSpPr>
      <dsp:spPr>
        <a:xfrm>
          <a:off x="7892069" y="2568219"/>
          <a:ext cx="2851875" cy="42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Goal</a:t>
          </a:r>
        </a:p>
      </dsp:txBody>
      <dsp:txXfrm>
        <a:off x="7892069" y="2568219"/>
        <a:ext cx="2851875" cy="427781"/>
      </dsp:txXfrm>
    </dsp:sp>
    <dsp:sp modelId="{E5187333-CF3D-44A8-A6B8-4ED59391EDFE}">
      <dsp:nvSpPr>
        <dsp:cNvPr id="0" name=""/>
        <dsp:cNvSpPr/>
      </dsp:nvSpPr>
      <dsp:spPr>
        <a:xfrm>
          <a:off x="7892069" y="3044006"/>
          <a:ext cx="2851875" cy="823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get you started using PowerShell to manage SQL Server</a:t>
          </a:r>
        </a:p>
      </dsp:txBody>
      <dsp:txXfrm>
        <a:off x="7892069" y="3044006"/>
        <a:ext cx="2851875" cy="823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What is your role?
https://www.polleverywhere.com/multiple_choice_polls/hnieg24Dl7OKgDt9r0ANT?flow=Default&amp;onscreen=persist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60E18-A0D5-46A9-8E27-3B764E36D8BC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How familiar are you with PowerShell?
https://www.polleverywhere.com/multiple_choice_polls/t5ZEsPofK3MWxrGNipDk4?flow=Default&amp;onscreen=persist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7C15E-25BC-462D-AD18-25DF9A09015B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How many SQL instances you have to manage in your environment?
https://www.polleverywhere.com/multiple_choice_polls/z8amF5VhaTxveWfDuX3wT?flow=Default&amp;onscreen=persist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AAA06-3E88-46BD-8897-924BE0EA49A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Any questions?
https://www.polleverywhere.com/free_text_polls/zoLaW6OePjqxIrkpVyo6M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2BD80-85E0-49DA-A256-3876DA949EA8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Any questions?
https://www.polleverywhere.com/free_text_polls/zoLaW6OePjqxIrkpVyo6M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AEA7E-0AE9-43B1-9DF4-7791823C4F2F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Any questions?
https://www.polleverywhere.com/free_text_polls/zoLaW6OePjqxIrkpVyo6M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98B31-6BAB-411A-824E-E766361C8E1D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C8B4-3532-8649-B0E2-C7EDDB2F6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583916"/>
            <a:ext cx="11308283" cy="818705"/>
          </a:xfrm>
          <a:prstGeom prst="rect">
            <a:avLst/>
          </a:prstGeom>
        </p:spPr>
        <p:txBody>
          <a:bodyPr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6992" y="2784351"/>
            <a:ext cx="11308283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2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7B1DCCF-44AE-4447-A5D2-2B31454F7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6992" y="3436267"/>
            <a:ext cx="11308283" cy="290753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2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convallis in </a:t>
            </a:r>
            <a:r>
              <a:rPr lang="en-US" dirty="0" err="1"/>
              <a:t>enim</a:t>
            </a:r>
            <a:r>
              <a:rPr lang="en-US" dirty="0"/>
              <a:t> non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38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aturday.com/997/Sessions/Session-Evalu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rchive/blogs/daviddasneves/powershell-security-at-enterprise-customers" TargetMode="External"/><Relationship Id="rId3" Type="http://schemas.openxmlformats.org/officeDocument/2006/relationships/hyperlink" Target="https://devblogs.microsoft.com/scripting/" TargetMode="External"/><Relationship Id="rId7" Type="http://schemas.openxmlformats.org/officeDocument/2006/relationships/hyperlink" Target="https://docs.microsoft.com/en-us/powershell/module/sqlserver/?view=sqlserver-ps" TargetMode="External"/><Relationship Id="rId2" Type="http://schemas.openxmlformats.org/officeDocument/2006/relationships/hyperlink" Target="https://docs.microsoft.com/en-us/powershell/scripting/overview?view=powershell-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powershell/module/microsoft.powershell.core/about/about_execution_policies?view=powershell-7" TargetMode="External"/><Relationship Id="rId11" Type="http://schemas.openxmlformats.org/officeDocument/2006/relationships/hyperlink" Target="https://devblogs.microsoft.com/scripting/get-started-with-powershell-development-in-visual-studio-code/" TargetMode="External"/><Relationship Id="rId5" Type="http://schemas.openxmlformats.org/officeDocument/2006/relationships/hyperlink" Target="https://www.mssqltips.com/sqlservertip/2516/enable-powershell-remoting-on-sql-server-instances/" TargetMode="External"/><Relationship Id="rId10" Type="http://schemas.openxmlformats.org/officeDocument/2006/relationships/hyperlink" Target="https://www.sqlservercentral.com/articles/basic-git-for-dbas-managing-powershell-scripts" TargetMode="External"/><Relationship Id="rId4" Type="http://schemas.openxmlformats.org/officeDocument/2006/relationships/hyperlink" Target="https://sqldbawithabeard.com/" TargetMode="External"/><Relationship Id="rId9" Type="http://schemas.openxmlformats.org/officeDocument/2006/relationships/hyperlink" Target="https://dbatools.io/secur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PowerShell for the DBAs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 your routine tasks with PowerShell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F2F8B-B116-4C9E-BC95-2A574211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609600"/>
            <a:ext cx="91440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</a:rPr>
              <a:t>“</a:t>
            </a:r>
            <a:r>
              <a:rPr lang="en-US" sz="3600" i="1" dirty="0">
                <a:solidFill>
                  <a:schemeClr val="accent1"/>
                </a:solidFill>
                <a:latin typeface="+mj-lt"/>
              </a:rPr>
              <a:t>if you have to do the same task multiple times, automate it!!...</a:t>
            </a:r>
            <a:r>
              <a:rPr lang="en-US" sz="3600" dirty="0">
                <a:solidFill>
                  <a:schemeClr val="accent1"/>
                </a:solidFill>
                <a:latin typeface="+mj-lt"/>
              </a:rPr>
              <a:t>”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-- Someone very wise or lazy…… probably </a:t>
            </a:r>
          </a:p>
        </p:txBody>
      </p:sp>
    </p:spTree>
    <p:extLst>
      <p:ext uri="{BB962C8B-B14F-4D97-AF65-F5344CB8AC3E}">
        <p14:creationId xmlns:p14="http://schemas.microsoft.com/office/powerpoint/2010/main" val="227863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92F57B-DB2F-4638-8889-1EC5A5A910C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004D6-D548-429C-9B40-B3E7F618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ea typeface="+mn-ea"/>
                <a:cs typeface="+mn-cs"/>
              </a:rPr>
              <a:t>What is PowerShell??</a:t>
            </a:r>
          </a:p>
        </p:txBody>
      </p:sp>
    </p:spTree>
    <p:extLst>
      <p:ext uri="{BB962C8B-B14F-4D97-AF65-F5344CB8AC3E}">
        <p14:creationId xmlns:p14="http://schemas.microsoft.com/office/powerpoint/2010/main" val="120481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/>
              <a:t>Task-based command-line shell and scripting language built on .NET. PowerShell helps system administrators and power-users rapidly automate tasks that manage operating systems (Linux, macOS, and Windows) and processes.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Command line interface with Object-oriented output</a:t>
            </a:r>
          </a:p>
          <a:p>
            <a:pPr lvl="1"/>
            <a:r>
              <a:rPr lang="en-US" sz="2400" dirty="0"/>
              <a:t>Return object that can then be manipulated. </a:t>
            </a:r>
          </a:p>
          <a:p>
            <a:pPr lvl="1"/>
            <a:r>
              <a:rPr lang="en-US" sz="2400" dirty="0"/>
              <a:t>Pass object to another command, commonly called Piping by using “ | ”</a:t>
            </a:r>
          </a:p>
          <a:p>
            <a:r>
              <a:rPr lang="en-US" sz="2400" dirty="0"/>
              <a:t>PowerShell remoting use the same ports as WS-Man: 5985 &amp; 5986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8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– Modules and Cmdlets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Cmdlets (read: command-lets)</a:t>
            </a:r>
          </a:p>
          <a:p>
            <a:pPr lvl="1"/>
            <a:r>
              <a:rPr lang="en-US" sz="2400" dirty="0"/>
              <a:t>Cmdlet is a command use to invoke an action in PowerShell.</a:t>
            </a:r>
          </a:p>
          <a:p>
            <a:pPr lvl="1"/>
            <a:r>
              <a:rPr lang="en-US" sz="2400" dirty="0"/>
              <a:t>Examples: Get-service, Stop-computer, Write-Host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Modules </a:t>
            </a:r>
          </a:p>
          <a:p>
            <a:pPr lvl="1"/>
            <a:r>
              <a:rPr lang="en-US" sz="2400" dirty="0"/>
              <a:t>A collection of Cmdlets </a:t>
            </a:r>
          </a:p>
          <a:p>
            <a:pPr lvl="1"/>
            <a:r>
              <a:rPr lang="en-US" sz="2400" dirty="0"/>
              <a:t>Examples: </a:t>
            </a:r>
            <a:r>
              <a:rPr lang="en-US" sz="2400" dirty="0" err="1"/>
              <a:t>SqlServer</a:t>
            </a:r>
            <a:r>
              <a:rPr lang="en-US" sz="2400" dirty="0"/>
              <a:t>, </a:t>
            </a:r>
            <a:r>
              <a:rPr lang="en-US" sz="2400" dirty="0" err="1"/>
              <a:t>DBATools</a:t>
            </a:r>
            <a:r>
              <a:rPr lang="en-US" sz="2400" dirty="0"/>
              <a:t>, </a:t>
            </a:r>
            <a:r>
              <a:rPr lang="en-US" sz="2400" dirty="0" err="1"/>
              <a:t>PoSHKeepass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3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A89896-46E6-4745-82C5-359EC822B6F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96A1-FA4C-4232-8A2B-13BF752E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</a:t>
            </a:r>
            <a:r>
              <a:rPr lang="en-US" sz="3600" dirty="0"/>
              <a:t>PowerShell Command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833A-A3BC-4EE1-BF55-94CD0F5F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095500"/>
            <a:ext cx="4114800" cy="4000500"/>
          </a:xfrm>
        </p:spPr>
        <p:txBody>
          <a:bodyPr/>
          <a:lstStyle/>
          <a:p>
            <a:r>
              <a:rPr lang="en-US" sz="2400" dirty="0"/>
              <a:t>Command prompt equivalent for PowerShell</a:t>
            </a:r>
          </a:p>
          <a:p>
            <a:r>
              <a:rPr lang="en-US" sz="2400" dirty="0"/>
              <a:t>Standard shell as of Windows Server 2019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466CF-3F9B-44D7-86E2-585F4882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22" y="2095500"/>
            <a:ext cx="5579378" cy="373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E6B40-955D-407E-8E30-54F29DC0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514600"/>
            <a:ext cx="1848044" cy="39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5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833A-A3BC-4EE1-BF55-94CD0F5F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7600" y="2057400"/>
            <a:ext cx="4419599" cy="40386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/>
              <a:t>Part of OS installation with Windows Server 2012+, Windows 10+</a:t>
            </a:r>
          </a:p>
          <a:p>
            <a:pPr marL="228600" indent="-2286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/>
              <a:t>Built-in PowerShell command line </a:t>
            </a:r>
          </a:p>
          <a:p>
            <a:pPr marL="228600" indent="-2286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/>
              <a:t>Built-in Command browser </a:t>
            </a:r>
          </a:p>
          <a:p>
            <a:pPr marL="228600" indent="-2286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/>
              <a:t>Simple 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8F5CC-8A03-46D1-B14C-B27B0249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5637212" cy="41642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CAD22C-4169-452A-8A44-3B0499472605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PowerShell Integrated Scripting Environment (ISE)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9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96A1-FA4C-4232-8A2B-13BF752E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- Visual Studio Code (with PowerShell extension)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833A-A3BC-4EE1-BF55-94CD0F5F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828800"/>
            <a:ext cx="3352800" cy="4267200"/>
          </a:xfrm>
        </p:spPr>
        <p:txBody>
          <a:bodyPr>
            <a:noAutofit/>
          </a:bodyPr>
          <a:lstStyle/>
          <a:p>
            <a:r>
              <a:rPr lang="en-US" dirty="0"/>
              <a:t>Powerful scripting tool</a:t>
            </a:r>
          </a:p>
          <a:p>
            <a:r>
              <a:rPr lang="en-US" dirty="0"/>
              <a:t>Cross Platform </a:t>
            </a:r>
            <a:br>
              <a:rPr lang="en-US" dirty="0"/>
            </a:br>
            <a:r>
              <a:rPr lang="en-US" dirty="0"/>
              <a:t>(Windows, Linux, MacOS)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Git Integration</a:t>
            </a:r>
          </a:p>
          <a:p>
            <a:r>
              <a:rPr lang="en-US" dirty="0"/>
              <a:t>Much </a:t>
            </a:r>
            <a:r>
              <a:rPr lang="en-US" dirty="0" err="1"/>
              <a:t>much</a:t>
            </a:r>
            <a:r>
              <a:rPr lang="en-US" dirty="0"/>
              <a:t> more…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3AA92-D4D8-4532-BA21-F27896FF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5549205" cy="4174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8D03F-A463-4773-8888-0CA9CF67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256847"/>
            <a:ext cx="291505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CA0857-794A-4FCB-ADD5-CC2FE3663BF5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7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044D0-1B54-474D-817D-BF25243B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73" y="990600"/>
            <a:ext cx="5594302" cy="2743200"/>
          </a:xfrm>
        </p:spPr>
        <p:txBody>
          <a:bodyPr/>
          <a:lstStyle/>
          <a:p>
            <a:r>
              <a:rPr lang="en-US" dirty="0"/>
              <a:t>Thank you to our Global sponsors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100B6-0E40-4F76-BAEE-8F16D825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008" y="3733800"/>
            <a:ext cx="9144000" cy="1506537"/>
          </a:xfrm>
        </p:spPr>
        <p:txBody>
          <a:bodyPr/>
          <a:lstStyle/>
          <a:p>
            <a:r>
              <a:rPr lang="en-US" dirty="0"/>
              <a:t>SQL Saturday #997 Salt Lake City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464DF-2CFF-402E-913B-BFF16696931A}"/>
              </a:ext>
            </a:extLst>
          </p:cNvPr>
          <p:cNvSpPr txBox="1"/>
          <p:nvPr/>
        </p:nvSpPr>
        <p:spPr>
          <a:xfrm>
            <a:off x="7118303" y="485007"/>
            <a:ext cx="4876800" cy="5887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9634F3-678E-4EC1-9929-964CB27E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070" y="627645"/>
            <a:ext cx="4627265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0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7B29BA-F177-428D-A41B-298F28538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</p:spPr>
        <p:txBody>
          <a:bodyPr anchor="b">
            <a:normAutofit/>
          </a:bodyPr>
          <a:lstStyle/>
          <a:p>
            <a:r>
              <a:rPr lang="en-US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84A5C-1359-4B95-BD69-5F5DECE2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PowerShell 5.1, PowerShell ISE, SSMS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0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B26A7-331C-4D7C-B1B3-F23DC782474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6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4881-8B1D-453C-B5F7-31EBB68B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Books: </a:t>
            </a:r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F8012C4E-458E-4D52-B49B-EF0A5E941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03" y="1764863"/>
            <a:ext cx="3403498" cy="426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CE19F-AAC8-434B-B148-248EE95F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4863"/>
            <a:ext cx="3200400" cy="42549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014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B5CB37C-9CA8-4AAD-B7C0-5A53149C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sz="3600" dirty="0"/>
              <a:t>Session Evaluations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04E1321-F2BF-43CC-99DC-C49D1A82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>
                <a:hlinkClick r:id="rId2"/>
              </a:rPr>
              <a:t>https://www.sqlsaturday.com/997/Sessions/Session-Evaluation</a:t>
            </a:r>
            <a:endParaRPr lang="en-US" sz="1800" dirty="0"/>
          </a:p>
          <a:p>
            <a:endParaRPr lang="en-US" sz="1800" dirty="0"/>
          </a:p>
          <a:p>
            <a:r>
              <a:rPr lang="en-US" sz="2000" dirty="0"/>
              <a:t>Alternatively go to the Schedule and click on the session you would like to give feedback on and click </a:t>
            </a:r>
            <a:r>
              <a:rPr lang="en-US" sz="2000" b="1" i="1" dirty="0"/>
              <a:t>Session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65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94224-AE5F-4AE9-A4CE-63662BC17517}"/>
              </a:ext>
            </a:extLst>
          </p:cNvPr>
          <p:cNvSpPr/>
          <p:nvPr/>
        </p:nvSpPr>
        <p:spPr>
          <a:xfrm>
            <a:off x="1524000" y="1905000"/>
            <a:ext cx="9906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https://docs.microsoft.com/en-us/powershell/scripting/overview?view=powershell-7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https://devblogs.microsoft.com/scripting/</a:t>
            </a:r>
            <a:r>
              <a:rPr lang="en-US" dirty="0"/>
              <a:t> (The Scripting Guy)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https://sqldbawithabeard.com/</a:t>
            </a:r>
            <a:r>
              <a:rPr lang="en-US" dirty="0"/>
              <a:t> (Rob Sewell)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https://www.mssqltips.com/sqlservertip/2516/enable-powershell-remoting-on-sql-server-instances/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https://docs.microsoft.com/en-us/powershell/module/microsoft.powershell.core/about/about_execution_policies?view=powershell-7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https://docs.microsoft.com/en-us/powershell/module/sqlserver/?view=sqlserver-ps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https://docs.microsoft.com/en-us/archive/blogs/daviddasneves/powershell-security-at-enterprise-customers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https://dbatools.io/secure/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https://www.sqlservercentral.com/articles/basic-git-for-dbas-managing-powershell-scripts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11"/>
              </a:rPr>
              <a:t>https://devblogs.microsoft.com/scripting/get-started-with-powershell-development-in-visual-studio-code/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25053-76F6-4381-B09E-C54FAE03C52C}"/>
              </a:ext>
            </a:extLst>
          </p:cNvPr>
          <p:cNvSpPr/>
          <p:nvPr/>
        </p:nvSpPr>
        <p:spPr>
          <a:xfrm>
            <a:off x="381000" y="5676900"/>
            <a:ext cx="11172603" cy="762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A1E2D-9DF4-4F83-9D90-D879C6C833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2672" y="4170368"/>
            <a:ext cx="11172603" cy="219522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1867" dirty="0"/>
              <a:t>We are thrilled to say the first ever PASS Virtual Summit will be taking place this November! </a:t>
            </a:r>
          </a:p>
          <a:p>
            <a:pPr fontAlgn="base"/>
            <a:endParaRPr lang="en-US" sz="1867" dirty="0"/>
          </a:p>
          <a:p>
            <a:pPr fontAlgn="base"/>
            <a:r>
              <a:rPr lang="en-US" sz="1867" dirty="0"/>
              <a:t>We will be launching PASS Summit into a whole new world, and with that comes exciting opportunities with what we can offer you. We will go beyond simply moving sessions online to fully embracing everything a virtual environment can offer. </a:t>
            </a:r>
            <a:br>
              <a:rPr lang="en-US" sz="1867" dirty="0"/>
            </a:br>
            <a:endParaRPr lang="en-US" sz="1867" dirty="0"/>
          </a:p>
          <a:p>
            <a:pPr fontAlgn="base"/>
            <a:r>
              <a:rPr lang="en-US" sz="1867" b="1" dirty="0">
                <a:solidFill>
                  <a:srgbClr val="C00000"/>
                </a:solidFill>
              </a:rPr>
              <a:t>Find out more at PASS.org/summit  - Utah County SQL Group discount code - LGDIS6I0T ($50 off registration)</a:t>
            </a:r>
          </a:p>
        </p:txBody>
      </p:sp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D6612586-467F-428A-BAFC-EAC11861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9"/>
            <a:ext cx="121920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04F1-5C31-468E-B5CF-08CFC308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Harry Chandra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5454-6C73-429F-B8F7-142B7484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Database Administrator for 12+ years </a:t>
            </a:r>
          </a:p>
          <a:p>
            <a:r>
              <a:rPr lang="en-US" sz="3200" dirty="0"/>
              <a:t>Co-leader of the Redmond SQL User group</a:t>
            </a:r>
          </a:p>
          <a:p>
            <a:r>
              <a:rPr lang="en-US" sz="3200" dirty="0"/>
              <a:t>I noodle in: SQL Server, PowerShell, VMWare, Storage &amp; more</a:t>
            </a:r>
          </a:p>
          <a:p>
            <a:r>
              <a:rPr lang="en-US" sz="3200" dirty="0"/>
              <a:t>Twitter: @harrychandrapdx</a:t>
            </a:r>
          </a:p>
          <a:p>
            <a:r>
              <a:rPr lang="en-US" sz="3200" dirty="0"/>
              <a:t>Website: harrychandra.com</a:t>
            </a:r>
          </a:p>
          <a:p>
            <a:r>
              <a:rPr lang="en-US" sz="3200" dirty="0" err="1"/>
              <a:t>Github</a:t>
            </a:r>
            <a:r>
              <a:rPr lang="en-US" sz="3200" dirty="0"/>
              <a:t>: </a:t>
            </a:r>
            <a:r>
              <a:rPr lang="en-US" sz="2800" dirty="0"/>
              <a:t>https://github.com/coolsekali/Presentations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224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8C12-50E7-4825-9D65-8B958189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Pollev.com/harrychandra588</a:t>
            </a:r>
            <a:endParaRPr lang="en-US" dirty="0"/>
          </a:p>
        </p:txBody>
      </p:sp>
      <p:pic>
        <p:nvPicPr>
          <p:cNvPr id="1028" name="Picture 4" descr="Scan me!">
            <a:extLst>
              <a:ext uri="{FF2B5EF4-FFF2-40B4-BE49-F238E27FC236}">
                <a16:creationId xmlns:a16="http://schemas.microsoft.com/office/drawing/2014/main" id="{DB596D0D-96D3-4EBC-972B-60F0CFA09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574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1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004D6-D548-429C-9B40-B3E7F618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609600"/>
            <a:ext cx="9105900" cy="914400"/>
          </a:xfrm>
        </p:spPr>
        <p:txBody>
          <a:bodyPr anchor="b">
            <a:normAutofit/>
          </a:bodyPr>
          <a:lstStyle/>
          <a:p>
            <a:r>
              <a:rPr lang="en-US" dirty="0"/>
              <a:t>Agenda &amp; Goals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551F002-659F-4600-B22C-C4B4F9C2C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044872"/>
              </p:ext>
            </p:extLst>
          </p:nvPr>
        </p:nvGraphicFramePr>
        <p:xfrm>
          <a:off x="760412" y="762000"/>
          <a:ext cx="10745788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08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DF2516-9919-4DAB-9E2E-439E51632168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3323C-7036-40FF-B8D8-484F17EA813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2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004D6-D548-429C-9B40-B3E7F618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a typeface="+mn-ea"/>
                <a:cs typeface="+mn-cs"/>
              </a:rPr>
              <a:t>Why do DBA need to learn PowerShell…? </a:t>
            </a:r>
          </a:p>
        </p:txBody>
      </p:sp>
    </p:spTree>
    <p:extLst>
      <p:ext uri="{BB962C8B-B14F-4D97-AF65-F5344CB8AC3E}">
        <p14:creationId xmlns:p14="http://schemas.microsoft.com/office/powerpoint/2010/main" val="2875941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b4cf9fa-c057-4658-9073-2da96e037fa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2069bcfe-d5c7-435a-bde1-7e414af016e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21cecd5-ce33-4277-aa6f-da3abfcd65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632cceb-2bd0-48d5-9321-21041d008a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b907956-edc0-49f2-a5a8-7af579492ae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03b6e56-4d57-4784-8295-c85296a8eb94"/>
</p:tagLst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830</Words>
  <Application>Microsoft Office PowerPoint</Application>
  <PresentationFormat>Widescreen</PresentationFormat>
  <Paragraphs>104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Candara</vt:lpstr>
      <vt:lpstr>Consolas</vt:lpstr>
      <vt:lpstr>Segoe UI</vt:lpstr>
      <vt:lpstr>Segoe UI Semibold</vt:lpstr>
      <vt:lpstr>Tech Computer 16x9</vt:lpstr>
      <vt:lpstr>Intro to PowerShell for the DBAs</vt:lpstr>
      <vt:lpstr>Thank you to our Global sponsors</vt:lpstr>
      <vt:lpstr>PowerPoint Presentation</vt:lpstr>
      <vt:lpstr>Harry Chandra</vt:lpstr>
      <vt:lpstr>Pollev.com/harrychandra588</vt:lpstr>
      <vt:lpstr>Agenda &amp; Goals </vt:lpstr>
      <vt:lpstr>PowerPoint Presentation</vt:lpstr>
      <vt:lpstr>PowerPoint Presentation</vt:lpstr>
      <vt:lpstr>Why do DBA need to learn PowerShell…? </vt:lpstr>
      <vt:lpstr>PowerPoint Presentation</vt:lpstr>
      <vt:lpstr>PowerPoint Presentation</vt:lpstr>
      <vt:lpstr>What is PowerShell??</vt:lpstr>
      <vt:lpstr>What is PowerShell?</vt:lpstr>
      <vt:lpstr>PowerShell – Modules and Cmdlets</vt:lpstr>
      <vt:lpstr>PowerPoint Presentation</vt:lpstr>
      <vt:lpstr>Tools - PowerShell Command Line</vt:lpstr>
      <vt:lpstr>PowerPoint Presentation</vt:lpstr>
      <vt:lpstr>Tools - Visual Studio Code (with PowerShell extension)</vt:lpstr>
      <vt:lpstr>PowerPoint Presentation</vt:lpstr>
      <vt:lpstr>Demo</vt:lpstr>
      <vt:lpstr>PowerPoint Presentation</vt:lpstr>
      <vt:lpstr>Recommended Books: </vt:lpstr>
      <vt:lpstr>Session Evaluations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for the DBAs</dc:title>
  <dc:creator>Harry Chandra</dc:creator>
  <cp:lastModifiedBy>Harry Chandra</cp:lastModifiedBy>
  <cp:revision>1</cp:revision>
  <dcterms:created xsi:type="dcterms:W3CDTF">2020-08-29T18:23:21Z</dcterms:created>
  <dcterms:modified xsi:type="dcterms:W3CDTF">2020-08-29T21:07:07Z</dcterms:modified>
</cp:coreProperties>
</file>