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2" r:id="rId5"/>
    <p:sldId id="259" r:id="rId6"/>
    <p:sldId id="264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9F1D6-0D54-8942-9C1B-D9E65906AF37}" type="datetimeFigureOut">
              <a:rPr kumimoji="1" lang="zh-CN" altLang="en-US" smtClean="0"/>
              <a:t>1/11/16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42111-3B23-F247-A89E-5E9C9164F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69996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C5B77-3608-8A47-BB68-F101B5C5D4F5}" type="datetimeFigureOut">
              <a:rPr kumimoji="1" lang="zh-CN" altLang="en-US" smtClean="0"/>
              <a:t>1/11/16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AEC07-7329-FC47-B893-5834F1C9F5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15001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子涵来讲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AEC07-7329-FC47-B893-5834F1C9F57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1447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AEC07-7329-FC47-B893-5834F1C9F57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80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EE9-9A1C-8741-BBD1-FA1F810FDD6E}" type="datetime1">
              <a:rPr lang="en-US" altLang="zh-CN" smtClean="0"/>
              <a:t>1/11/16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Database Lab/LiuWang and LiuZihan</a:t>
            </a:r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4329-0142-EB45-9F79-C3D6BB59BD1B}" type="datetime1">
              <a:rPr lang="en-US" altLang="zh-CN" smtClean="0"/>
              <a:t>1/11/16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Database Lab/LiuWang and LiuZihan</a:t>
            </a:r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B149-CFB2-F54B-A7BB-8E23C37DB111}" type="datetime1">
              <a:rPr lang="en-US" altLang="zh-CN" smtClean="0"/>
              <a:t>1/11/16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kumimoji="0" lang="en-US" smtClean="0"/>
              <a:t>Database Lab/LiuWang and LiuZihan</a:t>
            </a:r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2484-F189-BA4D-B60E-14A46BCA4ADB}" type="datetime1">
              <a:rPr lang="en-US" altLang="zh-CN" smtClean="0"/>
              <a:t>1/11/16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Database Lab/LiuWang and LiuZihan</a:t>
            </a:r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7260-C161-6640-B74B-7DBDE470F9EB}" type="datetime1">
              <a:rPr lang="en-US" altLang="zh-CN" smtClean="0"/>
              <a:t>1/11/16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Database Lab/LiuWang and LiuZihan</a:t>
            </a:r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4870-7778-D343-B3AC-FD6BC39D5D40}" type="datetime1">
              <a:rPr lang="en-US" altLang="zh-CN" smtClean="0"/>
              <a:t>1/11/16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Database Lab/LiuWang and LiuZihan</a:t>
            </a:r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E543-205E-7A49-B7CF-9C4C2791172E}" type="datetime1">
              <a:rPr lang="en-US" altLang="zh-CN" smtClean="0"/>
              <a:t>1/11/16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Database Lab/LiuWang and LiuZihan</a:t>
            </a:r>
            <a:endParaRPr kumimoji="0"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0876-73E6-BD48-A03C-03625E1BA997}" type="datetime1">
              <a:rPr lang="en-US" altLang="zh-CN" smtClean="0"/>
              <a:t>1/11/16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Database Lab/LiuWang and LiuZihan</a:t>
            </a:r>
            <a:endParaRPr kumimoji="0"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4DD7-634B-1040-9D99-B4F1D386C25F}" type="datetime1">
              <a:rPr lang="en-US" altLang="zh-CN" smtClean="0"/>
              <a:t>1/11/16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Database Lab/LiuWang and LiuZihan</a:t>
            </a:r>
            <a:endParaRPr kumimoji="0"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70BE-1E14-4D4D-ABC1-8AF7F6C4C90D}" type="datetime1">
              <a:rPr lang="en-US" altLang="zh-CN" smtClean="0"/>
              <a:t>1/11/16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Database Lab/LiuWang and LiuZihan</a:t>
            </a:r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EA97BC7-6B28-4849-A218-6444A5EB609D}" type="datetime1">
              <a:rPr lang="en-US" altLang="zh-CN" smtClean="0"/>
              <a:t>1/11/16</a:t>
            </a:fld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kumimoji="0" lang="en-US" smtClean="0"/>
              <a:t>Database Lab/LiuWang and LiuZihan</a:t>
            </a:r>
            <a:endParaRPr kumimoji="0"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ECBFD29-8B9E-FB4A-A0DA-3EBD476FEC19}" type="datetime1">
              <a:rPr lang="en-US" altLang="zh-CN" smtClean="0"/>
              <a:t>1/11/16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Database Lab/LiuWang and LiuZihan</a:t>
            </a:r>
            <a:endParaRPr kumimoji="0"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车站售票管理系统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22306</a:t>
            </a:r>
            <a:r>
              <a:rPr kumimoji="1" lang="zh-CN" altLang="en-US" dirty="0" smtClean="0"/>
              <a:t>购票系统</a:t>
            </a:r>
            <a:r>
              <a:rPr kumimoji="1" lang="nb-NO" altLang="zh-CN" dirty="0"/>
              <a:t>V1.0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Database Systems Lab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Assignment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82222" y="5265705"/>
            <a:ext cx="490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Created by Liu Wang, Liu </a:t>
            </a:r>
            <a:r>
              <a:rPr kumimoji="1" lang="en-US" altLang="zh-CN" dirty="0" err="1" smtClean="0"/>
              <a:t>Zihan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807A-BB6F-B64F-802A-7AFFAA4A7B78}" type="datetime1">
              <a:rPr lang="en-US" altLang="zh-CN" smtClean="0"/>
              <a:t>1/11/16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Database Lab/LiuWang and LiuZihan</a:t>
            </a:r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27707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376906"/>
          </a:xfrm>
        </p:spPr>
        <p:txBody>
          <a:bodyPr/>
          <a:lstStyle/>
          <a:p>
            <a:r>
              <a:rPr kumimoji="1" lang="zh-CN" altLang="en-US" dirty="0" smtClean="0"/>
              <a:t>功能介绍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0664" y="1495778"/>
            <a:ext cx="8022336" cy="1018822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基本功能：用户登陆，注册售票；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查询功能</a:t>
            </a:r>
            <a:r>
              <a:rPr kumimoji="1" lang="en-US" altLang="en-US" dirty="0" smtClean="0"/>
              <a:t>：</a:t>
            </a:r>
            <a:r>
              <a:rPr kumimoji="1" lang="zh-CN" altLang="en-US" dirty="0" smtClean="0"/>
              <a:t>时刻表查询，车次查询；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管理员功能：修改车次、票价、调度。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5" name="图片 4" descr="Screen Shot 2016-01-11 at 06.54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3" y="2797200"/>
            <a:ext cx="9144000" cy="3455096"/>
          </a:xfrm>
          <a:prstGeom prst="rect">
            <a:avLst/>
          </a:prstGeom>
        </p:spPr>
      </p:pic>
      <p:pic>
        <p:nvPicPr>
          <p:cNvPr id="6" name="图片 5" descr="Screen Shot 2016-01-11 at 06.53.47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" y="2986174"/>
            <a:ext cx="9144000" cy="3602414"/>
          </a:xfrm>
          <a:prstGeom prst="rect">
            <a:avLst/>
          </a:prstGeom>
        </p:spPr>
      </p:pic>
      <p:pic>
        <p:nvPicPr>
          <p:cNvPr id="7" name="图片 6" descr="Screen Shot 2016-01-11 at 06.55.10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40" y="3134974"/>
            <a:ext cx="9144000" cy="4424780"/>
          </a:xfrm>
          <a:prstGeom prst="rect">
            <a:avLst/>
          </a:prstGeom>
        </p:spPr>
      </p:pic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48D0-B507-D842-A85F-14E72857D4C6}" type="datetime1">
              <a:rPr lang="en-US" altLang="zh-CN" smtClean="0"/>
              <a:t>1/11/16</a:t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Database Lab/LiuWang and LiuZihan</a:t>
            </a:r>
            <a:endParaRPr kumimoji="0" lang="en-US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72345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2500" dirty="0" smtClean="0"/>
              <a:t>22306</a:t>
            </a:r>
            <a:r>
              <a:rPr kumimoji="1" lang="zh-CN" altLang="en-US" sz="2500" dirty="0" smtClean="0"/>
              <a:t>售票系统</a:t>
            </a:r>
            <a:r>
              <a:rPr kumimoji="1" lang="en-US" altLang="zh-CN" sz="3500" dirty="0" smtClean="0"/>
              <a:t/>
            </a:r>
            <a:br>
              <a:rPr kumimoji="1" lang="en-US" altLang="zh-CN" sz="3500" dirty="0" smtClean="0"/>
            </a:br>
            <a:r>
              <a:rPr kumimoji="1" lang="zh-CN" altLang="en-US" sz="3500" dirty="0" smtClean="0"/>
              <a:t>数据库设计</a:t>
            </a:r>
            <a:endParaRPr kumimoji="1" lang="zh-CN" altLang="en-US" sz="3500" dirty="0"/>
          </a:p>
        </p:txBody>
      </p:sp>
      <p:pic>
        <p:nvPicPr>
          <p:cNvPr id="5" name="图片占位符 4" descr="Screen Shot 2016-01-11 at 07.33.52.png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3"/>
          <a:stretch>
            <a:fillRect/>
          </a:stretch>
        </p:blipFill>
        <p:spPr/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7" name="图片 6" descr="Screen Shot 2016-01-11 at 07.36.5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72"/>
          <a:stretch/>
        </p:blipFill>
        <p:spPr>
          <a:xfrm>
            <a:off x="84666" y="1728216"/>
            <a:ext cx="2605075" cy="49930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D50-6047-E34C-AFCF-A37892382168}" type="datetime1">
              <a:rPr lang="en-US" altLang="zh-CN" smtClean="0"/>
              <a:t>1/11/16</a:t>
            </a:fld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Database Lab/LiuWang and LiuZihan</a:t>
            </a:r>
            <a:endParaRPr kumimoji="0" lang="en-US" dirty="0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19079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 txBox="1">
            <a:spLocks/>
          </p:cNvSpPr>
          <p:nvPr/>
        </p:nvSpPr>
        <p:spPr>
          <a:xfrm>
            <a:off x="141111" y="1608667"/>
            <a:ext cx="8621889" cy="502355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kumimoji="1" lang="en-US" altLang="zh-CN" dirty="0">
                <a:latin typeface="Kaiti SC Black"/>
                <a:cs typeface="Kaiti SC Black"/>
              </a:rPr>
              <a:t>1</a:t>
            </a:r>
            <a:r>
              <a:rPr kumimoji="1" lang="zh-CN" altLang="en-US" dirty="0">
                <a:latin typeface="Kaiti SC Black"/>
                <a:cs typeface="Kaiti SC Black"/>
              </a:rPr>
              <a:t>、初级</a:t>
            </a:r>
            <a:r>
              <a:rPr kumimoji="1" lang="en-US" altLang="zh-CN" dirty="0">
                <a:latin typeface="Kaiti SC Black"/>
                <a:cs typeface="Kaiti SC Black"/>
              </a:rPr>
              <a:t>SQL</a:t>
            </a:r>
          </a:p>
          <a:p>
            <a:r>
              <a:rPr kumimoji="1" lang="zh-CN" altLang="en-US" dirty="0">
                <a:latin typeface="Kaiti SC Black"/>
                <a:cs typeface="Kaiti SC Black"/>
              </a:rPr>
              <a:t>（</a:t>
            </a:r>
            <a:r>
              <a:rPr kumimoji="1" lang="en-US" altLang="zh-CN" dirty="0">
                <a:latin typeface="Kaiti SC Black"/>
                <a:cs typeface="Kaiti SC Black"/>
              </a:rPr>
              <a:t>1</a:t>
            </a:r>
            <a:r>
              <a:rPr kumimoji="1" lang="zh-CN" altLang="en-US" dirty="0">
                <a:latin typeface="Kaiti SC Black"/>
                <a:cs typeface="Kaiti SC Black"/>
              </a:rPr>
              <a:t>）查询：查询车次</a:t>
            </a:r>
          </a:p>
          <a:p>
            <a:r>
              <a:rPr kumimoji="1" lang="zh-CN" altLang="en-US" dirty="0">
                <a:latin typeface="Kaiti SC Black"/>
                <a:cs typeface="Kaiti SC Black"/>
              </a:rPr>
              <a:t>（</a:t>
            </a:r>
            <a:r>
              <a:rPr kumimoji="1" lang="en-US" altLang="zh-CN" dirty="0">
                <a:latin typeface="Kaiti SC Black"/>
                <a:cs typeface="Kaiti SC Black"/>
              </a:rPr>
              <a:t>2</a:t>
            </a:r>
            <a:r>
              <a:rPr kumimoji="1" lang="zh-CN" altLang="en-US" dirty="0">
                <a:latin typeface="Kaiti SC Black"/>
                <a:cs typeface="Kaiti SC Black"/>
              </a:rPr>
              <a:t>）插入：插入车站等</a:t>
            </a:r>
          </a:p>
          <a:p>
            <a:r>
              <a:rPr kumimoji="1" lang="zh-CN" altLang="en-US" dirty="0">
                <a:latin typeface="Kaiti SC Black"/>
                <a:cs typeface="Kaiti SC Black"/>
              </a:rPr>
              <a:t>（</a:t>
            </a:r>
            <a:r>
              <a:rPr kumimoji="1" lang="en-US" altLang="zh-CN" dirty="0">
                <a:latin typeface="Kaiti SC Black"/>
                <a:cs typeface="Kaiti SC Black"/>
              </a:rPr>
              <a:t>3</a:t>
            </a:r>
            <a:r>
              <a:rPr kumimoji="1" lang="zh-CN" altLang="en-US" dirty="0">
                <a:latin typeface="Kaiti SC Black"/>
                <a:cs typeface="Kaiti SC Black"/>
              </a:rPr>
              <a:t>）更新：管理员更新余票数量</a:t>
            </a:r>
          </a:p>
          <a:p>
            <a:r>
              <a:rPr kumimoji="1" lang="zh-CN" altLang="en-US" dirty="0">
                <a:latin typeface="Kaiti SC Black"/>
                <a:cs typeface="Kaiti SC Black"/>
              </a:rPr>
              <a:t>（</a:t>
            </a:r>
            <a:r>
              <a:rPr kumimoji="1" lang="en-US" altLang="zh-CN" dirty="0">
                <a:latin typeface="Kaiti SC Black"/>
                <a:cs typeface="Kaiti SC Black"/>
              </a:rPr>
              <a:t>4</a:t>
            </a:r>
            <a:r>
              <a:rPr kumimoji="1" lang="zh-CN" altLang="en-US" dirty="0">
                <a:latin typeface="Kaiti SC Black"/>
                <a:cs typeface="Kaiti SC Black"/>
              </a:rPr>
              <a:t>）聚集函数：</a:t>
            </a:r>
            <a:r>
              <a:rPr kumimoji="1" lang="en-US" altLang="zh-CN" dirty="0">
                <a:latin typeface="Kaiti SC Black"/>
                <a:cs typeface="Kaiti SC Black"/>
              </a:rPr>
              <a:t>max </a:t>
            </a:r>
            <a:r>
              <a:rPr kumimoji="1" lang="zh-CN" altLang="en-US" dirty="0">
                <a:latin typeface="Kaiti SC Black"/>
                <a:cs typeface="Kaiti SC Black"/>
              </a:rPr>
              <a:t>获得车站编号的最大值</a:t>
            </a:r>
          </a:p>
          <a:p>
            <a:r>
              <a:rPr kumimoji="1" lang="en-US" altLang="zh-CN" dirty="0">
                <a:latin typeface="Kaiti SC Black"/>
                <a:cs typeface="Kaiti SC Black"/>
              </a:rPr>
              <a:t>2</a:t>
            </a:r>
            <a:r>
              <a:rPr kumimoji="1" lang="zh-CN" altLang="en-US" dirty="0">
                <a:latin typeface="Kaiti SC Black"/>
                <a:cs typeface="Kaiti SC Black"/>
              </a:rPr>
              <a:t>、中级</a:t>
            </a:r>
            <a:r>
              <a:rPr kumimoji="1" lang="en-US" altLang="zh-CN" dirty="0">
                <a:latin typeface="Kaiti SC Black"/>
                <a:cs typeface="Kaiti SC Black"/>
              </a:rPr>
              <a:t>SQL</a:t>
            </a:r>
          </a:p>
          <a:p>
            <a:r>
              <a:rPr kumimoji="1" lang="zh-CN" altLang="en-US" dirty="0">
                <a:latin typeface="Kaiti SC Black"/>
                <a:cs typeface="Kaiti SC Black"/>
              </a:rPr>
              <a:t>（</a:t>
            </a:r>
            <a:r>
              <a:rPr kumimoji="1" lang="en-US" altLang="zh-CN" dirty="0">
                <a:latin typeface="Kaiti SC Black"/>
                <a:cs typeface="Kaiti SC Black"/>
              </a:rPr>
              <a:t>5</a:t>
            </a:r>
            <a:r>
              <a:rPr kumimoji="1" lang="zh-CN" altLang="en-US" dirty="0">
                <a:latin typeface="Kaiti SC Black"/>
                <a:cs typeface="Kaiti SC Black"/>
              </a:rPr>
              <a:t>）</a:t>
            </a:r>
            <a:r>
              <a:rPr kumimoji="1" lang="en-US" altLang="zh-CN" dirty="0">
                <a:latin typeface="Kaiti SC Black"/>
                <a:cs typeface="Kaiti SC Black"/>
              </a:rPr>
              <a:t>NOT NULL</a:t>
            </a:r>
            <a:r>
              <a:rPr kumimoji="1" lang="zh-CN" altLang="en-US" dirty="0">
                <a:latin typeface="Kaiti SC Black"/>
                <a:cs typeface="Kaiti SC Black"/>
              </a:rPr>
              <a:t>约束：站名不能为空等</a:t>
            </a:r>
          </a:p>
          <a:p>
            <a:r>
              <a:rPr kumimoji="1" lang="zh-CN" altLang="en-US" dirty="0">
                <a:latin typeface="Kaiti SC Black"/>
                <a:cs typeface="Kaiti SC Black"/>
              </a:rPr>
              <a:t>（</a:t>
            </a:r>
            <a:r>
              <a:rPr kumimoji="1" lang="en-US" altLang="zh-CN" dirty="0">
                <a:latin typeface="Kaiti SC Black"/>
                <a:cs typeface="Kaiti SC Black"/>
              </a:rPr>
              <a:t>6</a:t>
            </a:r>
            <a:r>
              <a:rPr kumimoji="1" lang="zh-CN" altLang="en-US" dirty="0">
                <a:latin typeface="Kaiti SC Black"/>
                <a:cs typeface="Kaiti SC Black"/>
              </a:rPr>
              <a:t>）参照完整性约束：</a:t>
            </a:r>
            <a:r>
              <a:rPr kumimoji="1" lang="en-US" altLang="zh-CN" dirty="0">
                <a:latin typeface="Kaiti SC Black"/>
                <a:cs typeface="Kaiti SC Black"/>
              </a:rPr>
              <a:t>foreign key</a:t>
            </a:r>
          </a:p>
          <a:p>
            <a:r>
              <a:rPr kumimoji="1" lang="zh-CN" altLang="en-US" dirty="0">
                <a:latin typeface="Kaiti SC Black"/>
                <a:cs typeface="Kaiti SC Black"/>
              </a:rPr>
              <a:t>（</a:t>
            </a:r>
            <a:r>
              <a:rPr kumimoji="1" lang="en-US" altLang="zh-CN" dirty="0">
                <a:latin typeface="Kaiti SC Black"/>
                <a:cs typeface="Kaiti SC Black"/>
              </a:rPr>
              <a:t>7</a:t>
            </a:r>
            <a:r>
              <a:rPr kumimoji="1" lang="zh-CN" altLang="en-US" dirty="0">
                <a:latin typeface="Kaiti SC Black"/>
                <a:cs typeface="Kaiti SC Black"/>
              </a:rPr>
              <a:t>）</a:t>
            </a:r>
            <a:r>
              <a:rPr kumimoji="1" lang="en-US" altLang="zh-CN" dirty="0">
                <a:latin typeface="Kaiti SC Black"/>
                <a:cs typeface="Kaiti SC Black"/>
              </a:rPr>
              <a:t>SQL</a:t>
            </a:r>
            <a:r>
              <a:rPr kumimoji="1" lang="zh-CN" altLang="en-US" dirty="0">
                <a:latin typeface="Kaiti SC Black"/>
                <a:cs typeface="Kaiti SC Black"/>
              </a:rPr>
              <a:t>中的日期和时间类型：车票日期为</a:t>
            </a:r>
            <a:r>
              <a:rPr kumimoji="1" lang="en-US" altLang="zh-CN" dirty="0">
                <a:latin typeface="Kaiti SC Black"/>
                <a:cs typeface="Kaiti SC Black"/>
              </a:rPr>
              <a:t>date</a:t>
            </a:r>
            <a:r>
              <a:rPr kumimoji="1" lang="zh-CN" altLang="en-US" dirty="0">
                <a:latin typeface="Kaiti SC Black"/>
                <a:cs typeface="Kaiti SC Black"/>
              </a:rPr>
              <a:t>类型，发车时间为</a:t>
            </a:r>
            <a:r>
              <a:rPr kumimoji="1" lang="en-US" altLang="zh-CN" dirty="0">
                <a:latin typeface="Kaiti SC Black"/>
                <a:cs typeface="Kaiti SC Black"/>
              </a:rPr>
              <a:t>time</a:t>
            </a:r>
            <a:r>
              <a:rPr kumimoji="1" lang="zh-CN" altLang="en-US" dirty="0">
                <a:latin typeface="Kaiti SC Black"/>
                <a:cs typeface="Kaiti SC Black"/>
              </a:rPr>
              <a:t>类型</a:t>
            </a:r>
          </a:p>
          <a:p>
            <a:r>
              <a:rPr kumimoji="1" lang="zh-CN" altLang="en-US" dirty="0">
                <a:latin typeface="Kaiti SC Black"/>
                <a:cs typeface="Kaiti SC Black"/>
              </a:rPr>
              <a:t>（</a:t>
            </a:r>
            <a:r>
              <a:rPr kumimoji="1" lang="en-US" altLang="zh-CN" dirty="0">
                <a:latin typeface="Kaiti SC Black"/>
                <a:cs typeface="Kaiti SC Black"/>
              </a:rPr>
              <a:t>8</a:t>
            </a:r>
            <a:r>
              <a:rPr kumimoji="1" lang="zh-CN" altLang="en-US" dirty="0">
                <a:latin typeface="Kaiti SC Black"/>
                <a:cs typeface="Kaiti SC Black"/>
              </a:rPr>
              <a:t>）默认值：“年龄”等字段默认为</a:t>
            </a:r>
            <a:r>
              <a:rPr kumimoji="1" lang="en-US" altLang="zh-CN" dirty="0">
                <a:latin typeface="Kaiti SC Black"/>
                <a:cs typeface="Kaiti SC Black"/>
              </a:rPr>
              <a:t>NULL</a:t>
            </a:r>
          </a:p>
          <a:p>
            <a:r>
              <a:rPr kumimoji="1" lang="en-US" altLang="zh-CN" dirty="0">
                <a:latin typeface="Kaiti SC Black"/>
                <a:cs typeface="Kaiti SC Black"/>
              </a:rPr>
              <a:t>3</a:t>
            </a:r>
            <a:r>
              <a:rPr kumimoji="1" lang="zh-CN" altLang="en-US" dirty="0">
                <a:latin typeface="Kaiti SC Black"/>
                <a:cs typeface="Kaiti SC Black"/>
              </a:rPr>
              <a:t>、高级</a:t>
            </a:r>
            <a:r>
              <a:rPr kumimoji="1" lang="en-US" altLang="zh-CN" dirty="0">
                <a:latin typeface="Kaiti SC Black"/>
                <a:cs typeface="Kaiti SC Black"/>
              </a:rPr>
              <a:t>SQL</a:t>
            </a:r>
          </a:p>
          <a:p>
            <a:r>
              <a:rPr kumimoji="1" lang="zh-CN" altLang="en-US" dirty="0">
                <a:latin typeface="Kaiti SC Black"/>
                <a:cs typeface="Kaiti SC Black"/>
              </a:rPr>
              <a:t>（</a:t>
            </a:r>
            <a:r>
              <a:rPr kumimoji="1" lang="en-US" altLang="zh-CN" dirty="0">
                <a:latin typeface="Kaiti SC Black"/>
                <a:cs typeface="Kaiti SC Black"/>
              </a:rPr>
              <a:t>9</a:t>
            </a:r>
            <a:r>
              <a:rPr kumimoji="1" lang="zh-CN" altLang="en-US" dirty="0">
                <a:latin typeface="Kaiti SC Black"/>
                <a:cs typeface="Kaiti SC Black"/>
              </a:rPr>
              <a:t>）</a:t>
            </a:r>
            <a:r>
              <a:rPr kumimoji="1" lang="en-US" altLang="zh-CN" dirty="0">
                <a:latin typeface="Kaiti SC Black"/>
                <a:cs typeface="Kaiti SC Black"/>
              </a:rPr>
              <a:t>JDBC</a:t>
            </a:r>
            <a:r>
              <a:rPr kumimoji="1" lang="zh-CN" altLang="en-US" dirty="0">
                <a:latin typeface="Kaiti SC Black"/>
                <a:cs typeface="Kaiti SC Black"/>
              </a:rPr>
              <a:t>接口</a:t>
            </a:r>
          </a:p>
          <a:p>
            <a:r>
              <a:rPr kumimoji="1" lang="zh-CN" altLang="en-US" dirty="0">
                <a:latin typeface="Kaiti SC Black"/>
                <a:cs typeface="Kaiti SC Black"/>
              </a:rPr>
              <a:t>（</a:t>
            </a:r>
            <a:r>
              <a:rPr kumimoji="1" lang="en-US" altLang="zh-CN" dirty="0">
                <a:latin typeface="Kaiti SC Black"/>
                <a:cs typeface="Kaiti SC Black"/>
              </a:rPr>
              <a:t>10</a:t>
            </a:r>
            <a:r>
              <a:rPr kumimoji="1" lang="zh-CN" altLang="en-US" dirty="0">
                <a:latin typeface="Kaiti SC Black"/>
                <a:cs typeface="Kaiti SC Black"/>
              </a:rPr>
              <a:t>）定义了函数</a:t>
            </a:r>
            <a:r>
              <a:rPr kumimoji="1" lang="en-US" altLang="zh-CN" dirty="0">
                <a:latin typeface="Kaiti SC Black"/>
                <a:cs typeface="Kaiti SC Black"/>
              </a:rPr>
              <a:t>(function)</a:t>
            </a:r>
            <a:r>
              <a:rPr kumimoji="1" lang="zh-CN" altLang="en-US" dirty="0">
                <a:latin typeface="Kaiti SC Black"/>
                <a:cs typeface="Kaiti SC Black"/>
              </a:rPr>
              <a:t>：</a:t>
            </a:r>
            <a:r>
              <a:rPr kumimoji="1" lang="en-US" altLang="zh-CN" dirty="0" err="1">
                <a:latin typeface="Kaiti SC Black"/>
                <a:cs typeface="Kaiti SC Black"/>
              </a:rPr>
              <a:t>check_user_name</a:t>
            </a:r>
            <a:r>
              <a:rPr kumimoji="1" lang="en-US" altLang="zh-CN" dirty="0">
                <a:latin typeface="Kaiti SC Black"/>
                <a:cs typeface="Kaiti SC Black"/>
              </a:rPr>
              <a:t>(</a:t>
            </a:r>
            <a:r>
              <a:rPr kumimoji="1" lang="zh-CN" altLang="en-US" dirty="0">
                <a:latin typeface="Kaiti SC Black"/>
                <a:cs typeface="Kaiti SC Black"/>
              </a:rPr>
              <a:t>用户名查重）</a:t>
            </a:r>
          </a:p>
          <a:p>
            <a:r>
              <a:rPr kumimoji="1" lang="zh-CN" altLang="en-US" dirty="0">
                <a:latin typeface="Kaiti SC Black"/>
                <a:cs typeface="Kaiti SC Black"/>
              </a:rPr>
              <a:t>（</a:t>
            </a:r>
            <a:r>
              <a:rPr kumimoji="1" lang="en-US" altLang="zh-CN" dirty="0">
                <a:latin typeface="Kaiti SC Black"/>
                <a:cs typeface="Kaiti SC Black"/>
              </a:rPr>
              <a:t>11</a:t>
            </a:r>
            <a:r>
              <a:rPr kumimoji="1" lang="zh-CN" altLang="en-US" dirty="0">
                <a:latin typeface="Kaiti SC Black"/>
                <a:cs typeface="Kaiti SC Black"/>
              </a:rPr>
              <a:t>）定义了存储过程</a:t>
            </a:r>
            <a:r>
              <a:rPr kumimoji="1" lang="en-US" altLang="zh-CN" dirty="0">
                <a:latin typeface="Kaiti SC Black"/>
                <a:cs typeface="Kaiti SC Black"/>
              </a:rPr>
              <a:t>(procedure)</a:t>
            </a:r>
            <a:r>
              <a:rPr kumimoji="1" lang="zh-CN" altLang="en-US" dirty="0">
                <a:latin typeface="Kaiti SC Black"/>
                <a:cs typeface="Kaiti SC Black"/>
              </a:rPr>
              <a:t>：</a:t>
            </a:r>
            <a:r>
              <a:rPr kumimoji="1" lang="en-US" altLang="zh-CN" dirty="0" err="1">
                <a:latin typeface="Kaiti SC Black"/>
                <a:cs typeface="Kaiti SC Black"/>
              </a:rPr>
              <a:t>proc_register_user</a:t>
            </a:r>
            <a:r>
              <a:rPr kumimoji="1" lang="en-US" altLang="zh-CN" dirty="0">
                <a:latin typeface="Kaiti SC Black"/>
                <a:cs typeface="Kaiti SC Black"/>
              </a:rPr>
              <a:t>(</a:t>
            </a:r>
            <a:r>
              <a:rPr kumimoji="1" lang="zh-CN" altLang="en-US" dirty="0">
                <a:latin typeface="Kaiti SC Black"/>
                <a:cs typeface="Kaiti SC Black"/>
              </a:rPr>
              <a:t>用户注册</a:t>
            </a:r>
            <a:r>
              <a:rPr kumimoji="1" lang="en-US" altLang="zh-CN" dirty="0">
                <a:latin typeface="Kaiti SC Black"/>
                <a:cs typeface="Kaiti SC Black"/>
              </a:rPr>
              <a:t>)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用了哪些知识点？</a:t>
            </a:r>
            <a:endParaRPr kumimoji="1"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2E9-26BC-F541-AA3E-D9D6770EF3B0}" type="datetime1">
              <a:rPr lang="en-US" altLang="zh-CN" smtClean="0"/>
              <a:t>1/11/16</a:t>
            </a:fld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Database Lab/LiuWang and LiuZihan</a:t>
            </a:r>
            <a:endParaRPr kumimoji="0" lang="en-US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4441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程序设计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数据库代码（函数、触发器、过程等）</a:t>
            </a:r>
            <a:endParaRPr kumimoji="1" lang="en-US" altLang="zh-CN" dirty="0"/>
          </a:p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代码（</a:t>
            </a:r>
            <a:r>
              <a:rPr kumimoji="1" lang="en-US" altLang="zh-CN" dirty="0" smtClean="0"/>
              <a:t>JDBC</a:t>
            </a:r>
            <a:r>
              <a:rPr kumimoji="1" lang="zh-CN" altLang="en-US" dirty="0"/>
              <a:t>:</a:t>
            </a:r>
            <a:r>
              <a:rPr kumimoji="1" lang="zh-CN" altLang="en-US" dirty="0" smtClean="0"/>
              <a:t>查询语句，调用存储过程等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用户界面）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BD9D-0193-4A47-B3D9-A12AA7F58E40}" type="datetime1">
              <a:rPr lang="en-US" altLang="zh-CN" smtClean="0"/>
              <a:t>1/11/16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Database Lab/LiuWang and LiuZihan</a:t>
            </a:r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72244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程序演示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8375-9728-CC48-A994-E6DFE6C154EA}" type="datetime1">
              <a:rPr lang="en-US" altLang="zh-CN" smtClean="0"/>
              <a:t>1/11/16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Database Lab/LiuWang and LiuZihan</a:t>
            </a:r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0160511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进一步的功能</a:t>
            </a:r>
            <a:endParaRPr kumimoji="1" lang="zh-CN" altLang="en-US" dirty="0"/>
          </a:p>
        </p:txBody>
      </p:sp>
      <p:pic>
        <p:nvPicPr>
          <p:cNvPr id="7" name="图片 6" descr="$YA@HBNQ@$`[K_1ZL~W1$9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" y="2029656"/>
            <a:ext cx="9144000" cy="3504245"/>
          </a:xfrm>
          <a:prstGeom prst="rect">
            <a:avLst/>
          </a:prstGeom>
        </p:spPr>
      </p:pic>
      <p:pic>
        <p:nvPicPr>
          <p:cNvPr id="9" name="图片 8" descr="8074C6F6-2E4D-4EAE-B0B1-A43A9C03F3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30" y="2570809"/>
            <a:ext cx="4775200" cy="3136900"/>
          </a:xfrm>
          <a:prstGeom prst="rect">
            <a:avLst/>
          </a:prstGeom>
        </p:spPr>
      </p:pic>
      <p:pic>
        <p:nvPicPr>
          <p:cNvPr id="10" name="图片 9" descr="android_screensho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230" y="0"/>
            <a:ext cx="3857625" cy="6858000"/>
          </a:xfrm>
          <a:prstGeom prst="rect">
            <a:avLst/>
          </a:prstGeom>
        </p:spPr>
      </p:pic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8411-9CCB-1C4B-BBF2-F2AC3F7E355C}" type="datetime1">
              <a:rPr lang="en-US" altLang="zh-CN" smtClean="0"/>
              <a:t>1/11/16</a:t>
            </a:fld>
            <a:endParaRPr 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Database Lab/LiuWang and LiuZihan</a:t>
            </a:r>
            <a:endParaRPr kumimoji="0" lang="en-US"/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16467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Database Systems Lab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Assignment</a:t>
            </a:r>
            <a:endParaRPr kumimoji="1" lang="zh-CN" altLang="en-US" dirty="0"/>
          </a:p>
          <a:p>
            <a:r>
              <a:rPr kumimoji="1" lang="en-US" altLang="zh-CN" dirty="0" smtClean="0"/>
              <a:t>By Liu Wang and Liu </a:t>
            </a:r>
            <a:r>
              <a:rPr kumimoji="1" lang="en-US" altLang="zh-CN" dirty="0" err="1" smtClean="0"/>
              <a:t>Zihan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EC9A-6869-C04D-B03B-FB06C4B47554}" type="datetime1">
              <a:rPr lang="en-US" altLang="zh-CN" smtClean="0"/>
              <a:t>1/11/16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Database Lab/LiuWang and LiuZihan</a:t>
            </a:r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64126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块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模块.thmx</Template>
  <TotalTime>58</TotalTime>
  <Words>281</Words>
  <Application>Microsoft Macintosh PowerPoint</Application>
  <PresentationFormat>全屏显示(4:3)</PresentationFormat>
  <Paragraphs>59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模块</vt:lpstr>
      <vt:lpstr>车站售票管理系统 22306购票系统V1.0</vt:lpstr>
      <vt:lpstr>功能介绍</vt:lpstr>
      <vt:lpstr>22306售票系统 数据库设计</vt:lpstr>
      <vt:lpstr>用了哪些知识点？</vt:lpstr>
      <vt:lpstr>程序设计</vt:lpstr>
      <vt:lpstr>程序演示</vt:lpstr>
      <vt:lpstr>进一步的功能</vt:lpstr>
      <vt:lpstr>Thanks!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车站售票管理系统 22306购票系统V1.0</dc:title>
  <dc:creator>Kieran Will</dc:creator>
  <cp:lastModifiedBy>Kieran Will</cp:lastModifiedBy>
  <cp:revision>7</cp:revision>
  <dcterms:created xsi:type="dcterms:W3CDTF">2016-01-11T06:44:48Z</dcterms:created>
  <dcterms:modified xsi:type="dcterms:W3CDTF">2016-01-11T07:43:06Z</dcterms:modified>
</cp:coreProperties>
</file>