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3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D0958-50E4-4A3B-A275-0C8D56F4029D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8E61B-31BB-4BE0-A378-B0731BE5C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1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8E61B-31BB-4BE0-A378-B0731BE5C3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00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latest iOS </a:t>
            </a:r>
            <a:r>
              <a:rPr lang="en-US" dirty="0" err="1" smtClean="0"/>
              <a:t>toolchain</a:t>
            </a:r>
            <a:r>
              <a:rPr lang="en-US" dirty="0" smtClean="0"/>
              <a:t> has been ported to Windows, iOS, and Linux.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8E61B-31BB-4BE0-A378-B0731BE5C3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48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Didn’t expect this, right?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Theos</a:t>
            </a:r>
            <a:r>
              <a:rPr lang="en-US" baseline="0" dirty="0" smtClean="0"/>
              <a:t> running on Windows.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8E61B-31BB-4BE0-A378-B0731BE5C3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34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7CD1-88E1-4AA0-A06A-E60C14BFEBE4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4B6-CAD0-409F-B0E3-509C4D638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7CD1-88E1-4AA0-A06A-E60C14BFEBE4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4B6-CAD0-409F-B0E3-509C4D638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7CD1-88E1-4AA0-A06A-E60C14BFEBE4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4B6-CAD0-409F-B0E3-509C4D638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7CD1-88E1-4AA0-A06A-E60C14BFEBE4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4B6-CAD0-409F-B0E3-509C4D638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7CD1-88E1-4AA0-A06A-E60C14BFEBE4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4B6-CAD0-409F-B0E3-509C4D638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7CD1-88E1-4AA0-A06A-E60C14BFEBE4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4B6-CAD0-409F-B0E3-509C4D638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7CD1-88E1-4AA0-A06A-E60C14BFEBE4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4B6-CAD0-409F-B0E3-509C4D638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7CD1-88E1-4AA0-A06A-E60C14BFEBE4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4B6-CAD0-409F-B0E3-509C4D638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7CD1-88E1-4AA0-A06A-E60C14BFEBE4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4B6-CAD0-409F-B0E3-509C4D638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7CD1-88E1-4AA0-A06A-E60C14BFEBE4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4B6-CAD0-409F-B0E3-509C4D638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7CD1-88E1-4AA0-A06A-E60C14BFEBE4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4B6-CAD0-409F-B0E3-509C4D638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F7CD1-88E1-4AA0-A06A-E60C14BFEBE4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614B6-CAD0-409F-B0E3-509C4D638B5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coolstar.org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networkpx/wiki/class_dump_z" TargetMode="External"/><Relationship Id="rId2" Type="http://schemas.openxmlformats.org/officeDocument/2006/relationships/hyperlink" Target="http://sublimetex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ex-rays.com/products/ida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quassel-irc.org/" TargetMode="External"/><Relationship Id="rId2" Type="http://schemas.openxmlformats.org/officeDocument/2006/relationships/hyperlink" Target="http://sharedinstance.net/2013/12/build-on-windo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phonedevwiki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wamp\www\semirestore\logo-fla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"/>
            <a:ext cx="1927860" cy="1752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667000" y="381000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/>
              <a:t>CoolStar</a:t>
            </a:r>
            <a:endParaRPr lang="en-US" sz="4400" b="1" dirty="0" smtClean="0"/>
          </a:p>
          <a:p>
            <a:r>
              <a:rPr lang="en-US" b="1" dirty="0" smtClean="0"/>
              <a:t>@</a:t>
            </a:r>
            <a:r>
              <a:rPr lang="en-US" b="1" dirty="0" err="1" smtClean="0"/>
              <a:t>coolstarorg</a:t>
            </a:r>
            <a:endParaRPr lang="en-US" b="1" dirty="0" smtClean="0"/>
          </a:p>
          <a:p>
            <a:r>
              <a:rPr lang="en-US" b="1" dirty="0" smtClean="0">
                <a:hlinkClick r:id="rId3"/>
              </a:rPr>
              <a:t>http://coolstar.org/</a:t>
            </a:r>
            <a:endParaRPr lang="en-US" b="1" dirty="0"/>
          </a:p>
        </p:txBody>
      </p:sp>
      <p:pic>
        <p:nvPicPr>
          <p:cNvPr id="2051" name="Picture 3" descr="C:\Users\Prabal\Documents\classicdock@2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6980" y="1525587"/>
            <a:ext cx="381000" cy="381000"/>
          </a:xfrm>
          <a:prstGeom prst="rect">
            <a:avLst/>
          </a:prstGeom>
          <a:noFill/>
        </p:spPr>
      </p:pic>
      <p:pic>
        <p:nvPicPr>
          <p:cNvPr id="2052" name="Picture 4" descr="F:\livewire@2x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76200"/>
            <a:ext cx="382587" cy="382587"/>
          </a:xfrm>
          <a:prstGeom prst="rect">
            <a:avLst/>
          </a:prstGeom>
          <a:noFill/>
        </p:spPr>
      </p:pic>
      <p:pic>
        <p:nvPicPr>
          <p:cNvPr id="2053" name="Picture 5" descr="C:\wamp\www\ClassicLockScreenSettings@2x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9360" y="1982787"/>
            <a:ext cx="381000" cy="381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781800" y="11588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LiveWire</a:t>
            </a:r>
            <a:r>
              <a:rPr lang="en-US" sz="1400" dirty="0" smtClean="0"/>
              <a:t> (Pro)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797040" y="1571307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ClassicDock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797040" y="202838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ClassicLockScreen</a:t>
            </a:r>
            <a:endParaRPr lang="en-US" sz="1400" dirty="0"/>
          </a:p>
        </p:txBody>
      </p:sp>
      <p:pic>
        <p:nvPicPr>
          <p:cNvPr id="2054" name="Picture 6" descr="C:\Users\Prabal\Documents\BetterPowerDown@2x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09360" y="2439987"/>
            <a:ext cx="381000" cy="3810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6797040" y="2490350"/>
            <a:ext cx="1530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BetterPowerDown</a:t>
            </a:r>
            <a:endParaRPr lang="en-US" sz="1400" dirty="0"/>
          </a:p>
        </p:txBody>
      </p:sp>
      <p:pic>
        <p:nvPicPr>
          <p:cNvPr id="2055" name="Picture 7" descr="F:\www\SemiRestore-site\iconcontest\SemiRestore-icon3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78880" y="1007427"/>
            <a:ext cx="457200" cy="4572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789420" y="1068387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SemiRestore</a:t>
            </a:r>
            <a:r>
              <a:rPr lang="en-US" sz="1400" dirty="0" smtClean="0"/>
              <a:t>, SemiRestore</a:t>
            </a:r>
            <a:r>
              <a:rPr lang="en-US" sz="1400" dirty="0"/>
              <a:t>7</a:t>
            </a:r>
          </a:p>
        </p:txBody>
      </p:sp>
      <p:pic>
        <p:nvPicPr>
          <p:cNvPr id="2056" name="Picture 8" descr="C:\wamp\www\Icon@2x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24600" y="534987"/>
            <a:ext cx="381000" cy="38100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6774180" y="588327"/>
            <a:ext cx="1455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RecordMyScreen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71500" y="248412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iOS</a:t>
            </a:r>
            <a:r>
              <a:rPr lang="en-US" sz="2400" dirty="0" smtClean="0"/>
              <a:t> and Windows Engineer. Member of HASHBANG Productions (@</a:t>
            </a:r>
            <a:r>
              <a:rPr lang="en-US" sz="2400" dirty="0" err="1" smtClean="0"/>
              <a:t>hbangws</a:t>
            </a:r>
            <a:r>
              <a:rPr lang="en-US" sz="2400" dirty="0" smtClean="0"/>
              <a:t>). </a:t>
            </a:r>
            <a:endParaRPr lang="en-US" sz="2400" dirty="0"/>
          </a:p>
        </p:txBody>
      </p:sp>
      <p:pic>
        <p:nvPicPr>
          <p:cNvPr id="2057" name="Picture 9" descr="C:\Users\Prabal\Pictures\Procy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09360" y="2895600"/>
            <a:ext cx="381000" cy="38100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6804660" y="2933700"/>
            <a:ext cx="2024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Procyon (@</a:t>
            </a:r>
            <a:r>
              <a:rPr lang="en-US" sz="1400" dirty="0" err="1" smtClean="0"/>
              <a:t>procyonapp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 rot="10800000" flipH="1" flipV="1">
            <a:off x="1066800" y="3687634"/>
            <a:ext cx="259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Choice</a:t>
            </a:r>
            <a:endParaRPr lang="en-US" sz="66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10800000" flipH="1" flipV="1">
            <a:off x="4373880" y="3880217"/>
            <a:ext cx="3886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It’s all about what each person wants for themselves. A </a:t>
            </a:r>
            <a:r>
              <a:rPr lang="en-US" sz="2000" dirty="0" err="1" smtClean="0"/>
              <a:t>jailbroken</a:t>
            </a:r>
            <a:r>
              <a:rPr lang="en-US" sz="2000" dirty="0" smtClean="0"/>
              <a:t> device should be customizable to how the user wants it to be. Developers should also be able to develop for </a:t>
            </a:r>
            <a:r>
              <a:rPr lang="en-US" sz="2000" dirty="0" err="1" smtClean="0"/>
              <a:t>iOS</a:t>
            </a:r>
            <a:r>
              <a:rPr lang="en-US" sz="2000" dirty="0" smtClean="0"/>
              <a:t>, from the platform of their choice, anytime, anywhere.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5240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Background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600200"/>
            <a:ext cx="8077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Wanted to get into iOS development in late 2011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Not much documentation was online in 2011 about developing without a Mac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Macs, unfortunately cost about 3x an average PC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Finally discovered “installsdk3” and “installtheos3” but these were </a:t>
            </a:r>
            <a:r>
              <a:rPr lang="en-US" sz="2800" dirty="0" err="1" smtClean="0"/>
              <a:t>iOS</a:t>
            </a:r>
            <a:r>
              <a:rPr lang="en-US" sz="2800" dirty="0" smtClean="0"/>
              <a:t> 3.0’s SDK… and that’s really badly out of date.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9279" y="38100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iOS</a:t>
            </a:r>
            <a:r>
              <a:rPr lang="en-US" sz="4000" dirty="0" smtClean="0"/>
              <a:t> development without OS X today 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00200"/>
            <a:ext cx="8077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Latest Open Source iOS </a:t>
            </a:r>
            <a:r>
              <a:rPr lang="en-US" sz="3200" dirty="0" err="1" smtClean="0"/>
              <a:t>toolchain</a:t>
            </a:r>
            <a:r>
              <a:rPr lang="en-US" sz="3200" dirty="0" smtClean="0"/>
              <a:t> available has been ported to Windows, iOS, and Linux</a:t>
            </a:r>
          </a:p>
          <a:p>
            <a:endParaRPr lang="en-US" sz="3200" dirty="0" smtClean="0"/>
          </a:p>
          <a:p>
            <a:r>
              <a:rPr lang="en-US" sz="3200" dirty="0" smtClean="0"/>
              <a:t>This </a:t>
            </a:r>
            <a:r>
              <a:rPr lang="en-US" sz="3200" dirty="0" err="1" smtClean="0"/>
              <a:t>toolchain</a:t>
            </a:r>
            <a:r>
              <a:rPr lang="en-US" sz="3200" dirty="0" smtClean="0"/>
              <a:t> Supports: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The latest </a:t>
            </a:r>
            <a:r>
              <a:rPr lang="en-US" sz="3200" dirty="0" err="1" smtClean="0"/>
              <a:t>iOS</a:t>
            </a:r>
            <a:r>
              <a:rPr lang="en-US" sz="3200" dirty="0" smtClean="0"/>
              <a:t> 7.1 SDK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Building </a:t>
            </a:r>
            <a:r>
              <a:rPr lang="en-US" sz="3200" dirty="0" err="1" smtClean="0"/>
              <a:t>iOS</a:t>
            </a:r>
            <a:r>
              <a:rPr lang="en-US" sz="3200" dirty="0" smtClean="0"/>
              <a:t> 7 compatible tweaks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ARMv6 and ARMv7 Architectures (</a:t>
            </a:r>
            <a:r>
              <a:rPr lang="en-US" sz="3200" dirty="0" err="1" smtClean="0"/>
              <a:t>iPhone</a:t>
            </a:r>
            <a:r>
              <a:rPr lang="en-US" sz="3200" dirty="0" smtClean="0"/>
              <a:t> 2G -&gt; A6X)</a:t>
            </a:r>
          </a:p>
          <a:p>
            <a:pPr>
              <a:buFont typeface="Arial" pitchFamily="34" charset="0"/>
              <a:buChar char="•"/>
            </a:pPr>
            <a:endParaRPr lang="en-US" sz="3200" dirty="0"/>
          </a:p>
          <a:p>
            <a:r>
              <a:rPr lang="en-US" sz="2400" dirty="0" smtClean="0"/>
              <a:t>Note: Full ARM64 support should be coming later this year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47800"/>
            <a:ext cx="850392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5334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Theos</a:t>
            </a:r>
            <a:r>
              <a:rPr lang="en-US" sz="2800" dirty="0" smtClean="0"/>
              <a:t> running on…. Well Windows, of course!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8229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Recommended Programs for development</a:t>
            </a:r>
          </a:p>
          <a:p>
            <a:pPr algn="ctr"/>
            <a:r>
              <a:rPr lang="en-US" sz="3200" dirty="0" smtClean="0"/>
              <a:t>(All of these are cross-platform)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4478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Sublime Text (</a:t>
            </a:r>
            <a:r>
              <a:rPr lang="en-US" sz="2800" dirty="0" smtClean="0">
                <a:hlinkClick r:id="rId2"/>
              </a:rPr>
              <a:t>http://sublimetext.com/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800" dirty="0" smtClean="0"/>
              <a:t>- An excellent text editor with Objective-C support 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class-dump-z (</a:t>
            </a:r>
            <a:r>
              <a:rPr lang="en-US" sz="2800" dirty="0" smtClean="0">
                <a:hlinkClick r:id="rId3"/>
              </a:rPr>
              <a:t>https://code.google.com/p/networkpx/wiki/class_dump_z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800" dirty="0" smtClean="0"/>
              <a:t>- Use this to find all the private Objective-C APIs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IDA (demo works fine) (</a:t>
            </a:r>
            <a:r>
              <a:rPr lang="en-US" sz="2800" dirty="0" smtClean="0">
                <a:hlinkClick r:id="rId4"/>
              </a:rPr>
              <a:t>https://www.hex-rays.com/products/ida/</a:t>
            </a:r>
            <a:r>
              <a:rPr lang="en-US" sz="2800" dirty="0" smtClean="0"/>
              <a:t>)</a:t>
            </a:r>
          </a:p>
          <a:p>
            <a:pPr marL="342900" indent="-342900"/>
            <a:r>
              <a:rPr lang="en-US" sz="2800" dirty="0"/>
              <a:t>	</a:t>
            </a:r>
            <a:r>
              <a:rPr lang="en-US" sz="2800" dirty="0" smtClean="0"/>
              <a:t>- Use this to look in methods or find private C and C++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Good online resources for development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066800"/>
            <a:ext cx="82296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hlinkClick r:id="rId2"/>
              </a:rPr>
              <a:t>http://sharedinstance.net/2013/12/build-on-windows/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- Detailed Setup Instructions for Windows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IRC</a:t>
            </a:r>
            <a:br>
              <a:rPr lang="en-US" sz="2800" dirty="0" smtClean="0"/>
            </a:br>
            <a:r>
              <a:rPr lang="en-US" sz="2800" dirty="0" smtClean="0"/>
              <a:t>Server: irc.saurik.com			Channel: </a:t>
            </a:r>
            <a:r>
              <a:rPr lang="en-US" sz="2800" dirty="0" err="1" smtClean="0"/>
              <a:t>Theos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 client like </a:t>
            </a:r>
            <a:r>
              <a:rPr lang="en-US" sz="2800" dirty="0" err="1" smtClean="0"/>
              <a:t>Quassel</a:t>
            </a:r>
            <a:r>
              <a:rPr lang="en-US" sz="2800" dirty="0" smtClean="0"/>
              <a:t> (</a:t>
            </a:r>
            <a:r>
              <a:rPr lang="en-US" sz="2800" dirty="0" smtClean="0">
                <a:hlinkClick r:id="rId3"/>
              </a:rPr>
              <a:t>http://quassel-irc.org/</a:t>
            </a:r>
            <a:r>
              <a:rPr lang="en-US" sz="2800" dirty="0" smtClean="0"/>
              <a:t>) can be used to access the IRC.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hlinkClick r:id="rId4"/>
              </a:rPr>
              <a:t>http://iphonedevwiki.net/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- Contains well-written pages on aspects of tweak development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259</Words>
  <Application>Microsoft Office PowerPoint</Application>
  <PresentationFormat>On-screen Show (4:3)</PresentationFormat>
  <Paragraphs>47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Prabal</cp:lastModifiedBy>
  <cp:revision>32</cp:revision>
  <dcterms:created xsi:type="dcterms:W3CDTF">2014-04-12T06:31:15Z</dcterms:created>
  <dcterms:modified xsi:type="dcterms:W3CDTF">2014-04-13T04:57:43Z</dcterms:modified>
</cp:coreProperties>
</file>