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4"/>
  </p:notesMasterIdLst>
  <p:handoutMasterIdLst>
    <p:handoutMasterId r:id="rId15"/>
  </p:handoutMasterIdLst>
  <p:sldIdLst>
    <p:sldId id="1236" r:id="rId5"/>
    <p:sldId id="1274" r:id="rId6"/>
    <p:sldId id="1276" r:id="rId7"/>
    <p:sldId id="1278" r:id="rId8"/>
    <p:sldId id="1281" r:id="rId9"/>
    <p:sldId id="1283" r:id="rId10"/>
    <p:sldId id="1290" r:id="rId11"/>
    <p:sldId id="1291" r:id="rId12"/>
    <p:sldId id="1132" r:id="rId1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chine Learning Template" id="{2266D7F5-89A7-478C-8A43-C1409DDC88B9}">
          <p14:sldIdLst>
            <p14:sldId id="1236"/>
            <p14:sldId id="1274"/>
            <p14:sldId id="1276"/>
            <p14:sldId id="1278"/>
            <p14:sldId id="1281"/>
            <p14:sldId id="1283"/>
            <p14:sldId id="1290"/>
            <p14:sldId id="1291"/>
            <p14:sldId id="11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DEEF"/>
    <a:srgbClr val="EAEFF7"/>
    <a:srgbClr val="D2D2D2"/>
    <a:srgbClr val="002050"/>
    <a:srgbClr val="FFFFFF"/>
    <a:srgbClr val="5B9BD5"/>
    <a:srgbClr val="008272"/>
    <a:srgbClr val="000000"/>
    <a:srgbClr val="505050"/>
    <a:srgbClr val="BAD8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73678" autoAdjust="0"/>
  </p:normalViewPr>
  <p:slideViewPr>
    <p:cSldViewPr snapToObjects="1">
      <p:cViewPr varScale="1">
        <p:scale>
          <a:sx n="76" d="100"/>
          <a:sy n="76" d="100"/>
        </p:scale>
        <p:origin x="54" y="50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4" d="100"/>
        <a:sy n="134" d="100"/>
      </p:scale>
      <p:origin x="0" y="0"/>
    </p:cViewPr>
  </p:sorterViewPr>
  <p:notesViewPr>
    <p:cSldViewPr snapToObjects="1" showGuides="1">
      <p:cViewPr varScale="1">
        <p:scale>
          <a:sx n="63" d="100"/>
          <a:sy n="63" d="100"/>
        </p:scale>
        <p:origin x="3134"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sz="1800" dirty="0" smtClean="0"/>
              <a:t>LENGTH OF EVENT STREAMS VS % OF</a:t>
            </a:r>
            <a:r>
              <a:rPr lang="en-US" sz="1800" baseline="0" dirty="0" smtClean="0"/>
              <a:t> EXECUTION  </a:t>
            </a:r>
            <a:endParaRPr lang="en-US" sz="1800" dirty="0"/>
          </a:p>
        </c:rich>
      </c:tx>
      <c:layout>
        <c:manualLayout>
          <c:xMode val="edge"/>
          <c:yMode val="edge"/>
          <c:x val="0.16639984417735462"/>
          <c:y val="0"/>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0.13734782612876209"/>
          <c:y val="0.10785023300658846"/>
          <c:w val="0.80314234657133432"/>
          <c:h val="0.70413286782548412"/>
        </c:manualLayout>
      </c:layout>
      <c:scatterChart>
        <c:scatterStyle val="lineMarker"/>
        <c:varyColors val="0"/>
        <c:ser>
          <c:idx val="0"/>
          <c:order val="0"/>
          <c:tx>
            <c:v>NORMAL DAY</c:v>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Sheet4!$A$2:$A$49</c:f>
              <c:numCache>
                <c:formatCode>General</c:formatCode>
                <c:ptCount val="48"/>
                <c:pt idx="0">
                  <c:v>2</c:v>
                </c:pt>
                <c:pt idx="1">
                  <c:v>3</c:v>
                </c:pt>
                <c:pt idx="2">
                  <c:v>4</c:v>
                </c:pt>
                <c:pt idx="3">
                  <c:v>5</c:v>
                </c:pt>
                <c:pt idx="4">
                  <c:v>6</c:v>
                </c:pt>
                <c:pt idx="5">
                  <c:v>7</c:v>
                </c:pt>
                <c:pt idx="6">
                  <c:v>8</c:v>
                </c:pt>
                <c:pt idx="7">
                  <c:v>9</c:v>
                </c:pt>
                <c:pt idx="8">
                  <c:v>10</c:v>
                </c:pt>
                <c:pt idx="9">
                  <c:v>11</c:v>
                </c:pt>
                <c:pt idx="10">
                  <c:v>12</c:v>
                </c:pt>
                <c:pt idx="11">
                  <c:v>13</c:v>
                </c:pt>
                <c:pt idx="12">
                  <c:v>14</c:v>
                </c:pt>
                <c:pt idx="13">
                  <c:v>19</c:v>
                </c:pt>
                <c:pt idx="14">
                  <c:v>21</c:v>
                </c:pt>
                <c:pt idx="15">
                  <c:v>22</c:v>
                </c:pt>
                <c:pt idx="16">
                  <c:v>24</c:v>
                </c:pt>
                <c:pt idx="17">
                  <c:v>25</c:v>
                </c:pt>
                <c:pt idx="18">
                  <c:v>26</c:v>
                </c:pt>
                <c:pt idx="19">
                  <c:v>32</c:v>
                </c:pt>
                <c:pt idx="20">
                  <c:v>33</c:v>
                </c:pt>
                <c:pt idx="21">
                  <c:v>38</c:v>
                </c:pt>
                <c:pt idx="22">
                  <c:v>47</c:v>
                </c:pt>
                <c:pt idx="23">
                  <c:v>50</c:v>
                </c:pt>
                <c:pt idx="24">
                  <c:v>53</c:v>
                </c:pt>
                <c:pt idx="25">
                  <c:v>54</c:v>
                </c:pt>
                <c:pt idx="26">
                  <c:v>55</c:v>
                </c:pt>
                <c:pt idx="27">
                  <c:v>62</c:v>
                </c:pt>
                <c:pt idx="28">
                  <c:v>66</c:v>
                </c:pt>
                <c:pt idx="29">
                  <c:v>79</c:v>
                </c:pt>
                <c:pt idx="30">
                  <c:v>80</c:v>
                </c:pt>
                <c:pt idx="31">
                  <c:v>81</c:v>
                </c:pt>
                <c:pt idx="32">
                  <c:v>82</c:v>
                </c:pt>
                <c:pt idx="33">
                  <c:v>83</c:v>
                </c:pt>
                <c:pt idx="34">
                  <c:v>84</c:v>
                </c:pt>
                <c:pt idx="35">
                  <c:v>85</c:v>
                </c:pt>
                <c:pt idx="36">
                  <c:v>86</c:v>
                </c:pt>
                <c:pt idx="37">
                  <c:v>87</c:v>
                </c:pt>
                <c:pt idx="38">
                  <c:v>88</c:v>
                </c:pt>
                <c:pt idx="39">
                  <c:v>89</c:v>
                </c:pt>
                <c:pt idx="40">
                  <c:v>90</c:v>
                </c:pt>
                <c:pt idx="41">
                  <c:v>91</c:v>
                </c:pt>
                <c:pt idx="42">
                  <c:v>92</c:v>
                </c:pt>
                <c:pt idx="43">
                  <c:v>93</c:v>
                </c:pt>
                <c:pt idx="44">
                  <c:v>94</c:v>
                </c:pt>
                <c:pt idx="45">
                  <c:v>95</c:v>
                </c:pt>
                <c:pt idx="46">
                  <c:v>152</c:v>
                </c:pt>
                <c:pt idx="47">
                  <c:v>212</c:v>
                </c:pt>
              </c:numCache>
            </c:numRef>
          </c:xVal>
          <c:yVal>
            <c:numRef>
              <c:f>Sheet4!$C$2:$C$49</c:f>
              <c:numCache>
                <c:formatCode>General</c:formatCode>
                <c:ptCount val="48"/>
                <c:pt idx="0">
                  <c:v>35.482357082098964</c:v>
                </c:pt>
                <c:pt idx="1">
                  <c:v>10.166309799665621</c:v>
                </c:pt>
                <c:pt idx="2">
                  <c:v>26.509840729768573</c:v>
                </c:pt>
                <c:pt idx="3">
                  <c:v>1.5604376264922417</c:v>
                </c:pt>
                <c:pt idx="4">
                  <c:v>1.2436570557005837</c:v>
                </c:pt>
                <c:pt idx="5">
                  <c:v>1.1351303786701081</c:v>
                </c:pt>
                <c:pt idx="6">
                  <c:v>2.1353356994104362</c:v>
                </c:pt>
                <c:pt idx="7">
                  <c:v>1.5604376264922417</c:v>
                </c:pt>
                <c:pt idx="8">
                  <c:v>2.8275599096588744</c:v>
                </c:pt>
                <c:pt idx="9">
                  <c:v>2.4931804182676798</c:v>
                </c:pt>
                <c:pt idx="10">
                  <c:v>0.97967324670753531</c:v>
                </c:pt>
                <c:pt idx="11">
                  <c:v>2.9331534332560937E-3</c:v>
                </c:pt>
                <c:pt idx="12">
                  <c:v>5.8663068665121875E-3</c:v>
                </c:pt>
                <c:pt idx="13">
                  <c:v>1.5428387058927053</c:v>
                </c:pt>
                <c:pt idx="14">
                  <c:v>2.9331534332560937E-3</c:v>
                </c:pt>
                <c:pt idx="15">
                  <c:v>2.9331534332560937E-3</c:v>
                </c:pt>
                <c:pt idx="16">
                  <c:v>0.26985011585956059</c:v>
                </c:pt>
                <c:pt idx="17">
                  <c:v>0.59836330038424312</c:v>
                </c:pt>
                <c:pt idx="18">
                  <c:v>2.1763998474760213</c:v>
                </c:pt>
                <c:pt idx="19">
                  <c:v>2.9331534332560937E-3</c:v>
                </c:pt>
                <c:pt idx="20">
                  <c:v>1.5105740181268883</c:v>
                </c:pt>
                <c:pt idx="21">
                  <c:v>1.5457718593259613</c:v>
                </c:pt>
                <c:pt idx="22">
                  <c:v>4.106414806558531E-2</c:v>
                </c:pt>
                <c:pt idx="23">
                  <c:v>2.9331534332560937E-3</c:v>
                </c:pt>
                <c:pt idx="24">
                  <c:v>2.9331534332560937E-3</c:v>
                </c:pt>
                <c:pt idx="25">
                  <c:v>3.0915437186519226</c:v>
                </c:pt>
                <c:pt idx="26">
                  <c:v>2.9331534332560937E-3</c:v>
                </c:pt>
                <c:pt idx="27">
                  <c:v>1.5457718593259613</c:v>
                </c:pt>
                <c:pt idx="28">
                  <c:v>2.9331534332560937E-3</c:v>
                </c:pt>
                <c:pt idx="29">
                  <c:v>3.2264687765817028E-2</c:v>
                </c:pt>
                <c:pt idx="30">
                  <c:v>8.5061449564426711E-2</c:v>
                </c:pt>
                <c:pt idx="31">
                  <c:v>3.5197841199073127E-2</c:v>
                </c:pt>
                <c:pt idx="32">
                  <c:v>7.0395682398146253E-2</c:v>
                </c:pt>
                <c:pt idx="33">
                  <c:v>2.6398380899304841E-2</c:v>
                </c:pt>
                <c:pt idx="34">
                  <c:v>7.9195142697914528E-2</c:v>
                </c:pt>
                <c:pt idx="35">
                  <c:v>0.41357463408910922</c:v>
                </c:pt>
                <c:pt idx="36">
                  <c:v>0.53090077141935299</c:v>
                </c:pt>
                <c:pt idx="37">
                  <c:v>0.12612559763001202</c:v>
                </c:pt>
                <c:pt idx="38">
                  <c:v>3.8130994632329218E-2</c:v>
                </c:pt>
                <c:pt idx="39">
                  <c:v>1.1732613733024375E-2</c:v>
                </c:pt>
                <c:pt idx="40">
                  <c:v>1.7598920599536563E-2</c:v>
                </c:pt>
                <c:pt idx="41">
                  <c:v>4.106414806558531E-2</c:v>
                </c:pt>
                <c:pt idx="42">
                  <c:v>1.4665767166280468E-2</c:v>
                </c:pt>
                <c:pt idx="43">
                  <c:v>8.7994602997682816E-3</c:v>
                </c:pt>
                <c:pt idx="44">
                  <c:v>1.1732613733024375E-2</c:v>
                </c:pt>
                <c:pt idx="45">
                  <c:v>5.8663068665121875E-3</c:v>
                </c:pt>
                <c:pt idx="46">
                  <c:v>2.9331534332560937E-3</c:v>
                </c:pt>
                <c:pt idx="47">
                  <c:v>2.9331534332560937E-3</c:v>
                </c:pt>
              </c:numCache>
            </c:numRef>
          </c:yVal>
          <c:smooth val="0"/>
        </c:ser>
        <c:dLbls>
          <c:showLegendKey val="0"/>
          <c:showVal val="0"/>
          <c:showCatName val="0"/>
          <c:showSerName val="0"/>
          <c:showPercent val="0"/>
          <c:showBubbleSize val="0"/>
        </c:dLbls>
        <c:axId val="114391584"/>
        <c:axId val="114386144"/>
      </c:scatterChart>
      <c:valAx>
        <c:axId val="114391584"/>
        <c:scaling>
          <c:logBase val="2"/>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sz="2000" baseline="0" dirty="0"/>
                  <a:t>LENGTH OF </a:t>
                </a:r>
                <a:r>
                  <a:rPr lang="en-US" sz="2000" baseline="0" dirty="0" smtClean="0"/>
                  <a:t> EVENT </a:t>
                </a:r>
                <a:r>
                  <a:rPr lang="en-US" sz="2000" baseline="0" dirty="0"/>
                  <a:t>STREAMS</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500" b="0" i="0" u="none" strike="noStrike" kern="1200" baseline="0">
                <a:solidFill>
                  <a:schemeClr val="lt1">
                    <a:lumMod val="75000"/>
                  </a:schemeClr>
                </a:solidFill>
                <a:latin typeface="+mn-lt"/>
                <a:ea typeface="+mn-ea"/>
                <a:cs typeface="+mn-cs"/>
              </a:defRPr>
            </a:pPr>
            <a:endParaRPr lang="en-US"/>
          </a:p>
        </c:txPr>
        <c:crossAx val="114386144"/>
        <c:crosses val="autoZero"/>
        <c:crossBetween val="midCat"/>
        <c:majorUnit val="2"/>
      </c:valAx>
      <c:valAx>
        <c:axId val="114386144"/>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sz="2000" baseline="0" dirty="0" smtClean="0"/>
                  <a:t>% </a:t>
                </a:r>
                <a:r>
                  <a:rPr lang="en-US" sz="2000" baseline="0" dirty="0"/>
                  <a:t>OF </a:t>
                </a:r>
                <a:r>
                  <a:rPr lang="en-US" sz="2000" baseline="0" dirty="0" smtClean="0"/>
                  <a:t>EXECUTION</a:t>
                </a:r>
                <a:endParaRPr lang="en-US" sz="2000" baseline="0" dirty="0"/>
              </a:p>
            </c:rich>
          </c:tx>
          <c:layout>
            <c:manualLayout>
              <c:xMode val="edge"/>
              <c:yMode val="edge"/>
              <c:x val="2.8829022000728836E-2"/>
              <c:y val="0.22701579755360765"/>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500" b="0" i="0" u="none" strike="noStrike" kern="1200" baseline="0">
                <a:solidFill>
                  <a:schemeClr val="lt1">
                    <a:lumMod val="75000"/>
                  </a:schemeClr>
                </a:solidFill>
                <a:latin typeface="+mn-lt"/>
                <a:ea typeface="+mn-ea"/>
                <a:cs typeface="+mn-cs"/>
              </a:defRPr>
            </a:pPr>
            <a:endParaRPr lang="en-US"/>
          </a:p>
        </c:txPr>
        <c:crossAx val="114391584"/>
        <c:crosses val="autoZero"/>
        <c:crossBetween val="midCat"/>
      </c:valAx>
      <c:spPr>
        <a:noFill/>
        <a:ln>
          <a:noFill/>
        </a:ln>
        <a:effectLst/>
      </c:spPr>
    </c:plotArea>
    <c:legend>
      <c:legendPos val="r"/>
      <c:legendEntry>
        <c:idx val="0"/>
        <c:txPr>
          <a:bodyPr rot="0" spcFirstLastPara="1" vertOverflow="ellipsis" vert="horz" wrap="square" anchor="ctr" anchorCtr="1"/>
          <a:lstStyle/>
          <a:p>
            <a:pPr>
              <a:defRPr sz="2000" b="0" i="0" u="none" strike="noStrike" kern="1200" baseline="0">
                <a:solidFill>
                  <a:schemeClr val="lt1">
                    <a:lumMod val="75000"/>
                  </a:schemeClr>
                </a:solidFill>
                <a:latin typeface="+mn-lt"/>
                <a:ea typeface="+mn-ea"/>
                <a:cs typeface="+mn-cs"/>
              </a:defRPr>
            </a:pPr>
            <a:endParaRPr lang="en-US"/>
          </a:p>
        </c:txPr>
      </c:legendEntry>
      <c:layout>
        <c:manualLayout>
          <c:xMode val="edge"/>
          <c:yMode val="edge"/>
          <c:x val="0.49145411970562508"/>
          <c:y val="0.23322341850125877"/>
          <c:w val="0.2271138981878762"/>
          <c:h val="6.829833028087109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sz="2000"/>
              <a:t>LENGTH OF EVENT STREAMS</a:t>
            </a:r>
            <a:r>
              <a:rPr lang="en-US" sz="2000" baseline="0"/>
              <a:t> vs % OF EXECUTION  </a:t>
            </a:r>
            <a:endParaRPr lang="en-US" sz="2000"/>
          </a:p>
        </c:rich>
      </c:tx>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0.12693743236751442"/>
          <c:y val="0.1289729114049423"/>
          <c:w val="0.76029980778246653"/>
          <c:h val="0.70018347942356274"/>
        </c:manualLayout>
      </c:layout>
      <c:scatterChart>
        <c:scatterStyle val="lineMarker"/>
        <c:varyColors val="0"/>
        <c:ser>
          <c:idx val="0"/>
          <c:order val="0"/>
          <c:tx>
            <c:strRef>
              <c:f>Sheet4!$C$1</c:f>
              <c:strCache>
                <c:ptCount val="1"/>
                <c:pt idx="0">
                  <c:v>NORMAL DAY</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Sheet4!$A$2:$A$49</c:f>
              <c:numCache>
                <c:formatCode>General</c:formatCode>
                <c:ptCount val="48"/>
                <c:pt idx="0">
                  <c:v>2</c:v>
                </c:pt>
                <c:pt idx="1">
                  <c:v>3</c:v>
                </c:pt>
                <c:pt idx="2">
                  <c:v>4</c:v>
                </c:pt>
                <c:pt idx="3">
                  <c:v>5</c:v>
                </c:pt>
                <c:pt idx="4">
                  <c:v>6</c:v>
                </c:pt>
                <c:pt idx="5">
                  <c:v>7</c:v>
                </c:pt>
                <c:pt idx="6">
                  <c:v>8</c:v>
                </c:pt>
                <c:pt idx="7">
                  <c:v>9</c:v>
                </c:pt>
                <c:pt idx="8">
                  <c:v>10</c:v>
                </c:pt>
                <c:pt idx="9">
                  <c:v>11</c:v>
                </c:pt>
                <c:pt idx="10">
                  <c:v>12</c:v>
                </c:pt>
                <c:pt idx="11">
                  <c:v>13</c:v>
                </c:pt>
                <c:pt idx="12">
                  <c:v>14</c:v>
                </c:pt>
                <c:pt idx="13">
                  <c:v>19</c:v>
                </c:pt>
                <c:pt idx="14">
                  <c:v>21</c:v>
                </c:pt>
                <c:pt idx="15">
                  <c:v>22</c:v>
                </c:pt>
                <c:pt idx="16">
                  <c:v>24</c:v>
                </c:pt>
                <c:pt idx="17">
                  <c:v>25</c:v>
                </c:pt>
                <c:pt idx="18">
                  <c:v>26</c:v>
                </c:pt>
                <c:pt idx="19">
                  <c:v>32</c:v>
                </c:pt>
                <c:pt idx="20">
                  <c:v>33</c:v>
                </c:pt>
                <c:pt idx="21">
                  <c:v>38</c:v>
                </c:pt>
                <c:pt idx="22">
                  <c:v>47</c:v>
                </c:pt>
                <c:pt idx="23">
                  <c:v>50</c:v>
                </c:pt>
                <c:pt idx="24">
                  <c:v>53</c:v>
                </c:pt>
                <c:pt idx="25">
                  <c:v>54</c:v>
                </c:pt>
                <c:pt idx="26">
                  <c:v>55</c:v>
                </c:pt>
                <c:pt idx="27">
                  <c:v>62</c:v>
                </c:pt>
                <c:pt idx="28">
                  <c:v>66</c:v>
                </c:pt>
                <c:pt idx="29">
                  <c:v>79</c:v>
                </c:pt>
                <c:pt idx="30">
                  <c:v>80</c:v>
                </c:pt>
                <c:pt idx="31">
                  <c:v>81</c:v>
                </c:pt>
                <c:pt idx="32">
                  <c:v>82</c:v>
                </c:pt>
                <c:pt idx="33">
                  <c:v>83</c:v>
                </c:pt>
                <c:pt idx="34">
                  <c:v>84</c:v>
                </c:pt>
                <c:pt idx="35">
                  <c:v>85</c:v>
                </c:pt>
                <c:pt idx="36">
                  <c:v>86</c:v>
                </c:pt>
                <c:pt idx="37">
                  <c:v>87</c:v>
                </c:pt>
                <c:pt idx="38">
                  <c:v>88</c:v>
                </c:pt>
                <c:pt idx="39">
                  <c:v>89</c:v>
                </c:pt>
                <c:pt idx="40">
                  <c:v>90</c:v>
                </c:pt>
                <c:pt idx="41">
                  <c:v>91</c:v>
                </c:pt>
                <c:pt idx="42">
                  <c:v>92</c:v>
                </c:pt>
                <c:pt idx="43">
                  <c:v>93</c:v>
                </c:pt>
                <c:pt idx="44">
                  <c:v>94</c:v>
                </c:pt>
                <c:pt idx="45">
                  <c:v>95</c:v>
                </c:pt>
                <c:pt idx="46">
                  <c:v>152</c:v>
                </c:pt>
                <c:pt idx="47">
                  <c:v>212</c:v>
                </c:pt>
              </c:numCache>
            </c:numRef>
          </c:xVal>
          <c:yVal>
            <c:numRef>
              <c:f>Sheet4!$C$2:$C$49</c:f>
              <c:numCache>
                <c:formatCode>General</c:formatCode>
                <c:ptCount val="48"/>
                <c:pt idx="0">
                  <c:v>35.482357082098964</c:v>
                </c:pt>
                <c:pt idx="1">
                  <c:v>10.166309799665621</c:v>
                </c:pt>
                <c:pt idx="2">
                  <c:v>26.509840729768573</c:v>
                </c:pt>
                <c:pt idx="3">
                  <c:v>1.5604376264922417</c:v>
                </c:pt>
                <c:pt idx="4">
                  <c:v>1.2436570557005837</c:v>
                </c:pt>
                <c:pt idx="5">
                  <c:v>1.1351303786701081</c:v>
                </c:pt>
                <c:pt idx="6">
                  <c:v>2.1353356994104362</c:v>
                </c:pt>
                <c:pt idx="7">
                  <c:v>1.5604376264922417</c:v>
                </c:pt>
                <c:pt idx="8">
                  <c:v>2.8275599096588744</c:v>
                </c:pt>
                <c:pt idx="9">
                  <c:v>2.4931804182676798</c:v>
                </c:pt>
                <c:pt idx="10">
                  <c:v>0.97967324670753531</c:v>
                </c:pt>
                <c:pt idx="11">
                  <c:v>2.9331534332560937E-3</c:v>
                </c:pt>
                <c:pt idx="12">
                  <c:v>5.8663068665121875E-3</c:v>
                </c:pt>
                <c:pt idx="13">
                  <c:v>1.5428387058927053</c:v>
                </c:pt>
                <c:pt idx="14">
                  <c:v>2.9331534332560937E-3</c:v>
                </c:pt>
                <c:pt idx="15">
                  <c:v>2.9331534332560937E-3</c:v>
                </c:pt>
                <c:pt idx="16">
                  <c:v>0.26985011585956059</c:v>
                </c:pt>
                <c:pt idx="17">
                  <c:v>0.59836330038424312</c:v>
                </c:pt>
                <c:pt idx="18">
                  <c:v>2.1763998474760213</c:v>
                </c:pt>
                <c:pt idx="19">
                  <c:v>2.9331534332560937E-3</c:v>
                </c:pt>
                <c:pt idx="20">
                  <c:v>1.5105740181268883</c:v>
                </c:pt>
                <c:pt idx="21">
                  <c:v>1.5457718593259613</c:v>
                </c:pt>
                <c:pt idx="22">
                  <c:v>4.106414806558531E-2</c:v>
                </c:pt>
                <c:pt idx="23">
                  <c:v>2.9331534332560937E-3</c:v>
                </c:pt>
                <c:pt idx="24">
                  <c:v>2.9331534332560937E-3</c:v>
                </c:pt>
                <c:pt idx="25">
                  <c:v>3.0915437186519226</c:v>
                </c:pt>
                <c:pt idx="26">
                  <c:v>2.9331534332560937E-3</c:v>
                </c:pt>
                <c:pt idx="27">
                  <c:v>1.5457718593259613</c:v>
                </c:pt>
                <c:pt idx="28">
                  <c:v>2.9331534332560937E-3</c:v>
                </c:pt>
                <c:pt idx="29">
                  <c:v>3.2264687765817028E-2</c:v>
                </c:pt>
                <c:pt idx="30">
                  <c:v>8.5061449564426711E-2</c:v>
                </c:pt>
                <c:pt idx="31">
                  <c:v>3.5197841199073127E-2</c:v>
                </c:pt>
                <c:pt idx="32">
                  <c:v>7.0395682398146253E-2</c:v>
                </c:pt>
                <c:pt idx="33">
                  <c:v>2.6398380899304841E-2</c:v>
                </c:pt>
                <c:pt idx="34">
                  <c:v>7.9195142697914528E-2</c:v>
                </c:pt>
                <c:pt idx="35">
                  <c:v>0.41357463408910922</c:v>
                </c:pt>
                <c:pt idx="36">
                  <c:v>0.53090077141935299</c:v>
                </c:pt>
                <c:pt idx="37">
                  <c:v>0.12612559763001202</c:v>
                </c:pt>
                <c:pt idx="38">
                  <c:v>3.8130994632329218E-2</c:v>
                </c:pt>
                <c:pt idx="39">
                  <c:v>1.1732613733024375E-2</c:v>
                </c:pt>
                <c:pt idx="40">
                  <c:v>1.7598920599536563E-2</c:v>
                </c:pt>
                <c:pt idx="41">
                  <c:v>4.106414806558531E-2</c:v>
                </c:pt>
                <c:pt idx="42">
                  <c:v>1.4665767166280468E-2</c:v>
                </c:pt>
                <c:pt idx="43">
                  <c:v>8.7994602997682816E-3</c:v>
                </c:pt>
                <c:pt idx="44">
                  <c:v>1.1732613733024375E-2</c:v>
                </c:pt>
                <c:pt idx="45">
                  <c:v>5.8663068665121875E-3</c:v>
                </c:pt>
                <c:pt idx="46">
                  <c:v>2.9331534332560937E-3</c:v>
                </c:pt>
                <c:pt idx="47">
                  <c:v>2.9331534332560937E-3</c:v>
                </c:pt>
              </c:numCache>
            </c:numRef>
          </c:yVal>
          <c:smooth val="0"/>
        </c:ser>
        <c:ser>
          <c:idx val="1"/>
          <c:order val="1"/>
          <c:tx>
            <c:v>SERVICE OUTAGE DAY</c:v>
          </c:tx>
          <c:spPr>
            <a:ln w="22225" cap="rnd">
              <a:solidFill>
                <a:schemeClr val="accent2"/>
              </a:solidFill>
            </a:ln>
            <a:effectLst>
              <a:glow rad="139700">
                <a:schemeClr val="accent2">
                  <a:satMod val="175000"/>
                  <a:alpha val="14000"/>
                </a:schemeClr>
              </a:glow>
            </a:effectLst>
          </c:spPr>
          <c:marker>
            <c:symbol val="circle"/>
            <c:size val="3"/>
            <c:spPr>
              <a:solidFill>
                <a:schemeClr val="accent2">
                  <a:lumMod val="60000"/>
                  <a:lumOff val="40000"/>
                </a:schemeClr>
              </a:solidFill>
              <a:ln>
                <a:noFill/>
              </a:ln>
              <a:effectLst>
                <a:glow rad="63500">
                  <a:schemeClr val="accent2">
                    <a:satMod val="175000"/>
                    <a:alpha val="25000"/>
                  </a:schemeClr>
                </a:glow>
              </a:effectLst>
            </c:spPr>
          </c:marker>
          <c:xVal>
            <c:numRef>
              <c:f>Sheet4!$A$52:$A$68</c:f>
              <c:numCache>
                <c:formatCode>General</c:formatCode>
                <c:ptCount val="17"/>
                <c:pt idx="0">
                  <c:v>1</c:v>
                </c:pt>
                <c:pt idx="1">
                  <c:v>2</c:v>
                </c:pt>
                <c:pt idx="2">
                  <c:v>3</c:v>
                </c:pt>
                <c:pt idx="3">
                  <c:v>4</c:v>
                </c:pt>
                <c:pt idx="4">
                  <c:v>5</c:v>
                </c:pt>
                <c:pt idx="5">
                  <c:v>6</c:v>
                </c:pt>
                <c:pt idx="6">
                  <c:v>7</c:v>
                </c:pt>
                <c:pt idx="7">
                  <c:v>10</c:v>
                </c:pt>
                <c:pt idx="8">
                  <c:v>11</c:v>
                </c:pt>
                <c:pt idx="9">
                  <c:v>14</c:v>
                </c:pt>
                <c:pt idx="10">
                  <c:v>15</c:v>
                </c:pt>
                <c:pt idx="11">
                  <c:v>19</c:v>
                </c:pt>
                <c:pt idx="12">
                  <c:v>21</c:v>
                </c:pt>
                <c:pt idx="13">
                  <c:v>24</c:v>
                </c:pt>
                <c:pt idx="14">
                  <c:v>30</c:v>
                </c:pt>
                <c:pt idx="15">
                  <c:v>32</c:v>
                </c:pt>
                <c:pt idx="16">
                  <c:v>56</c:v>
                </c:pt>
              </c:numCache>
            </c:numRef>
          </c:xVal>
          <c:yVal>
            <c:numRef>
              <c:f>Sheet4!$C$52:$C$68</c:f>
              <c:numCache>
                <c:formatCode>General</c:formatCode>
                <c:ptCount val="17"/>
                <c:pt idx="0">
                  <c:v>0.12730579371265263</c:v>
                </c:pt>
                <c:pt idx="1">
                  <c:v>98.090413094310207</c:v>
                </c:pt>
                <c:pt idx="2">
                  <c:v>1.5120810600155885</c:v>
                </c:pt>
                <c:pt idx="3">
                  <c:v>7.7942322681215899E-3</c:v>
                </c:pt>
                <c:pt idx="4">
                  <c:v>0.20394907768251494</c:v>
                </c:pt>
                <c:pt idx="5">
                  <c:v>6.4951935567679918E-3</c:v>
                </c:pt>
                <c:pt idx="6">
                  <c:v>5.1961548454143936E-3</c:v>
                </c:pt>
                <c:pt idx="7">
                  <c:v>5.1961548454143936E-3</c:v>
                </c:pt>
                <c:pt idx="8">
                  <c:v>5.1961548454143936E-3</c:v>
                </c:pt>
                <c:pt idx="9">
                  <c:v>1.2990387113535984E-3</c:v>
                </c:pt>
                <c:pt idx="10">
                  <c:v>3.897116134060795E-3</c:v>
                </c:pt>
                <c:pt idx="11">
                  <c:v>2.5980774227071968E-3</c:v>
                </c:pt>
                <c:pt idx="12">
                  <c:v>2.5980774227071968E-3</c:v>
                </c:pt>
                <c:pt idx="13">
                  <c:v>5.1961548454143936E-3</c:v>
                </c:pt>
                <c:pt idx="14">
                  <c:v>1.0392309690828787E-2</c:v>
                </c:pt>
                <c:pt idx="15">
                  <c:v>5.1961548454143936E-3</c:v>
                </c:pt>
                <c:pt idx="16">
                  <c:v>5.1961548454143936E-3</c:v>
                </c:pt>
              </c:numCache>
            </c:numRef>
          </c:yVal>
          <c:smooth val="0"/>
        </c:ser>
        <c:dLbls>
          <c:showLegendKey val="0"/>
          <c:showVal val="0"/>
          <c:showCatName val="0"/>
          <c:showSerName val="0"/>
          <c:showPercent val="0"/>
          <c:showBubbleSize val="0"/>
        </c:dLbls>
        <c:axId val="2036195824"/>
        <c:axId val="2036198544"/>
      </c:scatterChart>
      <c:valAx>
        <c:axId val="2036195824"/>
        <c:scaling>
          <c:logBase val="2"/>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sz="1900" dirty="0"/>
                  <a:t/>
                </a:r>
                <a:br>
                  <a:rPr lang="en-US" sz="1900" dirty="0"/>
                </a:br>
                <a:r>
                  <a:rPr lang="en-US" sz="1900" dirty="0"/>
                  <a:t>LENGTH Of EVENT STREAMS</a:t>
                </a:r>
              </a:p>
            </c:rich>
          </c:tx>
          <c:layout>
            <c:manualLayout>
              <c:xMode val="edge"/>
              <c:yMode val="edge"/>
              <c:x val="0.32100986775691492"/>
              <c:y val="0.93292447473026685"/>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0" i="0" u="none" strike="noStrike" kern="1200" baseline="0">
                <a:solidFill>
                  <a:schemeClr val="lt1">
                    <a:lumMod val="75000"/>
                  </a:schemeClr>
                </a:solidFill>
                <a:latin typeface="+mn-lt"/>
                <a:ea typeface="+mn-ea"/>
                <a:cs typeface="+mn-cs"/>
              </a:defRPr>
            </a:pPr>
            <a:endParaRPr lang="en-US"/>
          </a:p>
        </c:txPr>
        <c:crossAx val="2036198544"/>
        <c:crosses val="autoZero"/>
        <c:crossBetween val="midCat"/>
        <c:majorUnit val="2"/>
      </c:valAx>
      <c:valAx>
        <c:axId val="2036198544"/>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sz="2000"/>
                  <a:t>% OF EXECUTION</a:t>
                </a:r>
              </a:p>
            </c:rich>
          </c:tx>
          <c:layout>
            <c:manualLayout>
              <c:xMode val="edge"/>
              <c:yMode val="edge"/>
              <c:x val="1.4600620835857057E-2"/>
              <c:y val="0.20065907434483807"/>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400" b="0" i="0" u="none" strike="noStrike" kern="1200" baseline="0">
                <a:solidFill>
                  <a:schemeClr val="lt1">
                    <a:lumMod val="75000"/>
                  </a:schemeClr>
                </a:solidFill>
                <a:latin typeface="+mn-lt"/>
                <a:ea typeface="+mn-ea"/>
                <a:cs typeface="+mn-cs"/>
              </a:defRPr>
            </a:pPr>
            <a:endParaRPr lang="en-US"/>
          </a:p>
        </c:txPr>
        <c:crossAx val="2036195824"/>
        <c:crosses val="autoZero"/>
        <c:crossBetween val="midCat"/>
      </c:valAx>
      <c:spPr>
        <a:noFill/>
        <a:ln>
          <a:noFill/>
        </a:ln>
        <a:effectLst/>
      </c:spPr>
    </c:plotArea>
    <c:legend>
      <c:legendPos val="r"/>
      <c:legendEntry>
        <c:idx val="0"/>
        <c:txPr>
          <a:bodyPr rot="0" spcFirstLastPara="1" vertOverflow="ellipsis" vert="horz" wrap="square" anchor="ctr" anchorCtr="1"/>
          <a:lstStyle/>
          <a:p>
            <a:pPr>
              <a:defRPr sz="1900" b="0" i="0" u="none" strike="noStrike" kern="1200" baseline="0">
                <a:solidFill>
                  <a:schemeClr val="lt1">
                    <a:lumMod val="7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900" b="0" i="0" u="none" strike="noStrike" kern="1200" baseline="0">
                <a:solidFill>
                  <a:schemeClr val="lt1">
                    <a:lumMod val="75000"/>
                  </a:schemeClr>
                </a:solidFill>
                <a:latin typeface="+mn-lt"/>
                <a:ea typeface="+mn-ea"/>
                <a:cs typeface="+mn-cs"/>
              </a:defRPr>
            </a:pPr>
            <a:endParaRPr lang="en-US"/>
          </a:p>
        </c:txPr>
      </c:legendEntry>
      <c:layout>
        <c:manualLayout>
          <c:xMode val="edge"/>
          <c:yMode val="edge"/>
          <c:x val="0.51700346226514615"/>
          <c:y val="0.22133543682710508"/>
          <c:w val="0.33683332214411077"/>
          <c:h val="0.135361326703571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3/4/2014</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Machine Learning Conference 2014</a:t>
            </a:r>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Machine Learning Conference 2014</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3/4/2014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Yogesh Padmanaban.</a:t>
            </a:r>
            <a:r>
              <a:rPr lang="en-US" baseline="0" dirty="0" smtClean="0"/>
              <a:t> SDET from Office JETS Team. I am going to present an idea to make Debugging a lot easier.</a:t>
            </a:r>
            <a:endParaRPr lang="en-US" dirty="0"/>
          </a:p>
        </p:txBody>
      </p:sp>
      <p:sp>
        <p:nvSpPr>
          <p:cNvPr id="6" name="Date Placeholder 5"/>
          <p:cNvSpPr>
            <a:spLocks noGrp="1"/>
          </p:cNvSpPr>
          <p:nvPr>
            <p:ph type="dt" idx="12"/>
          </p:nvPr>
        </p:nvSpPr>
        <p:spPr/>
        <p:txBody>
          <a:bodyPr/>
          <a:lstStyle/>
          <a:p>
            <a:fld id="{54988308-DA46-4504-956E-21F7DECBE5F6}" type="datetime1">
              <a:rPr lang="en-US" smtClean="0"/>
              <a:t>3/4/2014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Machine Learning Conference 2014</a:t>
            </a:r>
            <a:endParaRPr lang="en-US" dirty="0"/>
          </a:p>
        </p:txBody>
      </p:sp>
    </p:spTree>
    <p:extLst>
      <p:ext uri="{BB962C8B-B14F-4D97-AF65-F5344CB8AC3E}">
        <p14:creationId xmlns:p14="http://schemas.microsoft.com/office/powerpoint/2010/main" val="4176569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The</a:t>
            </a:r>
            <a:r>
              <a:rPr lang="en-US" baseline="0" dirty="0" smtClean="0"/>
              <a:t> following is our motivation : In the service world while debugging live site issue, developers spend significant amount of time and effort on finding where error message arises from the source code; the pathway of code execution which led to the issue.</a:t>
            </a:r>
          </a:p>
          <a:p>
            <a:endParaRPr lang="en-US" baseline="0" dirty="0" smtClean="0"/>
          </a:p>
          <a:p>
            <a:r>
              <a:rPr lang="en-US" baseline="0" dirty="0" smtClean="0"/>
              <a:t>We want to find all the observed pathways of execution from logs using Event Streams. Now that we know the pathways of execution, we can find the pathways which leads to errors. </a:t>
            </a:r>
          </a:p>
          <a:p>
            <a:endParaRPr lang="en-US" baseline="0" dirty="0" smtClean="0"/>
          </a:p>
          <a:p>
            <a:r>
              <a:rPr lang="en-US" baseline="0" dirty="0" smtClean="0"/>
              <a:t>Taking it a step further, we can attempt to characterize the service behavior from the pathway trends. We can therefore find anomalies in the service behavior.</a:t>
            </a:r>
          </a:p>
          <a:p>
            <a:endParaRPr lang="en-US" dirty="0" smtClean="0"/>
          </a:p>
          <a:p>
            <a:r>
              <a:rPr lang="en-US" dirty="0" smtClean="0"/>
              <a:t>Given the pathways in hand we can</a:t>
            </a:r>
            <a:r>
              <a:rPr lang="en-US" baseline="0" dirty="0" smtClean="0"/>
              <a:t> attempt to find if similar pathways will lead to similar errors.</a:t>
            </a:r>
            <a:endParaRPr lang="en-US" dirty="0"/>
          </a:p>
        </p:txBody>
      </p:sp>
      <p:sp>
        <p:nvSpPr>
          <p:cNvPr id="6" name="Date Placeholder 5"/>
          <p:cNvSpPr>
            <a:spLocks noGrp="1"/>
          </p:cNvSpPr>
          <p:nvPr>
            <p:ph type="dt" idx="12"/>
          </p:nvPr>
        </p:nvSpPr>
        <p:spPr/>
        <p:txBody>
          <a:bodyPr/>
          <a:lstStyle/>
          <a:p>
            <a:fld id="{59A47E80-8152-4C93-B5EB-FB5EA07D8999}" type="datetime1">
              <a:rPr lang="en-US" smtClean="0"/>
              <a:t>3/4/2014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60207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do we visualize</a:t>
            </a:r>
            <a:r>
              <a:rPr lang="en-US" baseline="0" dirty="0" smtClean="0"/>
              <a:t> the pathways of code.  We have log lines to indicate the intermediate status of a task. The levels of log lines indicates how serious they are. Log lines can be identified by means of unique event IDs. When we run the code we get the sequence of log lines on the log file along with event IDs. Now for every request or every instance of execution is identified by a session ID. We combine the </a:t>
            </a:r>
            <a:r>
              <a:rPr lang="en-US" baseline="0" dirty="0" err="1" smtClean="0"/>
              <a:t>eventIDs</a:t>
            </a:r>
            <a:r>
              <a:rPr lang="en-US" baseline="0" dirty="0" smtClean="0"/>
              <a:t> and form an event stream which represents the pathways of code execution.  </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3/4/2014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72110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table gives the Event</a:t>
            </a:r>
            <a:r>
              <a:rPr lang="en-US" baseline="0" dirty="0" smtClean="0"/>
              <a:t> streams which leads to most number of errors for Nexus .  Each of the event ID is separated by a semi colon.  Frequency represents the number of client requests of that event streams. The developers can focus on the most impacting erred Event streams. We save a lot of time for developers here.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3/4/2014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283919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want to make the event streams more human readable by mapping the event IDs to the corresponding filenames. This helps the developer to debug the issue by going through these files easily. We want to map the event IDs to their corresponding component. We can know about which is the most error prone component.  </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3/4/2014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713428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can characterize the Service behavior by means of its choice of Pathways to run its client requests. WE collected all the possible lengths of the pathways of the service. We wanted to see if there is a difference in the choices of code path lengths made by the service between a normal and outage day.</a:t>
            </a:r>
          </a:p>
          <a:p>
            <a:r>
              <a:rPr lang="en-US" baseline="0" dirty="0" smtClean="0"/>
              <a:t> the below is a graph between the possible lengths of the event streams and the percentage of execution of each length values.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3/4/2014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094003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Is </a:t>
            </a:r>
            <a:r>
              <a:rPr lang="en-US" baseline="0" dirty="0" smtClean="0"/>
              <a:t>there any pattern of errors in the even streams. We want to know if similar pathways leads us to similar errors. We use the string similarity metrics to give the notion of similarity amongst the event streams. This table provides us result of such similarity studies. Even though there is a significant portion of the even streams are common to all the three event streams, their error behaviors are not the same. The first event stream follows up the pattern with an error and it is executed 912 times. While the second is same as the first one but has two events and it is executed only thrice. The third shows that the errors are independent of the pattern which was common to earlier event streams. This is a specific case for nexus. We could have dependency relationships between the event IDs on other services upon investigation.</a:t>
            </a:r>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3/4/2014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08268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3/4/2014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69999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fld id="{0E82BC82-8750-4FBE-93D3-93C35779230C}" type="datetime1">
              <a:rPr lang="en-US" smtClean="0">
                <a:solidFill>
                  <a:prstClr val="black"/>
                </a:solidFill>
              </a:rPr>
              <a:t>3/4/2014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9</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8754525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auto">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458332" y="489473"/>
            <a:ext cx="1552931" cy="332660"/>
          </a:xfrm>
          <a:prstGeom prst="rect">
            <a:avLst/>
          </a:prstGeom>
        </p:spPr>
      </p:pic>
      <p:sp>
        <p:nvSpPr>
          <p:cNvPr id="7" name="Rectangle 6"/>
          <p:cNvSpPr/>
          <p:nvPr userDrawn="1"/>
        </p:nvSpPr>
        <p:spPr bwMode="invGray">
          <a:xfrm>
            <a:off x="-1" y="6034405"/>
            <a:ext cx="8393252" cy="960120"/>
          </a:xfrm>
          <a:prstGeom prst="rect">
            <a:avLst/>
          </a:prstGeom>
          <a:solidFill>
            <a:srgbClr val="BAD80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endParaRPr>
          </a:p>
        </p:txBody>
      </p:sp>
      <p:sp>
        <p:nvSpPr>
          <p:cNvPr id="8" name="Rectangle 7"/>
          <p:cNvSpPr/>
          <p:nvPr userDrawn="1"/>
        </p:nvSpPr>
        <p:spPr bwMode="invGray">
          <a:xfrm>
            <a:off x="8393251" y="6034405"/>
            <a:ext cx="4042588" cy="96012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endParaRPr>
          </a:p>
        </p:txBody>
      </p:sp>
      <p:pic>
        <p:nvPicPr>
          <p:cNvPr id="9" name="Picture 8"/>
          <p:cNvPicPr>
            <a:picLocks noChangeAspect="1"/>
          </p:cNvPicPr>
          <p:nvPr userDrawn="1"/>
        </p:nvPicPr>
        <p:blipFill>
          <a:blip r:embed="rId3"/>
          <a:stretch>
            <a:fillRect/>
          </a:stretch>
        </p:blipFill>
        <p:spPr bwMode="white">
          <a:xfrm>
            <a:off x="274638" y="6344523"/>
            <a:ext cx="3178048" cy="397256"/>
          </a:xfrm>
          <a:prstGeom prst="rect">
            <a:avLst/>
          </a:prstGeom>
        </p:spPr>
      </p:pic>
      <p:pic>
        <p:nvPicPr>
          <p:cNvPr id="10" name="Picture 9"/>
          <p:cNvPicPr>
            <a:picLocks noChangeAspect="1"/>
          </p:cNvPicPr>
          <p:nvPr userDrawn="1"/>
        </p:nvPicPr>
        <p:blipFill>
          <a:blip r:embed="rId4"/>
          <a:stretch>
            <a:fillRect/>
          </a:stretch>
        </p:blipFill>
        <p:spPr bwMode="white">
          <a:xfrm>
            <a:off x="9933750" y="6542215"/>
            <a:ext cx="2228088" cy="155448"/>
          </a:xfrm>
          <a:prstGeom prst="rect">
            <a:avLst/>
          </a:prstGeom>
        </p:spPr>
      </p:pic>
      <p:pic>
        <p:nvPicPr>
          <p:cNvPr id="12" name="Picture 11"/>
          <p:cNvPicPr>
            <a:picLocks noChangeAspect="1"/>
          </p:cNvPicPr>
          <p:nvPr userDrawn="1"/>
        </p:nvPicPr>
        <p:blipFill>
          <a:blip r:embed="rId5"/>
          <a:stretch>
            <a:fillRect/>
          </a:stretch>
        </p:blipFill>
        <p:spPr>
          <a:xfrm>
            <a:off x="10333039" y="1759921"/>
            <a:ext cx="1319702" cy="2743200"/>
          </a:xfrm>
          <a:prstGeom prst="rect">
            <a:avLst/>
          </a:prstGeom>
        </p:spPr>
      </p:pic>
      <p:sp>
        <p:nvSpPr>
          <p:cNvPr id="13" name="Text Placeholder 4"/>
          <p:cNvSpPr>
            <a:spLocks noGrp="1"/>
          </p:cNvSpPr>
          <p:nvPr>
            <p:ph type="body" sz="quarter" idx="12" hasCustomPrompt="1"/>
          </p:nvPr>
        </p:nvSpPr>
        <p:spPr bwMode="white">
          <a:xfrm>
            <a:off x="276540" y="3977771"/>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4" name="Title 1"/>
          <p:cNvSpPr>
            <a:spLocks noGrp="1"/>
          </p:cNvSpPr>
          <p:nvPr>
            <p:ph type="title" hasCustomPrompt="1"/>
          </p:nvPr>
        </p:nvSpPr>
        <p:spPr bwMode="white">
          <a:xfrm>
            <a:off x="274703" y="2140479"/>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122759578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251682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529240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smtClean="0"/>
              <a:t>Click to edit Master title style</a:t>
            </a:r>
            <a:endParaRPr lang="en-US" dirty="0"/>
          </a:p>
        </p:txBody>
      </p:sp>
    </p:spTree>
    <p:extLst>
      <p:ext uri="{BB962C8B-B14F-4D97-AF65-F5344CB8AC3E}">
        <p14:creationId xmlns:p14="http://schemas.microsoft.com/office/powerpoint/2010/main" val="2915293295"/>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3183363366"/>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48033091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601816435"/>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
        <p:nvSpPr>
          <p:cNvPr id="4" name="Picture Placeholder 4"/>
          <p:cNvSpPr>
            <a:spLocks noGrp="1"/>
          </p:cNvSpPr>
          <p:nvPr>
            <p:ph type="pic" sz="quarter" idx="10"/>
          </p:nvPr>
        </p:nvSpPr>
        <p:spPr bwMode="ltGray">
          <a:xfrm>
            <a:off x="0" y="0"/>
            <a:ext cx="6216650" cy="6988560"/>
          </a:xfrm>
          <a:blipFill>
            <a:blip r:embed="rId2"/>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r>
              <a:rPr lang="en-US" smtClean="0"/>
              <a:t>Click icon to add picture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405154219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45603" y="2125663"/>
            <a:ext cx="10056812" cy="1828800"/>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45602" y="3955356"/>
            <a:ext cx="10058401" cy="1829593"/>
          </a:xfrm>
          <a:noFill/>
        </p:spPr>
        <p:txBody>
          <a:bodyPr lIns="182880" tIns="146304" rIns="182880" bIns="146304">
            <a:noAutofit/>
          </a:bodyPr>
          <a:lstStyle>
            <a:lvl1pPr marL="0" indent="0">
              <a:spcBef>
                <a:spcPts val="0"/>
              </a:spcBef>
              <a:buNone/>
              <a:defRPr sz="3600" spc="0" baseline="0">
                <a:gradFill>
                  <a:gsLst>
                    <a:gs pos="75912">
                      <a:schemeClr val="tx1"/>
                    </a:gs>
                    <a:gs pos="34307">
                      <a:schemeClr val="tx1"/>
                    </a:gs>
                    <a:gs pos="43000">
                      <a:schemeClr val="tx1"/>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a:alphaModFix amt="25000"/>
          </a:blip>
          <a:stretch>
            <a:fillRect/>
          </a:stretch>
        </p:blipFill>
        <p:spPr>
          <a:xfrm>
            <a:off x="10333039" y="1759921"/>
            <a:ext cx="1319702" cy="2743200"/>
          </a:xfrm>
          <a:prstGeom prst="rect">
            <a:avLst/>
          </a:prstGeom>
        </p:spPr>
      </p:pic>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alphaModFix amt="25000"/>
          </a:blip>
          <a:stretch>
            <a:fillRect/>
          </a:stretch>
        </p:blipFill>
        <p:spPr>
          <a:xfrm>
            <a:off x="10333039" y="1759921"/>
            <a:ext cx="1319702" cy="2743200"/>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2134946"/>
            <a:ext cx="10056812" cy="2751698"/>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smtClean="0"/>
              <a:t>Video title</a:t>
            </a:r>
            <a:endParaRPr lang="en-US" dirty="0"/>
          </a:p>
        </p:txBody>
      </p:sp>
      <p:pic>
        <p:nvPicPr>
          <p:cNvPr id="5" name="Picture 4"/>
          <p:cNvPicPr>
            <a:picLocks noChangeAspect="1"/>
          </p:cNvPicPr>
          <p:nvPr userDrawn="1"/>
        </p:nvPicPr>
        <p:blipFill>
          <a:blip r:embed="rId2">
            <a:alphaModFix amt="25000"/>
          </a:blip>
          <a:stretch>
            <a:fillRect/>
          </a:stretch>
        </p:blipFill>
        <p:spPr>
          <a:xfrm>
            <a:off x="10333039" y="1759921"/>
            <a:ext cx="1319702" cy="2743200"/>
          </a:xfrm>
          <a:prstGeom prst="rect">
            <a:avLst/>
          </a:prstGeom>
        </p:spPr>
      </p:pic>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9144000" cy="1831975"/>
          </a:xfrm>
          <a:noFill/>
        </p:spPr>
        <p:txBody>
          <a:bodyPr tIns="91440" bIns="91440" anchor="t" anchorCtr="0"/>
          <a:lstStyle>
            <a:lvl1pPr>
              <a:defRPr sz="8800" spc="-100" baseline="0">
                <a:gradFill>
                  <a:gsLst>
                    <a:gs pos="75912">
                      <a:schemeClr val="tx1"/>
                    </a:gs>
                    <a:gs pos="34307">
                      <a:schemeClr val="tx1"/>
                    </a:gs>
                    <a:gs pos="43000">
                      <a:schemeClr val="tx1"/>
                    </a:gs>
                  </a:gsLst>
                  <a:lin ang="5400000" scaled="0"/>
                </a:gradFill>
              </a:defRPr>
            </a:lvl1pPr>
          </a:lstStyle>
          <a:p>
            <a:r>
              <a:rPr lang="en-US" dirty="0" smtClean="0"/>
              <a:t>Section title</a:t>
            </a:r>
            <a:endParaRPr lang="en-US" dirty="0"/>
          </a:p>
        </p:txBody>
      </p:sp>
      <p:pic>
        <p:nvPicPr>
          <p:cNvPr id="9" name="Picture 8"/>
          <p:cNvPicPr>
            <a:picLocks noChangeAspect="1"/>
          </p:cNvPicPr>
          <p:nvPr userDrawn="1"/>
        </p:nvPicPr>
        <p:blipFill>
          <a:blip r:embed="rId2">
            <a:alphaModFix amt="25000"/>
          </a:blip>
          <a:stretch>
            <a:fillRect/>
          </a:stretch>
        </p:blipFill>
        <p:spPr>
          <a:xfrm>
            <a:off x="10333039" y="1759921"/>
            <a:ext cx="1319702" cy="2743200"/>
          </a:xfrm>
          <a:prstGeom prst="rect">
            <a:avLst/>
          </a:prstGeom>
        </p:spPr>
      </p:pic>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26487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2547077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grpSp>
        <p:nvGrpSpPr>
          <p:cNvPr id="6" name="Group 5"/>
          <p:cNvGrpSpPr>
            <a:grpSpLocks noChangeAspect="1"/>
          </p:cNvGrpSpPr>
          <p:nvPr userDrawn="1"/>
        </p:nvGrpSpPr>
        <p:grpSpPr bwMode="invGray">
          <a:xfrm>
            <a:off x="-1" y="6761318"/>
            <a:ext cx="12435840" cy="233207"/>
            <a:chOff x="0" y="4972024"/>
            <a:chExt cx="9143999" cy="171476"/>
          </a:xfrm>
        </p:grpSpPr>
        <p:sp>
          <p:nvSpPr>
            <p:cNvPr id="7" name="Rectangle 6"/>
            <p:cNvSpPr/>
            <p:nvPr userDrawn="1"/>
          </p:nvSpPr>
          <p:spPr bwMode="invGray">
            <a:xfrm>
              <a:off x="0" y="4972024"/>
              <a:ext cx="6171508" cy="171476"/>
            </a:xfrm>
            <a:prstGeom prst="rect">
              <a:avLst/>
            </a:prstGeom>
            <a:solidFill>
              <a:srgbClr val="BAD80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endParaRPr>
            </a:p>
          </p:txBody>
        </p:sp>
        <p:sp>
          <p:nvSpPr>
            <p:cNvPr id="8" name="Rectangle 7"/>
            <p:cNvSpPr/>
            <p:nvPr userDrawn="1"/>
          </p:nvSpPr>
          <p:spPr bwMode="invGray">
            <a:xfrm>
              <a:off x="6171508" y="4972024"/>
              <a:ext cx="2972491" cy="171476"/>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endParaRPr>
            </a:p>
          </p:txBody>
        </p:sp>
      </p:grpSp>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205" r:id="rId1"/>
    <p:sldLayoutId id="2147484105" r:id="rId2"/>
    <p:sldLayoutId id="2147484182" r:id="rId3"/>
    <p:sldLayoutId id="2147484130" r:id="rId4"/>
    <p:sldLayoutId id="2147484098" r:id="rId5"/>
    <p:sldLayoutId id="2147484212" r:id="rId6"/>
    <p:sldLayoutId id="2147484086" r:id="rId7"/>
    <p:sldLayoutId id="2147484211" r:id="rId8"/>
    <p:sldLayoutId id="2147484100" r:id="rId9"/>
    <p:sldLayoutId id="2147484213" r:id="rId10"/>
    <p:sldLayoutId id="2147484089" r:id="rId11"/>
    <p:sldLayoutId id="2147484214" r:id="rId12"/>
    <p:sldLayoutId id="2147484092" r:id="rId13"/>
    <p:sldLayoutId id="2147484190" r:id="rId14"/>
    <p:sldLayoutId id="2147484195" r:id="rId15"/>
    <p:sldLayoutId id="2147484196" r:id="rId16"/>
    <p:sldLayoutId id="2147484192" r:id="rId17"/>
    <p:sldLayoutId id="2147484189" r:id="rId18"/>
    <p:sldLayoutId id="2147484194" r:id="rId19"/>
    <p:sldLayoutId id="2147484093" r:id="rId20"/>
    <p:sldLayoutId id="2147484127" r:id="rId21"/>
    <p:sldLayoutId id="2147484128" r:id="rId22"/>
    <p:sldLayoutId id="2147484129" r:id="rId23"/>
    <p:sldLayoutId id="2147484203" r:id="rId24"/>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US" dirty="0" smtClean="0"/>
              <a:t>Yogesh Padmanaban</a:t>
            </a:r>
            <a:endParaRPr lang="en-US" dirty="0"/>
          </a:p>
          <a:p>
            <a:r>
              <a:rPr lang="en-US" dirty="0" smtClean="0"/>
              <a:t>SDET</a:t>
            </a:r>
            <a:endParaRPr lang="en-US" dirty="0"/>
          </a:p>
          <a:p>
            <a:r>
              <a:rPr lang="en-US" dirty="0" smtClean="0"/>
              <a:t>Microsoft Office JETS</a:t>
            </a:r>
            <a:endParaRPr lang="en-US" dirty="0"/>
          </a:p>
        </p:txBody>
      </p:sp>
      <p:sp>
        <p:nvSpPr>
          <p:cNvPr id="4" name="Title 3"/>
          <p:cNvSpPr>
            <a:spLocks noGrp="1"/>
          </p:cNvSpPr>
          <p:nvPr>
            <p:ph type="title"/>
          </p:nvPr>
        </p:nvSpPr>
        <p:spPr/>
        <p:txBody>
          <a:bodyPr/>
          <a:lstStyle/>
          <a:p>
            <a:r>
              <a:rPr lang="en-US" dirty="0" smtClean="0"/>
              <a:t>Event Stream Diagnostics</a:t>
            </a:r>
            <a:endParaRPr lang="en-US" dirty="0"/>
          </a:p>
        </p:txBody>
      </p:sp>
    </p:spTree>
    <p:extLst>
      <p:ext uri="{BB962C8B-B14F-4D97-AF65-F5344CB8AC3E}">
        <p14:creationId xmlns:p14="http://schemas.microsoft.com/office/powerpoint/2010/main" val="204517587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7" y="1135062"/>
            <a:ext cx="11887200" cy="6370975"/>
          </a:xfrm>
        </p:spPr>
        <p:txBody>
          <a:bodyPr/>
          <a:lstStyle/>
          <a:p>
            <a:r>
              <a:rPr lang="en-US" sz="3600" dirty="0" smtClean="0"/>
              <a:t>Motivation</a:t>
            </a:r>
          </a:p>
          <a:p>
            <a:pPr lvl="1"/>
            <a:r>
              <a:rPr lang="en-US" sz="2000" dirty="0" smtClean="0"/>
              <a:t>While debugging a live site issue, significant amount of time and effort is spent on </a:t>
            </a:r>
          </a:p>
          <a:p>
            <a:pPr lvl="2"/>
            <a:r>
              <a:rPr lang="en-US" sz="2000" dirty="0" smtClean="0"/>
              <a:t>Isolating the error message in the source code</a:t>
            </a:r>
          </a:p>
          <a:p>
            <a:pPr lvl="2"/>
            <a:r>
              <a:rPr lang="en-US" sz="2000" dirty="0" smtClean="0"/>
              <a:t>Determining the pathway of code execution which led to the error</a:t>
            </a:r>
          </a:p>
          <a:p>
            <a:r>
              <a:rPr lang="en-US" sz="3600" dirty="0" smtClean="0"/>
              <a:t>Approach</a:t>
            </a:r>
          </a:p>
          <a:p>
            <a:pPr lvl="1"/>
            <a:r>
              <a:rPr lang="en-US" sz="2000" dirty="0" smtClean="0"/>
              <a:t>Find all the observed pathways of execution from logs (Event Streams)</a:t>
            </a:r>
          </a:p>
          <a:p>
            <a:pPr lvl="1"/>
            <a:r>
              <a:rPr lang="en-US" sz="2000" dirty="0" smtClean="0"/>
              <a:t>Identify the Event Streams leading to errors.</a:t>
            </a:r>
          </a:p>
          <a:p>
            <a:r>
              <a:rPr lang="en-US" sz="3600" dirty="0" smtClean="0"/>
              <a:t>Applications</a:t>
            </a:r>
          </a:p>
          <a:p>
            <a:pPr lvl="1"/>
            <a:r>
              <a:rPr lang="en-US" sz="2000" dirty="0" smtClean="0"/>
              <a:t>Characterization </a:t>
            </a:r>
            <a:r>
              <a:rPr lang="en-US" sz="2000" dirty="0" smtClean="0"/>
              <a:t>service behavior from </a:t>
            </a:r>
            <a:r>
              <a:rPr lang="en-US" sz="2000" dirty="0" smtClean="0"/>
              <a:t>code path execution trends </a:t>
            </a:r>
            <a:r>
              <a:rPr lang="en-US" sz="2000" dirty="0" smtClean="0"/>
              <a:t>and identify anomalies.</a:t>
            </a:r>
          </a:p>
          <a:p>
            <a:pPr lvl="1"/>
            <a:r>
              <a:rPr lang="en-US" sz="2000" dirty="0" smtClean="0"/>
              <a:t>Do similar pathways lead to similar errors?</a:t>
            </a:r>
          </a:p>
          <a:p>
            <a:r>
              <a:rPr lang="en-US" sz="3600" dirty="0" smtClean="0"/>
              <a:t> Dataset</a:t>
            </a:r>
          </a:p>
          <a:p>
            <a:pPr lvl="1"/>
            <a:r>
              <a:rPr lang="en-US" sz="2000" dirty="0" smtClean="0"/>
              <a:t> </a:t>
            </a:r>
            <a:r>
              <a:rPr lang="en-US" sz="2000" dirty="0" smtClean="0"/>
              <a:t>3 days worth of logs(7GB) </a:t>
            </a:r>
            <a:r>
              <a:rPr lang="en-US" sz="2000" dirty="0" smtClean="0"/>
              <a:t>from 2 online </a:t>
            </a:r>
            <a:r>
              <a:rPr lang="en-US" sz="2000" dirty="0" smtClean="0"/>
              <a:t>services.</a:t>
            </a:r>
            <a:endParaRPr lang="en-US" sz="2000" dirty="0" smtClean="0"/>
          </a:p>
          <a:p>
            <a:pPr lvl="1"/>
            <a:endParaRPr lang="en-US" sz="2000" dirty="0" smtClean="0"/>
          </a:p>
          <a:p>
            <a:pPr lvl="1"/>
            <a:endParaRPr lang="en-US" sz="2000" dirty="0" smtClean="0"/>
          </a:p>
          <a:p>
            <a:pPr lvl="1"/>
            <a:endParaRPr lang="en-US" sz="2000" dirty="0" smtClean="0"/>
          </a:p>
        </p:txBody>
      </p:sp>
      <p:sp>
        <p:nvSpPr>
          <p:cNvPr id="17" name="Title 16"/>
          <p:cNvSpPr>
            <a:spLocks noGrp="1"/>
          </p:cNvSpPr>
          <p:nvPr>
            <p:ph type="title"/>
          </p:nvPr>
        </p:nvSpPr>
        <p:spPr/>
        <p:txBody>
          <a:bodyPr/>
          <a:lstStyle/>
          <a:p>
            <a:r>
              <a:rPr lang="en-US" dirty="0" smtClean="0"/>
              <a:t>Problem Statement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1880" y="2125663"/>
            <a:ext cx="3399529" cy="2397877"/>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828" t="4948" r="1436" b="4220"/>
          <a:stretch/>
        </p:blipFill>
        <p:spPr>
          <a:xfrm rot="10800000">
            <a:off x="8885236" y="2125663"/>
            <a:ext cx="3384179" cy="2378179"/>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96334" y="3822661"/>
            <a:ext cx="293690" cy="189476"/>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19934" y="3670261"/>
            <a:ext cx="293690" cy="189476"/>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99537" y="3975061"/>
            <a:ext cx="212459" cy="198535"/>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068950" y="3228722"/>
            <a:ext cx="212459" cy="198535"/>
          </a:xfrm>
          <a:prstGeom prst="rect">
            <a:avLst/>
          </a:prstGeom>
        </p:spPr>
      </p:pic>
      <p:pic>
        <p:nvPicPr>
          <p:cNvPr id="11" name="Picture 10"/>
          <p:cNvPicPr>
            <a:picLocks noChangeAspect="1"/>
          </p:cNvPicPr>
          <p:nvPr/>
        </p:nvPicPr>
        <p:blipFill rotWithShape="1">
          <a:blip r:embed="rId7" cstate="print">
            <a:extLst>
              <a:ext uri="{28A0092B-C50C-407E-A947-70E740481C1C}">
                <a14:useLocalDpi xmlns:a14="http://schemas.microsoft.com/office/drawing/2010/main" val="0"/>
              </a:ext>
            </a:extLst>
          </a:blip>
          <a:srcRect l="18979" t="8925" r="18148" b="6472"/>
          <a:stretch/>
        </p:blipFill>
        <p:spPr>
          <a:xfrm>
            <a:off x="11896522" y="3769857"/>
            <a:ext cx="372891" cy="497188"/>
          </a:xfrm>
          <a:prstGeom prst="rect">
            <a:avLst/>
          </a:prstGeom>
          <a:effectLst>
            <a:softEdge rad="12700"/>
          </a:effectLst>
        </p:spPr>
      </p:pic>
      <p:sp>
        <p:nvSpPr>
          <p:cNvPr id="12" name="TextBox 11"/>
          <p:cNvSpPr txBox="1"/>
          <p:nvPr/>
        </p:nvSpPr>
        <p:spPr>
          <a:xfrm>
            <a:off x="8951060" y="2354263"/>
            <a:ext cx="1638132" cy="369332"/>
          </a:xfrm>
          <a:prstGeom prst="rect">
            <a:avLst/>
          </a:prstGeom>
          <a:noFill/>
        </p:spPr>
        <p:txBody>
          <a:bodyPr wrap="square" rtlCol="0">
            <a:spAutoFit/>
          </a:bodyPr>
          <a:lstStyle/>
          <a:p>
            <a:r>
              <a:rPr lang="en-US" dirty="0" smtClean="0">
                <a:solidFill>
                  <a:schemeClr val="bg2">
                    <a:lumMod val="75000"/>
                    <a:lumOff val="25000"/>
                  </a:schemeClr>
                </a:solidFill>
              </a:rPr>
              <a:t>CODE PATHS</a:t>
            </a:r>
            <a:endParaRPr lang="en-US" dirty="0">
              <a:solidFill>
                <a:schemeClr val="bg2">
                  <a:lumMod val="75000"/>
                  <a:lumOff val="25000"/>
                </a:schemeClr>
              </a:solidFill>
            </a:endParaRPr>
          </a:p>
        </p:txBody>
      </p:sp>
    </p:spTree>
    <p:extLst>
      <p:ext uri="{BB962C8B-B14F-4D97-AF65-F5344CB8AC3E}">
        <p14:creationId xmlns:p14="http://schemas.microsoft.com/office/powerpoint/2010/main" val="2763050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animEffect transition="in" filter="fade">
                                      <p:cBhvr>
                                        <p:cTn id="39" dur="500"/>
                                        <p:tgtEl>
                                          <p:spTgt spid="6">
                                            <p:txEl>
                                              <p:pRg st="4" end="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500"/>
                                        <p:tgtEl>
                                          <p:spTgt spid="6">
                                            <p:txEl>
                                              <p:pRg st="5" end="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6">
                                            <p:txEl>
                                              <p:pRg st="6" end="6"/>
                                            </p:txEl>
                                          </p:spTgt>
                                        </p:tgtEl>
                                        <p:attrNameLst>
                                          <p:attrName>style.visibility</p:attrName>
                                        </p:attrNameLst>
                                      </p:cBhvr>
                                      <p:to>
                                        <p:strVal val="visible"/>
                                      </p:to>
                                    </p:set>
                                    <p:animEffect transition="in" filter="fade">
                                      <p:cBhvr>
                                        <p:cTn id="45" dur="500"/>
                                        <p:tgtEl>
                                          <p:spTgt spid="6">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6">
                                            <p:txEl>
                                              <p:pRg st="7" end="7"/>
                                            </p:txEl>
                                          </p:spTgt>
                                        </p:tgtEl>
                                        <p:attrNameLst>
                                          <p:attrName>style.visibility</p:attrName>
                                        </p:attrNameLst>
                                      </p:cBhvr>
                                      <p:to>
                                        <p:strVal val="visible"/>
                                      </p:to>
                                    </p:set>
                                    <p:animEffect transition="in" filter="fade">
                                      <p:cBhvr>
                                        <p:cTn id="50" dur="500"/>
                                        <p:tgtEl>
                                          <p:spTgt spid="6">
                                            <p:txEl>
                                              <p:pRg st="7" end="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6">
                                            <p:txEl>
                                              <p:pRg st="8" end="8"/>
                                            </p:txEl>
                                          </p:spTgt>
                                        </p:tgtEl>
                                        <p:attrNameLst>
                                          <p:attrName>style.visibility</p:attrName>
                                        </p:attrNameLst>
                                      </p:cBhvr>
                                      <p:to>
                                        <p:strVal val="visible"/>
                                      </p:to>
                                    </p:set>
                                    <p:animEffect transition="in" filter="fade">
                                      <p:cBhvr>
                                        <p:cTn id="53" dur="500"/>
                                        <p:tgtEl>
                                          <p:spTgt spid="6">
                                            <p:txEl>
                                              <p:pRg st="8" end="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6">
                                            <p:txEl>
                                              <p:pRg st="9" end="9"/>
                                            </p:txEl>
                                          </p:spTgt>
                                        </p:tgtEl>
                                        <p:attrNameLst>
                                          <p:attrName>style.visibility</p:attrName>
                                        </p:attrNameLst>
                                      </p:cBhvr>
                                      <p:to>
                                        <p:strVal val="visible"/>
                                      </p:to>
                                    </p:set>
                                    <p:animEffect transition="in" filter="fade">
                                      <p:cBhvr>
                                        <p:cTn id="56" dur="500"/>
                                        <p:tgtEl>
                                          <p:spTgt spid="6">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6">
                                            <p:txEl>
                                              <p:pRg st="10" end="10"/>
                                            </p:txEl>
                                          </p:spTgt>
                                        </p:tgtEl>
                                        <p:attrNameLst>
                                          <p:attrName>style.visibility</p:attrName>
                                        </p:attrNameLst>
                                      </p:cBhvr>
                                      <p:to>
                                        <p:strVal val="visible"/>
                                      </p:to>
                                    </p:set>
                                    <p:animEffect transition="in" filter="fade">
                                      <p:cBhvr>
                                        <p:cTn id="61" dur="500"/>
                                        <p:tgtEl>
                                          <p:spTgt spid="6">
                                            <p:txEl>
                                              <p:pRg st="10" end="10"/>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6">
                                            <p:txEl>
                                              <p:pRg st="11" end="11"/>
                                            </p:txEl>
                                          </p:spTgt>
                                        </p:tgtEl>
                                        <p:attrNameLst>
                                          <p:attrName>style.visibility</p:attrName>
                                        </p:attrNameLst>
                                      </p:cBhvr>
                                      <p:to>
                                        <p:strVal val="visible"/>
                                      </p:to>
                                    </p:set>
                                    <p:animEffect transition="in" filter="fade">
                                      <p:cBhvr>
                                        <p:cTn id="64"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093" y="372393"/>
            <a:ext cx="11614165" cy="1351952"/>
          </a:xfrm>
        </p:spPr>
        <p:txBody>
          <a:bodyPr>
            <a:normAutofit/>
          </a:bodyPr>
          <a:lstStyle/>
          <a:p>
            <a:r>
              <a:rPr lang="en-US" sz="3876" b="1" dirty="0"/>
              <a:t>Visualizing Code </a:t>
            </a:r>
            <a:r>
              <a:rPr lang="en-US" sz="3876" b="1" dirty="0" smtClean="0"/>
              <a:t>Pathways using Event Streams</a:t>
            </a:r>
            <a:endParaRPr lang="en-US" sz="3876" b="1" dirty="0"/>
          </a:p>
        </p:txBody>
      </p:sp>
      <p:sp>
        <p:nvSpPr>
          <p:cNvPr id="3" name="Content Placeholder 2"/>
          <p:cNvSpPr>
            <a:spLocks noGrp="1"/>
          </p:cNvSpPr>
          <p:nvPr>
            <p:ph idx="4294967295"/>
          </p:nvPr>
        </p:nvSpPr>
        <p:spPr>
          <a:xfrm>
            <a:off x="855768" y="1807110"/>
            <a:ext cx="10724938" cy="4849117"/>
          </a:xfrm>
          <a:prstGeom prst="rect">
            <a:avLst/>
          </a:prstGeom>
        </p:spPr>
        <p:txBody>
          <a:bodyPr>
            <a:normAutofit lnSpcReduction="10000"/>
          </a:bodyPr>
          <a:lstStyle/>
          <a:p>
            <a:pPr marL="0" indent="0">
              <a:buNone/>
            </a:pPr>
            <a:r>
              <a:rPr lang="en-US" dirty="0" smtClean="0"/>
              <a:t>{ //Code                   //</a:t>
            </a:r>
            <a:r>
              <a:rPr lang="en-US" dirty="0" err="1" smtClean="0"/>
              <a:t>LogFile</a:t>
            </a:r>
            <a:endParaRPr lang="en-US" dirty="0" smtClean="0"/>
          </a:p>
          <a:p>
            <a:pPr marL="0" indent="0">
              <a:buNone/>
            </a:pPr>
            <a:endParaRPr lang="en-US" dirty="0" smtClean="0"/>
          </a:p>
          <a:p>
            <a:pPr marL="0" indent="0">
              <a:buNone/>
            </a:pPr>
            <a:r>
              <a:rPr lang="en-US" dirty="0" smtClean="0"/>
              <a:t>   </a:t>
            </a:r>
            <a:r>
              <a:rPr lang="en-US" sz="1836" dirty="0"/>
              <a:t>  </a:t>
            </a:r>
          </a:p>
          <a:p>
            <a:pPr marL="0" indent="0">
              <a:buNone/>
            </a:pPr>
            <a:endParaRPr lang="en-US" sz="1836" dirty="0"/>
          </a:p>
          <a:p>
            <a:pPr marL="0" indent="0">
              <a:buNone/>
            </a:pPr>
            <a:endParaRPr lang="en-US" sz="1836" dirty="0"/>
          </a:p>
          <a:p>
            <a:pPr marL="0" indent="0">
              <a:buNone/>
            </a:pPr>
            <a:endParaRPr lang="en-US" sz="1836" dirty="0"/>
          </a:p>
          <a:p>
            <a:pPr marL="0" indent="0">
              <a:buNone/>
            </a:pPr>
            <a:endParaRPr lang="en-US" sz="1836" dirty="0"/>
          </a:p>
          <a:p>
            <a:pPr marL="0" indent="0">
              <a:buNone/>
            </a:pPr>
            <a:endParaRPr lang="en-US" sz="1836" dirty="0"/>
          </a:p>
          <a:p>
            <a:pPr marL="0" indent="0">
              <a:buNone/>
            </a:pPr>
            <a:endParaRPr lang="en-US" sz="1836" dirty="0"/>
          </a:p>
          <a:p>
            <a:pPr marL="0" indent="0">
              <a:buNone/>
            </a:pPr>
            <a:endParaRPr lang="en-US" sz="1836" dirty="0"/>
          </a:p>
          <a:p>
            <a:pPr marL="0" indent="0">
              <a:buNone/>
            </a:pPr>
            <a:endParaRPr lang="en-US" sz="1836" dirty="0"/>
          </a:p>
          <a:p>
            <a:pPr marL="0" indent="0">
              <a:buNone/>
            </a:pPr>
            <a:r>
              <a:rPr lang="en-US" dirty="0" smtClean="0"/>
              <a:t>}</a:t>
            </a:r>
          </a:p>
        </p:txBody>
      </p:sp>
      <p:cxnSp>
        <p:nvCxnSpPr>
          <p:cNvPr id="5" name="Straight Connector 4"/>
          <p:cNvCxnSpPr/>
          <p:nvPr/>
        </p:nvCxnSpPr>
        <p:spPr>
          <a:xfrm>
            <a:off x="1262638" y="2560087"/>
            <a:ext cx="15543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271780" y="2715521"/>
            <a:ext cx="15543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280926" y="2870955"/>
            <a:ext cx="15543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326641" y="3300679"/>
            <a:ext cx="15543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317496" y="3456113"/>
            <a:ext cx="15543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344929" y="3611547"/>
            <a:ext cx="15543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26070" y="4096140"/>
            <a:ext cx="15543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35211" y="4251574"/>
            <a:ext cx="15543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26072" y="4407008"/>
            <a:ext cx="15543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290074" y="4855013"/>
            <a:ext cx="15543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80929" y="5010447"/>
            <a:ext cx="15543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253501" y="5165880"/>
            <a:ext cx="15543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299218" y="5723604"/>
            <a:ext cx="15543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326646" y="5879037"/>
            <a:ext cx="15543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335789" y="6034471"/>
            <a:ext cx="15543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219143" y="2891086"/>
            <a:ext cx="1774210" cy="382308"/>
          </a:xfrm>
          <a:prstGeom prst="rect">
            <a:avLst/>
          </a:prstGeom>
          <a:noFill/>
        </p:spPr>
        <p:txBody>
          <a:bodyPr wrap="none" rtlCol="0">
            <a:spAutoFit/>
          </a:bodyPr>
          <a:lstStyle/>
          <a:p>
            <a:r>
              <a:rPr lang="en-US" sz="1836" dirty="0" err="1"/>
              <a:t>Log.Info</a:t>
            </a:r>
            <a:r>
              <a:rPr lang="en-US" sz="1836" dirty="0"/>
              <a:t>(</a:t>
            </a:r>
            <a:r>
              <a:rPr lang="en-US" sz="1836" dirty="0" err="1"/>
              <a:t>msg</a:t>
            </a:r>
            <a:r>
              <a:rPr lang="en-US" sz="1836" dirty="0"/>
              <a:t> ) </a:t>
            </a:r>
          </a:p>
        </p:txBody>
      </p:sp>
      <p:sp>
        <p:nvSpPr>
          <p:cNvPr id="21" name="TextBox 20"/>
          <p:cNvSpPr txBox="1"/>
          <p:nvPr/>
        </p:nvSpPr>
        <p:spPr>
          <a:xfrm>
            <a:off x="1186238" y="3676508"/>
            <a:ext cx="2275736" cy="382308"/>
          </a:xfrm>
          <a:prstGeom prst="rect">
            <a:avLst/>
          </a:prstGeom>
          <a:noFill/>
        </p:spPr>
        <p:txBody>
          <a:bodyPr wrap="none" rtlCol="0">
            <a:spAutoFit/>
          </a:bodyPr>
          <a:lstStyle/>
          <a:p>
            <a:r>
              <a:rPr lang="en-US" sz="1836" dirty="0" err="1"/>
              <a:t>Log.Verbose</a:t>
            </a:r>
            <a:r>
              <a:rPr lang="en-US" sz="1836" dirty="0"/>
              <a:t> (</a:t>
            </a:r>
            <a:r>
              <a:rPr lang="en-US" sz="1836" dirty="0" err="1"/>
              <a:t>msg</a:t>
            </a:r>
            <a:r>
              <a:rPr lang="en-US" sz="1836" dirty="0"/>
              <a:t> ) </a:t>
            </a:r>
          </a:p>
        </p:txBody>
      </p:sp>
      <p:sp>
        <p:nvSpPr>
          <p:cNvPr id="22" name="TextBox 21"/>
          <p:cNvSpPr txBox="1"/>
          <p:nvPr/>
        </p:nvSpPr>
        <p:spPr>
          <a:xfrm>
            <a:off x="1228284" y="4501215"/>
            <a:ext cx="2199641" cy="374846"/>
          </a:xfrm>
          <a:prstGeom prst="rect">
            <a:avLst/>
          </a:prstGeom>
          <a:noFill/>
        </p:spPr>
        <p:txBody>
          <a:bodyPr wrap="none" rtlCol="0">
            <a:spAutoFit/>
          </a:bodyPr>
          <a:lstStyle/>
          <a:p>
            <a:r>
              <a:rPr lang="en-US" sz="1836" dirty="0" err="1" smtClean="0"/>
              <a:t>Log.Medium</a:t>
            </a:r>
            <a:r>
              <a:rPr lang="en-US" sz="1836" dirty="0" smtClean="0"/>
              <a:t>(</a:t>
            </a:r>
            <a:r>
              <a:rPr lang="en-US" sz="1836" dirty="0" err="1" smtClean="0"/>
              <a:t>msg</a:t>
            </a:r>
            <a:r>
              <a:rPr lang="en-US" sz="1836" dirty="0"/>
              <a:t>)  </a:t>
            </a:r>
          </a:p>
        </p:txBody>
      </p:sp>
      <p:sp>
        <p:nvSpPr>
          <p:cNvPr id="23" name="TextBox 22"/>
          <p:cNvSpPr txBox="1"/>
          <p:nvPr/>
        </p:nvSpPr>
        <p:spPr>
          <a:xfrm>
            <a:off x="1275038" y="5279144"/>
            <a:ext cx="1895199" cy="374846"/>
          </a:xfrm>
          <a:prstGeom prst="rect">
            <a:avLst/>
          </a:prstGeom>
          <a:noFill/>
        </p:spPr>
        <p:txBody>
          <a:bodyPr wrap="none" rtlCol="0">
            <a:spAutoFit/>
          </a:bodyPr>
          <a:lstStyle/>
          <a:p>
            <a:r>
              <a:rPr lang="en-US" sz="1836" dirty="0" err="1" smtClean="0"/>
              <a:t>Log.Error</a:t>
            </a:r>
            <a:r>
              <a:rPr lang="en-US" sz="1836" dirty="0" smtClean="0"/>
              <a:t>( </a:t>
            </a:r>
            <a:r>
              <a:rPr lang="en-US" sz="1836" dirty="0" err="1"/>
              <a:t>msg</a:t>
            </a:r>
            <a:r>
              <a:rPr lang="en-US" sz="1836" dirty="0"/>
              <a:t> ) </a:t>
            </a:r>
          </a:p>
        </p:txBody>
      </p:sp>
      <p:sp>
        <p:nvSpPr>
          <p:cNvPr id="24" name="TextBox 23"/>
          <p:cNvSpPr txBox="1"/>
          <p:nvPr/>
        </p:nvSpPr>
        <p:spPr>
          <a:xfrm>
            <a:off x="3167905" y="2871545"/>
            <a:ext cx="453198" cy="382308"/>
          </a:xfrm>
          <a:prstGeom prst="rect">
            <a:avLst/>
          </a:prstGeom>
          <a:noFill/>
        </p:spPr>
        <p:txBody>
          <a:bodyPr wrap="none" rtlCol="0">
            <a:spAutoFit/>
          </a:bodyPr>
          <a:lstStyle/>
          <a:p>
            <a:r>
              <a:rPr lang="en-US" sz="1836" dirty="0"/>
              <a:t>#a</a:t>
            </a:r>
          </a:p>
        </p:txBody>
      </p:sp>
      <p:sp>
        <p:nvSpPr>
          <p:cNvPr id="25" name="TextBox 24"/>
          <p:cNvSpPr txBox="1"/>
          <p:nvPr/>
        </p:nvSpPr>
        <p:spPr>
          <a:xfrm>
            <a:off x="3124497" y="3676508"/>
            <a:ext cx="526106" cy="374846"/>
          </a:xfrm>
          <a:prstGeom prst="rect">
            <a:avLst/>
          </a:prstGeom>
          <a:noFill/>
        </p:spPr>
        <p:txBody>
          <a:bodyPr wrap="none" rtlCol="0">
            <a:spAutoFit/>
          </a:bodyPr>
          <a:lstStyle/>
          <a:p>
            <a:r>
              <a:rPr lang="en-US" sz="1836" dirty="0" smtClean="0"/>
              <a:t> #</a:t>
            </a:r>
            <a:r>
              <a:rPr lang="en-US" sz="1836" dirty="0"/>
              <a:t>b</a:t>
            </a:r>
          </a:p>
        </p:txBody>
      </p:sp>
      <p:sp>
        <p:nvSpPr>
          <p:cNvPr id="26" name="TextBox 25"/>
          <p:cNvSpPr txBox="1"/>
          <p:nvPr/>
        </p:nvSpPr>
        <p:spPr>
          <a:xfrm>
            <a:off x="3197125" y="4460222"/>
            <a:ext cx="441755" cy="382308"/>
          </a:xfrm>
          <a:prstGeom prst="rect">
            <a:avLst/>
          </a:prstGeom>
          <a:noFill/>
        </p:spPr>
        <p:txBody>
          <a:bodyPr wrap="none" rtlCol="0">
            <a:spAutoFit/>
          </a:bodyPr>
          <a:lstStyle/>
          <a:p>
            <a:r>
              <a:rPr lang="en-US" sz="1836" dirty="0"/>
              <a:t>#c</a:t>
            </a:r>
          </a:p>
        </p:txBody>
      </p:sp>
      <p:sp>
        <p:nvSpPr>
          <p:cNvPr id="27" name="TextBox 26"/>
          <p:cNvSpPr txBox="1"/>
          <p:nvPr/>
        </p:nvSpPr>
        <p:spPr>
          <a:xfrm>
            <a:off x="3182412" y="5286946"/>
            <a:ext cx="471183" cy="382308"/>
          </a:xfrm>
          <a:prstGeom prst="rect">
            <a:avLst/>
          </a:prstGeom>
          <a:noFill/>
        </p:spPr>
        <p:txBody>
          <a:bodyPr wrap="none" rtlCol="0">
            <a:spAutoFit/>
          </a:bodyPr>
          <a:lstStyle/>
          <a:p>
            <a:r>
              <a:rPr lang="en-US" sz="1836" dirty="0"/>
              <a:t>#d</a:t>
            </a:r>
          </a:p>
        </p:txBody>
      </p:sp>
      <p:cxnSp>
        <p:nvCxnSpPr>
          <p:cNvPr id="30" name="Straight Arrow Connector 29"/>
          <p:cNvCxnSpPr>
            <a:stCxn id="34" idx="2"/>
            <a:endCxn id="24" idx="3"/>
          </p:cNvCxnSpPr>
          <p:nvPr/>
        </p:nvCxnSpPr>
        <p:spPr>
          <a:xfrm flipH="1">
            <a:off x="3621103" y="2737159"/>
            <a:ext cx="506692" cy="32554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34" idx="2"/>
            <a:endCxn id="25" idx="3"/>
          </p:cNvCxnSpPr>
          <p:nvPr/>
        </p:nvCxnSpPr>
        <p:spPr>
          <a:xfrm flipH="1">
            <a:off x="3650603" y="2737159"/>
            <a:ext cx="477192" cy="1126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061013" y="2354851"/>
            <a:ext cx="2133564" cy="382308"/>
          </a:xfrm>
          <a:prstGeom prst="rect">
            <a:avLst/>
          </a:prstGeom>
          <a:noFill/>
        </p:spPr>
        <p:txBody>
          <a:bodyPr wrap="none" rtlCol="0">
            <a:spAutoFit/>
          </a:bodyPr>
          <a:lstStyle/>
          <a:p>
            <a:r>
              <a:rPr lang="en-US" sz="1836" dirty="0"/>
              <a:t>Event </a:t>
            </a:r>
            <a:r>
              <a:rPr lang="en-US" sz="1836" dirty="0" smtClean="0"/>
              <a:t>ID/Trace Tag</a:t>
            </a:r>
            <a:endParaRPr lang="en-US" sz="1836" dirty="0"/>
          </a:p>
        </p:txBody>
      </p:sp>
      <p:sp>
        <p:nvSpPr>
          <p:cNvPr id="41" name="Right Brace 40"/>
          <p:cNvSpPr/>
          <p:nvPr/>
        </p:nvSpPr>
        <p:spPr>
          <a:xfrm>
            <a:off x="8259228" y="2910013"/>
            <a:ext cx="641375" cy="2556554"/>
          </a:xfrm>
          <a:prstGeom prst="rightBrace">
            <a:avLst>
              <a:gd name="adj1" fmla="val 42045"/>
              <a:gd name="adj2" fmla="val 4728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p>
        </p:txBody>
      </p:sp>
      <p:sp>
        <p:nvSpPr>
          <p:cNvPr id="49" name="TextBox 48"/>
          <p:cNvSpPr txBox="1"/>
          <p:nvPr/>
        </p:nvSpPr>
        <p:spPr>
          <a:xfrm>
            <a:off x="8862419" y="3622354"/>
            <a:ext cx="1971576" cy="958583"/>
          </a:xfrm>
          <a:prstGeom prst="rect">
            <a:avLst/>
          </a:prstGeom>
          <a:noFill/>
        </p:spPr>
        <p:txBody>
          <a:bodyPr wrap="none" rtlCol="0">
            <a:spAutoFit/>
          </a:bodyPr>
          <a:lstStyle/>
          <a:p>
            <a:r>
              <a:rPr lang="en-US" sz="1836" dirty="0"/>
              <a:t>EVENT STREAM  </a:t>
            </a:r>
          </a:p>
          <a:p>
            <a:endParaRPr lang="en-US" sz="1836" dirty="0"/>
          </a:p>
          <a:p>
            <a:r>
              <a:rPr lang="en-US" sz="1836" dirty="0"/>
              <a:t>#a;#b;#c;#d;   </a:t>
            </a:r>
          </a:p>
        </p:txBody>
      </p:sp>
      <p:pic>
        <p:nvPicPr>
          <p:cNvPr id="50" name="Picture 49"/>
          <p:cNvPicPr>
            <a:picLocks noChangeAspect="1"/>
          </p:cNvPicPr>
          <p:nvPr/>
        </p:nvPicPr>
        <p:blipFill rotWithShape="1">
          <a:blip r:embed="rId3" cstate="print">
            <a:extLst>
              <a:ext uri="{BEBA8EAE-BF5A-486C-A8C5-ECC9F3942E4B}">
                <a14:imgProps xmlns:a14="http://schemas.microsoft.com/office/drawing/2010/main">
                  <a14:imgLayer r:embed="rId4">
                    <a14:imgEffect>
                      <a14:colorTemperature colorTemp="6690"/>
                    </a14:imgEffect>
                    <a14:imgEffect>
                      <a14:saturation sat="400000"/>
                    </a14:imgEffect>
                  </a14:imgLayer>
                </a14:imgProps>
              </a:ext>
              <a:ext uri="{28A0092B-C50C-407E-A947-70E740481C1C}">
                <a14:useLocalDpi xmlns:a14="http://schemas.microsoft.com/office/drawing/2010/main" val="0"/>
              </a:ext>
            </a:extLst>
          </a:blip>
          <a:srcRect l="71964" t="48916" r="10932" b="4624"/>
          <a:stretch/>
        </p:blipFill>
        <p:spPr>
          <a:xfrm rot="10800000">
            <a:off x="11074457" y="3113892"/>
            <a:ext cx="772767" cy="1387311"/>
          </a:xfrm>
          <a:prstGeom prst="rect">
            <a:avLst/>
          </a:prstGeom>
        </p:spPr>
      </p:pic>
      <p:pic>
        <p:nvPicPr>
          <p:cNvPr id="65" name="Picture 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003135">
            <a:off x="3779837" y="5279144"/>
            <a:ext cx="359053" cy="397912"/>
          </a:xfrm>
          <a:prstGeom prst="rect">
            <a:avLst/>
          </a:prstGeom>
          <a:effectLst>
            <a:glow rad="76200">
              <a:schemeClr val="tx1">
                <a:alpha val="58000"/>
              </a:schemeClr>
            </a:glow>
          </a:effectLst>
        </p:spPr>
      </p:pic>
      <p:cxnSp>
        <p:nvCxnSpPr>
          <p:cNvPr id="57" name="Straight Connector 56"/>
          <p:cNvCxnSpPr/>
          <p:nvPr/>
        </p:nvCxnSpPr>
        <p:spPr>
          <a:xfrm>
            <a:off x="5788309" y="2715521"/>
            <a:ext cx="15543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5797451" y="2870955"/>
            <a:ext cx="15543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806597" y="3026389"/>
            <a:ext cx="15543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5754711" y="3456113"/>
            <a:ext cx="15543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745567" y="3611547"/>
            <a:ext cx="15543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5772999" y="3766981"/>
            <a:ext cx="15543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773429" y="4251574"/>
            <a:ext cx="15543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5782570" y="4407008"/>
            <a:ext cx="15543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5773431" y="4562442"/>
            <a:ext cx="15543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5815745" y="5010447"/>
            <a:ext cx="15543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5806600" y="5165880"/>
            <a:ext cx="15543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779172" y="5321314"/>
            <a:ext cx="15543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Right Arrow 52"/>
          <p:cNvSpPr/>
          <p:nvPr/>
        </p:nvSpPr>
        <p:spPr>
          <a:xfrm>
            <a:off x="4086095" y="3765860"/>
            <a:ext cx="943472" cy="287331"/>
          </a:xfrm>
          <a:prstGeom prst="rightArrow">
            <a:avLst/>
          </a:prstGeom>
          <a:solidFill>
            <a:srgbClr val="92D050"/>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a:endParaRPr lang="en-US" sz="1836"/>
          </a:p>
        </p:txBody>
      </p:sp>
      <p:sp>
        <p:nvSpPr>
          <p:cNvPr id="74" name="TextBox 73"/>
          <p:cNvSpPr txBox="1"/>
          <p:nvPr/>
        </p:nvSpPr>
        <p:spPr>
          <a:xfrm>
            <a:off x="5766503" y="3046520"/>
            <a:ext cx="253739" cy="382308"/>
          </a:xfrm>
          <a:prstGeom prst="rect">
            <a:avLst/>
          </a:prstGeom>
          <a:noFill/>
        </p:spPr>
        <p:txBody>
          <a:bodyPr wrap="none" rtlCol="0">
            <a:spAutoFit/>
          </a:bodyPr>
          <a:lstStyle/>
          <a:p>
            <a:r>
              <a:rPr lang="en-US" sz="1836" dirty="0"/>
              <a:t> </a:t>
            </a:r>
          </a:p>
        </p:txBody>
      </p:sp>
      <p:sp>
        <p:nvSpPr>
          <p:cNvPr id="75" name="TextBox 74"/>
          <p:cNvSpPr txBox="1"/>
          <p:nvPr/>
        </p:nvSpPr>
        <p:spPr>
          <a:xfrm>
            <a:off x="5744809" y="3046520"/>
            <a:ext cx="1077736" cy="382308"/>
          </a:xfrm>
          <a:prstGeom prst="rect">
            <a:avLst/>
          </a:prstGeom>
          <a:noFill/>
        </p:spPr>
        <p:txBody>
          <a:bodyPr wrap="none" rtlCol="0">
            <a:spAutoFit/>
          </a:bodyPr>
          <a:lstStyle/>
          <a:p>
            <a:r>
              <a:rPr lang="en-US" sz="1836" dirty="0"/>
              <a:t>Info(#a) </a:t>
            </a:r>
          </a:p>
        </p:txBody>
      </p:sp>
      <p:sp>
        <p:nvSpPr>
          <p:cNvPr id="76" name="TextBox 75"/>
          <p:cNvSpPr txBox="1"/>
          <p:nvPr/>
        </p:nvSpPr>
        <p:spPr>
          <a:xfrm>
            <a:off x="8918588" y="3175793"/>
            <a:ext cx="1398179" cy="382308"/>
          </a:xfrm>
          <a:prstGeom prst="rect">
            <a:avLst/>
          </a:prstGeom>
          <a:noFill/>
        </p:spPr>
        <p:txBody>
          <a:bodyPr wrap="none" rtlCol="0">
            <a:spAutoFit/>
          </a:bodyPr>
          <a:lstStyle/>
          <a:p>
            <a:r>
              <a:rPr lang="en-US" sz="1836" b="1" i="1" dirty="0"/>
              <a:t>Session ID</a:t>
            </a:r>
            <a:r>
              <a:rPr lang="en-US" sz="1836" dirty="0"/>
              <a:t> </a:t>
            </a:r>
          </a:p>
        </p:txBody>
      </p:sp>
      <p:sp>
        <p:nvSpPr>
          <p:cNvPr id="77" name="TextBox 76"/>
          <p:cNvSpPr txBox="1"/>
          <p:nvPr/>
        </p:nvSpPr>
        <p:spPr>
          <a:xfrm>
            <a:off x="5737575" y="3765860"/>
            <a:ext cx="1531850" cy="382308"/>
          </a:xfrm>
          <a:prstGeom prst="rect">
            <a:avLst/>
          </a:prstGeom>
          <a:noFill/>
        </p:spPr>
        <p:txBody>
          <a:bodyPr wrap="none" rtlCol="0">
            <a:spAutoFit/>
          </a:bodyPr>
          <a:lstStyle/>
          <a:p>
            <a:r>
              <a:rPr lang="en-US" sz="1836" dirty="0"/>
              <a:t>Verbose(#b) </a:t>
            </a:r>
          </a:p>
        </p:txBody>
      </p:sp>
      <p:sp>
        <p:nvSpPr>
          <p:cNvPr id="78" name="TextBox 77"/>
          <p:cNvSpPr txBox="1"/>
          <p:nvPr/>
        </p:nvSpPr>
        <p:spPr>
          <a:xfrm>
            <a:off x="5753948" y="4613270"/>
            <a:ext cx="1569660" cy="374846"/>
          </a:xfrm>
          <a:prstGeom prst="rect">
            <a:avLst/>
          </a:prstGeom>
          <a:noFill/>
        </p:spPr>
        <p:txBody>
          <a:bodyPr wrap="none" rtlCol="0">
            <a:spAutoFit/>
          </a:bodyPr>
          <a:lstStyle/>
          <a:p>
            <a:r>
              <a:rPr lang="en-US" sz="1836" dirty="0" smtClean="0"/>
              <a:t>Medium(#</a:t>
            </a:r>
            <a:r>
              <a:rPr lang="en-US" sz="1836" dirty="0"/>
              <a:t>c)  </a:t>
            </a:r>
          </a:p>
        </p:txBody>
      </p:sp>
      <p:cxnSp>
        <p:nvCxnSpPr>
          <p:cNvPr id="55" name="Straight Arrow Connector 54"/>
          <p:cNvCxnSpPr/>
          <p:nvPr/>
        </p:nvCxnSpPr>
        <p:spPr>
          <a:xfrm>
            <a:off x="7645282" y="3046518"/>
            <a:ext cx="7898" cy="4373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7470382" y="2622362"/>
            <a:ext cx="706610" cy="382308"/>
          </a:xfrm>
          <a:prstGeom prst="rect">
            <a:avLst/>
          </a:prstGeom>
          <a:noFill/>
        </p:spPr>
        <p:txBody>
          <a:bodyPr wrap="none" rtlCol="0">
            <a:spAutoFit/>
          </a:bodyPr>
          <a:lstStyle/>
          <a:p>
            <a:r>
              <a:rPr lang="en-US" sz="1836" dirty="0"/>
              <a:t>Time</a:t>
            </a:r>
          </a:p>
        </p:txBody>
      </p:sp>
      <p:sp>
        <p:nvSpPr>
          <p:cNvPr id="83" name="TextBox 82"/>
          <p:cNvSpPr txBox="1"/>
          <p:nvPr/>
        </p:nvSpPr>
        <p:spPr>
          <a:xfrm>
            <a:off x="5811779" y="5300081"/>
            <a:ext cx="1229952" cy="374846"/>
          </a:xfrm>
          <a:prstGeom prst="rect">
            <a:avLst/>
          </a:prstGeom>
          <a:noFill/>
        </p:spPr>
        <p:txBody>
          <a:bodyPr wrap="none" rtlCol="0">
            <a:spAutoFit/>
          </a:bodyPr>
          <a:lstStyle/>
          <a:p>
            <a:r>
              <a:rPr lang="en-US" sz="1836" dirty="0" smtClean="0"/>
              <a:t>Error(#</a:t>
            </a:r>
            <a:r>
              <a:rPr lang="en-US" sz="1836" dirty="0"/>
              <a:t>d)  </a:t>
            </a:r>
          </a:p>
        </p:txBody>
      </p:sp>
      <p:sp>
        <p:nvSpPr>
          <p:cNvPr id="88" name="TextBox 87"/>
          <p:cNvSpPr txBox="1"/>
          <p:nvPr/>
        </p:nvSpPr>
        <p:spPr>
          <a:xfrm>
            <a:off x="4168943" y="3366892"/>
            <a:ext cx="669007" cy="382308"/>
          </a:xfrm>
          <a:prstGeom prst="rect">
            <a:avLst/>
          </a:prstGeom>
          <a:noFill/>
        </p:spPr>
        <p:txBody>
          <a:bodyPr wrap="none" rtlCol="0">
            <a:spAutoFit/>
          </a:bodyPr>
          <a:lstStyle/>
          <a:p>
            <a:r>
              <a:rPr lang="en-US" sz="1836" dirty="0"/>
              <a:t> Run</a:t>
            </a:r>
          </a:p>
        </p:txBody>
      </p:sp>
      <p:sp>
        <p:nvSpPr>
          <p:cNvPr id="89" name="TextBox 88"/>
          <p:cNvSpPr txBox="1"/>
          <p:nvPr/>
        </p:nvSpPr>
        <p:spPr>
          <a:xfrm>
            <a:off x="10966132" y="1973262"/>
            <a:ext cx="1371824" cy="670445"/>
          </a:xfrm>
          <a:prstGeom prst="rect">
            <a:avLst/>
          </a:prstGeom>
          <a:noFill/>
        </p:spPr>
        <p:txBody>
          <a:bodyPr wrap="square" rtlCol="0">
            <a:spAutoFit/>
          </a:bodyPr>
          <a:lstStyle/>
          <a:p>
            <a:r>
              <a:rPr lang="en-US" sz="1836" dirty="0"/>
              <a:t>CODE </a:t>
            </a:r>
            <a:r>
              <a:rPr lang="en-US" sz="1836" dirty="0" smtClean="0"/>
              <a:t>PATHWAY</a:t>
            </a:r>
            <a:endParaRPr lang="en-US" sz="1836" dirty="0"/>
          </a:p>
        </p:txBody>
      </p:sp>
      <p:cxnSp>
        <p:nvCxnSpPr>
          <p:cNvPr id="90" name="Straight Arrow Connector 89"/>
          <p:cNvCxnSpPr/>
          <p:nvPr/>
        </p:nvCxnSpPr>
        <p:spPr>
          <a:xfrm flipH="1">
            <a:off x="11323637" y="2641984"/>
            <a:ext cx="12176" cy="384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9" name="Picture 5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95037" y="4318348"/>
            <a:ext cx="359053" cy="397912"/>
          </a:xfrm>
          <a:prstGeom prst="rect">
            <a:avLst/>
          </a:prstGeom>
          <a:effectLst>
            <a:glow rad="76200">
              <a:schemeClr val="tx1">
                <a:alpha val="58000"/>
              </a:schemeClr>
            </a:glow>
          </a:effectLst>
        </p:spPr>
      </p:pic>
    </p:spTree>
    <p:extLst>
      <p:ext uri="{BB962C8B-B14F-4D97-AF65-F5344CB8AC3E}">
        <p14:creationId xmlns:p14="http://schemas.microsoft.com/office/powerpoint/2010/main" val="300330822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364497" y="31446"/>
            <a:ext cx="11340918" cy="836536"/>
          </a:xfrm>
          <a:prstGeom prst="rect">
            <a:avLst/>
          </a:prstGeom>
        </p:spPr>
        <p:txBody>
          <a:bodyPr vert="horz" lIns="91440" tIns="45720" rIns="91440" bIns="45720" rtlCol="0" anchor="ctr">
            <a:norm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marL="0" marR="0" lvl="0" indent="0" algn="ctr" defTabSz="932597" rtl="0" eaLnBrk="1" fontAlgn="auto" latinLnBrk="0" hangingPunct="1">
              <a:lnSpc>
                <a:spcPct val="90000"/>
              </a:lnSpc>
              <a:spcBef>
                <a:spcPct val="0"/>
              </a:spcBef>
              <a:spcAft>
                <a:spcPts val="0"/>
              </a:spcAft>
              <a:buClrTx/>
              <a:buSzTx/>
              <a:buFontTx/>
              <a:buNone/>
              <a:tabLst/>
              <a:defRPr/>
            </a:pPr>
            <a:r>
              <a:rPr kumimoji="0" lang="en-US" sz="3600" b="0" i="0" strike="noStrike" kern="1200" cap="none" spc="0" normalizeH="0" baseline="0" noProof="0" dirty="0" smtClean="0">
                <a:ln>
                  <a:noFill/>
                </a:ln>
                <a:solidFill>
                  <a:srgbClr val="FFFFFF"/>
                </a:solidFill>
                <a:effectLst/>
                <a:uLnTx/>
                <a:uFillTx/>
                <a:latin typeface="Calibri Light" panose="020F0302020204030204"/>
              </a:rPr>
              <a:t>Highest Error Counts in Selected Event Streams</a:t>
            </a:r>
            <a:endParaRPr kumimoji="0" lang="en-US" sz="3600" b="0" i="0" strike="noStrike" kern="1200" cap="none" spc="0" normalizeH="0" baseline="0" noProof="0" dirty="0">
              <a:ln>
                <a:noFill/>
              </a:ln>
              <a:solidFill>
                <a:srgbClr val="FFFFFF"/>
              </a:solidFill>
              <a:effectLst/>
              <a:uLnTx/>
              <a:uFillTx/>
              <a:latin typeface="Calibri Light" panose="020F0302020204030204"/>
            </a:endParaRPr>
          </a:p>
        </p:txBody>
      </p:sp>
      <p:graphicFrame>
        <p:nvGraphicFramePr>
          <p:cNvPr id="11" name="Table 10"/>
          <p:cNvGraphicFramePr>
            <a:graphicFrameLocks noGrp="1"/>
          </p:cNvGraphicFramePr>
          <p:nvPr>
            <p:extLst>
              <p:ext uri="{D42A27DB-BD31-4B8C-83A1-F6EECF244321}">
                <p14:modId xmlns:p14="http://schemas.microsoft.com/office/powerpoint/2010/main" val="2661494071"/>
              </p:ext>
            </p:extLst>
          </p:nvPr>
        </p:nvGraphicFramePr>
        <p:xfrm>
          <a:off x="462945" y="2735262"/>
          <a:ext cx="11242471" cy="3809999"/>
        </p:xfrm>
        <a:graphic>
          <a:graphicData uri="http://schemas.openxmlformats.org/drawingml/2006/table">
            <a:tbl>
              <a:tblPr firstRow="1" firstCol="1" bandRow="1"/>
              <a:tblGrid>
                <a:gridCol w="585094">
                  <a:extLst>
                    <a:ext uri="{9D8B030D-6E8A-4147-A177-3AD203B41FA5}">
                      <a16:colId xmlns:a16="http://schemas.microsoft.com/office/drawing/2014/main" xmlns="" val="78075078"/>
                    </a:ext>
                  </a:extLst>
                </a:gridCol>
                <a:gridCol w="5854052">
                  <a:extLst>
                    <a:ext uri="{9D8B030D-6E8A-4147-A177-3AD203B41FA5}">
                      <a16:colId xmlns:a16="http://schemas.microsoft.com/office/drawing/2014/main" xmlns="" val="3068197943"/>
                    </a:ext>
                  </a:extLst>
                </a:gridCol>
                <a:gridCol w="1726195">
                  <a:extLst>
                    <a:ext uri="{9D8B030D-6E8A-4147-A177-3AD203B41FA5}">
                      <a16:colId xmlns:a16="http://schemas.microsoft.com/office/drawing/2014/main" xmlns="" val="1597064323"/>
                    </a:ext>
                  </a:extLst>
                </a:gridCol>
                <a:gridCol w="1651143">
                  <a:extLst>
                    <a:ext uri="{9D8B030D-6E8A-4147-A177-3AD203B41FA5}">
                      <a16:colId xmlns:a16="http://schemas.microsoft.com/office/drawing/2014/main" xmlns="" val="2935486071"/>
                    </a:ext>
                  </a:extLst>
                </a:gridCol>
                <a:gridCol w="1425987">
                  <a:extLst>
                    <a:ext uri="{9D8B030D-6E8A-4147-A177-3AD203B41FA5}">
                      <a16:colId xmlns:a16="http://schemas.microsoft.com/office/drawing/2014/main" xmlns="" val="2728001463"/>
                    </a:ext>
                  </a:extLst>
                </a:gridCol>
              </a:tblGrid>
              <a:tr h="599286">
                <a:tc>
                  <a:txBody>
                    <a:bodyPr/>
                    <a:lstStyle/>
                    <a:p>
                      <a:pPr marL="0" marR="0" algn="ctr">
                        <a:spcBef>
                          <a:spcPts val="0"/>
                        </a:spcBef>
                        <a:spcAft>
                          <a:spcPts val="0"/>
                        </a:spcAft>
                      </a:pPr>
                      <a:r>
                        <a:rPr kumimoji="0" lang="en-US" sz="1800" b="1" i="0" u="none" strike="noStrike" kern="1200" cap="none" spc="0" normalizeH="0" baseline="0" dirty="0" smtClean="0">
                          <a:ln>
                            <a:noFill/>
                          </a:ln>
                          <a:solidFill>
                            <a:prstClr val="white"/>
                          </a:solidFill>
                          <a:effectLst/>
                          <a:uLnTx/>
                          <a:uFillTx/>
                          <a:latin typeface="+mn-lt"/>
                          <a:ea typeface=""/>
                          <a:cs typeface=""/>
                        </a:rPr>
                        <a:t>No</a:t>
                      </a:r>
                      <a:endParaRPr kumimoji="0" lang="en-US" sz="1800" b="1" i="0" u="none" strike="noStrike" kern="1200" cap="none" spc="0" normalizeH="0" baseline="0" dirty="0">
                        <a:ln>
                          <a:noFill/>
                        </a:ln>
                        <a:solidFill>
                          <a:prstClr val="white"/>
                        </a:solidFill>
                        <a:effectLst/>
                        <a:uLnTx/>
                        <a:uFillTx/>
                        <a:latin typeface="+mn-lt"/>
                        <a:ea typeface=""/>
                        <a:cs typeface=""/>
                      </a:endParaRPr>
                    </a:p>
                  </a:txBody>
                  <a:tcPr marL="69945" marR="69945"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solidFill>
                  </a:tcPr>
                </a:tc>
                <a:tc>
                  <a:txBody>
                    <a:bodyPr/>
                    <a:lstStyle>
                      <a:lvl1pPr marL="0" algn="l" defTabSz="932742" rtl="0" eaLnBrk="1" latinLnBrk="0" hangingPunct="1">
                        <a:defRPr sz="1800" b="1" kern="1200">
                          <a:solidFill>
                            <a:schemeClr val="lt1"/>
                          </a:solidFill>
                          <a:latin typeface="Calibri" panose="020F0502020204030204"/>
                          <a:ea typeface=""/>
                          <a:cs typeface=""/>
                        </a:defRPr>
                      </a:lvl1pPr>
                      <a:lvl2pPr marL="466371" algn="l" defTabSz="932742" rtl="0" eaLnBrk="1" latinLnBrk="0" hangingPunct="1">
                        <a:defRPr sz="1800" b="1" kern="1200">
                          <a:solidFill>
                            <a:schemeClr val="lt1"/>
                          </a:solidFill>
                          <a:latin typeface="Calibri" panose="020F0502020204030204"/>
                          <a:ea typeface=""/>
                          <a:cs typeface=""/>
                        </a:defRPr>
                      </a:lvl2pPr>
                      <a:lvl3pPr marL="932742" algn="l" defTabSz="932742" rtl="0" eaLnBrk="1" latinLnBrk="0" hangingPunct="1">
                        <a:defRPr sz="1800" b="1" kern="1200">
                          <a:solidFill>
                            <a:schemeClr val="lt1"/>
                          </a:solidFill>
                          <a:latin typeface="Calibri" panose="020F0502020204030204"/>
                          <a:ea typeface=""/>
                          <a:cs typeface=""/>
                        </a:defRPr>
                      </a:lvl3pPr>
                      <a:lvl4pPr marL="1399113" algn="l" defTabSz="932742" rtl="0" eaLnBrk="1" latinLnBrk="0" hangingPunct="1">
                        <a:defRPr sz="1800" b="1" kern="1200">
                          <a:solidFill>
                            <a:schemeClr val="lt1"/>
                          </a:solidFill>
                          <a:latin typeface="Calibri" panose="020F0502020204030204"/>
                          <a:ea typeface=""/>
                          <a:cs typeface=""/>
                        </a:defRPr>
                      </a:lvl4pPr>
                      <a:lvl5pPr marL="1865484" algn="l" defTabSz="932742" rtl="0" eaLnBrk="1" latinLnBrk="0" hangingPunct="1">
                        <a:defRPr sz="1800" b="1" kern="1200">
                          <a:solidFill>
                            <a:schemeClr val="lt1"/>
                          </a:solidFill>
                          <a:latin typeface="Calibri" panose="020F0502020204030204"/>
                          <a:ea typeface=""/>
                          <a:cs typeface=""/>
                        </a:defRPr>
                      </a:lvl5pPr>
                      <a:lvl6pPr marL="2331856" algn="l" defTabSz="932742" rtl="0" eaLnBrk="1" latinLnBrk="0" hangingPunct="1">
                        <a:defRPr sz="1800" b="1" kern="1200">
                          <a:solidFill>
                            <a:schemeClr val="lt1"/>
                          </a:solidFill>
                          <a:latin typeface="Calibri" panose="020F0502020204030204"/>
                          <a:ea typeface=""/>
                          <a:cs typeface=""/>
                        </a:defRPr>
                      </a:lvl6pPr>
                      <a:lvl7pPr marL="2798226" algn="l" defTabSz="932742" rtl="0" eaLnBrk="1" latinLnBrk="0" hangingPunct="1">
                        <a:defRPr sz="1800" b="1" kern="1200">
                          <a:solidFill>
                            <a:schemeClr val="lt1"/>
                          </a:solidFill>
                          <a:latin typeface="Calibri" panose="020F0502020204030204"/>
                          <a:ea typeface=""/>
                          <a:cs typeface=""/>
                        </a:defRPr>
                      </a:lvl7pPr>
                      <a:lvl8pPr marL="3264597" algn="l" defTabSz="932742" rtl="0" eaLnBrk="1" latinLnBrk="0" hangingPunct="1">
                        <a:defRPr sz="1800" b="1" kern="1200">
                          <a:solidFill>
                            <a:schemeClr val="lt1"/>
                          </a:solidFill>
                          <a:latin typeface="Calibri" panose="020F0502020204030204"/>
                          <a:ea typeface=""/>
                          <a:cs typeface=""/>
                        </a:defRPr>
                      </a:lvl8pPr>
                      <a:lvl9pPr marL="3730969" algn="l" defTabSz="932742" rtl="0" eaLnBrk="1" latinLnBrk="0" hangingPunct="1">
                        <a:defRPr sz="1800" b="1" kern="1200">
                          <a:solidFill>
                            <a:schemeClr val="lt1"/>
                          </a:solidFill>
                          <a:latin typeface="Calibri" panose="020F0502020204030204"/>
                          <a:ea typeface=""/>
                          <a:cs typeface=""/>
                        </a:defRPr>
                      </a:lvl9pPr>
                    </a:lstStyle>
                    <a:p>
                      <a:pPr marL="0" marR="0" algn="ctr">
                        <a:spcBef>
                          <a:spcPts val="0"/>
                        </a:spcBef>
                        <a:spcAft>
                          <a:spcPts val="0"/>
                        </a:spcAft>
                      </a:pPr>
                      <a:r>
                        <a:rPr kumimoji="0" lang="en-US" sz="1800" b="1" i="0" u="none" strike="noStrike" kern="1200" cap="none" spc="0" normalizeH="0" baseline="0" dirty="0" smtClean="0">
                          <a:ln>
                            <a:noFill/>
                          </a:ln>
                          <a:solidFill>
                            <a:prstClr val="white"/>
                          </a:solidFill>
                          <a:effectLst/>
                          <a:uLnTx/>
                          <a:uFillTx/>
                          <a:latin typeface="+mn-lt"/>
                          <a:ea typeface=""/>
                          <a:cs typeface=""/>
                        </a:rPr>
                        <a:t>EVENTSTREAMS</a:t>
                      </a:r>
                      <a:r>
                        <a:rPr kumimoji="0" lang="en-US" sz="1800" b="1" i="0" u="none" strike="noStrike" kern="1200" cap="none" spc="0" normalizeH="0" baseline="0" dirty="0">
                          <a:ln>
                            <a:noFill/>
                          </a:ln>
                          <a:solidFill>
                            <a:prstClr val="white"/>
                          </a:solidFill>
                          <a:effectLst/>
                          <a:uLnTx/>
                          <a:uFillTx/>
                          <a:latin typeface="+mn-lt"/>
                          <a:ea typeface=""/>
                          <a:cs typeface=""/>
                        </a:rPr>
                        <a:t> </a:t>
                      </a:r>
                    </a:p>
                  </a:txBody>
                  <a:tcPr marL="69945" marR="69945"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solidFill>
                  </a:tcPr>
                </a:tc>
                <a:tc>
                  <a:txBody>
                    <a:bodyPr/>
                    <a:lstStyle/>
                    <a:p>
                      <a:pPr marL="0" marR="0" algn="ctr">
                        <a:spcBef>
                          <a:spcPts val="0"/>
                        </a:spcBef>
                        <a:spcAft>
                          <a:spcPts val="0"/>
                        </a:spcAft>
                      </a:pPr>
                      <a:r>
                        <a:rPr kumimoji="0" lang="en-US" sz="1800" b="1" i="0" u="none" strike="noStrike" kern="1200" cap="none" spc="0" normalizeH="0" baseline="0" dirty="0" smtClean="0">
                          <a:ln>
                            <a:noFill/>
                          </a:ln>
                          <a:solidFill>
                            <a:prstClr val="white"/>
                          </a:solidFill>
                          <a:effectLst/>
                          <a:uLnTx/>
                          <a:uFillTx/>
                          <a:latin typeface="+mn-lt"/>
                          <a:ea typeface=""/>
                          <a:cs typeface=""/>
                        </a:rPr>
                        <a:t>FREQUENCY</a:t>
                      </a:r>
                      <a:endParaRPr kumimoji="0" lang="en-US" sz="1800" b="1" i="0" u="none" strike="noStrike" kern="1200" cap="none" spc="0" normalizeH="0" baseline="0" dirty="0">
                        <a:ln>
                          <a:noFill/>
                        </a:ln>
                        <a:solidFill>
                          <a:prstClr val="white"/>
                        </a:solidFill>
                        <a:effectLst/>
                        <a:uLnTx/>
                        <a:uFillTx/>
                        <a:latin typeface="+mn-lt"/>
                        <a:ea typeface=""/>
                        <a:cs typeface=""/>
                      </a:endParaRPr>
                    </a:p>
                  </a:txBody>
                  <a:tcPr marL="69945" marR="69945"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solidFill>
                  </a:tcPr>
                </a:tc>
                <a:tc>
                  <a:txBody>
                    <a:bodyPr/>
                    <a:lstStyle>
                      <a:lvl1pPr marL="0" algn="l" defTabSz="932742" rtl="0" eaLnBrk="1" latinLnBrk="0" hangingPunct="1">
                        <a:defRPr sz="1800" b="1" kern="1200">
                          <a:solidFill>
                            <a:schemeClr val="lt1"/>
                          </a:solidFill>
                          <a:latin typeface="Calibri" panose="020F0502020204030204"/>
                          <a:ea typeface=""/>
                          <a:cs typeface=""/>
                        </a:defRPr>
                      </a:lvl1pPr>
                      <a:lvl2pPr marL="466371" algn="l" defTabSz="932742" rtl="0" eaLnBrk="1" latinLnBrk="0" hangingPunct="1">
                        <a:defRPr sz="1800" b="1" kern="1200">
                          <a:solidFill>
                            <a:schemeClr val="lt1"/>
                          </a:solidFill>
                          <a:latin typeface="Calibri" panose="020F0502020204030204"/>
                          <a:ea typeface=""/>
                          <a:cs typeface=""/>
                        </a:defRPr>
                      </a:lvl2pPr>
                      <a:lvl3pPr marL="932742" algn="l" defTabSz="932742" rtl="0" eaLnBrk="1" latinLnBrk="0" hangingPunct="1">
                        <a:defRPr sz="1800" b="1" kern="1200">
                          <a:solidFill>
                            <a:schemeClr val="lt1"/>
                          </a:solidFill>
                          <a:latin typeface="Calibri" panose="020F0502020204030204"/>
                          <a:ea typeface=""/>
                          <a:cs typeface=""/>
                        </a:defRPr>
                      </a:lvl3pPr>
                      <a:lvl4pPr marL="1399113" algn="l" defTabSz="932742" rtl="0" eaLnBrk="1" latinLnBrk="0" hangingPunct="1">
                        <a:defRPr sz="1800" b="1" kern="1200">
                          <a:solidFill>
                            <a:schemeClr val="lt1"/>
                          </a:solidFill>
                          <a:latin typeface="Calibri" panose="020F0502020204030204"/>
                          <a:ea typeface=""/>
                          <a:cs typeface=""/>
                        </a:defRPr>
                      </a:lvl4pPr>
                      <a:lvl5pPr marL="1865484" algn="l" defTabSz="932742" rtl="0" eaLnBrk="1" latinLnBrk="0" hangingPunct="1">
                        <a:defRPr sz="1800" b="1" kern="1200">
                          <a:solidFill>
                            <a:schemeClr val="lt1"/>
                          </a:solidFill>
                          <a:latin typeface="Calibri" panose="020F0502020204030204"/>
                          <a:ea typeface=""/>
                          <a:cs typeface=""/>
                        </a:defRPr>
                      </a:lvl5pPr>
                      <a:lvl6pPr marL="2331856" algn="l" defTabSz="932742" rtl="0" eaLnBrk="1" latinLnBrk="0" hangingPunct="1">
                        <a:defRPr sz="1800" b="1" kern="1200">
                          <a:solidFill>
                            <a:schemeClr val="lt1"/>
                          </a:solidFill>
                          <a:latin typeface="Calibri" panose="020F0502020204030204"/>
                          <a:ea typeface=""/>
                          <a:cs typeface=""/>
                        </a:defRPr>
                      </a:lvl6pPr>
                      <a:lvl7pPr marL="2798226" algn="l" defTabSz="932742" rtl="0" eaLnBrk="1" latinLnBrk="0" hangingPunct="1">
                        <a:defRPr sz="1800" b="1" kern="1200">
                          <a:solidFill>
                            <a:schemeClr val="lt1"/>
                          </a:solidFill>
                          <a:latin typeface="Calibri" panose="020F0502020204030204"/>
                          <a:ea typeface=""/>
                          <a:cs typeface=""/>
                        </a:defRPr>
                      </a:lvl7pPr>
                      <a:lvl8pPr marL="3264597" algn="l" defTabSz="932742" rtl="0" eaLnBrk="1" latinLnBrk="0" hangingPunct="1">
                        <a:defRPr sz="1800" b="1" kern="1200">
                          <a:solidFill>
                            <a:schemeClr val="lt1"/>
                          </a:solidFill>
                          <a:latin typeface="Calibri" panose="020F0502020204030204"/>
                          <a:ea typeface=""/>
                          <a:cs typeface=""/>
                        </a:defRPr>
                      </a:lvl8pPr>
                      <a:lvl9pPr marL="3730969" algn="l" defTabSz="932742" rtl="0" eaLnBrk="1" latinLnBrk="0" hangingPunct="1">
                        <a:defRPr sz="1800" b="1" kern="1200">
                          <a:solidFill>
                            <a:schemeClr val="lt1"/>
                          </a:solidFill>
                          <a:latin typeface="Calibri" panose="020F0502020204030204"/>
                          <a:ea typeface=""/>
                          <a:cs typeface=""/>
                        </a:defRPr>
                      </a:lvl9pPr>
                    </a:lstStyle>
                    <a:p>
                      <a:pPr marL="0" marR="0" algn="ctr">
                        <a:spcBef>
                          <a:spcPts val="0"/>
                        </a:spcBef>
                        <a:spcAft>
                          <a:spcPts val="0"/>
                        </a:spcAft>
                      </a:pPr>
                      <a:r>
                        <a:rPr kumimoji="0" lang="en-US" sz="1800" b="1" i="0" u="none" strike="noStrike" kern="1200" cap="none" spc="0" normalizeH="0" baseline="0" dirty="0" smtClean="0">
                          <a:ln>
                            <a:noFill/>
                          </a:ln>
                          <a:solidFill>
                            <a:prstClr val="white"/>
                          </a:solidFill>
                          <a:effectLst/>
                          <a:uLnTx/>
                          <a:uFillTx/>
                          <a:latin typeface="+mn-lt"/>
                          <a:ea typeface=""/>
                          <a:cs typeface=""/>
                        </a:rPr>
                        <a:t>SUM OF  ERRORS</a:t>
                      </a:r>
                      <a:endParaRPr kumimoji="0" lang="en-US" sz="1800" b="1" i="0" u="none" strike="noStrike" kern="1200" cap="none" spc="0" normalizeH="0" baseline="0" dirty="0">
                        <a:ln>
                          <a:noFill/>
                        </a:ln>
                        <a:solidFill>
                          <a:prstClr val="white"/>
                        </a:solidFill>
                        <a:effectLst/>
                        <a:uLnTx/>
                        <a:uFillTx/>
                        <a:latin typeface="+mn-lt"/>
                        <a:ea typeface=""/>
                        <a:cs typeface=""/>
                      </a:endParaRPr>
                    </a:p>
                  </a:txBody>
                  <a:tcPr marL="69945" marR="69945"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solidFill>
                  </a:tcPr>
                </a:tc>
                <a:tc>
                  <a:txBody>
                    <a:bodyPr/>
                    <a:lstStyle>
                      <a:lvl1pPr marL="0" algn="l" defTabSz="932742" rtl="0" eaLnBrk="1" latinLnBrk="0" hangingPunct="1">
                        <a:defRPr sz="1800" b="1" kern="1200">
                          <a:solidFill>
                            <a:schemeClr val="lt1"/>
                          </a:solidFill>
                          <a:latin typeface="Calibri" panose="020F0502020204030204"/>
                          <a:ea typeface=""/>
                          <a:cs typeface=""/>
                        </a:defRPr>
                      </a:lvl1pPr>
                      <a:lvl2pPr marL="466371" algn="l" defTabSz="932742" rtl="0" eaLnBrk="1" latinLnBrk="0" hangingPunct="1">
                        <a:defRPr sz="1800" b="1" kern="1200">
                          <a:solidFill>
                            <a:schemeClr val="lt1"/>
                          </a:solidFill>
                          <a:latin typeface="Calibri" panose="020F0502020204030204"/>
                          <a:ea typeface=""/>
                          <a:cs typeface=""/>
                        </a:defRPr>
                      </a:lvl2pPr>
                      <a:lvl3pPr marL="932742" algn="l" defTabSz="932742" rtl="0" eaLnBrk="1" latinLnBrk="0" hangingPunct="1">
                        <a:defRPr sz="1800" b="1" kern="1200">
                          <a:solidFill>
                            <a:schemeClr val="lt1"/>
                          </a:solidFill>
                          <a:latin typeface="Calibri" panose="020F0502020204030204"/>
                          <a:ea typeface=""/>
                          <a:cs typeface=""/>
                        </a:defRPr>
                      </a:lvl3pPr>
                      <a:lvl4pPr marL="1399113" algn="l" defTabSz="932742" rtl="0" eaLnBrk="1" latinLnBrk="0" hangingPunct="1">
                        <a:defRPr sz="1800" b="1" kern="1200">
                          <a:solidFill>
                            <a:schemeClr val="lt1"/>
                          </a:solidFill>
                          <a:latin typeface="Calibri" panose="020F0502020204030204"/>
                          <a:ea typeface=""/>
                          <a:cs typeface=""/>
                        </a:defRPr>
                      </a:lvl4pPr>
                      <a:lvl5pPr marL="1865484" algn="l" defTabSz="932742" rtl="0" eaLnBrk="1" latinLnBrk="0" hangingPunct="1">
                        <a:defRPr sz="1800" b="1" kern="1200">
                          <a:solidFill>
                            <a:schemeClr val="lt1"/>
                          </a:solidFill>
                          <a:latin typeface="Calibri" panose="020F0502020204030204"/>
                          <a:ea typeface=""/>
                          <a:cs typeface=""/>
                        </a:defRPr>
                      </a:lvl5pPr>
                      <a:lvl6pPr marL="2331856" algn="l" defTabSz="932742" rtl="0" eaLnBrk="1" latinLnBrk="0" hangingPunct="1">
                        <a:defRPr sz="1800" b="1" kern="1200">
                          <a:solidFill>
                            <a:schemeClr val="lt1"/>
                          </a:solidFill>
                          <a:latin typeface="Calibri" panose="020F0502020204030204"/>
                          <a:ea typeface=""/>
                          <a:cs typeface=""/>
                        </a:defRPr>
                      </a:lvl6pPr>
                      <a:lvl7pPr marL="2798226" algn="l" defTabSz="932742" rtl="0" eaLnBrk="1" latinLnBrk="0" hangingPunct="1">
                        <a:defRPr sz="1800" b="1" kern="1200">
                          <a:solidFill>
                            <a:schemeClr val="lt1"/>
                          </a:solidFill>
                          <a:latin typeface="Calibri" panose="020F0502020204030204"/>
                          <a:ea typeface=""/>
                          <a:cs typeface=""/>
                        </a:defRPr>
                      </a:lvl7pPr>
                      <a:lvl8pPr marL="3264597" algn="l" defTabSz="932742" rtl="0" eaLnBrk="1" latinLnBrk="0" hangingPunct="1">
                        <a:defRPr sz="1800" b="1" kern="1200">
                          <a:solidFill>
                            <a:schemeClr val="lt1"/>
                          </a:solidFill>
                          <a:latin typeface="Calibri" panose="020F0502020204030204"/>
                          <a:ea typeface=""/>
                          <a:cs typeface=""/>
                        </a:defRPr>
                      </a:lvl8pPr>
                      <a:lvl9pPr marL="3730969" algn="l" defTabSz="932742" rtl="0" eaLnBrk="1" latinLnBrk="0" hangingPunct="1">
                        <a:defRPr sz="1800" b="1" kern="1200">
                          <a:solidFill>
                            <a:schemeClr val="lt1"/>
                          </a:solidFill>
                          <a:latin typeface="Calibri" panose="020F0502020204030204"/>
                          <a:ea typeface=""/>
                          <a:cs typeface=""/>
                        </a:defRPr>
                      </a:lvl9pPr>
                    </a:lstStyle>
                    <a:p>
                      <a:pPr marL="0" marR="0" algn="ctr">
                        <a:spcBef>
                          <a:spcPts val="0"/>
                        </a:spcBef>
                        <a:spcAft>
                          <a:spcPts val="0"/>
                        </a:spcAft>
                      </a:pPr>
                      <a:r>
                        <a:rPr kumimoji="0" lang="en-US" sz="1800" b="1" i="0" u="none" strike="noStrike" kern="1200" cap="none" spc="0" normalizeH="0" baseline="0" dirty="0" smtClean="0">
                          <a:ln>
                            <a:noFill/>
                          </a:ln>
                          <a:solidFill>
                            <a:prstClr val="white"/>
                          </a:solidFill>
                          <a:effectLst/>
                          <a:uLnTx/>
                          <a:uFillTx/>
                          <a:latin typeface="+mn-lt"/>
                          <a:ea typeface=""/>
                          <a:cs typeface=""/>
                        </a:rPr>
                        <a:t>STREAM</a:t>
                      </a:r>
                    </a:p>
                    <a:p>
                      <a:pPr marL="0" marR="0" algn="ctr">
                        <a:spcBef>
                          <a:spcPts val="0"/>
                        </a:spcBef>
                        <a:spcAft>
                          <a:spcPts val="0"/>
                        </a:spcAft>
                      </a:pPr>
                      <a:r>
                        <a:rPr kumimoji="0" lang="en-US" sz="1800" b="1" i="0" u="none" strike="noStrike" kern="1200" cap="none" spc="0" normalizeH="0" baseline="0" dirty="0" smtClean="0">
                          <a:ln>
                            <a:noFill/>
                          </a:ln>
                          <a:solidFill>
                            <a:prstClr val="white"/>
                          </a:solidFill>
                          <a:effectLst/>
                          <a:uLnTx/>
                          <a:uFillTx/>
                          <a:latin typeface="+mn-lt"/>
                          <a:ea typeface=""/>
                          <a:cs typeface=""/>
                        </a:rPr>
                        <a:t>LENGTH</a:t>
                      </a:r>
                      <a:endParaRPr kumimoji="0" lang="en-US" sz="1800" b="1" i="0" u="none" strike="noStrike" kern="1200" cap="none" spc="0" normalizeH="0" baseline="0" dirty="0">
                        <a:ln>
                          <a:noFill/>
                        </a:ln>
                        <a:solidFill>
                          <a:prstClr val="white"/>
                        </a:solidFill>
                        <a:effectLst/>
                        <a:uLnTx/>
                        <a:uFillTx/>
                        <a:latin typeface="+mn-lt"/>
                        <a:ea typeface=""/>
                        <a:cs typeface=""/>
                      </a:endParaRPr>
                    </a:p>
                  </a:txBody>
                  <a:tcPr marL="69945" marR="69945"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xmlns="" val="2421133422"/>
                  </a:ext>
                </a:extLst>
              </a:tr>
              <a:tr h="1204017">
                <a:tc>
                  <a:txBody>
                    <a:bodyPr/>
                    <a:lstStyle/>
                    <a:p>
                      <a:pPr marL="0" marR="0" algn="ctr">
                        <a:spcBef>
                          <a:spcPts val="0"/>
                        </a:spcBef>
                        <a:spcAft>
                          <a:spcPts val="0"/>
                        </a:spcAft>
                      </a:pPr>
                      <a:r>
                        <a:rPr lang="en-US" sz="1800" b="0" baseline="0" dirty="0" smtClean="0">
                          <a:solidFill>
                            <a:schemeClr val="bg2"/>
                          </a:solidFill>
                          <a:effectLst/>
                          <a:latin typeface="Calibri" panose="020F0502020204030204" pitchFamily="34" charset="0"/>
                          <a:ea typeface="Times New Roman" panose="02020603050405020304" pitchFamily="18" charset="0"/>
                          <a:cs typeface="Courier New" panose="02070309020205020404" pitchFamily="49" charset="0"/>
                        </a:rPr>
                        <a:t>1</a:t>
                      </a:r>
                      <a:endParaRPr lang="en-US" sz="1800" b="0" baseline="0" dirty="0">
                        <a:solidFill>
                          <a:schemeClr val="bg2"/>
                        </a:solidFill>
                        <a:effectLst/>
                        <a:latin typeface="Calibri" panose="020F0502020204030204" pitchFamily="34" charset="0"/>
                        <a:ea typeface="Times New Roman" panose="02020603050405020304" pitchFamily="18" charset="0"/>
                        <a:cs typeface="Courier New" panose="02070309020205020404" pitchFamily="49" charset="0"/>
                      </a:endParaRPr>
                    </a:p>
                  </a:txBody>
                  <a:tcPr marL="69945" marR="69945" marT="0" marB="0" anchor="ct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932742" rtl="0" eaLnBrk="1" latinLnBrk="0" hangingPunct="1">
                        <a:defRPr sz="1800" kern="1200">
                          <a:solidFill>
                            <a:schemeClr val="dk1"/>
                          </a:solidFill>
                          <a:latin typeface="Calibri" panose="020F0502020204030204"/>
                          <a:ea typeface=""/>
                          <a:cs typeface=""/>
                        </a:defRPr>
                      </a:lvl1pPr>
                      <a:lvl2pPr marL="466371" algn="l" defTabSz="932742" rtl="0" eaLnBrk="1" latinLnBrk="0" hangingPunct="1">
                        <a:defRPr sz="1800" kern="1200">
                          <a:solidFill>
                            <a:schemeClr val="dk1"/>
                          </a:solidFill>
                          <a:latin typeface="Calibri" panose="020F0502020204030204"/>
                          <a:ea typeface=""/>
                          <a:cs typeface=""/>
                        </a:defRPr>
                      </a:lvl2pPr>
                      <a:lvl3pPr marL="932742" algn="l" defTabSz="932742" rtl="0" eaLnBrk="1" latinLnBrk="0" hangingPunct="1">
                        <a:defRPr sz="1800" kern="1200">
                          <a:solidFill>
                            <a:schemeClr val="dk1"/>
                          </a:solidFill>
                          <a:latin typeface="Calibri" panose="020F0502020204030204"/>
                          <a:ea typeface=""/>
                          <a:cs typeface=""/>
                        </a:defRPr>
                      </a:lvl3pPr>
                      <a:lvl4pPr marL="1399113" algn="l" defTabSz="932742" rtl="0" eaLnBrk="1" latinLnBrk="0" hangingPunct="1">
                        <a:defRPr sz="1800" kern="1200">
                          <a:solidFill>
                            <a:schemeClr val="dk1"/>
                          </a:solidFill>
                          <a:latin typeface="Calibri" panose="020F0502020204030204"/>
                          <a:ea typeface=""/>
                          <a:cs typeface=""/>
                        </a:defRPr>
                      </a:lvl4pPr>
                      <a:lvl5pPr marL="1865484" algn="l" defTabSz="932742" rtl="0" eaLnBrk="1" latinLnBrk="0" hangingPunct="1">
                        <a:defRPr sz="1800" kern="1200">
                          <a:solidFill>
                            <a:schemeClr val="dk1"/>
                          </a:solidFill>
                          <a:latin typeface="Calibri" panose="020F0502020204030204"/>
                          <a:ea typeface=""/>
                          <a:cs typeface=""/>
                        </a:defRPr>
                      </a:lvl5pPr>
                      <a:lvl6pPr marL="2331856" algn="l" defTabSz="932742" rtl="0" eaLnBrk="1" latinLnBrk="0" hangingPunct="1">
                        <a:defRPr sz="1800" kern="1200">
                          <a:solidFill>
                            <a:schemeClr val="dk1"/>
                          </a:solidFill>
                          <a:latin typeface="Calibri" panose="020F0502020204030204"/>
                          <a:ea typeface=""/>
                          <a:cs typeface=""/>
                        </a:defRPr>
                      </a:lvl6pPr>
                      <a:lvl7pPr marL="2798226" algn="l" defTabSz="932742" rtl="0" eaLnBrk="1" latinLnBrk="0" hangingPunct="1">
                        <a:defRPr sz="1800" kern="1200">
                          <a:solidFill>
                            <a:schemeClr val="dk1"/>
                          </a:solidFill>
                          <a:latin typeface="Calibri" panose="020F0502020204030204"/>
                          <a:ea typeface=""/>
                          <a:cs typeface=""/>
                        </a:defRPr>
                      </a:lvl7pPr>
                      <a:lvl8pPr marL="3264597" algn="l" defTabSz="932742" rtl="0" eaLnBrk="1" latinLnBrk="0" hangingPunct="1">
                        <a:defRPr sz="1800" kern="1200">
                          <a:solidFill>
                            <a:schemeClr val="dk1"/>
                          </a:solidFill>
                          <a:latin typeface="Calibri" panose="020F0502020204030204"/>
                          <a:ea typeface=""/>
                          <a:cs typeface=""/>
                        </a:defRPr>
                      </a:lvl8pPr>
                      <a:lvl9pPr marL="3730969" algn="l" defTabSz="932742" rtl="0" eaLnBrk="1" latinLnBrk="0" hangingPunct="1">
                        <a:defRPr sz="1800" kern="1200">
                          <a:solidFill>
                            <a:schemeClr val="dk1"/>
                          </a:solidFill>
                          <a:latin typeface="Calibri" panose="020F0502020204030204"/>
                          <a:ea typeface=""/>
                          <a:cs typeface=""/>
                        </a:defRPr>
                      </a:lvl9pPr>
                    </a:lstStyle>
                    <a:p>
                      <a:pPr marL="0" marR="0" algn="just">
                        <a:spcBef>
                          <a:spcPts val="0"/>
                        </a:spcBef>
                        <a:spcAft>
                          <a:spcPts val="0"/>
                        </a:spcAft>
                      </a:pPr>
                      <a:r>
                        <a:rPr lang="en-US" sz="1800" baseline="0" dirty="0" smtClean="0">
                          <a:solidFill>
                            <a:srgbClr val="002060"/>
                          </a:solidFill>
                          <a:effectLst/>
                          <a:latin typeface="Courier New" panose="02070309020205020404" pitchFamily="49" charset="0"/>
                          <a:cs typeface="Courier New" panose="02070309020205020404" pitchFamily="49" charset="0"/>
                        </a:rPr>
                        <a:t>apl4f;arjvu;an3j0;an3j7;an3j8;</a:t>
                      </a:r>
                    </a:p>
                    <a:p>
                      <a:pPr marL="0" marR="0" algn="just">
                        <a:spcBef>
                          <a:spcPts val="0"/>
                        </a:spcBef>
                        <a:spcAft>
                          <a:spcPts val="0"/>
                        </a:spcAft>
                      </a:pPr>
                      <a:r>
                        <a:rPr lang="en-US" sz="1800" baseline="0" dirty="0" smtClean="0">
                          <a:solidFill>
                            <a:srgbClr val="002060"/>
                          </a:solidFill>
                          <a:effectLst/>
                          <a:latin typeface="Courier New" panose="02070309020205020404" pitchFamily="49" charset="0"/>
                          <a:cs typeface="Courier New" panose="02070309020205020404" pitchFamily="49" charset="0"/>
                        </a:rPr>
                        <a:t>apl4i;aopkg;</a:t>
                      </a:r>
                      <a:r>
                        <a:rPr lang="en-US" sz="1800" b="1" baseline="0" dirty="0" smtClean="0">
                          <a:solidFill>
                            <a:srgbClr val="FF0000"/>
                          </a:solidFill>
                          <a:effectLst/>
                          <a:latin typeface="Courier New" panose="02070309020205020404" pitchFamily="49" charset="0"/>
                          <a:cs typeface="Courier New" panose="02070309020205020404" pitchFamily="49" charset="0"/>
                        </a:rPr>
                        <a:t>aopkn;aopkj;aojak</a:t>
                      </a:r>
                      <a:endParaRPr lang="en-US" sz="1800" b="1" baseline="0" dirty="0">
                        <a:solidFill>
                          <a:srgbClr val="FF0000"/>
                        </a:solidFill>
                        <a:effectLst/>
                        <a:latin typeface="Broadway" panose="04040905080B02020502" pitchFamily="82" charset="0"/>
                        <a:ea typeface="Times New Roman" panose="02020603050405020304" pitchFamily="18" charset="0"/>
                        <a:cs typeface="Courier New" panose="02070309020205020404" pitchFamily="49" charset="0"/>
                      </a:endParaRPr>
                    </a:p>
                  </a:txBody>
                  <a:tcPr marL="69945" marR="69945"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p>
                      <a:pPr marL="0" marR="0" algn="ctr">
                        <a:spcBef>
                          <a:spcPts val="0"/>
                        </a:spcBef>
                        <a:spcAft>
                          <a:spcPts val="0"/>
                        </a:spcAft>
                      </a:pPr>
                      <a:r>
                        <a:rPr lang="en-US" sz="2200" b="1" dirty="0" smtClean="0">
                          <a:solidFill>
                            <a:schemeClr val="bg1"/>
                          </a:solidFill>
                          <a:effectLst/>
                          <a:latin typeface="Calibri" panose="020F0502020204030204" pitchFamily="34" charset="0"/>
                          <a:ea typeface="Times New Roman" panose="02020603050405020304" pitchFamily="18" charset="0"/>
                        </a:rPr>
                        <a:t>912</a:t>
                      </a:r>
                      <a:endParaRPr lang="en-US" sz="2200" b="1" dirty="0">
                        <a:solidFill>
                          <a:schemeClr val="bg1"/>
                        </a:solidFill>
                        <a:effectLst/>
                        <a:latin typeface="Calibri" panose="020F0502020204030204" pitchFamily="34" charset="0"/>
                        <a:ea typeface="Times New Roman" panose="02020603050405020304" pitchFamily="18" charset="0"/>
                      </a:endParaRPr>
                    </a:p>
                  </a:txBody>
                  <a:tcPr marL="69945" marR="69945"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32742" rtl="0" eaLnBrk="1" latinLnBrk="0" hangingPunct="1">
                        <a:defRPr sz="1800" kern="1200">
                          <a:solidFill>
                            <a:schemeClr val="dk1"/>
                          </a:solidFill>
                          <a:latin typeface="Calibri" panose="020F0502020204030204"/>
                          <a:ea typeface=""/>
                          <a:cs typeface=""/>
                        </a:defRPr>
                      </a:lvl1pPr>
                      <a:lvl2pPr marL="466371" algn="l" defTabSz="932742" rtl="0" eaLnBrk="1" latinLnBrk="0" hangingPunct="1">
                        <a:defRPr sz="1800" kern="1200">
                          <a:solidFill>
                            <a:schemeClr val="dk1"/>
                          </a:solidFill>
                          <a:latin typeface="Calibri" panose="020F0502020204030204"/>
                          <a:ea typeface=""/>
                          <a:cs typeface=""/>
                        </a:defRPr>
                      </a:lvl2pPr>
                      <a:lvl3pPr marL="932742" algn="l" defTabSz="932742" rtl="0" eaLnBrk="1" latinLnBrk="0" hangingPunct="1">
                        <a:defRPr sz="1800" kern="1200">
                          <a:solidFill>
                            <a:schemeClr val="dk1"/>
                          </a:solidFill>
                          <a:latin typeface="Calibri" panose="020F0502020204030204"/>
                          <a:ea typeface=""/>
                          <a:cs typeface=""/>
                        </a:defRPr>
                      </a:lvl3pPr>
                      <a:lvl4pPr marL="1399113" algn="l" defTabSz="932742" rtl="0" eaLnBrk="1" latinLnBrk="0" hangingPunct="1">
                        <a:defRPr sz="1800" kern="1200">
                          <a:solidFill>
                            <a:schemeClr val="dk1"/>
                          </a:solidFill>
                          <a:latin typeface="Calibri" panose="020F0502020204030204"/>
                          <a:ea typeface=""/>
                          <a:cs typeface=""/>
                        </a:defRPr>
                      </a:lvl4pPr>
                      <a:lvl5pPr marL="1865484" algn="l" defTabSz="932742" rtl="0" eaLnBrk="1" latinLnBrk="0" hangingPunct="1">
                        <a:defRPr sz="1800" kern="1200">
                          <a:solidFill>
                            <a:schemeClr val="dk1"/>
                          </a:solidFill>
                          <a:latin typeface="Calibri" panose="020F0502020204030204"/>
                          <a:ea typeface=""/>
                          <a:cs typeface=""/>
                        </a:defRPr>
                      </a:lvl5pPr>
                      <a:lvl6pPr marL="2331856" algn="l" defTabSz="932742" rtl="0" eaLnBrk="1" latinLnBrk="0" hangingPunct="1">
                        <a:defRPr sz="1800" kern="1200">
                          <a:solidFill>
                            <a:schemeClr val="dk1"/>
                          </a:solidFill>
                          <a:latin typeface="Calibri" panose="020F0502020204030204"/>
                          <a:ea typeface=""/>
                          <a:cs typeface=""/>
                        </a:defRPr>
                      </a:lvl6pPr>
                      <a:lvl7pPr marL="2798226" algn="l" defTabSz="932742" rtl="0" eaLnBrk="1" latinLnBrk="0" hangingPunct="1">
                        <a:defRPr sz="1800" kern="1200">
                          <a:solidFill>
                            <a:schemeClr val="dk1"/>
                          </a:solidFill>
                          <a:latin typeface="Calibri" panose="020F0502020204030204"/>
                          <a:ea typeface=""/>
                          <a:cs typeface=""/>
                        </a:defRPr>
                      </a:lvl7pPr>
                      <a:lvl8pPr marL="3264597" algn="l" defTabSz="932742" rtl="0" eaLnBrk="1" latinLnBrk="0" hangingPunct="1">
                        <a:defRPr sz="1800" kern="1200">
                          <a:solidFill>
                            <a:schemeClr val="dk1"/>
                          </a:solidFill>
                          <a:latin typeface="Calibri" panose="020F0502020204030204"/>
                          <a:ea typeface=""/>
                          <a:cs typeface=""/>
                        </a:defRPr>
                      </a:lvl8pPr>
                      <a:lvl9pPr marL="3730969" algn="l" defTabSz="932742" rtl="0" eaLnBrk="1" latinLnBrk="0" hangingPunct="1">
                        <a:defRPr sz="1800" kern="1200">
                          <a:solidFill>
                            <a:schemeClr val="dk1"/>
                          </a:solidFill>
                          <a:latin typeface="Calibri" panose="020F0502020204030204"/>
                          <a:ea typeface=""/>
                          <a:cs typeface=""/>
                        </a:defRPr>
                      </a:lvl9pPr>
                    </a:lstStyle>
                    <a:p>
                      <a:pPr marL="0" marR="0" algn="ctr">
                        <a:spcBef>
                          <a:spcPts val="0"/>
                        </a:spcBef>
                        <a:spcAft>
                          <a:spcPts val="0"/>
                        </a:spcAft>
                      </a:pPr>
                      <a:r>
                        <a:rPr lang="en-US" sz="2200" b="1" dirty="0" smtClean="0">
                          <a:effectLst/>
                        </a:rPr>
                        <a:t>2736</a:t>
                      </a:r>
                      <a:endParaRPr lang="en-US" sz="2200" b="1" dirty="0">
                        <a:effectLst/>
                        <a:latin typeface="Times New Roman" panose="02020603050405020304" pitchFamily="18" charset="0"/>
                        <a:ea typeface="Times New Roman" panose="02020603050405020304" pitchFamily="18" charset="0"/>
                      </a:endParaRPr>
                    </a:p>
                  </a:txBody>
                  <a:tcPr marL="69945" marR="69945"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32742" rtl="0" eaLnBrk="1" latinLnBrk="0" hangingPunct="1">
                        <a:defRPr sz="1800" kern="1200">
                          <a:solidFill>
                            <a:schemeClr val="dk1"/>
                          </a:solidFill>
                          <a:latin typeface="Calibri" panose="020F0502020204030204"/>
                          <a:ea typeface=""/>
                          <a:cs typeface=""/>
                        </a:defRPr>
                      </a:lvl1pPr>
                      <a:lvl2pPr marL="466371" algn="l" defTabSz="932742" rtl="0" eaLnBrk="1" latinLnBrk="0" hangingPunct="1">
                        <a:defRPr sz="1800" kern="1200">
                          <a:solidFill>
                            <a:schemeClr val="dk1"/>
                          </a:solidFill>
                          <a:latin typeface="Calibri" panose="020F0502020204030204"/>
                          <a:ea typeface=""/>
                          <a:cs typeface=""/>
                        </a:defRPr>
                      </a:lvl2pPr>
                      <a:lvl3pPr marL="932742" algn="l" defTabSz="932742" rtl="0" eaLnBrk="1" latinLnBrk="0" hangingPunct="1">
                        <a:defRPr sz="1800" kern="1200">
                          <a:solidFill>
                            <a:schemeClr val="dk1"/>
                          </a:solidFill>
                          <a:latin typeface="Calibri" panose="020F0502020204030204"/>
                          <a:ea typeface=""/>
                          <a:cs typeface=""/>
                        </a:defRPr>
                      </a:lvl3pPr>
                      <a:lvl4pPr marL="1399113" algn="l" defTabSz="932742" rtl="0" eaLnBrk="1" latinLnBrk="0" hangingPunct="1">
                        <a:defRPr sz="1800" kern="1200">
                          <a:solidFill>
                            <a:schemeClr val="dk1"/>
                          </a:solidFill>
                          <a:latin typeface="Calibri" panose="020F0502020204030204"/>
                          <a:ea typeface=""/>
                          <a:cs typeface=""/>
                        </a:defRPr>
                      </a:lvl4pPr>
                      <a:lvl5pPr marL="1865484" algn="l" defTabSz="932742" rtl="0" eaLnBrk="1" latinLnBrk="0" hangingPunct="1">
                        <a:defRPr sz="1800" kern="1200">
                          <a:solidFill>
                            <a:schemeClr val="dk1"/>
                          </a:solidFill>
                          <a:latin typeface="Calibri" panose="020F0502020204030204"/>
                          <a:ea typeface=""/>
                          <a:cs typeface=""/>
                        </a:defRPr>
                      </a:lvl5pPr>
                      <a:lvl6pPr marL="2331856" algn="l" defTabSz="932742" rtl="0" eaLnBrk="1" latinLnBrk="0" hangingPunct="1">
                        <a:defRPr sz="1800" kern="1200">
                          <a:solidFill>
                            <a:schemeClr val="dk1"/>
                          </a:solidFill>
                          <a:latin typeface="Calibri" panose="020F0502020204030204"/>
                          <a:ea typeface=""/>
                          <a:cs typeface=""/>
                        </a:defRPr>
                      </a:lvl6pPr>
                      <a:lvl7pPr marL="2798226" algn="l" defTabSz="932742" rtl="0" eaLnBrk="1" latinLnBrk="0" hangingPunct="1">
                        <a:defRPr sz="1800" kern="1200">
                          <a:solidFill>
                            <a:schemeClr val="dk1"/>
                          </a:solidFill>
                          <a:latin typeface="Calibri" panose="020F0502020204030204"/>
                          <a:ea typeface=""/>
                          <a:cs typeface=""/>
                        </a:defRPr>
                      </a:lvl7pPr>
                      <a:lvl8pPr marL="3264597" algn="l" defTabSz="932742" rtl="0" eaLnBrk="1" latinLnBrk="0" hangingPunct="1">
                        <a:defRPr sz="1800" kern="1200">
                          <a:solidFill>
                            <a:schemeClr val="dk1"/>
                          </a:solidFill>
                          <a:latin typeface="Calibri" panose="020F0502020204030204"/>
                          <a:ea typeface=""/>
                          <a:cs typeface=""/>
                        </a:defRPr>
                      </a:lvl8pPr>
                      <a:lvl9pPr marL="3730969" algn="l" defTabSz="932742" rtl="0" eaLnBrk="1" latinLnBrk="0" hangingPunct="1">
                        <a:defRPr sz="1800" kern="1200">
                          <a:solidFill>
                            <a:schemeClr val="dk1"/>
                          </a:solidFill>
                          <a:latin typeface="Calibri" panose="020F0502020204030204"/>
                          <a:ea typeface=""/>
                          <a:cs typeface=""/>
                        </a:defRPr>
                      </a:lvl9pPr>
                    </a:lstStyle>
                    <a:p>
                      <a:pPr marL="0" marR="0" algn="ctr">
                        <a:spcBef>
                          <a:spcPts val="0"/>
                        </a:spcBef>
                        <a:spcAft>
                          <a:spcPts val="0"/>
                        </a:spcAft>
                      </a:pPr>
                      <a:r>
                        <a:rPr lang="en-US" sz="2200" b="1" dirty="0" smtClean="0">
                          <a:effectLst/>
                        </a:rPr>
                        <a:t>10</a:t>
                      </a:r>
                      <a:endParaRPr lang="en-US" sz="2200" b="1" dirty="0">
                        <a:effectLst/>
                        <a:latin typeface="Times New Roman" panose="02020603050405020304" pitchFamily="18" charset="0"/>
                        <a:ea typeface="Times New Roman" panose="02020603050405020304" pitchFamily="18" charset="0"/>
                      </a:endParaRPr>
                    </a:p>
                  </a:txBody>
                  <a:tcPr marL="69945" marR="69945"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xmlns="" val="904384597"/>
                  </a:ext>
                </a:extLst>
              </a:tr>
              <a:tr h="1204017">
                <a:tc>
                  <a:txBody>
                    <a:bodyPr/>
                    <a:lstStyle/>
                    <a:p>
                      <a:pPr marL="0" marR="0" algn="ctr">
                        <a:spcBef>
                          <a:spcPts val="0"/>
                        </a:spcBef>
                        <a:spcAft>
                          <a:spcPts val="0"/>
                        </a:spcAft>
                      </a:pPr>
                      <a:r>
                        <a:rPr lang="en-US" sz="1800" b="0" baseline="0" dirty="0" smtClean="0">
                          <a:solidFill>
                            <a:schemeClr val="bg2"/>
                          </a:solidFill>
                          <a:effectLst/>
                          <a:latin typeface="Calibri" panose="020F0502020204030204" pitchFamily="34" charset="0"/>
                          <a:ea typeface="Times New Roman" panose="02020603050405020304" pitchFamily="18" charset="0"/>
                          <a:cs typeface="Courier New" panose="02070309020205020404" pitchFamily="49" charset="0"/>
                        </a:rPr>
                        <a:t>2</a:t>
                      </a:r>
                      <a:endParaRPr lang="en-US" sz="1800" baseline="0" dirty="0">
                        <a:solidFill>
                          <a:schemeClr val="bg2"/>
                        </a:solidFill>
                        <a:effectLst/>
                        <a:latin typeface="Broadway" panose="04040905080B02020502" pitchFamily="82" charset="0"/>
                        <a:ea typeface="Times New Roman" panose="02020603050405020304" pitchFamily="18" charset="0"/>
                        <a:cs typeface="Courier New" panose="02070309020205020404" pitchFamily="49" charset="0"/>
                      </a:endParaRPr>
                    </a:p>
                  </a:txBody>
                  <a:tcPr marL="69945" marR="69945" marT="0" marB="0"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AEFF7"/>
                    </a:solidFill>
                  </a:tcPr>
                </a:tc>
                <a:tc>
                  <a:txBody>
                    <a:bodyPr/>
                    <a:lstStyle>
                      <a:lvl1pPr marL="0" algn="l" defTabSz="932742" rtl="0" eaLnBrk="1" latinLnBrk="0" hangingPunct="1">
                        <a:defRPr sz="1800" kern="1200">
                          <a:solidFill>
                            <a:schemeClr val="dk1"/>
                          </a:solidFill>
                          <a:latin typeface="Calibri" panose="020F0502020204030204"/>
                          <a:ea typeface=""/>
                          <a:cs typeface=""/>
                        </a:defRPr>
                      </a:lvl1pPr>
                      <a:lvl2pPr marL="466371" algn="l" defTabSz="932742" rtl="0" eaLnBrk="1" latinLnBrk="0" hangingPunct="1">
                        <a:defRPr sz="1800" kern="1200">
                          <a:solidFill>
                            <a:schemeClr val="dk1"/>
                          </a:solidFill>
                          <a:latin typeface="Calibri" panose="020F0502020204030204"/>
                          <a:ea typeface=""/>
                          <a:cs typeface=""/>
                        </a:defRPr>
                      </a:lvl2pPr>
                      <a:lvl3pPr marL="932742" algn="l" defTabSz="932742" rtl="0" eaLnBrk="1" latinLnBrk="0" hangingPunct="1">
                        <a:defRPr sz="1800" kern="1200">
                          <a:solidFill>
                            <a:schemeClr val="dk1"/>
                          </a:solidFill>
                          <a:latin typeface="Calibri" panose="020F0502020204030204"/>
                          <a:ea typeface=""/>
                          <a:cs typeface=""/>
                        </a:defRPr>
                      </a:lvl3pPr>
                      <a:lvl4pPr marL="1399113" algn="l" defTabSz="932742" rtl="0" eaLnBrk="1" latinLnBrk="0" hangingPunct="1">
                        <a:defRPr sz="1800" kern="1200">
                          <a:solidFill>
                            <a:schemeClr val="dk1"/>
                          </a:solidFill>
                          <a:latin typeface="Calibri" panose="020F0502020204030204"/>
                          <a:ea typeface=""/>
                          <a:cs typeface=""/>
                        </a:defRPr>
                      </a:lvl4pPr>
                      <a:lvl5pPr marL="1865484" algn="l" defTabSz="932742" rtl="0" eaLnBrk="1" latinLnBrk="0" hangingPunct="1">
                        <a:defRPr sz="1800" kern="1200">
                          <a:solidFill>
                            <a:schemeClr val="dk1"/>
                          </a:solidFill>
                          <a:latin typeface="Calibri" panose="020F0502020204030204"/>
                          <a:ea typeface=""/>
                          <a:cs typeface=""/>
                        </a:defRPr>
                      </a:lvl5pPr>
                      <a:lvl6pPr marL="2331856" algn="l" defTabSz="932742" rtl="0" eaLnBrk="1" latinLnBrk="0" hangingPunct="1">
                        <a:defRPr sz="1800" kern="1200">
                          <a:solidFill>
                            <a:schemeClr val="dk1"/>
                          </a:solidFill>
                          <a:latin typeface="Calibri" panose="020F0502020204030204"/>
                          <a:ea typeface=""/>
                          <a:cs typeface=""/>
                        </a:defRPr>
                      </a:lvl6pPr>
                      <a:lvl7pPr marL="2798226" algn="l" defTabSz="932742" rtl="0" eaLnBrk="1" latinLnBrk="0" hangingPunct="1">
                        <a:defRPr sz="1800" kern="1200">
                          <a:solidFill>
                            <a:schemeClr val="dk1"/>
                          </a:solidFill>
                          <a:latin typeface="Calibri" panose="020F0502020204030204"/>
                          <a:ea typeface=""/>
                          <a:cs typeface=""/>
                        </a:defRPr>
                      </a:lvl7pPr>
                      <a:lvl8pPr marL="3264597" algn="l" defTabSz="932742" rtl="0" eaLnBrk="1" latinLnBrk="0" hangingPunct="1">
                        <a:defRPr sz="1800" kern="1200">
                          <a:solidFill>
                            <a:schemeClr val="dk1"/>
                          </a:solidFill>
                          <a:latin typeface="Calibri" panose="020F0502020204030204"/>
                          <a:ea typeface=""/>
                          <a:cs typeface=""/>
                        </a:defRPr>
                      </a:lvl8pPr>
                      <a:lvl9pPr marL="3730969" algn="l" defTabSz="932742" rtl="0" eaLnBrk="1" latinLnBrk="0" hangingPunct="1">
                        <a:defRPr sz="1800" kern="1200">
                          <a:solidFill>
                            <a:schemeClr val="dk1"/>
                          </a:solidFill>
                          <a:latin typeface="Calibri" panose="020F0502020204030204"/>
                          <a:ea typeface=""/>
                          <a:cs typeface=""/>
                        </a:defRPr>
                      </a:lvl9pPr>
                    </a:lstStyle>
                    <a:p>
                      <a:pPr marL="0" marR="0" algn="just">
                        <a:spcBef>
                          <a:spcPts val="0"/>
                        </a:spcBef>
                        <a:spcAft>
                          <a:spcPts val="0"/>
                        </a:spcAft>
                      </a:pPr>
                      <a:r>
                        <a:rPr lang="en-US" sz="1800" baseline="0" dirty="0" smtClean="0">
                          <a:solidFill>
                            <a:srgbClr val="002060"/>
                          </a:solidFill>
                          <a:effectLst/>
                          <a:latin typeface="Courier New" panose="02070309020205020404" pitchFamily="49" charset="0"/>
                          <a:cs typeface="Courier New" panose="02070309020205020404" pitchFamily="49" charset="0"/>
                        </a:rPr>
                        <a:t>an8jj;aq41j;</a:t>
                      </a:r>
                      <a:r>
                        <a:rPr lang="en-US" sz="1800" b="1" baseline="0" dirty="0" smtClean="0">
                          <a:solidFill>
                            <a:srgbClr val="FF0000"/>
                          </a:solidFill>
                          <a:effectLst/>
                          <a:latin typeface="Courier New" panose="02070309020205020404" pitchFamily="49" charset="0"/>
                          <a:cs typeface="Courier New" panose="02070309020205020404" pitchFamily="49" charset="0"/>
                        </a:rPr>
                        <a:t>an8jm;an8jm;</a:t>
                      </a:r>
                      <a:r>
                        <a:rPr lang="en-US" sz="1800" baseline="0" dirty="0" smtClean="0">
                          <a:solidFill>
                            <a:srgbClr val="002060"/>
                          </a:solidFill>
                          <a:effectLst/>
                          <a:latin typeface="Courier New" panose="02070309020205020404" pitchFamily="49" charset="0"/>
                          <a:cs typeface="Courier New" panose="02070309020205020404" pitchFamily="49" charset="0"/>
                        </a:rPr>
                        <a:t>ahv0v</a:t>
                      </a:r>
                      <a:endParaRPr lang="en-US" sz="1800" baseline="0" dirty="0">
                        <a:solidFill>
                          <a:srgbClr val="002060"/>
                        </a:solidFill>
                        <a:effectLst/>
                        <a:latin typeface="Broadway" panose="04040905080B02020502" pitchFamily="82" charset="0"/>
                        <a:ea typeface="Times New Roman" panose="02020603050405020304" pitchFamily="18" charset="0"/>
                        <a:cs typeface="Courier New" panose="02070309020205020404" pitchFamily="49" charset="0"/>
                      </a:endParaRPr>
                    </a:p>
                  </a:txBody>
                  <a:tcPr marL="69945" marR="69945"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AEFF7"/>
                    </a:solidFill>
                  </a:tcPr>
                </a:tc>
                <a:tc>
                  <a:txBody>
                    <a:bodyPr/>
                    <a:lstStyle/>
                    <a:p>
                      <a:pPr marL="0" marR="0" algn="ctr">
                        <a:spcBef>
                          <a:spcPts val="0"/>
                        </a:spcBef>
                        <a:spcAft>
                          <a:spcPts val="0"/>
                        </a:spcAft>
                      </a:pPr>
                      <a:r>
                        <a:rPr lang="en-US" sz="2200" b="1" dirty="0" smtClean="0">
                          <a:solidFill>
                            <a:schemeClr val="bg1"/>
                          </a:solidFill>
                          <a:effectLst/>
                          <a:latin typeface="Calibri" panose="020F0502020204030204" pitchFamily="34" charset="0"/>
                          <a:ea typeface="Times New Roman" panose="02020603050405020304" pitchFamily="18" charset="0"/>
                        </a:rPr>
                        <a:t>489</a:t>
                      </a:r>
                      <a:endParaRPr lang="en-US" sz="2200" b="1" dirty="0">
                        <a:solidFill>
                          <a:schemeClr val="bg1"/>
                        </a:solidFill>
                        <a:effectLst/>
                        <a:latin typeface="Calibri" panose="020F0502020204030204" pitchFamily="34" charset="0"/>
                        <a:ea typeface="Times New Roman" panose="02020603050405020304" pitchFamily="18" charset="0"/>
                      </a:endParaRPr>
                    </a:p>
                  </a:txBody>
                  <a:tcPr marL="69945" marR="69945"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32742" rtl="0" eaLnBrk="1" latinLnBrk="0" hangingPunct="1">
                        <a:defRPr sz="1800" kern="1200">
                          <a:solidFill>
                            <a:schemeClr val="dk1"/>
                          </a:solidFill>
                          <a:latin typeface="Calibri" panose="020F0502020204030204"/>
                          <a:ea typeface=""/>
                          <a:cs typeface=""/>
                        </a:defRPr>
                      </a:lvl1pPr>
                      <a:lvl2pPr marL="466371" algn="l" defTabSz="932742" rtl="0" eaLnBrk="1" latinLnBrk="0" hangingPunct="1">
                        <a:defRPr sz="1800" kern="1200">
                          <a:solidFill>
                            <a:schemeClr val="dk1"/>
                          </a:solidFill>
                          <a:latin typeface="Calibri" panose="020F0502020204030204"/>
                          <a:ea typeface=""/>
                          <a:cs typeface=""/>
                        </a:defRPr>
                      </a:lvl2pPr>
                      <a:lvl3pPr marL="932742" algn="l" defTabSz="932742" rtl="0" eaLnBrk="1" latinLnBrk="0" hangingPunct="1">
                        <a:defRPr sz="1800" kern="1200">
                          <a:solidFill>
                            <a:schemeClr val="dk1"/>
                          </a:solidFill>
                          <a:latin typeface="Calibri" panose="020F0502020204030204"/>
                          <a:ea typeface=""/>
                          <a:cs typeface=""/>
                        </a:defRPr>
                      </a:lvl3pPr>
                      <a:lvl4pPr marL="1399113" algn="l" defTabSz="932742" rtl="0" eaLnBrk="1" latinLnBrk="0" hangingPunct="1">
                        <a:defRPr sz="1800" kern="1200">
                          <a:solidFill>
                            <a:schemeClr val="dk1"/>
                          </a:solidFill>
                          <a:latin typeface="Calibri" panose="020F0502020204030204"/>
                          <a:ea typeface=""/>
                          <a:cs typeface=""/>
                        </a:defRPr>
                      </a:lvl4pPr>
                      <a:lvl5pPr marL="1865484" algn="l" defTabSz="932742" rtl="0" eaLnBrk="1" latinLnBrk="0" hangingPunct="1">
                        <a:defRPr sz="1800" kern="1200">
                          <a:solidFill>
                            <a:schemeClr val="dk1"/>
                          </a:solidFill>
                          <a:latin typeface="Calibri" panose="020F0502020204030204"/>
                          <a:ea typeface=""/>
                          <a:cs typeface=""/>
                        </a:defRPr>
                      </a:lvl5pPr>
                      <a:lvl6pPr marL="2331856" algn="l" defTabSz="932742" rtl="0" eaLnBrk="1" latinLnBrk="0" hangingPunct="1">
                        <a:defRPr sz="1800" kern="1200">
                          <a:solidFill>
                            <a:schemeClr val="dk1"/>
                          </a:solidFill>
                          <a:latin typeface="Calibri" panose="020F0502020204030204"/>
                          <a:ea typeface=""/>
                          <a:cs typeface=""/>
                        </a:defRPr>
                      </a:lvl6pPr>
                      <a:lvl7pPr marL="2798226" algn="l" defTabSz="932742" rtl="0" eaLnBrk="1" latinLnBrk="0" hangingPunct="1">
                        <a:defRPr sz="1800" kern="1200">
                          <a:solidFill>
                            <a:schemeClr val="dk1"/>
                          </a:solidFill>
                          <a:latin typeface="Calibri" panose="020F0502020204030204"/>
                          <a:ea typeface=""/>
                          <a:cs typeface=""/>
                        </a:defRPr>
                      </a:lvl7pPr>
                      <a:lvl8pPr marL="3264597" algn="l" defTabSz="932742" rtl="0" eaLnBrk="1" latinLnBrk="0" hangingPunct="1">
                        <a:defRPr sz="1800" kern="1200">
                          <a:solidFill>
                            <a:schemeClr val="dk1"/>
                          </a:solidFill>
                          <a:latin typeface="Calibri" panose="020F0502020204030204"/>
                          <a:ea typeface=""/>
                          <a:cs typeface=""/>
                        </a:defRPr>
                      </a:lvl8pPr>
                      <a:lvl9pPr marL="3730969" algn="l" defTabSz="932742" rtl="0" eaLnBrk="1" latinLnBrk="0" hangingPunct="1">
                        <a:defRPr sz="1800" kern="1200">
                          <a:solidFill>
                            <a:schemeClr val="dk1"/>
                          </a:solidFill>
                          <a:latin typeface="Calibri" panose="020F0502020204030204"/>
                          <a:ea typeface=""/>
                          <a:cs typeface=""/>
                        </a:defRPr>
                      </a:lvl9pPr>
                    </a:lstStyle>
                    <a:p>
                      <a:pPr marL="0" marR="0" algn="ctr">
                        <a:spcBef>
                          <a:spcPts val="0"/>
                        </a:spcBef>
                        <a:spcAft>
                          <a:spcPts val="0"/>
                        </a:spcAft>
                      </a:pPr>
                      <a:r>
                        <a:rPr lang="en-US" sz="2200" b="1" dirty="0" smtClean="0">
                          <a:effectLst/>
                          <a:latin typeface="Calibri" panose="020F0502020204030204"/>
                          <a:ea typeface="Times New Roman" panose="02020603050405020304" pitchFamily="18" charset="0"/>
                        </a:rPr>
                        <a:t>978</a:t>
                      </a:r>
                      <a:endParaRPr lang="en-US" sz="2200" b="1" dirty="0">
                        <a:effectLst/>
                        <a:latin typeface="Times New Roman" panose="02020603050405020304" pitchFamily="18" charset="0"/>
                        <a:ea typeface="Times New Roman" panose="02020603050405020304" pitchFamily="18" charset="0"/>
                      </a:endParaRPr>
                    </a:p>
                  </a:txBody>
                  <a:tcPr marL="69945" marR="69945"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lvl1pPr marL="0" algn="l" defTabSz="932742" rtl="0" eaLnBrk="1" latinLnBrk="0" hangingPunct="1">
                        <a:defRPr sz="1800" kern="1200">
                          <a:solidFill>
                            <a:schemeClr val="dk1"/>
                          </a:solidFill>
                          <a:latin typeface="Calibri" panose="020F0502020204030204"/>
                          <a:ea typeface=""/>
                          <a:cs typeface=""/>
                        </a:defRPr>
                      </a:lvl1pPr>
                      <a:lvl2pPr marL="466371" algn="l" defTabSz="932742" rtl="0" eaLnBrk="1" latinLnBrk="0" hangingPunct="1">
                        <a:defRPr sz="1800" kern="1200">
                          <a:solidFill>
                            <a:schemeClr val="dk1"/>
                          </a:solidFill>
                          <a:latin typeface="Calibri" panose="020F0502020204030204"/>
                          <a:ea typeface=""/>
                          <a:cs typeface=""/>
                        </a:defRPr>
                      </a:lvl2pPr>
                      <a:lvl3pPr marL="932742" algn="l" defTabSz="932742" rtl="0" eaLnBrk="1" latinLnBrk="0" hangingPunct="1">
                        <a:defRPr sz="1800" kern="1200">
                          <a:solidFill>
                            <a:schemeClr val="dk1"/>
                          </a:solidFill>
                          <a:latin typeface="Calibri" panose="020F0502020204030204"/>
                          <a:ea typeface=""/>
                          <a:cs typeface=""/>
                        </a:defRPr>
                      </a:lvl3pPr>
                      <a:lvl4pPr marL="1399113" algn="l" defTabSz="932742" rtl="0" eaLnBrk="1" latinLnBrk="0" hangingPunct="1">
                        <a:defRPr sz="1800" kern="1200">
                          <a:solidFill>
                            <a:schemeClr val="dk1"/>
                          </a:solidFill>
                          <a:latin typeface="Calibri" panose="020F0502020204030204"/>
                          <a:ea typeface=""/>
                          <a:cs typeface=""/>
                        </a:defRPr>
                      </a:lvl4pPr>
                      <a:lvl5pPr marL="1865484" algn="l" defTabSz="932742" rtl="0" eaLnBrk="1" latinLnBrk="0" hangingPunct="1">
                        <a:defRPr sz="1800" kern="1200">
                          <a:solidFill>
                            <a:schemeClr val="dk1"/>
                          </a:solidFill>
                          <a:latin typeface="Calibri" panose="020F0502020204030204"/>
                          <a:ea typeface=""/>
                          <a:cs typeface=""/>
                        </a:defRPr>
                      </a:lvl5pPr>
                      <a:lvl6pPr marL="2331856" algn="l" defTabSz="932742" rtl="0" eaLnBrk="1" latinLnBrk="0" hangingPunct="1">
                        <a:defRPr sz="1800" kern="1200">
                          <a:solidFill>
                            <a:schemeClr val="dk1"/>
                          </a:solidFill>
                          <a:latin typeface="Calibri" panose="020F0502020204030204"/>
                          <a:ea typeface=""/>
                          <a:cs typeface=""/>
                        </a:defRPr>
                      </a:lvl6pPr>
                      <a:lvl7pPr marL="2798226" algn="l" defTabSz="932742" rtl="0" eaLnBrk="1" latinLnBrk="0" hangingPunct="1">
                        <a:defRPr sz="1800" kern="1200">
                          <a:solidFill>
                            <a:schemeClr val="dk1"/>
                          </a:solidFill>
                          <a:latin typeface="Calibri" panose="020F0502020204030204"/>
                          <a:ea typeface=""/>
                          <a:cs typeface=""/>
                        </a:defRPr>
                      </a:lvl7pPr>
                      <a:lvl8pPr marL="3264597" algn="l" defTabSz="932742" rtl="0" eaLnBrk="1" latinLnBrk="0" hangingPunct="1">
                        <a:defRPr sz="1800" kern="1200">
                          <a:solidFill>
                            <a:schemeClr val="dk1"/>
                          </a:solidFill>
                          <a:latin typeface="Calibri" panose="020F0502020204030204"/>
                          <a:ea typeface=""/>
                          <a:cs typeface=""/>
                        </a:defRPr>
                      </a:lvl8pPr>
                      <a:lvl9pPr marL="3730969" algn="l" defTabSz="932742" rtl="0" eaLnBrk="1" latinLnBrk="0" hangingPunct="1">
                        <a:defRPr sz="1800" kern="1200">
                          <a:solidFill>
                            <a:schemeClr val="dk1"/>
                          </a:solidFill>
                          <a:latin typeface="Calibri" panose="020F0502020204030204"/>
                          <a:ea typeface=""/>
                          <a:cs typeface=""/>
                        </a:defRPr>
                      </a:lvl9pPr>
                    </a:lstStyle>
                    <a:p>
                      <a:pPr marL="0" marR="0" algn="ctr">
                        <a:spcBef>
                          <a:spcPts val="0"/>
                        </a:spcBef>
                        <a:spcAft>
                          <a:spcPts val="0"/>
                        </a:spcAft>
                      </a:pPr>
                      <a:r>
                        <a:rPr lang="en-US" sz="2200" b="1" dirty="0" smtClean="0">
                          <a:effectLst/>
                        </a:rPr>
                        <a:t>5</a:t>
                      </a:r>
                      <a:endParaRPr lang="en-US" sz="2200" b="1" dirty="0">
                        <a:effectLst/>
                        <a:latin typeface="Times New Roman" panose="02020603050405020304" pitchFamily="18" charset="0"/>
                        <a:ea typeface="Times New Roman" panose="02020603050405020304" pitchFamily="18" charset="0"/>
                      </a:endParaRPr>
                    </a:p>
                  </a:txBody>
                  <a:tcPr marL="69945" marR="69945"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xmlns="" val="2597944524"/>
                  </a:ext>
                </a:extLst>
              </a:tr>
              <a:tr h="802679">
                <a:tc>
                  <a:txBody>
                    <a:bodyPr/>
                    <a:lstStyle/>
                    <a:p>
                      <a:pPr marL="0" marR="0" algn="ctr">
                        <a:spcBef>
                          <a:spcPts val="0"/>
                        </a:spcBef>
                        <a:spcAft>
                          <a:spcPts val="0"/>
                        </a:spcAft>
                      </a:pPr>
                      <a:r>
                        <a:rPr lang="en-US" sz="1800" b="0" baseline="0" dirty="0" smtClean="0">
                          <a:solidFill>
                            <a:schemeClr val="bg2"/>
                          </a:solidFill>
                          <a:effectLst/>
                          <a:latin typeface="Calibri" panose="020F0502020204030204" pitchFamily="34" charset="0"/>
                          <a:ea typeface="Times New Roman" panose="02020603050405020304" pitchFamily="18" charset="0"/>
                          <a:cs typeface="Courier New" panose="02070309020205020404" pitchFamily="49" charset="0"/>
                        </a:rPr>
                        <a:t>3</a:t>
                      </a:r>
                      <a:endParaRPr lang="en-US" sz="1800" baseline="0" dirty="0">
                        <a:solidFill>
                          <a:schemeClr val="bg2"/>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69945" marR="69945" marT="0" marB="0"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lvl1pPr marL="0" algn="l" defTabSz="932742" rtl="0" eaLnBrk="1" latinLnBrk="0" hangingPunct="1">
                        <a:defRPr sz="1800" kern="1200">
                          <a:solidFill>
                            <a:schemeClr val="dk1"/>
                          </a:solidFill>
                          <a:latin typeface="Calibri" panose="020F0502020204030204"/>
                          <a:ea typeface=""/>
                          <a:cs typeface=""/>
                        </a:defRPr>
                      </a:lvl1pPr>
                      <a:lvl2pPr marL="466371" algn="l" defTabSz="932742" rtl="0" eaLnBrk="1" latinLnBrk="0" hangingPunct="1">
                        <a:defRPr sz="1800" kern="1200">
                          <a:solidFill>
                            <a:schemeClr val="dk1"/>
                          </a:solidFill>
                          <a:latin typeface="Calibri" panose="020F0502020204030204"/>
                          <a:ea typeface=""/>
                          <a:cs typeface=""/>
                        </a:defRPr>
                      </a:lvl2pPr>
                      <a:lvl3pPr marL="932742" algn="l" defTabSz="932742" rtl="0" eaLnBrk="1" latinLnBrk="0" hangingPunct="1">
                        <a:defRPr sz="1800" kern="1200">
                          <a:solidFill>
                            <a:schemeClr val="dk1"/>
                          </a:solidFill>
                          <a:latin typeface="Calibri" panose="020F0502020204030204"/>
                          <a:ea typeface=""/>
                          <a:cs typeface=""/>
                        </a:defRPr>
                      </a:lvl3pPr>
                      <a:lvl4pPr marL="1399113" algn="l" defTabSz="932742" rtl="0" eaLnBrk="1" latinLnBrk="0" hangingPunct="1">
                        <a:defRPr sz="1800" kern="1200">
                          <a:solidFill>
                            <a:schemeClr val="dk1"/>
                          </a:solidFill>
                          <a:latin typeface="Calibri" panose="020F0502020204030204"/>
                          <a:ea typeface=""/>
                          <a:cs typeface=""/>
                        </a:defRPr>
                      </a:lvl4pPr>
                      <a:lvl5pPr marL="1865484" algn="l" defTabSz="932742" rtl="0" eaLnBrk="1" latinLnBrk="0" hangingPunct="1">
                        <a:defRPr sz="1800" kern="1200">
                          <a:solidFill>
                            <a:schemeClr val="dk1"/>
                          </a:solidFill>
                          <a:latin typeface="Calibri" panose="020F0502020204030204"/>
                          <a:ea typeface=""/>
                          <a:cs typeface=""/>
                        </a:defRPr>
                      </a:lvl5pPr>
                      <a:lvl6pPr marL="2331856" algn="l" defTabSz="932742" rtl="0" eaLnBrk="1" latinLnBrk="0" hangingPunct="1">
                        <a:defRPr sz="1800" kern="1200">
                          <a:solidFill>
                            <a:schemeClr val="dk1"/>
                          </a:solidFill>
                          <a:latin typeface="Calibri" panose="020F0502020204030204"/>
                          <a:ea typeface=""/>
                          <a:cs typeface=""/>
                        </a:defRPr>
                      </a:lvl6pPr>
                      <a:lvl7pPr marL="2798226" algn="l" defTabSz="932742" rtl="0" eaLnBrk="1" latinLnBrk="0" hangingPunct="1">
                        <a:defRPr sz="1800" kern="1200">
                          <a:solidFill>
                            <a:schemeClr val="dk1"/>
                          </a:solidFill>
                          <a:latin typeface="Calibri" panose="020F0502020204030204"/>
                          <a:ea typeface=""/>
                          <a:cs typeface=""/>
                        </a:defRPr>
                      </a:lvl7pPr>
                      <a:lvl8pPr marL="3264597" algn="l" defTabSz="932742" rtl="0" eaLnBrk="1" latinLnBrk="0" hangingPunct="1">
                        <a:defRPr sz="1800" kern="1200">
                          <a:solidFill>
                            <a:schemeClr val="dk1"/>
                          </a:solidFill>
                          <a:latin typeface="Calibri" panose="020F0502020204030204"/>
                          <a:ea typeface=""/>
                          <a:cs typeface=""/>
                        </a:defRPr>
                      </a:lvl8pPr>
                      <a:lvl9pPr marL="3730969" algn="l" defTabSz="932742" rtl="0" eaLnBrk="1" latinLnBrk="0" hangingPunct="1">
                        <a:defRPr sz="1800" kern="1200">
                          <a:solidFill>
                            <a:schemeClr val="dk1"/>
                          </a:solidFill>
                          <a:latin typeface="Calibri" panose="020F0502020204030204"/>
                          <a:ea typeface=""/>
                          <a:cs typeface=""/>
                        </a:defRPr>
                      </a:lvl9pPr>
                    </a:lstStyle>
                    <a:p>
                      <a:pPr marL="0" marR="0" algn="just">
                        <a:spcBef>
                          <a:spcPts val="0"/>
                        </a:spcBef>
                        <a:spcAft>
                          <a:spcPts val="0"/>
                        </a:spcAft>
                      </a:pPr>
                      <a:r>
                        <a:rPr lang="en-US" sz="1800" baseline="0" dirty="0" smtClean="0">
                          <a:solidFill>
                            <a:srgbClr val="002060"/>
                          </a:solidFill>
                          <a:effectLst/>
                          <a:latin typeface="Courier New" panose="02070309020205020404" pitchFamily="49" charset="0"/>
                          <a:cs typeface="Courier New" panose="02070309020205020404" pitchFamily="49" charset="0"/>
                        </a:rPr>
                        <a:t>an8jj;aq41j;</a:t>
                      </a:r>
                      <a:r>
                        <a:rPr lang="en-US" sz="1800" b="1" baseline="0" dirty="0" smtClean="0">
                          <a:solidFill>
                            <a:srgbClr val="FF0000"/>
                          </a:solidFill>
                          <a:effectLst/>
                          <a:latin typeface="Courier New" panose="02070309020205020404" pitchFamily="49" charset="0"/>
                          <a:cs typeface="Courier New" panose="02070309020205020404" pitchFamily="49" charset="0"/>
                        </a:rPr>
                        <a:t>an8jm;an8jm;an8jm;</a:t>
                      </a:r>
                    </a:p>
                    <a:p>
                      <a:pPr marL="0" marR="0" algn="just">
                        <a:spcBef>
                          <a:spcPts val="0"/>
                        </a:spcBef>
                        <a:spcAft>
                          <a:spcPts val="0"/>
                        </a:spcAft>
                      </a:pPr>
                      <a:r>
                        <a:rPr lang="en-US" sz="1800" b="1" baseline="0" dirty="0" smtClean="0">
                          <a:solidFill>
                            <a:srgbClr val="FF0000"/>
                          </a:solidFill>
                          <a:effectLst/>
                          <a:latin typeface="Courier New" panose="02070309020205020404" pitchFamily="49" charset="0"/>
                          <a:cs typeface="Courier New" panose="02070309020205020404" pitchFamily="49" charset="0"/>
                        </a:rPr>
                        <a:t>an8jm;</a:t>
                      </a:r>
                      <a:r>
                        <a:rPr lang="en-US" sz="1800" baseline="0" dirty="0" smtClean="0">
                          <a:solidFill>
                            <a:srgbClr val="002060"/>
                          </a:solidFill>
                          <a:effectLst/>
                          <a:latin typeface="Courier New" panose="02070309020205020404" pitchFamily="49" charset="0"/>
                          <a:cs typeface="Courier New" panose="02070309020205020404" pitchFamily="49" charset="0"/>
                        </a:rPr>
                        <a:t>ahv0v</a:t>
                      </a:r>
                      <a:endParaRPr lang="en-US" sz="1800" baseline="0" dirty="0">
                        <a:solidFill>
                          <a:srgbClr val="00206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69945" marR="69945"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2DEEF"/>
                    </a:solidFill>
                  </a:tcPr>
                </a:tc>
                <a:tc>
                  <a:txBody>
                    <a:bodyPr/>
                    <a:lstStyle/>
                    <a:p>
                      <a:pPr marL="0" marR="0" algn="ctr">
                        <a:spcBef>
                          <a:spcPts val="0"/>
                        </a:spcBef>
                        <a:spcAft>
                          <a:spcPts val="0"/>
                        </a:spcAft>
                      </a:pPr>
                      <a:r>
                        <a:rPr lang="en-US" sz="2200" b="1" dirty="0" smtClean="0">
                          <a:solidFill>
                            <a:schemeClr val="bg1"/>
                          </a:solidFill>
                          <a:effectLst/>
                          <a:latin typeface="Calibri" panose="020F0502020204030204" pitchFamily="34" charset="0"/>
                          <a:ea typeface="Times New Roman" panose="02020603050405020304" pitchFamily="18" charset="0"/>
                        </a:rPr>
                        <a:t>14</a:t>
                      </a:r>
                      <a:endParaRPr lang="en-US" sz="2200" b="1" dirty="0">
                        <a:solidFill>
                          <a:schemeClr val="bg1"/>
                        </a:solidFill>
                        <a:effectLst/>
                        <a:latin typeface="Calibri" panose="020F0502020204030204" pitchFamily="34" charset="0"/>
                        <a:ea typeface="Times New Roman" panose="02020603050405020304" pitchFamily="18" charset="0"/>
                      </a:endParaRPr>
                    </a:p>
                  </a:txBody>
                  <a:tcPr marL="69945" marR="69945"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32742" rtl="0" eaLnBrk="1" latinLnBrk="0" hangingPunct="1">
                        <a:defRPr sz="1800" kern="1200">
                          <a:solidFill>
                            <a:schemeClr val="dk1"/>
                          </a:solidFill>
                          <a:latin typeface="Calibri" panose="020F0502020204030204"/>
                          <a:ea typeface=""/>
                          <a:cs typeface=""/>
                        </a:defRPr>
                      </a:lvl1pPr>
                      <a:lvl2pPr marL="466371" algn="l" defTabSz="932742" rtl="0" eaLnBrk="1" latinLnBrk="0" hangingPunct="1">
                        <a:defRPr sz="1800" kern="1200">
                          <a:solidFill>
                            <a:schemeClr val="dk1"/>
                          </a:solidFill>
                          <a:latin typeface="Calibri" panose="020F0502020204030204"/>
                          <a:ea typeface=""/>
                          <a:cs typeface=""/>
                        </a:defRPr>
                      </a:lvl2pPr>
                      <a:lvl3pPr marL="932742" algn="l" defTabSz="932742" rtl="0" eaLnBrk="1" latinLnBrk="0" hangingPunct="1">
                        <a:defRPr sz="1800" kern="1200">
                          <a:solidFill>
                            <a:schemeClr val="dk1"/>
                          </a:solidFill>
                          <a:latin typeface="Calibri" panose="020F0502020204030204"/>
                          <a:ea typeface=""/>
                          <a:cs typeface=""/>
                        </a:defRPr>
                      </a:lvl3pPr>
                      <a:lvl4pPr marL="1399113" algn="l" defTabSz="932742" rtl="0" eaLnBrk="1" latinLnBrk="0" hangingPunct="1">
                        <a:defRPr sz="1800" kern="1200">
                          <a:solidFill>
                            <a:schemeClr val="dk1"/>
                          </a:solidFill>
                          <a:latin typeface="Calibri" panose="020F0502020204030204"/>
                          <a:ea typeface=""/>
                          <a:cs typeface=""/>
                        </a:defRPr>
                      </a:lvl4pPr>
                      <a:lvl5pPr marL="1865484" algn="l" defTabSz="932742" rtl="0" eaLnBrk="1" latinLnBrk="0" hangingPunct="1">
                        <a:defRPr sz="1800" kern="1200">
                          <a:solidFill>
                            <a:schemeClr val="dk1"/>
                          </a:solidFill>
                          <a:latin typeface="Calibri" panose="020F0502020204030204"/>
                          <a:ea typeface=""/>
                          <a:cs typeface=""/>
                        </a:defRPr>
                      </a:lvl5pPr>
                      <a:lvl6pPr marL="2331856" algn="l" defTabSz="932742" rtl="0" eaLnBrk="1" latinLnBrk="0" hangingPunct="1">
                        <a:defRPr sz="1800" kern="1200">
                          <a:solidFill>
                            <a:schemeClr val="dk1"/>
                          </a:solidFill>
                          <a:latin typeface="Calibri" panose="020F0502020204030204"/>
                          <a:ea typeface=""/>
                          <a:cs typeface=""/>
                        </a:defRPr>
                      </a:lvl6pPr>
                      <a:lvl7pPr marL="2798226" algn="l" defTabSz="932742" rtl="0" eaLnBrk="1" latinLnBrk="0" hangingPunct="1">
                        <a:defRPr sz="1800" kern="1200">
                          <a:solidFill>
                            <a:schemeClr val="dk1"/>
                          </a:solidFill>
                          <a:latin typeface="Calibri" panose="020F0502020204030204"/>
                          <a:ea typeface=""/>
                          <a:cs typeface=""/>
                        </a:defRPr>
                      </a:lvl7pPr>
                      <a:lvl8pPr marL="3264597" algn="l" defTabSz="932742" rtl="0" eaLnBrk="1" latinLnBrk="0" hangingPunct="1">
                        <a:defRPr sz="1800" kern="1200">
                          <a:solidFill>
                            <a:schemeClr val="dk1"/>
                          </a:solidFill>
                          <a:latin typeface="Calibri" panose="020F0502020204030204"/>
                          <a:ea typeface=""/>
                          <a:cs typeface=""/>
                        </a:defRPr>
                      </a:lvl8pPr>
                      <a:lvl9pPr marL="3730969" algn="l" defTabSz="932742" rtl="0" eaLnBrk="1" latinLnBrk="0" hangingPunct="1">
                        <a:defRPr sz="1800" kern="1200">
                          <a:solidFill>
                            <a:schemeClr val="dk1"/>
                          </a:solidFill>
                          <a:latin typeface="Calibri" panose="020F0502020204030204"/>
                          <a:ea typeface=""/>
                          <a:cs typeface=""/>
                        </a:defRPr>
                      </a:lvl9pPr>
                    </a:lstStyle>
                    <a:p>
                      <a:pPr marL="0" marR="0" algn="ctr">
                        <a:spcBef>
                          <a:spcPts val="0"/>
                        </a:spcBef>
                        <a:spcAft>
                          <a:spcPts val="0"/>
                        </a:spcAft>
                      </a:pPr>
                      <a:r>
                        <a:rPr lang="en-US" sz="2200" b="1" dirty="0" smtClean="0">
                          <a:effectLst/>
                          <a:latin typeface="Calibri" panose="020F0502020204030204"/>
                          <a:ea typeface="Times New Roman" panose="02020603050405020304" pitchFamily="18" charset="0"/>
                        </a:rPr>
                        <a:t>56</a:t>
                      </a:r>
                      <a:endParaRPr lang="en-US" sz="2200" b="1" dirty="0">
                        <a:effectLst/>
                        <a:latin typeface="Times New Roman" panose="02020603050405020304" pitchFamily="18" charset="0"/>
                        <a:ea typeface="Times New Roman" panose="02020603050405020304" pitchFamily="18" charset="0"/>
                      </a:endParaRPr>
                    </a:p>
                  </a:txBody>
                  <a:tcPr marL="69945" marR="69945"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32742" rtl="0" eaLnBrk="1" latinLnBrk="0" hangingPunct="1">
                        <a:defRPr sz="1800" kern="1200">
                          <a:solidFill>
                            <a:schemeClr val="dk1"/>
                          </a:solidFill>
                          <a:latin typeface="Calibri" panose="020F0502020204030204"/>
                          <a:ea typeface=""/>
                          <a:cs typeface=""/>
                        </a:defRPr>
                      </a:lvl1pPr>
                      <a:lvl2pPr marL="466371" algn="l" defTabSz="932742" rtl="0" eaLnBrk="1" latinLnBrk="0" hangingPunct="1">
                        <a:defRPr sz="1800" kern="1200">
                          <a:solidFill>
                            <a:schemeClr val="dk1"/>
                          </a:solidFill>
                          <a:latin typeface="Calibri" panose="020F0502020204030204"/>
                          <a:ea typeface=""/>
                          <a:cs typeface=""/>
                        </a:defRPr>
                      </a:lvl2pPr>
                      <a:lvl3pPr marL="932742" algn="l" defTabSz="932742" rtl="0" eaLnBrk="1" latinLnBrk="0" hangingPunct="1">
                        <a:defRPr sz="1800" kern="1200">
                          <a:solidFill>
                            <a:schemeClr val="dk1"/>
                          </a:solidFill>
                          <a:latin typeface="Calibri" panose="020F0502020204030204"/>
                          <a:ea typeface=""/>
                          <a:cs typeface=""/>
                        </a:defRPr>
                      </a:lvl3pPr>
                      <a:lvl4pPr marL="1399113" algn="l" defTabSz="932742" rtl="0" eaLnBrk="1" latinLnBrk="0" hangingPunct="1">
                        <a:defRPr sz="1800" kern="1200">
                          <a:solidFill>
                            <a:schemeClr val="dk1"/>
                          </a:solidFill>
                          <a:latin typeface="Calibri" panose="020F0502020204030204"/>
                          <a:ea typeface=""/>
                          <a:cs typeface=""/>
                        </a:defRPr>
                      </a:lvl4pPr>
                      <a:lvl5pPr marL="1865484" algn="l" defTabSz="932742" rtl="0" eaLnBrk="1" latinLnBrk="0" hangingPunct="1">
                        <a:defRPr sz="1800" kern="1200">
                          <a:solidFill>
                            <a:schemeClr val="dk1"/>
                          </a:solidFill>
                          <a:latin typeface="Calibri" panose="020F0502020204030204"/>
                          <a:ea typeface=""/>
                          <a:cs typeface=""/>
                        </a:defRPr>
                      </a:lvl5pPr>
                      <a:lvl6pPr marL="2331856" algn="l" defTabSz="932742" rtl="0" eaLnBrk="1" latinLnBrk="0" hangingPunct="1">
                        <a:defRPr sz="1800" kern="1200">
                          <a:solidFill>
                            <a:schemeClr val="dk1"/>
                          </a:solidFill>
                          <a:latin typeface="Calibri" panose="020F0502020204030204"/>
                          <a:ea typeface=""/>
                          <a:cs typeface=""/>
                        </a:defRPr>
                      </a:lvl6pPr>
                      <a:lvl7pPr marL="2798226" algn="l" defTabSz="932742" rtl="0" eaLnBrk="1" latinLnBrk="0" hangingPunct="1">
                        <a:defRPr sz="1800" kern="1200">
                          <a:solidFill>
                            <a:schemeClr val="dk1"/>
                          </a:solidFill>
                          <a:latin typeface="Calibri" panose="020F0502020204030204"/>
                          <a:ea typeface=""/>
                          <a:cs typeface=""/>
                        </a:defRPr>
                      </a:lvl7pPr>
                      <a:lvl8pPr marL="3264597" algn="l" defTabSz="932742" rtl="0" eaLnBrk="1" latinLnBrk="0" hangingPunct="1">
                        <a:defRPr sz="1800" kern="1200">
                          <a:solidFill>
                            <a:schemeClr val="dk1"/>
                          </a:solidFill>
                          <a:latin typeface="Calibri" panose="020F0502020204030204"/>
                          <a:ea typeface=""/>
                          <a:cs typeface=""/>
                        </a:defRPr>
                      </a:lvl8pPr>
                      <a:lvl9pPr marL="3730969" algn="l" defTabSz="932742" rtl="0" eaLnBrk="1" latinLnBrk="0" hangingPunct="1">
                        <a:defRPr sz="1800" kern="1200">
                          <a:solidFill>
                            <a:schemeClr val="dk1"/>
                          </a:solidFill>
                          <a:latin typeface="Calibri" panose="020F0502020204030204"/>
                          <a:ea typeface=""/>
                          <a:cs typeface=""/>
                        </a:defRPr>
                      </a:lvl9pPr>
                    </a:lstStyle>
                    <a:p>
                      <a:pPr marL="0" marR="0" algn="ctr">
                        <a:spcBef>
                          <a:spcPts val="0"/>
                        </a:spcBef>
                        <a:spcAft>
                          <a:spcPts val="0"/>
                        </a:spcAft>
                      </a:pPr>
                      <a:r>
                        <a:rPr lang="en-US" sz="2200" b="1" dirty="0" smtClean="0">
                          <a:effectLst/>
                        </a:rPr>
                        <a:t>7</a:t>
                      </a:r>
                      <a:endParaRPr lang="en-US" sz="2200" b="1" dirty="0">
                        <a:effectLst/>
                        <a:latin typeface="Times New Roman" panose="02020603050405020304" pitchFamily="18" charset="0"/>
                        <a:ea typeface="Times New Roman" panose="02020603050405020304" pitchFamily="18" charset="0"/>
                      </a:endParaRPr>
                    </a:p>
                  </a:txBody>
                  <a:tcPr marL="69945" marR="69945"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xmlns="" val="536658304"/>
                  </a:ext>
                </a:extLst>
              </a:tr>
            </a:tbl>
          </a:graphicData>
        </a:graphic>
      </p:graphicFrame>
      <p:sp>
        <p:nvSpPr>
          <p:cNvPr id="4" name="Text Placeholder 1"/>
          <p:cNvSpPr>
            <a:spLocks noGrp="1"/>
          </p:cNvSpPr>
          <p:nvPr>
            <p:ph type="body" sz="quarter" idx="10"/>
          </p:nvPr>
        </p:nvSpPr>
        <p:spPr>
          <a:xfrm>
            <a:off x="122237" y="982662"/>
            <a:ext cx="12039599" cy="1551194"/>
          </a:xfrm>
        </p:spPr>
        <p:txBody>
          <a:bodyPr/>
          <a:lstStyle/>
          <a:p>
            <a:pPr marL="0" indent="0">
              <a:buNone/>
            </a:pPr>
            <a:r>
              <a:rPr lang="en-US" dirty="0" smtClean="0"/>
              <a:t>Event Streams</a:t>
            </a:r>
          </a:p>
          <a:p>
            <a:pPr lvl="1"/>
            <a:r>
              <a:rPr lang="en-US" dirty="0" smtClean="0"/>
              <a:t>Service 1:  96 unique Event Streams were found from 810k Client Requests.</a:t>
            </a:r>
          </a:p>
          <a:p>
            <a:pPr lvl="1"/>
            <a:r>
              <a:rPr lang="en-US" dirty="0" smtClean="0"/>
              <a:t>Service 2: 353 unique Event Streams were found from 344k Client Requests.</a:t>
            </a:r>
            <a:endParaRPr lang="en-US" dirty="0"/>
          </a:p>
        </p:txBody>
      </p:sp>
    </p:spTree>
    <p:extLst>
      <p:ext uri="{BB962C8B-B14F-4D97-AF65-F5344CB8AC3E}">
        <p14:creationId xmlns:p14="http://schemas.microsoft.com/office/powerpoint/2010/main" val="185546011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122238" y="754062"/>
            <a:ext cx="12192000" cy="5715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u="none" strike="noStrike" kern="1200" cap="none" spc="0" normalizeH="0" baseline="0" noProof="0" dirty="0" smtClean="0">
                <a:ln>
                  <a:noFill/>
                </a:ln>
                <a:solidFill>
                  <a:schemeClr val="tx2"/>
                </a:solidFill>
                <a:effectLst/>
                <a:uLnTx/>
                <a:uFillTx/>
                <a:latin typeface="+mj-lt"/>
              </a:rPr>
              <a:t>Event Stream</a:t>
            </a:r>
            <a:endParaRPr kumimoji="0" lang="en-US" b="0" i="0" u="none" strike="noStrike" kern="1200" cap="none" spc="0" normalizeH="0" baseline="0" noProof="0" dirty="0" smtClean="0">
              <a:ln>
                <a:noFill/>
              </a:ln>
              <a:effectLst/>
              <a:uLnTx/>
              <a:uFillTx/>
              <a:latin typeface="+mj-lt"/>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000" dirty="0" smtClean="0">
                <a:latin typeface="Calibri" panose="020F0502020204030204"/>
                <a:cs typeface="Courier New" panose="02070309020205020404" pitchFamily="49" charset="0"/>
              </a:rPr>
              <a:t>a</a:t>
            </a:r>
            <a:r>
              <a:rPr kumimoji="0" lang="en-US" sz="2000" b="0" i="0" u="none" strike="noStrike" kern="1200" cap="none" spc="0" normalizeH="0" baseline="0" noProof="0" dirty="0" smtClean="0">
                <a:ln>
                  <a:noFill/>
                </a:ln>
                <a:effectLst/>
                <a:uLnTx/>
                <a:uFillTx/>
                <a:latin typeface="Courier New" panose="02070309020205020404" pitchFamily="49" charset="0"/>
                <a:cs typeface="Courier New" panose="02070309020205020404" pitchFamily="49" charset="0"/>
              </a:rPr>
              <a:t>pl4f;arjvu;an3j0;an3j7;an3j8;apl4i;ap3m2;ahv0v;aopkg;</a:t>
            </a:r>
            <a:r>
              <a:rPr kumimoji="0" lang="en-US" sz="2000" b="0" i="0" u="none" strike="noStrike" kern="1200" cap="none" spc="0" normalizeH="0" baseline="0" noProof="0" dirty="0" smtClean="0">
                <a:ln>
                  <a:noFill/>
                </a:ln>
                <a:solidFill>
                  <a:srgbClr val="FF0000"/>
                </a:solidFill>
                <a:effectLst/>
                <a:uLnTx/>
                <a:uFillTx/>
                <a:latin typeface="Courier New" panose="02070309020205020404" pitchFamily="49" charset="0"/>
                <a:cs typeface="Courier New" panose="02070309020205020404" pitchFamily="49" charset="0"/>
              </a:rPr>
              <a:t>aopkn;aopkj;aojak</a:t>
            </a:r>
            <a:endParaRPr lang="en-US" sz="2000" dirty="0">
              <a:solidFill>
                <a:srgbClr val="FF0000"/>
              </a:solidFill>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sz="2500" dirty="0">
              <a:solidFill>
                <a:srgbClr val="FF0000"/>
              </a:solidFill>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500" b="0" i="0" u="none" strike="noStrike" kern="1200" cap="none" spc="0" normalizeH="0" baseline="0" noProof="0" dirty="0" smtClean="0">
              <a:ln>
                <a:noFill/>
              </a:ln>
              <a:solidFill>
                <a:srgbClr val="FF0000"/>
              </a:solidFill>
              <a:effectLst/>
              <a:uLnTx/>
              <a:uFillTx/>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sz="2500" dirty="0" smtClean="0">
              <a:solidFill>
                <a:srgbClr val="FF0000"/>
              </a:solidFill>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sz="2500" dirty="0">
              <a:solidFill>
                <a:srgbClr val="FF0000"/>
              </a:solidFill>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500" b="0" i="0" u="none" strike="noStrike" kern="1200" cap="none" spc="0" normalizeH="0" baseline="0" noProof="0" dirty="0" smtClean="0">
              <a:ln>
                <a:noFill/>
              </a:ln>
              <a:solidFill>
                <a:srgbClr val="FF0000"/>
              </a:solidFill>
              <a:effectLst/>
              <a:uLnTx/>
              <a:uFillTx/>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solidFill>
                  <a:schemeClr val="tx2"/>
                </a:solidFill>
                <a:latin typeface="+mj-lt"/>
              </a:rPr>
              <a:t>File Path Stream</a:t>
            </a:r>
            <a:r>
              <a:rPr kumimoji="0" lang="en-US" sz="3700" b="0" i="0" u="none" strike="noStrike" kern="1200" cap="none" spc="0" normalizeH="0" baseline="0" noProof="0" dirty="0" smtClean="0">
                <a:ln>
                  <a:noFill/>
                </a:ln>
                <a:solidFill>
                  <a:srgbClr val="44546A"/>
                </a:solidFill>
                <a:effectLst/>
                <a:uLnTx/>
                <a:uFillTx/>
                <a:latin typeface="Calibri" panose="020F0502020204030204"/>
              </a:rPr>
              <a:t> </a:t>
            </a:r>
          </a:p>
          <a:p>
            <a:pPr marL="0" marR="0" lvl="0" indent="0" algn="l" defTabSz="914400" rtl="0" eaLnBrk="1" fontAlgn="auto" latinLnBrk="0" hangingPunct="1">
              <a:lnSpc>
                <a:spcPct val="90000"/>
              </a:lnSpc>
              <a:spcBef>
                <a:spcPts val="600"/>
              </a:spcBef>
              <a:spcAft>
                <a:spcPts val="0"/>
              </a:spcAft>
              <a:buClrTx/>
              <a:buSzTx/>
              <a:buFont typeface="Arial" panose="020B0604020202020204" pitchFamily="34" charset="0"/>
              <a:buNone/>
              <a:tabLst/>
              <a:defRPr/>
            </a:pPr>
            <a:r>
              <a:rPr lang="en-US" sz="2000" dirty="0" smtClean="0">
                <a:latin typeface="Calibri" panose="020F0502020204030204"/>
              </a:rPr>
              <a:t>…</a:t>
            </a:r>
            <a:r>
              <a:rPr kumimoji="0" lang="en-US" sz="2000" b="0" i="0" u="none" strike="noStrike" kern="1200" cap="none" spc="0" normalizeH="0" baseline="0" noProof="0" dirty="0" smtClean="0">
                <a:ln>
                  <a:noFill/>
                </a:ln>
                <a:effectLst/>
                <a:uLnTx/>
                <a:uFillTx/>
                <a:latin typeface="Calibri" panose="020F0502020204030204"/>
              </a:rPr>
              <a:t>\</a:t>
            </a:r>
            <a:r>
              <a:rPr kumimoji="0" lang="en-US" sz="2000" b="0" i="0" u="none" strike="noStrike" kern="1200" cap="none" spc="0" normalizeH="0" baseline="0" noProof="0" dirty="0" err="1" smtClean="0">
                <a:ln>
                  <a:noFill/>
                </a:ln>
                <a:effectLst/>
                <a:uLnTx/>
                <a:uFillTx/>
                <a:latin typeface="Calibri" panose="020F0502020204030204"/>
              </a:rPr>
              <a:t>loggingmessagehandler.cs</a:t>
            </a:r>
            <a:r>
              <a:rPr kumimoji="0" lang="en-US" sz="2000" b="0" i="0" u="none" strike="noStrike" kern="1200" cap="none" spc="0" normalizeH="0" baseline="0" noProof="0" dirty="0" smtClean="0">
                <a:ln>
                  <a:noFill/>
                </a:ln>
                <a:effectLst/>
                <a:uLnTx/>
                <a:uFillTx/>
                <a:latin typeface="Calibri" panose="020F0502020204030204"/>
              </a:rPr>
              <a:t>; …\</a:t>
            </a:r>
            <a:r>
              <a:rPr kumimoji="0" lang="en-US" sz="2000" b="0" i="0" u="none" strike="noStrike" kern="1200" cap="none" spc="0" normalizeH="0" baseline="0" noProof="0" dirty="0" err="1" smtClean="0">
                <a:ln>
                  <a:noFill/>
                </a:ln>
                <a:effectLst/>
                <a:uLnTx/>
                <a:uFillTx/>
                <a:latin typeface="Calibri" panose="020F0502020204030204"/>
              </a:rPr>
              <a:t>reverseipmapper.cs</a:t>
            </a:r>
            <a:r>
              <a:rPr kumimoji="0" lang="en-US" sz="2000" b="0" i="0" u="none" strike="noStrike" kern="1200" cap="none" spc="0" normalizeH="0" baseline="0" noProof="0" dirty="0" smtClean="0">
                <a:ln>
                  <a:noFill/>
                </a:ln>
                <a:effectLst/>
                <a:uLnTx/>
                <a:uFillTx/>
                <a:latin typeface="Calibri" panose="020F0502020204030204"/>
              </a:rPr>
              <a:t>; …\</a:t>
            </a:r>
            <a:r>
              <a:rPr kumimoji="0" lang="en-US" sz="2000" b="0" i="0" u="none" strike="noStrike" kern="1200" cap="none" spc="0" normalizeH="0" baseline="0" noProof="0" dirty="0" err="1" smtClean="0">
                <a:ln>
                  <a:noFill/>
                </a:ln>
                <a:effectLst/>
                <a:uLnTx/>
                <a:uFillTx/>
                <a:latin typeface="Calibri" panose="020F0502020204030204"/>
              </a:rPr>
              <a:t>uploadcontroller.cs</a:t>
            </a:r>
            <a:r>
              <a:rPr kumimoji="0" lang="en-US" sz="2000" b="0" i="0" u="none" strike="noStrike" kern="1200" cap="none" spc="0" normalizeH="0" baseline="0" noProof="0" dirty="0" smtClean="0">
                <a:ln>
                  <a:noFill/>
                </a:ln>
                <a:effectLst/>
                <a:uLnTx/>
                <a:uFillTx/>
                <a:latin typeface="Calibri" panose="020F0502020204030204"/>
              </a:rPr>
              <a:t>(3); </a:t>
            </a:r>
            <a:r>
              <a:rPr kumimoji="0" lang="en-US" sz="2000" b="0" i="0" u="none" strike="noStrike" kern="1200" cap="none" spc="0" normalizeH="0" noProof="0" dirty="0" smtClean="0">
                <a:ln>
                  <a:noFill/>
                </a:ln>
                <a:effectLst/>
                <a:uLnTx/>
                <a:uFillTx/>
                <a:latin typeface="Calibri" panose="020F0502020204030204"/>
              </a:rPr>
              <a:t>                             </a:t>
            </a:r>
          </a:p>
          <a:p>
            <a:pPr marL="0" marR="0" lvl="0" indent="0" algn="l" defTabSz="914400"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en-US" sz="2000" b="0" i="0" u="none" strike="noStrike" kern="1200" cap="none" spc="0" normalizeH="0" baseline="0" noProof="0" dirty="0" smtClean="0">
                <a:ln>
                  <a:noFill/>
                </a:ln>
                <a:effectLst/>
                <a:uLnTx/>
                <a:uFillTx/>
                <a:latin typeface="Calibri" panose="020F0502020204030204"/>
              </a:rPr>
              <a:t>…\</a:t>
            </a:r>
            <a:r>
              <a:rPr kumimoji="0" lang="en-US" sz="2000" b="0" i="0" u="none" strike="noStrike" kern="1200" cap="none" spc="0" normalizeH="0" baseline="0" noProof="0" dirty="0" err="1" smtClean="0">
                <a:ln>
                  <a:noFill/>
                </a:ln>
                <a:effectLst/>
                <a:uLnTx/>
                <a:uFillTx/>
                <a:latin typeface="Calibri" panose="020F0502020204030204"/>
              </a:rPr>
              <a:t>loggingmessagehandler.cs</a:t>
            </a:r>
            <a:r>
              <a:rPr kumimoji="0" lang="en-US" sz="2000" b="0" i="0" u="none" strike="noStrike" kern="1200" cap="none" spc="0" normalizeH="0" baseline="0" noProof="0" dirty="0" smtClean="0">
                <a:ln>
                  <a:noFill/>
                </a:ln>
                <a:effectLst/>
                <a:uLnTx/>
                <a:uFillTx/>
                <a:latin typeface="Calibri" panose="020F0502020204030204"/>
              </a:rPr>
              <a:t>; …\</a:t>
            </a:r>
            <a:r>
              <a:rPr kumimoji="0" lang="en-US" sz="2000" b="0" i="0" u="none" strike="noStrike" kern="1200" cap="none" spc="0" normalizeH="0" baseline="0" noProof="0" dirty="0" err="1" smtClean="0">
                <a:ln>
                  <a:noFill/>
                </a:ln>
                <a:effectLst/>
                <a:uLnTx/>
                <a:uFillTx/>
                <a:latin typeface="Calibri" panose="020F0502020204030204"/>
              </a:rPr>
              <a:t>batchedtelemetrystoragewriter.cs</a:t>
            </a:r>
            <a:r>
              <a:rPr kumimoji="0" lang="en-US" sz="2000" b="0" i="0" u="none" strike="noStrike" kern="1200" cap="none" spc="0" normalizeH="0" baseline="0" noProof="0" dirty="0" smtClean="0">
                <a:ln>
                  <a:noFill/>
                </a:ln>
                <a:effectLst/>
                <a:uLnTx/>
                <a:uFillTx/>
                <a:latin typeface="Calibri" panose="020F0502020204030204"/>
              </a:rPr>
              <a:t>;</a:t>
            </a:r>
            <a:r>
              <a:rPr kumimoji="0" lang="en-US" sz="2000" b="0" i="0" u="none" strike="noStrike" kern="1200" cap="none" spc="0" normalizeH="0" noProof="0" dirty="0" smtClean="0">
                <a:ln>
                  <a:noFill/>
                </a:ln>
                <a:effectLst/>
                <a:uLnTx/>
                <a:uFillTx/>
                <a:latin typeface="Calibri" panose="020F0502020204030204"/>
              </a:rPr>
              <a:t>  </a:t>
            </a:r>
            <a:r>
              <a:rPr kumimoji="0" lang="en-US" sz="2000" b="0" i="0" u="none" strike="noStrike" kern="1200" cap="none" spc="0" normalizeH="0" baseline="0" noProof="0" dirty="0" smtClean="0">
                <a:ln>
                  <a:noFill/>
                </a:ln>
                <a:effectLst/>
                <a:uLnTx/>
                <a:uFillTx/>
                <a:latin typeface="Calibri" panose="020F0502020204030204"/>
              </a:rPr>
              <a:t>…\</a:t>
            </a:r>
            <a:r>
              <a:rPr kumimoji="0" lang="en-US" sz="2000" b="0" i="0" u="none" strike="noStrike" kern="1200" cap="none" spc="0" normalizeH="0" baseline="0" noProof="0" dirty="0" err="1" smtClean="0">
                <a:ln>
                  <a:noFill/>
                </a:ln>
                <a:effectLst/>
                <a:uLnTx/>
                <a:uFillTx/>
                <a:latin typeface="Calibri" panose="020F0502020204030204"/>
              </a:rPr>
              <a:t>periodictimer.cs</a:t>
            </a:r>
            <a:r>
              <a:rPr kumimoji="0" lang="en-US" sz="2000" b="0" i="0" u="none" strike="noStrike" kern="1200" cap="none" spc="0" normalizeH="0" baseline="0" noProof="0" dirty="0" smtClean="0">
                <a:ln>
                  <a:noFill/>
                </a:ln>
                <a:effectLst/>
                <a:uLnTx/>
                <a:uFillTx/>
                <a:latin typeface="Calibri" panose="020F0502020204030204"/>
              </a:rPr>
              <a:t>;</a:t>
            </a:r>
          </a:p>
          <a:p>
            <a:pPr marL="0" marR="0" lvl="0" indent="0" algn="l" defTabSz="914400"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en-US" sz="2000" b="0" i="0" u="none" strike="noStrike" kern="1200" cap="none" spc="0" normalizeH="0" baseline="0" noProof="0" dirty="0" smtClean="0">
                <a:ln>
                  <a:noFill/>
                </a:ln>
                <a:solidFill>
                  <a:srgbClr val="FF0000"/>
                </a:solidFill>
                <a:effectLst/>
                <a:uLnTx/>
                <a:uFillTx/>
                <a:latin typeface="Calibri" panose="020F0502020204030204"/>
              </a:rPr>
              <a:t>…\</a:t>
            </a:r>
            <a:r>
              <a:rPr kumimoji="0" lang="en-US" sz="2000" b="0" i="0" u="none" strike="noStrike" kern="1200" cap="none" spc="0" normalizeH="0" baseline="0" noProof="0" dirty="0" err="1" smtClean="0">
                <a:ln>
                  <a:noFill/>
                </a:ln>
                <a:solidFill>
                  <a:srgbClr val="FF0000"/>
                </a:solidFill>
                <a:effectLst/>
                <a:uLnTx/>
                <a:uFillTx/>
                <a:latin typeface="Calibri" panose="020F0502020204030204"/>
              </a:rPr>
              <a:t>ulsruleresultreader.cs</a:t>
            </a:r>
            <a:r>
              <a:rPr kumimoji="0" lang="en-US" sz="2000" b="0" i="0" u="none" strike="noStrike" kern="1200" cap="none" spc="0" normalizeH="0" baseline="0" noProof="0" dirty="0" smtClean="0">
                <a:ln>
                  <a:noFill/>
                </a:ln>
                <a:solidFill>
                  <a:srgbClr val="FF0000"/>
                </a:solidFill>
                <a:effectLst/>
                <a:uLnTx/>
                <a:uFillTx/>
                <a:latin typeface="Calibri" panose="020F0502020204030204"/>
              </a:rPr>
              <a:t>(3)</a:t>
            </a:r>
            <a:r>
              <a:rPr kumimoji="0" lang="en-US" sz="2000" b="1" i="0" u="none" strike="noStrike" kern="1200" cap="none" spc="0" normalizeH="0" baseline="0" noProof="0" dirty="0" smtClean="0">
                <a:ln>
                  <a:noFill/>
                </a:ln>
                <a:solidFill>
                  <a:srgbClr val="FF0000"/>
                </a:solidFill>
                <a:effectLst/>
                <a:uLnTx/>
                <a:uFillTx/>
                <a:latin typeface="Calibri" panose="020F0502020204030204"/>
              </a:rPr>
              <a:t>[2]</a:t>
            </a:r>
            <a:r>
              <a:rPr kumimoji="0" lang="en-US" sz="2000" b="0" i="0" u="none" strike="noStrike" kern="1200" cap="none" spc="0" normalizeH="0" baseline="0" noProof="0" dirty="0" smtClean="0">
                <a:ln>
                  <a:noFill/>
                </a:ln>
                <a:solidFill>
                  <a:srgbClr val="FF0000"/>
                </a:solidFill>
                <a:effectLst/>
                <a:uLnTx/>
                <a:uFillTx/>
                <a:latin typeface="Calibri" panose="020F0502020204030204"/>
              </a:rPr>
              <a:t>;</a:t>
            </a:r>
            <a:r>
              <a:rPr kumimoji="0" lang="en-US" sz="2000" b="0" i="0" u="none" strike="noStrike" kern="1200" cap="none" spc="0" normalizeH="0" noProof="0" dirty="0" smtClean="0">
                <a:ln>
                  <a:noFill/>
                </a:ln>
                <a:solidFill>
                  <a:srgbClr val="FF0000"/>
                </a:solidFill>
                <a:effectLst/>
                <a:uLnTx/>
                <a:uFillTx/>
                <a:latin typeface="Calibri" panose="020F0502020204030204"/>
              </a:rPr>
              <a:t> </a:t>
            </a:r>
            <a:r>
              <a:rPr kumimoji="0" lang="en-US" sz="2000" b="0" i="0" u="none" strike="noStrike" kern="1200" cap="none" spc="0" normalizeH="0" baseline="0" noProof="0" dirty="0" smtClean="0">
                <a:ln>
                  <a:noFill/>
                </a:ln>
                <a:solidFill>
                  <a:srgbClr val="FF0000"/>
                </a:solidFill>
                <a:effectLst/>
                <a:uLnTx/>
                <a:uFillTx/>
                <a:latin typeface="Calibri" panose="020F0502020204030204"/>
              </a:rPr>
              <a:t>…\</a:t>
            </a:r>
            <a:r>
              <a:rPr kumimoji="0" lang="en-US" sz="2000" b="0" i="0" u="none" strike="noStrike" kern="1200" cap="none" spc="0" normalizeH="0" baseline="0" noProof="0" dirty="0" err="1" smtClean="0">
                <a:ln>
                  <a:noFill/>
                </a:ln>
                <a:solidFill>
                  <a:srgbClr val="FF0000"/>
                </a:solidFill>
                <a:effectLst/>
                <a:uLnTx/>
                <a:uFillTx/>
                <a:latin typeface="Calibri" panose="020F0502020204030204"/>
              </a:rPr>
              <a:t>payloadprocessorworker.cs</a:t>
            </a:r>
            <a:r>
              <a:rPr kumimoji="0" lang="en-US" sz="2000" b="0" i="0" u="none" strike="noStrike" kern="1200" cap="none" spc="0" normalizeH="0" baseline="0" noProof="0" dirty="0" smtClean="0">
                <a:ln>
                  <a:noFill/>
                </a:ln>
                <a:solidFill>
                  <a:srgbClr val="FF0000"/>
                </a:solidFill>
                <a:effectLst/>
                <a:uLnTx/>
                <a:uFillTx/>
                <a:latin typeface="Calibri" panose="020F0502020204030204"/>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sz="200" b="1" i="1" dirty="0" smtClean="0">
              <a:solidFill>
                <a:srgbClr val="44546A"/>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solidFill>
                  <a:schemeClr val="tx2"/>
                </a:solidFill>
                <a:latin typeface="+mj-lt"/>
              </a:rPr>
              <a:t>Component</a:t>
            </a:r>
            <a:r>
              <a:rPr lang="en-US" sz="3700" b="1" i="1" dirty="0" smtClean="0">
                <a:solidFill>
                  <a:srgbClr val="44546A"/>
                </a:solidFill>
                <a:latin typeface="Calibri" panose="020F0502020204030204"/>
              </a:rPr>
              <a:t> </a:t>
            </a:r>
            <a:r>
              <a:rPr lang="en-US" dirty="0" smtClean="0">
                <a:solidFill>
                  <a:schemeClr val="tx2"/>
                </a:solidFill>
                <a:latin typeface="+mj-lt"/>
              </a:rPr>
              <a:t>Stream</a:t>
            </a:r>
            <a:r>
              <a:rPr kumimoji="0" lang="en-US" sz="4000" b="0" i="0" u="none" strike="noStrike" kern="1200" cap="none" spc="0" normalizeH="0" baseline="0" noProof="0" dirty="0" smtClean="0">
                <a:ln>
                  <a:noFill/>
                </a:ln>
                <a:solidFill>
                  <a:srgbClr val="44546A"/>
                </a:solidFill>
                <a:effectLst/>
                <a:uLnTx/>
                <a:uFillTx/>
                <a:latin typeface="Calibri" panose="020F0502020204030204"/>
              </a:rPr>
              <a:t>  </a:t>
            </a:r>
            <a:r>
              <a:rPr kumimoji="0" lang="en-US" sz="2400" b="0" i="0" u="none" strike="noStrike" kern="1200" cap="none" spc="0" normalizeH="0" baseline="0" noProof="0" dirty="0" smtClean="0">
                <a:ln>
                  <a:noFill/>
                </a:ln>
                <a:solidFill>
                  <a:srgbClr val="44546A"/>
                </a:solidFill>
                <a:effectLst/>
                <a:uLnTx/>
                <a:uFillTx/>
                <a:latin typeface="Calibri" panose="020F0502020204030204"/>
              </a:rPr>
              <a:t> </a:t>
            </a:r>
            <a:r>
              <a:rPr kumimoji="0" lang="en-US" sz="2400" b="0" i="0" u="none" strike="noStrike" kern="1200" cap="none" spc="0" normalizeH="0" baseline="0" noProof="0" dirty="0" smtClean="0">
                <a:ln>
                  <a:noFill/>
                </a:ln>
                <a:effectLst/>
                <a:uLnTx/>
                <a:uFillTx/>
                <a:latin typeface="Calibri" panose="020F0502020204030204"/>
              </a:rPr>
              <a:t>NEXUS(7); MSOSERVICEPLATFORM (1);</a:t>
            </a:r>
            <a:r>
              <a:rPr kumimoji="0" lang="en-US" sz="2400" b="0" i="0" u="none" strike="noStrike" kern="1200" cap="none" spc="0" normalizeH="0" baseline="0" noProof="0" dirty="0" smtClean="0">
                <a:ln>
                  <a:noFill/>
                </a:ln>
                <a:solidFill>
                  <a:srgbClr val="44546A"/>
                </a:solidFill>
                <a:effectLst/>
                <a:uLnTx/>
                <a:uFillTx/>
                <a:latin typeface="Calibri" panose="020F0502020204030204"/>
              </a:rPr>
              <a:t> </a:t>
            </a:r>
            <a:r>
              <a:rPr kumimoji="0" lang="en-US" sz="2400" b="0" i="0" u="none" strike="noStrike" kern="1200" cap="none" spc="0" normalizeH="0" baseline="0" noProof="0" dirty="0" smtClean="0">
                <a:ln>
                  <a:noFill/>
                </a:ln>
                <a:solidFill>
                  <a:srgbClr val="FF0000"/>
                </a:solidFill>
                <a:effectLst/>
                <a:uLnTx/>
                <a:uFillTx/>
                <a:latin typeface="Calibri" panose="020F0502020204030204"/>
              </a:rPr>
              <a:t>NEXUS(4)</a:t>
            </a:r>
            <a:r>
              <a:rPr kumimoji="0" lang="en-US" sz="2400" b="1" i="0" u="none" strike="noStrike" kern="1200" cap="none" spc="0" normalizeH="0" baseline="0" noProof="0" dirty="0" smtClean="0">
                <a:ln>
                  <a:noFill/>
                </a:ln>
                <a:solidFill>
                  <a:srgbClr val="FF0000"/>
                </a:solidFill>
                <a:effectLst/>
                <a:uLnTx/>
                <a:uFillTx/>
                <a:latin typeface="Calibri" panose="020F0502020204030204"/>
              </a:rPr>
              <a:t>[3]</a:t>
            </a:r>
            <a:r>
              <a:rPr kumimoji="0" lang="en-US" sz="2400" b="0" i="0" u="none" strike="noStrike" kern="1200" cap="none" spc="0" normalizeH="0" baseline="0" noProof="0" dirty="0" smtClean="0">
                <a:ln>
                  <a:noFill/>
                </a:ln>
                <a:solidFill>
                  <a:srgbClr val="44546A"/>
                </a:solidFill>
                <a:effectLst/>
                <a:uLnTx/>
                <a:uFillTx/>
                <a:latin typeface="Calibri" panose="020F0502020204030204"/>
              </a:rPr>
              <a:t>; </a:t>
            </a:r>
            <a:endParaRPr kumimoji="0" lang="en-US" sz="2400" b="0" i="0" u="none" strike="noStrike" kern="1200" cap="none" spc="0" normalizeH="0" baseline="0" noProof="0" dirty="0">
              <a:ln>
                <a:noFill/>
              </a:ln>
              <a:solidFill>
                <a:srgbClr val="44546A"/>
              </a:solidFill>
              <a:effectLst/>
              <a:uLnTx/>
              <a:uFillTx/>
              <a:latin typeface="Calibri" panose="020F0502020204030204"/>
            </a:endParaRPr>
          </a:p>
        </p:txBody>
      </p:sp>
      <p:graphicFrame>
        <p:nvGraphicFramePr>
          <p:cNvPr id="9" name="Table 8"/>
          <p:cNvGraphicFramePr>
            <a:graphicFrameLocks noGrp="1"/>
          </p:cNvGraphicFramePr>
          <p:nvPr>
            <p:extLst>
              <p:ext uri="{D42A27DB-BD31-4B8C-83A1-F6EECF244321}">
                <p14:modId xmlns:p14="http://schemas.microsoft.com/office/powerpoint/2010/main" val="1446813963"/>
              </p:ext>
            </p:extLst>
          </p:nvPr>
        </p:nvGraphicFramePr>
        <p:xfrm>
          <a:off x="1570037" y="1820862"/>
          <a:ext cx="8886558" cy="2194857"/>
        </p:xfrm>
        <a:graphic>
          <a:graphicData uri="http://schemas.openxmlformats.org/drawingml/2006/table">
            <a:tbl>
              <a:tblPr firstRow="1" firstCol="1" bandRow="1"/>
              <a:tblGrid>
                <a:gridCol w="1657947">
                  <a:extLst>
                    <a:ext uri="{9D8B030D-6E8A-4147-A177-3AD203B41FA5}">
                      <a16:colId xmlns:a16="http://schemas.microsoft.com/office/drawing/2014/main" xmlns="" val="2289956386"/>
                    </a:ext>
                  </a:extLst>
                </a:gridCol>
                <a:gridCol w="4963490">
                  <a:extLst>
                    <a:ext uri="{9D8B030D-6E8A-4147-A177-3AD203B41FA5}">
                      <a16:colId xmlns:a16="http://schemas.microsoft.com/office/drawing/2014/main" xmlns="" val="1023268078"/>
                    </a:ext>
                  </a:extLst>
                </a:gridCol>
                <a:gridCol w="2265121">
                  <a:extLst>
                    <a:ext uri="{9D8B030D-6E8A-4147-A177-3AD203B41FA5}">
                      <a16:colId xmlns:a16="http://schemas.microsoft.com/office/drawing/2014/main" xmlns="" val="3490994483"/>
                    </a:ext>
                  </a:extLst>
                </a:gridCol>
              </a:tblGrid>
              <a:tr h="457201">
                <a:tc>
                  <a:txBody>
                    <a:bodyPr/>
                    <a:lstStyle>
                      <a:lvl1pPr marL="0" algn="l" defTabSz="932742" rtl="0" eaLnBrk="1" latinLnBrk="0" hangingPunct="1">
                        <a:defRPr sz="1800" kern="1200">
                          <a:solidFill>
                            <a:schemeClr val="tx1"/>
                          </a:solidFill>
                          <a:latin typeface="Calibri" panose="020F0502020204030204"/>
                          <a:ea typeface=""/>
                          <a:cs typeface=""/>
                        </a:defRPr>
                      </a:lvl1pPr>
                      <a:lvl2pPr marL="466371" algn="l" defTabSz="932742" rtl="0" eaLnBrk="1" latinLnBrk="0" hangingPunct="1">
                        <a:defRPr sz="1800" kern="1200">
                          <a:solidFill>
                            <a:schemeClr val="tx1"/>
                          </a:solidFill>
                          <a:latin typeface="Calibri" panose="020F0502020204030204"/>
                          <a:ea typeface=""/>
                          <a:cs typeface=""/>
                        </a:defRPr>
                      </a:lvl2pPr>
                      <a:lvl3pPr marL="932742" algn="l" defTabSz="932742" rtl="0" eaLnBrk="1" latinLnBrk="0" hangingPunct="1">
                        <a:defRPr sz="1800" kern="1200">
                          <a:solidFill>
                            <a:schemeClr val="tx1"/>
                          </a:solidFill>
                          <a:latin typeface="Calibri" panose="020F0502020204030204"/>
                          <a:ea typeface=""/>
                          <a:cs typeface=""/>
                        </a:defRPr>
                      </a:lvl3pPr>
                      <a:lvl4pPr marL="1399113" algn="l" defTabSz="932742" rtl="0" eaLnBrk="1" latinLnBrk="0" hangingPunct="1">
                        <a:defRPr sz="1800" kern="1200">
                          <a:solidFill>
                            <a:schemeClr val="tx1"/>
                          </a:solidFill>
                          <a:latin typeface="Calibri" panose="020F0502020204030204"/>
                          <a:ea typeface=""/>
                          <a:cs typeface=""/>
                        </a:defRPr>
                      </a:lvl4pPr>
                      <a:lvl5pPr marL="1865484" algn="l" defTabSz="932742" rtl="0" eaLnBrk="1" latinLnBrk="0" hangingPunct="1">
                        <a:defRPr sz="1800" kern="1200">
                          <a:solidFill>
                            <a:schemeClr val="tx1"/>
                          </a:solidFill>
                          <a:latin typeface="Calibri" panose="020F0502020204030204"/>
                          <a:ea typeface=""/>
                          <a:cs typeface=""/>
                        </a:defRPr>
                      </a:lvl5pPr>
                      <a:lvl6pPr marL="2331856" algn="l" defTabSz="932742" rtl="0" eaLnBrk="1" latinLnBrk="0" hangingPunct="1">
                        <a:defRPr sz="1800" kern="1200">
                          <a:solidFill>
                            <a:schemeClr val="tx1"/>
                          </a:solidFill>
                          <a:latin typeface="Calibri" panose="020F0502020204030204"/>
                          <a:ea typeface=""/>
                          <a:cs typeface=""/>
                        </a:defRPr>
                      </a:lvl6pPr>
                      <a:lvl7pPr marL="2798226" algn="l" defTabSz="932742" rtl="0" eaLnBrk="1" latinLnBrk="0" hangingPunct="1">
                        <a:defRPr sz="1800" kern="1200">
                          <a:solidFill>
                            <a:schemeClr val="tx1"/>
                          </a:solidFill>
                          <a:latin typeface="Calibri" panose="020F0502020204030204"/>
                          <a:ea typeface=""/>
                          <a:cs typeface=""/>
                        </a:defRPr>
                      </a:lvl7pPr>
                      <a:lvl8pPr marL="3264597" algn="l" defTabSz="932742" rtl="0" eaLnBrk="1" latinLnBrk="0" hangingPunct="1">
                        <a:defRPr sz="1800" kern="1200">
                          <a:solidFill>
                            <a:schemeClr val="tx1"/>
                          </a:solidFill>
                          <a:latin typeface="Calibri" panose="020F0502020204030204"/>
                          <a:ea typeface=""/>
                          <a:cs typeface=""/>
                        </a:defRPr>
                      </a:lvl8pPr>
                      <a:lvl9pPr marL="3730969" algn="l" defTabSz="932742" rtl="0" eaLnBrk="1" latinLnBrk="0" hangingPunct="1">
                        <a:defRPr sz="1800" kern="1200">
                          <a:solidFill>
                            <a:schemeClr val="tx1"/>
                          </a:solidFill>
                          <a:latin typeface="Calibri" panose="020F0502020204030204"/>
                          <a:ea typeface=""/>
                          <a:cs typeface=""/>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mn-lt"/>
                        </a:rPr>
                        <a:t>EVENTID </a:t>
                      </a: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endParaRPr>
                    </a:p>
                  </a:txBody>
                  <a:tcPr marL="6147" marR="6147" marT="61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5B9BD5"/>
                    </a:solidFill>
                  </a:tcPr>
                </a:tc>
                <a:tc>
                  <a:txBody>
                    <a:bodyPr/>
                    <a:lstStyle>
                      <a:lvl1pPr marL="0" algn="l" defTabSz="2194514" rtl="0" eaLnBrk="1" latinLnBrk="0" hangingPunct="1">
                        <a:defRPr sz="8700" kern="1200">
                          <a:solidFill>
                            <a:schemeClr val="tx1"/>
                          </a:solidFill>
                          <a:latin typeface="Calibri" panose="020F0502020204030204"/>
                          <a:ea typeface=""/>
                          <a:cs typeface=""/>
                        </a:defRPr>
                      </a:lvl1pPr>
                      <a:lvl2pPr marL="2194514" algn="l" defTabSz="2194514" rtl="0" eaLnBrk="1" latinLnBrk="0" hangingPunct="1">
                        <a:defRPr sz="8700" kern="1200">
                          <a:solidFill>
                            <a:schemeClr val="tx1"/>
                          </a:solidFill>
                          <a:latin typeface="Calibri" panose="020F0502020204030204"/>
                          <a:ea typeface=""/>
                          <a:cs typeface=""/>
                        </a:defRPr>
                      </a:lvl2pPr>
                      <a:lvl3pPr marL="4389028" algn="l" defTabSz="2194514" rtl="0" eaLnBrk="1" latinLnBrk="0" hangingPunct="1">
                        <a:defRPr sz="8700" kern="1200">
                          <a:solidFill>
                            <a:schemeClr val="tx1"/>
                          </a:solidFill>
                          <a:latin typeface="Calibri" panose="020F0502020204030204"/>
                          <a:ea typeface=""/>
                          <a:cs typeface=""/>
                        </a:defRPr>
                      </a:lvl3pPr>
                      <a:lvl4pPr marL="6583543" algn="l" defTabSz="2194514" rtl="0" eaLnBrk="1" latinLnBrk="0" hangingPunct="1">
                        <a:defRPr sz="8700" kern="1200">
                          <a:solidFill>
                            <a:schemeClr val="tx1"/>
                          </a:solidFill>
                          <a:latin typeface="Calibri" panose="020F0502020204030204"/>
                          <a:ea typeface=""/>
                          <a:cs typeface=""/>
                        </a:defRPr>
                      </a:lvl4pPr>
                      <a:lvl5pPr marL="8778057" algn="l" defTabSz="2194514" rtl="0" eaLnBrk="1" latinLnBrk="0" hangingPunct="1">
                        <a:defRPr sz="8700" kern="1200">
                          <a:solidFill>
                            <a:schemeClr val="tx1"/>
                          </a:solidFill>
                          <a:latin typeface="Calibri" panose="020F0502020204030204"/>
                          <a:ea typeface=""/>
                          <a:cs typeface=""/>
                        </a:defRPr>
                      </a:lvl5pPr>
                      <a:lvl6pPr marL="10972571" algn="l" defTabSz="2194514" rtl="0" eaLnBrk="1" latinLnBrk="0" hangingPunct="1">
                        <a:defRPr sz="8700" kern="1200">
                          <a:solidFill>
                            <a:schemeClr val="tx1"/>
                          </a:solidFill>
                          <a:latin typeface="Calibri" panose="020F0502020204030204"/>
                          <a:ea typeface=""/>
                          <a:cs typeface=""/>
                        </a:defRPr>
                      </a:lvl6pPr>
                      <a:lvl7pPr marL="13167085" algn="l" defTabSz="2194514" rtl="0" eaLnBrk="1" latinLnBrk="0" hangingPunct="1">
                        <a:defRPr sz="8700" kern="1200">
                          <a:solidFill>
                            <a:schemeClr val="tx1"/>
                          </a:solidFill>
                          <a:latin typeface="Calibri" panose="020F0502020204030204"/>
                          <a:ea typeface=""/>
                          <a:cs typeface=""/>
                        </a:defRPr>
                      </a:lvl7pPr>
                      <a:lvl8pPr marL="15361599" algn="l" defTabSz="2194514" rtl="0" eaLnBrk="1" latinLnBrk="0" hangingPunct="1">
                        <a:defRPr sz="8700" kern="1200">
                          <a:solidFill>
                            <a:schemeClr val="tx1"/>
                          </a:solidFill>
                          <a:latin typeface="Calibri" panose="020F0502020204030204"/>
                          <a:ea typeface=""/>
                          <a:cs typeface=""/>
                        </a:defRPr>
                      </a:lvl8pPr>
                      <a:lvl9pPr marL="17556115" algn="l" defTabSz="2194514" rtl="0" eaLnBrk="1" latinLnBrk="0" hangingPunct="1">
                        <a:defRPr sz="8700" kern="1200">
                          <a:solidFill>
                            <a:schemeClr val="tx1"/>
                          </a:solidFill>
                          <a:latin typeface="Calibri" panose="020F0502020204030204"/>
                          <a:ea typeface=""/>
                          <a:cs typeface=""/>
                        </a:defRPr>
                      </a:lvl9pPr>
                    </a:lstStyle>
                    <a:p>
                      <a:pPr algn="ctr" rtl="0" fontAlgn="ctr"/>
                      <a:r>
                        <a:rPr lang="en-US" sz="1800" b="0" i="0" u="none" strike="noStrike" dirty="0" smtClean="0">
                          <a:solidFill>
                            <a:srgbClr val="FFFFFF"/>
                          </a:solidFill>
                          <a:effectLst/>
                          <a:latin typeface="+mn-lt"/>
                        </a:rPr>
                        <a:t>FILE</a:t>
                      </a:r>
                      <a:endParaRPr lang="en-US" sz="1800" b="0" i="0" u="none" strike="noStrike" dirty="0">
                        <a:solidFill>
                          <a:srgbClr val="FFFFFF"/>
                        </a:solidFill>
                        <a:effectLst/>
                        <a:latin typeface="+mn-lt"/>
                      </a:endParaRPr>
                    </a:p>
                  </a:txBody>
                  <a:tcPr marL="6147" marR="6147" marT="61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5B9BD5"/>
                    </a:solidFill>
                  </a:tcPr>
                </a:tc>
                <a:tc>
                  <a:txBody>
                    <a:bodyPr/>
                    <a:lstStyle>
                      <a:lvl1pPr marL="0" algn="l" defTabSz="932742" rtl="0" eaLnBrk="1" latinLnBrk="0" hangingPunct="1">
                        <a:defRPr sz="1800" kern="1200">
                          <a:solidFill>
                            <a:schemeClr val="tx1"/>
                          </a:solidFill>
                          <a:latin typeface="Calibri" panose="020F0502020204030204"/>
                          <a:ea typeface=""/>
                          <a:cs typeface=""/>
                        </a:defRPr>
                      </a:lvl1pPr>
                      <a:lvl2pPr marL="466371" algn="l" defTabSz="932742" rtl="0" eaLnBrk="1" latinLnBrk="0" hangingPunct="1">
                        <a:defRPr sz="1800" kern="1200">
                          <a:solidFill>
                            <a:schemeClr val="tx1"/>
                          </a:solidFill>
                          <a:latin typeface="Calibri" panose="020F0502020204030204"/>
                          <a:ea typeface=""/>
                          <a:cs typeface=""/>
                        </a:defRPr>
                      </a:lvl2pPr>
                      <a:lvl3pPr marL="932742" algn="l" defTabSz="932742" rtl="0" eaLnBrk="1" latinLnBrk="0" hangingPunct="1">
                        <a:defRPr sz="1800" kern="1200">
                          <a:solidFill>
                            <a:schemeClr val="tx1"/>
                          </a:solidFill>
                          <a:latin typeface="Calibri" panose="020F0502020204030204"/>
                          <a:ea typeface=""/>
                          <a:cs typeface=""/>
                        </a:defRPr>
                      </a:lvl3pPr>
                      <a:lvl4pPr marL="1399113" algn="l" defTabSz="932742" rtl="0" eaLnBrk="1" latinLnBrk="0" hangingPunct="1">
                        <a:defRPr sz="1800" kern="1200">
                          <a:solidFill>
                            <a:schemeClr val="tx1"/>
                          </a:solidFill>
                          <a:latin typeface="Calibri" panose="020F0502020204030204"/>
                          <a:ea typeface=""/>
                          <a:cs typeface=""/>
                        </a:defRPr>
                      </a:lvl4pPr>
                      <a:lvl5pPr marL="1865484" algn="l" defTabSz="932742" rtl="0" eaLnBrk="1" latinLnBrk="0" hangingPunct="1">
                        <a:defRPr sz="1800" kern="1200">
                          <a:solidFill>
                            <a:schemeClr val="tx1"/>
                          </a:solidFill>
                          <a:latin typeface="Calibri" panose="020F0502020204030204"/>
                          <a:ea typeface=""/>
                          <a:cs typeface=""/>
                        </a:defRPr>
                      </a:lvl5pPr>
                      <a:lvl6pPr marL="2331856" algn="l" defTabSz="932742" rtl="0" eaLnBrk="1" latinLnBrk="0" hangingPunct="1">
                        <a:defRPr sz="1800" kern="1200">
                          <a:solidFill>
                            <a:schemeClr val="tx1"/>
                          </a:solidFill>
                          <a:latin typeface="Calibri" panose="020F0502020204030204"/>
                          <a:ea typeface=""/>
                          <a:cs typeface=""/>
                        </a:defRPr>
                      </a:lvl6pPr>
                      <a:lvl7pPr marL="2798226" algn="l" defTabSz="932742" rtl="0" eaLnBrk="1" latinLnBrk="0" hangingPunct="1">
                        <a:defRPr sz="1800" kern="1200">
                          <a:solidFill>
                            <a:schemeClr val="tx1"/>
                          </a:solidFill>
                          <a:latin typeface="Calibri" panose="020F0502020204030204"/>
                          <a:ea typeface=""/>
                          <a:cs typeface=""/>
                        </a:defRPr>
                      </a:lvl7pPr>
                      <a:lvl8pPr marL="3264597" algn="l" defTabSz="932742" rtl="0" eaLnBrk="1" latinLnBrk="0" hangingPunct="1">
                        <a:defRPr sz="1800" kern="1200">
                          <a:solidFill>
                            <a:schemeClr val="tx1"/>
                          </a:solidFill>
                          <a:latin typeface="Calibri" panose="020F0502020204030204"/>
                          <a:ea typeface=""/>
                          <a:cs typeface=""/>
                        </a:defRPr>
                      </a:lvl8pPr>
                      <a:lvl9pPr marL="3730969" algn="l" defTabSz="932742" rtl="0" eaLnBrk="1" latinLnBrk="0" hangingPunct="1">
                        <a:defRPr sz="1800" kern="1200">
                          <a:solidFill>
                            <a:schemeClr val="tx1"/>
                          </a:solidFill>
                          <a:latin typeface="Calibri" panose="020F0502020204030204"/>
                          <a:ea typeface=""/>
                          <a:cs typeface=""/>
                        </a:defRPr>
                      </a:lvl9pPr>
                    </a:lstStyle>
                    <a:p>
                      <a:pPr algn="ctr" rtl="0" fontAlgn="ctr"/>
                      <a:r>
                        <a:rPr lang="en-US" sz="1800" b="0" i="0" u="none" strike="noStrike" dirty="0" smtClean="0">
                          <a:solidFill>
                            <a:srgbClr val="FFFFFF"/>
                          </a:solidFill>
                          <a:effectLst/>
                          <a:latin typeface="+mn-lt"/>
                        </a:rPr>
                        <a:t>COMPONENT</a:t>
                      </a:r>
                      <a:endParaRPr lang="en-US" sz="1800" b="0" i="0" u="none" strike="noStrike" dirty="0">
                        <a:solidFill>
                          <a:srgbClr val="FFFFFF"/>
                        </a:solidFill>
                        <a:effectLst/>
                        <a:latin typeface="+mn-lt"/>
                      </a:endParaRPr>
                    </a:p>
                  </a:txBody>
                  <a:tcPr marL="6147" marR="6147" marT="61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xmlns="" val="3339979129"/>
                  </a:ext>
                </a:extLst>
              </a:tr>
              <a:tr h="376443">
                <a:tc>
                  <a:txBody>
                    <a:bodyPr/>
                    <a:lstStyle>
                      <a:lvl1pPr marL="0" algn="l" defTabSz="932742" rtl="0" eaLnBrk="1" latinLnBrk="0" hangingPunct="1">
                        <a:defRPr sz="1800" kern="1200">
                          <a:solidFill>
                            <a:schemeClr val="tx1"/>
                          </a:solidFill>
                          <a:latin typeface="Calibri" panose="020F0502020204030204"/>
                          <a:ea typeface=""/>
                          <a:cs typeface=""/>
                        </a:defRPr>
                      </a:lvl1pPr>
                      <a:lvl2pPr marL="466371" algn="l" defTabSz="932742" rtl="0" eaLnBrk="1" latinLnBrk="0" hangingPunct="1">
                        <a:defRPr sz="1800" kern="1200">
                          <a:solidFill>
                            <a:schemeClr val="tx1"/>
                          </a:solidFill>
                          <a:latin typeface="Calibri" panose="020F0502020204030204"/>
                          <a:ea typeface=""/>
                          <a:cs typeface=""/>
                        </a:defRPr>
                      </a:lvl2pPr>
                      <a:lvl3pPr marL="932742" algn="l" defTabSz="932742" rtl="0" eaLnBrk="1" latinLnBrk="0" hangingPunct="1">
                        <a:defRPr sz="1800" kern="1200">
                          <a:solidFill>
                            <a:schemeClr val="tx1"/>
                          </a:solidFill>
                          <a:latin typeface="Calibri" panose="020F0502020204030204"/>
                          <a:ea typeface=""/>
                          <a:cs typeface=""/>
                        </a:defRPr>
                      </a:lvl3pPr>
                      <a:lvl4pPr marL="1399113" algn="l" defTabSz="932742" rtl="0" eaLnBrk="1" latinLnBrk="0" hangingPunct="1">
                        <a:defRPr sz="1800" kern="1200">
                          <a:solidFill>
                            <a:schemeClr val="tx1"/>
                          </a:solidFill>
                          <a:latin typeface="Calibri" panose="020F0502020204030204"/>
                          <a:ea typeface=""/>
                          <a:cs typeface=""/>
                        </a:defRPr>
                      </a:lvl4pPr>
                      <a:lvl5pPr marL="1865484" algn="l" defTabSz="932742" rtl="0" eaLnBrk="1" latinLnBrk="0" hangingPunct="1">
                        <a:defRPr sz="1800" kern="1200">
                          <a:solidFill>
                            <a:schemeClr val="tx1"/>
                          </a:solidFill>
                          <a:latin typeface="Calibri" panose="020F0502020204030204"/>
                          <a:ea typeface=""/>
                          <a:cs typeface=""/>
                        </a:defRPr>
                      </a:lvl5pPr>
                      <a:lvl6pPr marL="2331856" algn="l" defTabSz="932742" rtl="0" eaLnBrk="1" latinLnBrk="0" hangingPunct="1">
                        <a:defRPr sz="1800" kern="1200">
                          <a:solidFill>
                            <a:schemeClr val="tx1"/>
                          </a:solidFill>
                          <a:latin typeface="Calibri" panose="020F0502020204030204"/>
                          <a:ea typeface=""/>
                          <a:cs typeface=""/>
                        </a:defRPr>
                      </a:lvl6pPr>
                      <a:lvl7pPr marL="2798226" algn="l" defTabSz="932742" rtl="0" eaLnBrk="1" latinLnBrk="0" hangingPunct="1">
                        <a:defRPr sz="1800" kern="1200">
                          <a:solidFill>
                            <a:schemeClr val="tx1"/>
                          </a:solidFill>
                          <a:latin typeface="Calibri" panose="020F0502020204030204"/>
                          <a:ea typeface=""/>
                          <a:cs typeface=""/>
                        </a:defRPr>
                      </a:lvl7pPr>
                      <a:lvl8pPr marL="3264597" algn="l" defTabSz="932742" rtl="0" eaLnBrk="1" latinLnBrk="0" hangingPunct="1">
                        <a:defRPr sz="1800" kern="1200">
                          <a:solidFill>
                            <a:schemeClr val="tx1"/>
                          </a:solidFill>
                          <a:latin typeface="Calibri" panose="020F0502020204030204"/>
                          <a:ea typeface=""/>
                          <a:cs typeface=""/>
                        </a:defRPr>
                      </a:lvl8pPr>
                      <a:lvl9pPr marL="3730969" algn="l" defTabSz="932742" rtl="0" eaLnBrk="1" latinLnBrk="0" hangingPunct="1">
                        <a:defRPr sz="1800" kern="1200">
                          <a:solidFill>
                            <a:schemeClr val="tx1"/>
                          </a:solidFill>
                          <a:latin typeface="Calibri" panose="020F0502020204030204"/>
                          <a:ea typeface=""/>
                          <a:cs typeface=""/>
                        </a:defRPr>
                      </a:lvl9pPr>
                    </a:lstStyle>
                    <a:p>
                      <a:pPr algn="ctr" rtl="0" fontAlgn="ctr"/>
                      <a:r>
                        <a:rPr lang="en-US" sz="1800" b="0" i="0" u="none" strike="noStrike" dirty="0" smtClean="0">
                          <a:solidFill>
                            <a:schemeClr val="bg2"/>
                          </a:solidFill>
                          <a:effectLst/>
                          <a:latin typeface="Courier New" panose="02070309020205020404" pitchFamily="49" charset="0"/>
                        </a:rPr>
                        <a:t>ap4lf</a:t>
                      </a:r>
                      <a:endParaRPr lang="en-US" sz="1800" b="0" i="0" u="none" strike="noStrike" dirty="0">
                        <a:solidFill>
                          <a:schemeClr val="bg2"/>
                        </a:solidFill>
                        <a:effectLst/>
                        <a:latin typeface="Courier New" panose="02070309020205020404" pitchFamily="49" charset="0"/>
                      </a:endParaRPr>
                    </a:p>
                  </a:txBody>
                  <a:tcPr marL="6147" marR="6147" marT="61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2194514" rtl="0" eaLnBrk="1" latinLnBrk="0" hangingPunct="1">
                        <a:defRPr sz="8700" kern="1200">
                          <a:solidFill>
                            <a:schemeClr val="tx1"/>
                          </a:solidFill>
                          <a:latin typeface="Calibri" panose="020F0502020204030204"/>
                          <a:ea typeface=""/>
                          <a:cs typeface=""/>
                        </a:defRPr>
                      </a:lvl1pPr>
                      <a:lvl2pPr marL="2194514" algn="l" defTabSz="2194514" rtl="0" eaLnBrk="1" latinLnBrk="0" hangingPunct="1">
                        <a:defRPr sz="8700" kern="1200">
                          <a:solidFill>
                            <a:schemeClr val="tx1"/>
                          </a:solidFill>
                          <a:latin typeface="Calibri" panose="020F0502020204030204"/>
                          <a:ea typeface=""/>
                          <a:cs typeface=""/>
                        </a:defRPr>
                      </a:lvl2pPr>
                      <a:lvl3pPr marL="4389028" algn="l" defTabSz="2194514" rtl="0" eaLnBrk="1" latinLnBrk="0" hangingPunct="1">
                        <a:defRPr sz="8700" kern="1200">
                          <a:solidFill>
                            <a:schemeClr val="tx1"/>
                          </a:solidFill>
                          <a:latin typeface="Calibri" panose="020F0502020204030204"/>
                          <a:ea typeface=""/>
                          <a:cs typeface=""/>
                        </a:defRPr>
                      </a:lvl3pPr>
                      <a:lvl4pPr marL="6583543" algn="l" defTabSz="2194514" rtl="0" eaLnBrk="1" latinLnBrk="0" hangingPunct="1">
                        <a:defRPr sz="8700" kern="1200">
                          <a:solidFill>
                            <a:schemeClr val="tx1"/>
                          </a:solidFill>
                          <a:latin typeface="Calibri" panose="020F0502020204030204"/>
                          <a:ea typeface=""/>
                          <a:cs typeface=""/>
                        </a:defRPr>
                      </a:lvl4pPr>
                      <a:lvl5pPr marL="8778057" algn="l" defTabSz="2194514" rtl="0" eaLnBrk="1" latinLnBrk="0" hangingPunct="1">
                        <a:defRPr sz="8700" kern="1200">
                          <a:solidFill>
                            <a:schemeClr val="tx1"/>
                          </a:solidFill>
                          <a:latin typeface="Calibri" panose="020F0502020204030204"/>
                          <a:ea typeface=""/>
                          <a:cs typeface=""/>
                        </a:defRPr>
                      </a:lvl5pPr>
                      <a:lvl6pPr marL="10972571" algn="l" defTabSz="2194514" rtl="0" eaLnBrk="1" latinLnBrk="0" hangingPunct="1">
                        <a:defRPr sz="8700" kern="1200">
                          <a:solidFill>
                            <a:schemeClr val="tx1"/>
                          </a:solidFill>
                          <a:latin typeface="Calibri" panose="020F0502020204030204"/>
                          <a:ea typeface=""/>
                          <a:cs typeface=""/>
                        </a:defRPr>
                      </a:lvl6pPr>
                      <a:lvl7pPr marL="13167085" algn="l" defTabSz="2194514" rtl="0" eaLnBrk="1" latinLnBrk="0" hangingPunct="1">
                        <a:defRPr sz="8700" kern="1200">
                          <a:solidFill>
                            <a:schemeClr val="tx1"/>
                          </a:solidFill>
                          <a:latin typeface="Calibri" panose="020F0502020204030204"/>
                          <a:ea typeface=""/>
                          <a:cs typeface=""/>
                        </a:defRPr>
                      </a:lvl7pPr>
                      <a:lvl8pPr marL="15361599" algn="l" defTabSz="2194514" rtl="0" eaLnBrk="1" latinLnBrk="0" hangingPunct="1">
                        <a:defRPr sz="8700" kern="1200">
                          <a:solidFill>
                            <a:schemeClr val="tx1"/>
                          </a:solidFill>
                          <a:latin typeface="Calibri" panose="020F0502020204030204"/>
                          <a:ea typeface=""/>
                          <a:cs typeface=""/>
                        </a:defRPr>
                      </a:lvl8pPr>
                      <a:lvl9pPr marL="17556115" algn="l" defTabSz="2194514" rtl="0" eaLnBrk="1" latinLnBrk="0" hangingPunct="1">
                        <a:defRPr sz="8700" kern="1200">
                          <a:solidFill>
                            <a:schemeClr val="tx1"/>
                          </a:solidFill>
                          <a:latin typeface="Calibri" panose="020F0502020204030204"/>
                          <a:ea typeface=""/>
                          <a:cs typeface=""/>
                        </a:defRPr>
                      </a:lvl9pPr>
                    </a:lstStyle>
                    <a:p>
                      <a:pPr marL="0" marR="0" indent="0" algn="ctr" defTabSz="932742" rtl="0" eaLnBrk="1" fontAlgn="ctr" latinLnBrk="0" hangingPunct="1">
                        <a:lnSpc>
                          <a:spcPct val="100000"/>
                        </a:lnSpc>
                        <a:spcBef>
                          <a:spcPts val="0"/>
                        </a:spcBef>
                        <a:spcAft>
                          <a:spcPts val="0"/>
                        </a:spcAft>
                        <a:buClrTx/>
                        <a:buSzTx/>
                        <a:buFontTx/>
                        <a:buNone/>
                        <a:tabLst/>
                        <a:defRPr/>
                      </a:pPr>
                      <a:r>
                        <a:rPr lang="en-US" sz="1800" dirty="0" smtClean="0">
                          <a:solidFill>
                            <a:schemeClr val="bg2"/>
                          </a:solidFill>
                        </a:rPr>
                        <a:t>..\</a:t>
                      </a:r>
                      <a:r>
                        <a:rPr lang="en-US" sz="1800" dirty="0" err="1" smtClean="0">
                          <a:solidFill>
                            <a:schemeClr val="bg2"/>
                          </a:solidFill>
                        </a:rPr>
                        <a:t>loggingmessagehandler.cs</a:t>
                      </a:r>
                      <a:endParaRPr lang="en-US" sz="1800" b="0" i="0" u="none" strike="noStrike" dirty="0">
                        <a:solidFill>
                          <a:schemeClr val="bg2"/>
                        </a:solidFill>
                        <a:effectLst/>
                        <a:latin typeface="+mn-lt"/>
                      </a:endParaRPr>
                    </a:p>
                  </a:txBody>
                  <a:tcPr marL="6147" marR="6147" marT="61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tc>
                  <a:txBody>
                    <a:bodyPr/>
                    <a:lstStyle>
                      <a:lvl1pPr marL="0" algn="l" defTabSz="932742" rtl="0" eaLnBrk="1" latinLnBrk="0" hangingPunct="1">
                        <a:defRPr sz="1800" kern="1200">
                          <a:solidFill>
                            <a:schemeClr val="tx1"/>
                          </a:solidFill>
                          <a:latin typeface="Calibri" panose="020F0502020204030204"/>
                          <a:ea typeface=""/>
                          <a:cs typeface=""/>
                        </a:defRPr>
                      </a:lvl1pPr>
                      <a:lvl2pPr marL="466371" algn="l" defTabSz="932742" rtl="0" eaLnBrk="1" latinLnBrk="0" hangingPunct="1">
                        <a:defRPr sz="1800" kern="1200">
                          <a:solidFill>
                            <a:schemeClr val="tx1"/>
                          </a:solidFill>
                          <a:latin typeface="Calibri" panose="020F0502020204030204"/>
                          <a:ea typeface=""/>
                          <a:cs typeface=""/>
                        </a:defRPr>
                      </a:lvl2pPr>
                      <a:lvl3pPr marL="932742" algn="l" defTabSz="932742" rtl="0" eaLnBrk="1" latinLnBrk="0" hangingPunct="1">
                        <a:defRPr sz="1800" kern="1200">
                          <a:solidFill>
                            <a:schemeClr val="tx1"/>
                          </a:solidFill>
                          <a:latin typeface="Calibri" panose="020F0502020204030204"/>
                          <a:ea typeface=""/>
                          <a:cs typeface=""/>
                        </a:defRPr>
                      </a:lvl3pPr>
                      <a:lvl4pPr marL="1399113" algn="l" defTabSz="932742" rtl="0" eaLnBrk="1" latinLnBrk="0" hangingPunct="1">
                        <a:defRPr sz="1800" kern="1200">
                          <a:solidFill>
                            <a:schemeClr val="tx1"/>
                          </a:solidFill>
                          <a:latin typeface="Calibri" panose="020F0502020204030204"/>
                          <a:ea typeface=""/>
                          <a:cs typeface=""/>
                        </a:defRPr>
                      </a:lvl4pPr>
                      <a:lvl5pPr marL="1865484" algn="l" defTabSz="932742" rtl="0" eaLnBrk="1" latinLnBrk="0" hangingPunct="1">
                        <a:defRPr sz="1800" kern="1200">
                          <a:solidFill>
                            <a:schemeClr val="tx1"/>
                          </a:solidFill>
                          <a:latin typeface="Calibri" panose="020F0502020204030204"/>
                          <a:ea typeface=""/>
                          <a:cs typeface=""/>
                        </a:defRPr>
                      </a:lvl5pPr>
                      <a:lvl6pPr marL="2331856" algn="l" defTabSz="932742" rtl="0" eaLnBrk="1" latinLnBrk="0" hangingPunct="1">
                        <a:defRPr sz="1800" kern="1200">
                          <a:solidFill>
                            <a:schemeClr val="tx1"/>
                          </a:solidFill>
                          <a:latin typeface="Calibri" panose="020F0502020204030204"/>
                          <a:ea typeface=""/>
                          <a:cs typeface=""/>
                        </a:defRPr>
                      </a:lvl6pPr>
                      <a:lvl7pPr marL="2798226" algn="l" defTabSz="932742" rtl="0" eaLnBrk="1" latinLnBrk="0" hangingPunct="1">
                        <a:defRPr sz="1800" kern="1200">
                          <a:solidFill>
                            <a:schemeClr val="tx1"/>
                          </a:solidFill>
                          <a:latin typeface="Calibri" panose="020F0502020204030204"/>
                          <a:ea typeface=""/>
                          <a:cs typeface=""/>
                        </a:defRPr>
                      </a:lvl7pPr>
                      <a:lvl8pPr marL="3264597" algn="l" defTabSz="932742" rtl="0" eaLnBrk="1" latinLnBrk="0" hangingPunct="1">
                        <a:defRPr sz="1800" kern="1200">
                          <a:solidFill>
                            <a:schemeClr val="tx1"/>
                          </a:solidFill>
                          <a:latin typeface="Calibri" panose="020F0502020204030204"/>
                          <a:ea typeface=""/>
                          <a:cs typeface=""/>
                        </a:defRPr>
                      </a:lvl8pPr>
                      <a:lvl9pPr marL="3730969" algn="l" defTabSz="932742" rtl="0" eaLnBrk="1" latinLnBrk="0" hangingPunct="1">
                        <a:defRPr sz="1800" kern="1200">
                          <a:solidFill>
                            <a:schemeClr val="tx1"/>
                          </a:solidFill>
                          <a:latin typeface="Calibri" panose="020F0502020204030204"/>
                          <a:ea typeface=""/>
                          <a:cs typeface=""/>
                        </a:defRPr>
                      </a:lvl9pPr>
                    </a:lstStyle>
                    <a:p>
                      <a:pPr algn="ctr" rtl="0" fontAlgn="ctr"/>
                      <a:r>
                        <a:rPr lang="en-US" sz="1800" b="0" i="0" u="none" strike="noStrike" dirty="0" smtClean="0">
                          <a:solidFill>
                            <a:schemeClr val="bg2"/>
                          </a:solidFill>
                          <a:effectLst/>
                          <a:latin typeface="Calibri" panose="020F0502020204030204" pitchFamily="34" charset="0"/>
                        </a:rPr>
                        <a:t>Nexus</a:t>
                      </a:r>
                      <a:endParaRPr lang="en-US" sz="1800" b="0" i="0" u="none" strike="sngStrike" dirty="0">
                        <a:solidFill>
                          <a:schemeClr val="bg2"/>
                        </a:solidFill>
                        <a:effectLst/>
                        <a:latin typeface="Calibri" panose="020F0502020204030204" pitchFamily="34" charset="0"/>
                      </a:endParaRPr>
                    </a:p>
                  </a:txBody>
                  <a:tcPr marL="6147" marR="6147" marT="61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2DEEF"/>
                    </a:solidFill>
                  </a:tcPr>
                </a:tc>
                <a:extLst>
                  <a:ext uri="{0D108BD9-81ED-4DB2-BD59-A6C34878D82A}">
                    <a16:rowId xmlns:a16="http://schemas.microsoft.com/office/drawing/2014/main" xmlns="" val="876599584"/>
                  </a:ext>
                </a:extLst>
              </a:tr>
              <a:tr h="442325">
                <a:tc>
                  <a:txBody>
                    <a:bodyPr/>
                    <a:lstStyle>
                      <a:lvl1pPr marL="0" algn="l" defTabSz="932742" rtl="0" eaLnBrk="1" latinLnBrk="0" hangingPunct="1">
                        <a:defRPr sz="1800" kern="1200">
                          <a:solidFill>
                            <a:schemeClr val="tx1"/>
                          </a:solidFill>
                          <a:latin typeface="Calibri" panose="020F0502020204030204"/>
                          <a:ea typeface=""/>
                          <a:cs typeface=""/>
                        </a:defRPr>
                      </a:lvl1pPr>
                      <a:lvl2pPr marL="466371" algn="l" defTabSz="932742" rtl="0" eaLnBrk="1" latinLnBrk="0" hangingPunct="1">
                        <a:defRPr sz="1800" kern="1200">
                          <a:solidFill>
                            <a:schemeClr val="tx1"/>
                          </a:solidFill>
                          <a:latin typeface="Calibri" panose="020F0502020204030204"/>
                          <a:ea typeface=""/>
                          <a:cs typeface=""/>
                        </a:defRPr>
                      </a:lvl2pPr>
                      <a:lvl3pPr marL="932742" algn="l" defTabSz="932742" rtl="0" eaLnBrk="1" latinLnBrk="0" hangingPunct="1">
                        <a:defRPr sz="1800" kern="1200">
                          <a:solidFill>
                            <a:schemeClr val="tx1"/>
                          </a:solidFill>
                          <a:latin typeface="Calibri" panose="020F0502020204030204"/>
                          <a:ea typeface=""/>
                          <a:cs typeface=""/>
                        </a:defRPr>
                      </a:lvl3pPr>
                      <a:lvl4pPr marL="1399113" algn="l" defTabSz="932742" rtl="0" eaLnBrk="1" latinLnBrk="0" hangingPunct="1">
                        <a:defRPr sz="1800" kern="1200">
                          <a:solidFill>
                            <a:schemeClr val="tx1"/>
                          </a:solidFill>
                          <a:latin typeface="Calibri" panose="020F0502020204030204"/>
                          <a:ea typeface=""/>
                          <a:cs typeface=""/>
                        </a:defRPr>
                      </a:lvl4pPr>
                      <a:lvl5pPr marL="1865484" algn="l" defTabSz="932742" rtl="0" eaLnBrk="1" latinLnBrk="0" hangingPunct="1">
                        <a:defRPr sz="1800" kern="1200">
                          <a:solidFill>
                            <a:schemeClr val="tx1"/>
                          </a:solidFill>
                          <a:latin typeface="Calibri" panose="020F0502020204030204"/>
                          <a:ea typeface=""/>
                          <a:cs typeface=""/>
                        </a:defRPr>
                      </a:lvl5pPr>
                      <a:lvl6pPr marL="2331856" algn="l" defTabSz="932742" rtl="0" eaLnBrk="1" latinLnBrk="0" hangingPunct="1">
                        <a:defRPr sz="1800" kern="1200">
                          <a:solidFill>
                            <a:schemeClr val="tx1"/>
                          </a:solidFill>
                          <a:latin typeface="Calibri" panose="020F0502020204030204"/>
                          <a:ea typeface=""/>
                          <a:cs typeface=""/>
                        </a:defRPr>
                      </a:lvl6pPr>
                      <a:lvl7pPr marL="2798226" algn="l" defTabSz="932742" rtl="0" eaLnBrk="1" latinLnBrk="0" hangingPunct="1">
                        <a:defRPr sz="1800" kern="1200">
                          <a:solidFill>
                            <a:schemeClr val="tx1"/>
                          </a:solidFill>
                          <a:latin typeface="Calibri" panose="020F0502020204030204"/>
                          <a:ea typeface=""/>
                          <a:cs typeface=""/>
                        </a:defRPr>
                      </a:lvl7pPr>
                      <a:lvl8pPr marL="3264597" algn="l" defTabSz="932742" rtl="0" eaLnBrk="1" latinLnBrk="0" hangingPunct="1">
                        <a:defRPr sz="1800" kern="1200">
                          <a:solidFill>
                            <a:schemeClr val="tx1"/>
                          </a:solidFill>
                          <a:latin typeface="Calibri" panose="020F0502020204030204"/>
                          <a:ea typeface=""/>
                          <a:cs typeface=""/>
                        </a:defRPr>
                      </a:lvl8pPr>
                      <a:lvl9pPr marL="3730969" algn="l" defTabSz="932742" rtl="0" eaLnBrk="1" latinLnBrk="0" hangingPunct="1">
                        <a:defRPr sz="1800" kern="1200">
                          <a:solidFill>
                            <a:schemeClr val="tx1"/>
                          </a:solidFill>
                          <a:latin typeface="Calibri" panose="020F0502020204030204"/>
                          <a:ea typeface=""/>
                          <a:cs typeface=""/>
                        </a:defRPr>
                      </a:lvl9pPr>
                    </a:lstStyle>
                    <a:p>
                      <a:pPr algn="ctr" rtl="0" fontAlgn="ctr"/>
                      <a:r>
                        <a:rPr lang="en-US" sz="1800" b="0" i="0" u="none" strike="noStrike" dirty="0" err="1" smtClean="0">
                          <a:solidFill>
                            <a:schemeClr val="bg2"/>
                          </a:solidFill>
                          <a:effectLst/>
                          <a:latin typeface="Courier New" panose="02070309020205020404" pitchFamily="49" charset="0"/>
                        </a:rPr>
                        <a:t>arjvu</a:t>
                      </a:r>
                      <a:endParaRPr lang="en-US" sz="1800" b="0" i="0" u="none" strike="noStrike" dirty="0">
                        <a:solidFill>
                          <a:schemeClr val="bg2"/>
                        </a:solidFill>
                        <a:effectLst/>
                        <a:latin typeface="Courier New" panose="02070309020205020404" pitchFamily="49" charset="0"/>
                      </a:endParaRPr>
                    </a:p>
                  </a:txBody>
                  <a:tcPr marL="6147" marR="6147" marT="61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AEFF7"/>
                    </a:solidFill>
                  </a:tcPr>
                </a:tc>
                <a:tc>
                  <a:txBody>
                    <a:bodyPr/>
                    <a:lstStyle>
                      <a:lvl1pPr marL="0" algn="l" defTabSz="2194514" rtl="0" eaLnBrk="1" latinLnBrk="0" hangingPunct="1">
                        <a:defRPr sz="8700" kern="1200">
                          <a:solidFill>
                            <a:schemeClr val="tx1"/>
                          </a:solidFill>
                          <a:latin typeface="Calibri" panose="020F0502020204030204"/>
                          <a:ea typeface=""/>
                          <a:cs typeface=""/>
                        </a:defRPr>
                      </a:lvl1pPr>
                      <a:lvl2pPr marL="2194514" algn="l" defTabSz="2194514" rtl="0" eaLnBrk="1" latinLnBrk="0" hangingPunct="1">
                        <a:defRPr sz="8700" kern="1200">
                          <a:solidFill>
                            <a:schemeClr val="tx1"/>
                          </a:solidFill>
                          <a:latin typeface="Calibri" panose="020F0502020204030204"/>
                          <a:ea typeface=""/>
                          <a:cs typeface=""/>
                        </a:defRPr>
                      </a:lvl2pPr>
                      <a:lvl3pPr marL="4389028" algn="l" defTabSz="2194514" rtl="0" eaLnBrk="1" latinLnBrk="0" hangingPunct="1">
                        <a:defRPr sz="8700" kern="1200">
                          <a:solidFill>
                            <a:schemeClr val="tx1"/>
                          </a:solidFill>
                          <a:latin typeface="Calibri" panose="020F0502020204030204"/>
                          <a:ea typeface=""/>
                          <a:cs typeface=""/>
                        </a:defRPr>
                      </a:lvl3pPr>
                      <a:lvl4pPr marL="6583543" algn="l" defTabSz="2194514" rtl="0" eaLnBrk="1" latinLnBrk="0" hangingPunct="1">
                        <a:defRPr sz="8700" kern="1200">
                          <a:solidFill>
                            <a:schemeClr val="tx1"/>
                          </a:solidFill>
                          <a:latin typeface="Calibri" panose="020F0502020204030204"/>
                          <a:ea typeface=""/>
                          <a:cs typeface=""/>
                        </a:defRPr>
                      </a:lvl4pPr>
                      <a:lvl5pPr marL="8778057" algn="l" defTabSz="2194514" rtl="0" eaLnBrk="1" latinLnBrk="0" hangingPunct="1">
                        <a:defRPr sz="8700" kern="1200">
                          <a:solidFill>
                            <a:schemeClr val="tx1"/>
                          </a:solidFill>
                          <a:latin typeface="Calibri" panose="020F0502020204030204"/>
                          <a:ea typeface=""/>
                          <a:cs typeface=""/>
                        </a:defRPr>
                      </a:lvl5pPr>
                      <a:lvl6pPr marL="10972571" algn="l" defTabSz="2194514" rtl="0" eaLnBrk="1" latinLnBrk="0" hangingPunct="1">
                        <a:defRPr sz="8700" kern="1200">
                          <a:solidFill>
                            <a:schemeClr val="tx1"/>
                          </a:solidFill>
                          <a:latin typeface="Calibri" panose="020F0502020204030204"/>
                          <a:ea typeface=""/>
                          <a:cs typeface=""/>
                        </a:defRPr>
                      </a:lvl6pPr>
                      <a:lvl7pPr marL="13167085" algn="l" defTabSz="2194514" rtl="0" eaLnBrk="1" latinLnBrk="0" hangingPunct="1">
                        <a:defRPr sz="8700" kern="1200">
                          <a:solidFill>
                            <a:schemeClr val="tx1"/>
                          </a:solidFill>
                          <a:latin typeface="Calibri" panose="020F0502020204030204"/>
                          <a:ea typeface=""/>
                          <a:cs typeface=""/>
                        </a:defRPr>
                      </a:lvl7pPr>
                      <a:lvl8pPr marL="15361599" algn="l" defTabSz="2194514" rtl="0" eaLnBrk="1" latinLnBrk="0" hangingPunct="1">
                        <a:defRPr sz="8700" kern="1200">
                          <a:solidFill>
                            <a:schemeClr val="tx1"/>
                          </a:solidFill>
                          <a:latin typeface="Calibri" panose="020F0502020204030204"/>
                          <a:ea typeface=""/>
                          <a:cs typeface=""/>
                        </a:defRPr>
                      </a:lvl8pPr>
                      <a:lvl9pPr marL="17556115" algn="l" defTabSz="2194514" rtl="0" eaLnBrk="1" latinLnBrk="0" hangingPunct="1">
                        <a:defRPr sz="8700" kern="1200">
                          <a:solidFill>
                            <a:schemeClr val="tx1"/>
                          </a:solidFill>
                          <a:latin typeface="Calibri" panose="020F0502020204030204"/>
                          <a:ea typeface=""/>
                          <a:cs typeface=""/>
                        </a:defRPr>
                      </a:lvl9pPr>
                    </a:lstStyle>
                    <a:p>
                      <a:pPr marL="0" marR="0" indent="0" algn="ctr" defTabSz="932742" rtl="0" eaLnBrk="1" fontAlgn="ctr"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chemeClr val="bg2"/>
                          </a:solidFill>
                          <a:effectLst/>
                          <a:uLnTx/>
                          <a:uFillTx/>
                          <a:latin typeface="Calibri" panose="020F0502020204030204"/>
                        </a:rPr>
                        <a:t>..\</a:t>
                      </a:r>
                      <a:r>
                        <a:rPr kumimoji="0" lang="en-US" sz="1800" b="0" i="0" u="none" strike="noStrike" kern="1200" cap="none" spc="0" normalizeH="0" baseline="0" noProof="0" dirty="0" err="1" smtClean="0">
                          <a:ln>
                            <a:noFill/>
                          </a:ln>
                          <a:solidFill>
                            <a:schemeClr val="bg2"/>
                          </a:solidFill>
                          <a:effectLst/>
                          <a:uLnTx/>
                          <a:uFillTx/>
                          <a:latin typeface="Calibri" panose="020F0502020204030204"/>
                        </a:rPr>
                        <a:t>reverseipmapper.cs</a:t>
                      </a:r>
                      <a:r>
                        <a:rPr kumimoji="0" lang="en-US" sz="1800" b="0" i="0" u="none" strike="noStrike" kern="1200" cap="none" spc="0" normalizeH="0" baseline="0" noProof="0" dirty="0" smtClean="0">
                          <a:ln>
                            <a:noFill/>
                          </a:ln>
                          <a:solidFill>
                            <a:schemeClr val="bg2"/>
                          </a:solidFill>
                          <a:effectLst/>
                          <a:uLnTx/>
                          <a:uFillTx/>
                          <a:latin typeface="Calibri" panose="020F0502020204030204"/>
                        </a:rPr>
                        <a:t>;</a:t>
                      </a:r>
                      <a:endParaRPr lang="en-US" sz="1800" b="0" i="0" u="none" strike="noStrike" dirty="0">
                        <a:solidFill>
                          <a:schemeClr val="bg2"/>
                        </a:solidFill>
                        <a:effectLst/>
                        <a:latin typeface="+mn-lt"/>
                      </a:endParaRPr>
                    </a:p>
                  </a:txBody>
                  <a:tcPr marL="6147" marR="6147" marT="61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AEFF7"/>
                    </a:solidFill>
                  </a:tcPr>
                </a:tc>
                <a:tc>
                  <a:txBody>
                    <a:bodyPr/>
                    <a:lstStyle>
                      <a:lvl1pPr marL="0" algn="l" defTabSz="932742" rtl="0" eaLnBrk="1" latinLnBrk="0" hangingPunct="1">
                        <a:defRPr sz="1800" kern="1200">
                          <a:solidFill>
                            <a:schemeClr val="tx1"/>
                          </a:solidFill>
                          <a:latin typeface="Calibri" panose="020F0502020204030204"/>
                          <a:ea typeface=""/>
                          <a:cs typeface=""/>
                        </a:defRPr>
                      </a:lvl1pPr>
                      <a:lvl2pPr marL="466371" algn="l" defTabSz="932742" rtl="0" eaLnBrk="1" latinLnBrk="0" hangingPunct="1">
                        <a:defRPr sz="1800" kern="1200">
                          <a:solidFill>
                            <a:schemeClr val="tx1"/>
                          </a:solidFill>
                          <a:latin typeface="Calibri" panose="020F0502020204030204"/>
                          <a:ea typeface=""/>
                          <a:cs typeface=""/>
                        </a:defRPr>
                      </a:lvl2pPr>
                      <a:lvl3pPr marL="932742" algn="l" defTabSz="932742" rtl="0" eaLnBrk="1" latinLnBrk="0" hangingPunct="1">
                        <a:defRPr sz="1800" kern="1200">
                          <a:solidFill>
                            <a:schemeClr val="tx1"/>
                          </a:solidFill>
                          <a:latin typeface="Calibri" panose="020F0502020204030204"/>
                          <a:ea typeface=""/>
                          <a:cs typeface=""/>
                        </a:defRPr>
                      </a:lvl3pPr>
                      <a:lvl4pPr marL="1399113" algn="l" defTabSz="932742" rtl="0" eaLnBrk="1" latinLnBrk="0" hangingPunct="1">
                        <a:defRPr sz="1800" kern="1200">
                          <a:solidFill>
                            <a:schemeClr val="tx1"/>
                          </a:solidFill>
                          <a:latin typeface="Calibri" panose="020F0502020204030204"/>
                          <a:ea typeface=""/>
                          <a:cs typeface=""/>
                        </a:defRPr>
                      </a:lvl4pPr>
                      <a:lvl5pPr marL="1865484" algn="l" defTabSz="932742" rtl="0" eaLnBrk="1" latinLnBrk="0" hangingPunct="1">
                        <a:defRPr sz="1800" kern="1200">
                          <a:solidFill>
                            <a:schemeClr val="tx1"/>
                          </a:solidFill>
                          <a:latin typeface="Calibri" panose="020F0502020204030204"/>
                          <a:ea typeface=""/>
                          <a:cs typeface=""/>
                        </a:defRPr>
                      </a:lvl5pPr>
                      <a:lvl6pPr marL="2331856" algn="l" defTabSz="932742" rtl="0" eaLnBrk="1" latinLnBrk="0" hangingPunct="1">
                        <a:defRPr sz="1800" kern="1200">
                          <a:solidFill>
                            <a:schemeClr val="tx1"/>
                          </a:solidFill>
                          <a:latin typeface="Calibri" panose="020F0502020204030204"/>
                          <a:ea typeface=""/>
                          <a:cs typeface=""/>
                        </a:defRPr>
                      </a:lvl6pPr>
                      <a:lvl7pPr marL="2798226" algn="l" defTabSz="932742" rtl="0" eaLnBrk="1" latinLnBrk="0" hangingPunct="1">
                        <a:defRPr sz="1800" kern="1200">
                          <a:solidFill>
                            <a:schemeClr val="tx1"/>
                          </a:solidFill>
                          <a:latin typeface="Calibri" panose="020F0502020204030204"/>
                          <a:ea typeface=""/>
                          <a:cs typeface=""/>
                        </a:defRPr>
                      </a:lvl7pPr>
                      <a:lvl8pPr marL="3264597" algn="l" defTabSz="932742" rtl="0" eaLnBrk="1" latinLnBrk="0" hangingPunct="1">
                        <a:defRPr sz="1800" kern="1200">
                          <a:solidFill>
                            <a:schemeClr val="tx1"/>
                          </a:solidFill>
                          <a:latin typeface="Calibri" panose="020F0502020204030204"/>
                          <a:ea typeface=""/>
                          <a:cs typeface=""/>
                        </a:defRPr>
                      </a:lvl8pPr>
                      <a:lvl9pPr marL="3730969" algn="l" defTabSz="932742" rtl="0" eaLnBrk="1" latinLnBrk="0" hangingPunct="1">
                        <a:defRPr sz="1800" kern="1200">
                          <a:solidFill>
                            <a:schemeClr val="tx1"/>
                          </a:solidFill>
                          <a:latin typeface="Calibri" panose="020F0502020204030204"/>
                          <a:ea typeface=""/>
                          <a:cs typeface=""/>
                        </a:defRPr>
                      </a:lvl9pPr>
                    </a:lstStyle>
                    <a:p>
                      <a:pPr marL="0" marR="0" indent="0" algn="ctr" defTabSz="932742" rtl="0" eaLnBrk="1" fontAlgn="ctr" latinLnBrk="0" hangingPunct="1">
                        <a:lnSpc>
                          <a:spcPct val="100000"/>
                        </a:lnSpc>
                        <a:spcBef>
                          <a:spcPts val="0"/>
                        </a:spcBef>
                        <a:spcAft>
                          <a:spcPts val="0"/>
                        </a:spcAft>
                        <a:buClrTx/>
                        <a:buSzTx/>
                        <a:buFontTx/>
                        <a:buNone/>
                        <a:tabLst/>
                        <a:defRPr/>
                      </a:pPr>
                      <a:r>
                        <a:rPr lang="en-US" sz="1800" b="0" i="0" u="none" strike="noStrike" kern="1200" dirty="0" smtClean="0">
                          <a:solidFill>
                            <a:schemeClr val="bg2"/>
                          </a:solidFill>
                          <a:effectLst/>
                          <a:latin typeface="Calibri" panose="020F0502020204030204" pitchFamily="34" charset="0"/>
                          <a:ea typeface=""/>
                          <a:cs typeface=""/>
                        </a:rPr>
                        <a:t>Nexus</a:t>
                      </a:r>
                      <a:endParaRPr lang="en-US" sz="1800" b="0" i="0" u="none" strike="sngStrike" kern="1200" dirty="0" smtClean="0">
                        <a:solidFill>
                          <a:schemeClr val="bg2"/>
                        </a:solidFill>
                        <a:effectLst/>
                        <a:latin typeface="Calibri" panose="020F0502020204030204" pitchFamily="34" charset="0"/>
                        <a:ea typeface=""/>
                        <a:cs typeface=""/>
                      </a:endParaRPr>
                    </a:p>
                  </a:txBody>
                  <a:tcPr marL="6147" marR="6147" marT="61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AEFF7"/>
                    </a:solidFill>
                  </a:tcPr>
                </a:tc>
                <a:extLst>
                  <a:ext uri="{0D108BD9-81ED-4DB2-BD59-A6C34878D82A}">
                    <a16:rowId xmlns:a16="http://schemas.microsoft.com/office/drawing/2014/main" xmlns="" val="1962207765"/>
                  </a:ext>
                </a:extLst>
              </a:tr>
              <a:tr h="306296">
                <a:tc>
                  <a:txBody>
                    <a:bodyPr/>
                    <a:lstStyle>
                      <a:lvl1pPr marL="0" algn="l" defTabSz="932742" rtl="0" eaLnBrk="1" latinLnBrk="0" hangingPunct="1">
                        <a:defRPr sz="1800" kern="1200">
                          <a:solidFill>
                            <a:schemeClr val="tx1"/>
                          </a:solidFill>
                          <a:latin typeface="Calibri" panose="020F0502020204030204"/>
                          <a:ea typeface=""/>
                          <a:cs typeface=""/>
                        </a:defRPr>
                      </a:lvl1pPr>
                      <a:lvl2pPr marL="466371" algn="l" defTabSz="932742" rtl="0" eaLnBrk="1" latinLnBrk="0" hangingPunct="1">
                        <a:defRPr sz="1800" kern="1200">
                          <a:solidFill>
                            <a:schemeClr val="tx1"/>
                          </a:solidFill>
                          <a:latin typeface="Calibri" panose="020F0502020204030204"/>
                          <a:ea typeface=""/>
                          <a:cs typeface=""/>
                        </a:defRPr>
                      </a:lvl2pPr>
                      <a:lvl3pPr marL="932742" algn="l" defTabSz="932742" rtl="0" eaLnBrk="1" latinLnBrk="0" hangingPunct="1">
                        <a:defRPr sz="1800" kern="1200">
                          <a:solidFill>
                            <a:schemeClr val="tx1"/>
                          </a:solidFill>
                          <a:latin typeface="Calibri" panose="020F0502020204030204"/>
                          <a:ea typeface=""/>
                          <a:cs typeface=""/>
                        </a:defRPr>
                      </a:lvl3pPr>
                      <a:lvl4pPr marL="1399113" algn="l" defTabSz="932742" rtl="0" eaLnBrk="1" latinLnBrk="0" hangingPunct="1">
                        <a:defRPr sz="1800" kern="1200">
                          <a:solidFill>
                            <a:schemeClr val="tx1"/>
                          </a:solidFill>
                          <a:latin typeface="Calibri" panose="020F0502020204030204"/>
                          <a:ea typeface=""/>
                          <a:cs typeface=""/>
                        </a:defRPr>
                      </a:lvl4pPr>
                      <a:lvl5pPr marL="1865484" algn="l" defTabSz="932742" rtl="0" eaLnBrk="1" latinLnBrk="0" hangingPunct="1">
                        <a:defRPr sz="1800" kern="1200">
                          <a:solidFill>
                            <a:schemeClr val="tx1"/>
                          </a:solidFill>
                          <a:latin typeface="Calibri" panose="020F0502020204030204"/>
                          <a:ea typeface=""/>
                          <a:cs typeface=""/>
                        </a:defRPr>
                      </a:lvl5pPr>
                      <a:lvl6pPr marL="2331856" algn="l" defTabSz="932742" rtl="0" eaLnBrk="1" latinLnBrk="0" hangingPunct="1">
                        <a:defRPr sz="1800" kern="1200">
                          <a:solidFill>
                            <a:schemeClr val="tx1"/>
                          </a:solidFill>
                          <a:latin typeface="Calibri" panose="020F0502020204030204"/>
                          <a:ea typeface=""/>
                          <a:cs typeface=""/>
                        </a:defRPr>
                      </a:lvl6pPr>
                      <a:lvl7pPr marL="2798226" algn="l" defTabSz="932742" rtl="0" eaLnBrk="1" latinLnBrk="0" hangingPunct="1">
                        <a:defRPr sz="1800" kern="1200">
                          <a:solidFill>
                            <a:schemeClr val="tx1"/>
                          </a:solidFill>
                          <a:latin typeface="Calibri" panose="020F0502020204030204"/>
                          <a:ea typeface=""/>
                          <a:cs typeface=""/>
                        </a:defRPr>
                      </a:lvl7pPr>
                      <a:lvl8pPr marL="3264597" algn="l" defTabSz="932742" rtl="0" eaLnBrk="1" latinLnBrk="0" hangingPunct="1">
                        <a:defRPr sz="1800" kern="1200">
                          <a:solidFill>
                            <a:schemeClr val="tx1"/>
                          </a:solidFill>
                          <a:latin typeface="Calibri" panose="020F0502020204030204"/>
                          <a:ea typeface=""/>
                          <a:cs typeface=""/>
                        </a:defRPr>
                      </a:lvl8pPr>
                      <a:lvl9pPr marL="3730969" algn="l" defTabSz="932742" rtl="0" eaLnBrk="1" latinLnBrk="0" hangingPunct="1">
                        <a:defRPr sz="1800" kern="1200">
                          <a:solidFill>
                            <a:schemeClr val="tx1"/>
                          </a:solidFill>
                          <a:latin typeface="Calibri" panose="020F0502020204030204"/>
                          <a:ea typeface=""/>
                          <a:cs typeface=""/>
                        </a:defRPr>
                      </a:lvl9pPr>
                    </a:lstStyle>
                    <a:p>
                      <a:pPr algn="ctr" rtl="0" fontAlgn="ctr"/>
                      <a:r>
                        <a:rPr lang="en-US" sz="1800" b="0" i="0" u="none" strike="noStrike" dirty="0" smtClean="0">
                          <a:solidFill>
                            <a:schemeClr val="bg2"/>
                          </a:solidFill>
                          <a:effectLst/>
                          <a:latin typeface="Courier New" panose="02070309020205020404" pitchFamily="49" charset="0"/>
                        </a:rPr>
                        <a:t>an3j0</a:t>
                      </a:r>
                      <a:endParaRPr lang="en-US" sz="1800" b="0" i="0" u="none" strike="noStrike" dirty="0">
                        <a:solidFill>
                          <a:schemeClr val="bg2"/>
                        </a:solidFill>
                        <a:effectLst/>
                        <a:latin typeface="Courier New" panose="02070309020205020404" pitchFamily="49" charset="0"/>
                      </a:endParaRPr>
                    </a:p>
                  </a:txBody>
                  <a:tcPr marL="6147" marR="6147" marT="61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c>
                  <a:txBody>
                    <a:bodyPr/>
                    <a:lstStyle>
                      <a:lvl1pPr marL="0" algn="l" defTabSz="2194514" rtl="0" eaLnBrk="1" latinLnBrk="0" hangingPunct="1">
                        <a:defRPr sz="8700" kern="1200">
                          <a:solidFill>
                            <a:schemeClr val="tx1"/>
                          </a:solidFill>
                          <a:latin typeface="Calibri" panose="020F0502020204030204"/>
                          <a:ea typeface=""/>
                          <a:cs typeface=""/>
                        </a:defRPr>
                      </a:lvl1pPr>
                      <a:lvl2pPr marL="2194514" algn="l" defTabSz="2194514" rtl="0" eaLnBrk="1" latinLnBrk="0" hangingPunct="1">
                        <a:defRPr sz="8700" kern="1200">
                          <a:solidFill>
                            <a:schemeClr val="tx1"/>
                          </a:solidFill>
                          <a:latin typeface="Calibri" panose="020F0502020204030204"/>
                          <a:ea typeface=""/>
                          <a:cs typeface=""/>
                        </a:defRPr>
                      </a:lvl2pPr>
                      <a:lvl3pPr marL="4389028" algn="l" defTabSz="2194514" rtl="0" eaLnBrk="1" latinLnBrk="0" hangingPunct="1">
                        <a:defRPr sz="8700" kern="1200">
                          <a:solidFill>
                            <a:schemeClr val="tx1"/>
                          </a:solidFill>
                          <a:latin typeface="Calibri" panose="020F0502020204030204"/>
                          <a:ea typeface=""/>
                          <a:cs typeface=""/>
                        </a:defRPr>
                      </a:lvl3pPr>
                      <a:lvl4pPr marL="6583543" algn="l" defTabSz="2194514" rtl="0" eaLnBrk="1" latinLnBrk="0" hangingPunct="1">
                        <a:defRPr sz="8700" kern="1200">
                          <a:solidFill>
                            <a:schemeClr val="tx1"/>
                          </a:solidFill>
                          <a:latin typeface="Calibri" panose="020F0502020204030204"/>
                          <a:ea typeface=""/>
                          <a:cs typeface=""/>
                        </a:defRPr>
                      </a:lvl4pPr>
                      <a:lvl5pPr marL="8778057" algn="l" defTabSz="2194514" rtl="0" eaLnBrk="1" latinLnBrk="0" hangingPunct="1">
                        <a:defRPr sz="8700" kern="1200">
                          <a:solidFill>
                            <a:schemeClr val="tx1"/>
                          </a:solidFill>
                          <a:latin typeface="Calibri" panose="020F0502020204030204"/>
                          <a:ea typeface=""/>
                          <a:cs typeface=""/>
                        </a:defRPr>
                      </a:lvl5pPr>
                      <a:lvl6pPr marL="10972571" algn="l" defTabSz="2194514" rtl="0" eaLnBrk="1" latinLnBrk="0" hangingPunct="1">
                        <a:defRPr sz="8700" kern="1200">
                          <a:solidFill>
                            <a:schemeClr val="tx1"/>
                          </a:solidFill>
                          <a:latin typeface="Calibri" panose="020F0502020204030204"/>
                          <a:ea typeface=""/>
                          <a:cs typeface=""/>
                        </a:defRPr>
                      </a:lvl6pPr>
                      <a:lvl7pPr marL="13167085" algn="l" defTabSz="2194514" rtl="0" eaLnBrk="1" latinLnBrk="0" hangingPunct="1">
                        <a:defRPr sz="8700" kern="1200">
                          <a:solidFill>
                            <a:schemeClr val="tx1"/>
                          </a:solidFill>
                          <a:latin typeface="Calibri" panose="020F0502020204030204"/>
                          <a:ea typeface=""/>
                          <a:cs typeface=""/>
                        </a:defRPr>
                      </a:lvl7pPr>
                      <a:lvl8pPr marL="15361599" algn="l" defTabSz="2194514" rtl="0" eaLnBrk="1" latinLnBrk="0" hangingPunct="1">
                        <a:defRPr sz="8700" kern="1200">
                          <a:solidFill>
                            <a:schemeClr val="tx1"/>
                          </a:solidFill>
                          <a:latin typeface="Calibri" panose="020F0502020204030204"/>
                          <a:ea typeface=""/>
                          <a:cs typeface=""/>
                        </a:defRPr>
                      </a:lvl8pPr>
                      <a:lvl9pPr marL="17556115" algn="l" defTabSz="2194514" rtl="0" eaLnBrk="1" latinLnBrk="0" hangingPunct="1">
                        <a:defRPr sz="8700" kern="1200">
                          <a:solidFill>
                            <a:schemeClr val="tx1"/>
                          </a:solidFill>
                          <a:latin typeface="Calibri" panose="020F0502020204030204"/>
                          <a:ea typeface=""/>
                          <a:cs typeface=""/>
                        </a:defRPr>
                      </a:lvl9pPr>
                    </a:lstStyle>
                    <a:p>
                      <a:pPr marL="0" marR="0" indent="0" algn="ctr" defTabSz="932742" rtl="0" eaLnBrk="1" fontAlgn="ctr"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chemeClr val="bg2"/>
                          </a:solidFill>
                          <a:effectLst/>
                          <a:uLnTx/>
                          <a:uFillTx/>
                          <a:latin typeface="Calibri" panose="020F0502020204030204"/>
                        </a:rPr>
                        <a:t>..\</a:t>
                      </a:r>
                      <a:r>
                        <a:rPr kumimoji="0" lang="en-US" sz="1800" b="0" i="0" u="none" strike="noStrike" kern="1200" cap="none" spc="0" normalizeH="0" baseline="0" noProof="0" dirty="0" err="1" smtClean="0">
                          <a:ln>
                            <a:noFill/>
                          </a:ln>
                          <a:solidFill>
                            <a:schemeClr val="bg2"/>
                          </a:solidFill>
                          <a:effectLst/>
                          <a:uLnTx/>
                          <a:uFillTx/>
                          <a:latin typeface="Calibri" panose="020F0502020204030204"/>
                        </a:rPr>
                        <a:t>uploadcontroller.cs</a:t>
                      </a:r>
                      <a:endParaRPr lang="en-US" sz="1800" b="0" i="0" u="none" strike="noStrike" dirty="0">
                        <a:solidFill>
                          <a:schemeClr val="bg2"/>
                        </a:solidFill>
                        <a:effectLst/>
                        <a:latin typeface="+mn-lt"/>
                      </a:endParaRPr>
                    </a:p>
                  </a:txBody>
                  <a:tcPr marL="6147" marR="6147" marT="61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c>
                  <a:txBody>
                    <a:bodyPr/>
                    <a:lstStyle>
                      <a:lvl1pPr marL="0" algn="l" defTabSz="932742" rtl="0" eaLnBrk="1" latinLnBrk="0" hangingPunct="1">
                        <a:defRPr sz="1800" kern="1200">
                          <a:solidFill>
                            <a:schemeClr val="tx1"/>
                          </a:solidFill>
                          <a:latin typeface="Calibri" panose="020F0502020204030204"/>
                          <a:ea typeface=""/>
                          <a:cs typeface=""/>
                        </a:defRPr>
                      </a:lvl1pPr>
                      <a:lvl2pPr marL="466371" algn="l" defTabSz="932742" rtl="0" eaLnBrk="1" latinLnBrk="0" hangingPunct="1">
                        <a:defRPr sz="1800" kern="1200">
                          <a:solidFill>
                            <a:schemeClr val="tx1"/>
                          </a:solidFill>
                          <a:latin typeface="Calibri" panose="020F0502020204030204"/>
                          <a:ea typeface=""/>
                          <a:cs typeface=""/>
                        </a:defRPr>
                      </a:lvl2pPr>
                      <a:lvl3pPr marL="932742" algn="l" defTabSz="932742" rtl="0" eaLnBrk="1" latinLnBrk="0" hangingPunct="1">
                        <a:defRPr sz="1800" kern="1200">
                          <a:solidFill>
                            <a:schemeClr val="tx1"/>
                          </a:solidFill>
                          <a:latin typeface="Calibri" panose="020F0502020204030204"/>
                          <a:ea typeface=""/>
                          <a:cs typeface=""/>
                        </a:defRPr>
                      </a:lvl3pPr>
                      <a:lvl4pPr marL="1399113" algn="l" defTabSz="932742" rtl="0" eaLnBrk="1" latinLnBrk="0" hangingPunct="1">
                        <a:defRPr sz="1800" kern="1200">
                          <a:solidFill>
                            <a:schemeClr val="tx1"/>
                          </a:solidFill>
                          <a:latin typeface="Calibri" panose="020F0502020204030204"/>
                          <a:ea typeface=""/>
                          <a:cs typeface=""/>
                        </a:defRPr>
                      </a:lvl4pPr>
                      <a:lvl5pPr marL="1865484" algn="l" defTabSz="932742" rtl="0" eaLnBrk="1" latinLnBrk="0" hangingPunct="1">
                        <a:defRPr sz="1800" kern="1200">
                          <a:solidFill>
                            <a:schemeClr val="tx1"/>
                          </a:solidFill>
                          <a:latin typeface="Calibri" panose="020F0502020204030204"/>
                          <a:ea typeface=""/>
                          <a:cs typeface=""/>
                        </a:defRPr>
                      </a:lvl5pPr>
                      <a:lvl6pPr marL="2331856" algn="l" defTabSz="932742" rtl="0" eaLnBrk="1" latinLnBrk="0" hangingPunct="1">
                        <a:defRPr sz="1800" kern="1200">
                          <a:solidFill>
                            <a:schemeClr val="tx1"/>
                          </a:solidFill>
                          <a:latin typeface="Calibri" panose="020F0502020204030204"/>
                          <a:ea typeface=""/>
                          <a:cs typeface=""/>
                        </a:defRPr>
                      </a:lvl6pPr>
                      <a:lvl7pPr marL="2798226" algn="l" defTabSz="932742" rtl="0" eaLnBrk="1" latinLnBrk="0" hangingPunct="1">
                        <a:defRPr sz="1800" kern="1200">
                          <a:solidFill>
                            <a:schemeClr val="tx1"/>
                          </a:solidFill>
                          <a:latin typeface="Calibri" panose="020F0502020204030204"/>
                          <a:ea typeface=""/>
                          <a:cs typeface=""/>
                        </a:defRPr>
                      </a:lvl7pPr>
                      <a:lvl8pPr marL="3264597" algn="l" defTabSz="932742" rtl="0" eaLnBrk="1" latinLnBrk="0" hangingPunct="1">
                        <a:defRPr sz="1800" kern="1200">
                          <a:solidFill>
                            <a:schemeClr val="tx1"/>
                          </a:solidFill>
                          <a:latin typeface="Calibri" panose="020F0502020204030204"/>
                          <a:ea typeface=""/>
                          <a:cs typeface=""/>
                        </a:defRPr>
                      </a:lvl8pPr>
                      <a:lvl9pPr marL="3730969" algn="l" defTabSz="932742" rtl="0" eaLnBrk="1" latinLnBrk="0" hangingPunct="1">
                        <a:defRPr sz="1800" kern="1200">
                          <a:solidFill>
                            <a:schemeClr val="tx1"/>
                          </a:solidFill>
                          <a:latin typeface="Calibri" panose="020F0502020204030204"/>
                          <a:ea typeface=""/>
                          <a:cs typeface=""/>
                        </a:defRPr>
                      </a:lvl9pPr>
                    </a:lstStyle>
                    <a:p>
                      <a:pPr marL="0" marR="0" indent="0" algn="ctr" defTabSz="932742" rtl="0" eaLnBrk="1" fontAlgn="ctr" latinLnBrk="0" hangingPunct="1">
                        <a:lnSpc>
                          <a:spcPct val="100000"/>
                        </a:lnSpc>
                        <a:spcBef>
                          <a:spcPts val="0"/>
                        </a:spcBef>
                        <a:spcAft>
                          <a:spcPts val="0"/>
                        </a:spcAft>
                        <a:buClrTx/>
                        <a:buSzTx/>
                        <a:buFontTx/>
                        <a:buNone/>
                        <a:tabLst/>
                        <a:defRPr/>
                      </a:pPr>
                      <a:r>
                        <a:rPr lang="en-US" sz="1800" b="0" i="0" u="none" strike="noStrike" kern="1200" dirty="0" smtClean="0">
                          <a:solidFill>
                            <a:schemeClr val="bg2"/>
                          </a:solidFill>
                          <a:effectLst/>
                          <a:latin typeface="Calibri" panose="020F0502020204030204" pitchFamily="34" charset="0"/>
                          <a:ea typeface=""/>
                          <a:cs typeface=""/>
                        </a:rPr>
                        <a:t>Nexus</a:t>
                      </a:r>
                      <a:endParaRPr lang="en-US" sz="1800" b="0" i="0" u="none" strike="sngStrike" kern="1200" dirty="0" smtClean="0">
                        <a:solidFill>
                          <a:schemeClr val="bg2"/>
                        </a:solidFill>
                        <a:effectLst/>
                        <a:latin typeface="Calibri" panose="020F0502020204030204" pitchFamily="34" charset="0"/>
                        <a:ea typeface=""/>
                        <a:cs typeface=""/>
                      </a:endParaRPr>
                    </a:p>
                  </a:txBody>
                  <a:tcPr marL="6147" marR="6147" marT="61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0D8E8"/>
                    </a:solidFill>
                  </a:tcPr>
                </a:tc>
                <a:extLst>
                  <a:ext uri="{0D108BD9-81ED-4DB2-BD59-A6C34878D82A}">
                    <a16:rowId xmlns:a16="http://schemas.microsoft.com/office/drawing/2014/main" xmlns="" val="1706225326"/>
                  </a:ext>
                </a:extLst>
              </a:tr>
              <a:tr h="306296">
                <a:tc>
                  <a:txBody>
                    <a:bodyPr/>
                    <a:lstStyle/>
                    <a:p>
                      <a:pPr algn="ctr" rtl="0" fontAlgn="ctr"/>
                      <a:r>
                        <a:rPr lang="en-US" sz="1800" b="0" i="0" u="none" strike="noStrike" dirty="0" smtClean="0">
                          <a:solidFill>
                            <a:schemeClr val="bg2"/>
                          </a:solidFill>
                          <a:effectLst/>
                          <a:latin typeface="Broadway" panose="04040905080B02020502" pitchFamily="82" charset="0"/>
                        </a:rPr>
                        <a:t> . . .</a:t>
                      </a:r>
                      <a:endParaRPr lang="en-US" sz="1800" b="0" i="0" u="none" strike="noStrike" dirty="0">
                        <a:solidFill>
                          <a:schemeClr val="bg2"/>
                        </a:solidFill>
                        <a:effectLst/>
                        <a:latin typeface="Broadway" panose="04040905080B02020502" pitchFamily="82" charset="0"/>
                      </a:endParaRPr>
                    </a:p>
                  </a:txBody>
                  <a:tcPr marL="6147" marR="6147" marT="61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9EDF4"/>
                    </a:solidFill>
                  </a:tcPr>
                </a:tc>
                <a:tc>
                  <a:txBody>
                    <a:bodyPr/>
                    <a:lstStyle/>
                    <a:p>
                      <a:pPr marL="0" marR="0" indent="0" algn="ctr" defTabSz="932742" rtl="0" eaLnBrk="1" fontAlgn="ctr" latinLnBrk="0" hangingPunct="1">
                        <a:lnSpc>
                          <a:spcPct val="100000"/>
                        </a:lnSpc>
                        <a:spcBef>
                          <a:spcPts val="0"/>
                        </a:spcBef>
                        <a:spcAft>
                          <a:spcPts val="0"/>
                        </a:spcAft>
                        <a:buClrTx/>
                        <a:buSzTx/>
                        <a:buFontTx/>
                        <a:buNone/>
                        <a:tabLst/>
                        <a:defRPr/>
                      </a:pPr>
                      <a:r>
                        <a:rPr lang="en-US" sz="1800" b="0" i="0" u="none" strike="noStrike" dirty="0" smtClean="0">
                          <a:solidFill>
                            <a:schemeClr val="bg2"/>
                          </a:solidFill>
                          <a:effectLst/>
                          <a:latin typeface="Broadway" panose="04040905080B02020502" pitchFamily="82" charset="0"/>
                        </a:rPr>
                        <a:t>. . . </a:t>
                      </a:r>
                      <a:endParaRPr lang="en-US" sz="1800" b="0" i="0" u="none" strike="noStrike" dirty="0">
                        <a:solidFill>
                          <a:schemeClr val="bg2"/>
                        </a:solidFill>
                        <a:effectLst/>
                        <a:latin typeface="Broadway" panose="04040905080B02020502" pitchFamily="82" charset="0"/>
                      </a:endParaRPr>
                    </a:p>
                  </a:txBody>
                  <a:tcPr marL="6147" marR="6147" marT="61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9EDF4"/>
                    </a:solidFill>
                  </a:tcPr>
                </a:tc>
                <a:tc>
                  <a:txBody>
                    <a:bodyPr/>
                    <a:lstStyle/>
                    <a:p>
                      <a:pPr algn="ctr" rtl="0" fontAlgn="ctr"/>
                      <a:r>
                        <a:rPr lang="en-US" sz="1800" b="0" i="0" u="none" strike="noStrike" dirty="0" smtClean="0">
                          <a:solidFill>
                            <a:schemeClr val="bg2"/>
                          </a:solidFill>
                          <a:effectLst/>
                          <a:latin typeface="Calibri" panose="020F0502020204030204" pitchFamily="34" charset="0"/>
                        </a:rPr>
                        <a:t>. . .</a:t>
                      </a:r>
                      <a:endParaRPr lang="en-US" sz="1800" b="0" i="0" u="none" strike="noStrike" dirty="0">
                        <a:solidFill>
                          <a:schemeClr val="bg2"/>
                        </a:solidFill>
                        <a:effectLst/>
                        <a:latin typeface="Calibri" panose="020F0502020204030204" pitchFamily="34" charset="0"/>
                      </a:endParaRPr>
                    </a:p>
                  </a:txBody>
                  <a:tcPr marL="6147" marR="6147" marT="61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9EDF4"/>
                    </a:solidFill>
                  </a:tcPr>
                </a:tc>
                <a:extLst>
                  <a:ext uri="{0D108BD9-81ED-4DB2-BD59-A6C34878D82A}">
                    <a16:rowId xmlns:a16="http://schemas.microsoft.com/office/drawing/2014/main" xmlns="" val="520388701"/>
                  </a:ext>
                </a:extLst>
              </a:tr>
              <a:tr h="306296">
                <a:tc>
                  <a:txBody>
                    <a:bodyPr/>
                    <a:lstStyle/>
                    <a:p>
                      <a:pPr algn="ctr" rtl="0" fontAlgn="ctr"/>
                      <a:r>
                        <a:rPr lang="en-US" sz="1800" b="0" i="0" u="none" strike="noStrike" dirty="0" err="1" smtClean="0">
                          <a:solidFill>
                            <a:schemeClr val="bg2"/>
                          </a:solidFill>
                          <a:effectLst/>
                          <a:latin typeface="Courier New" panose="02070309020205020404" pitchFamily="49" charset="0"/>
                          <a:cs typeface="Courier New" panose="02070309020205020404" pitchFamily="49" charset="0"/>
                        </a:rPr>
                        <a:t>aojak</a:t>
                      </a:r>
                      <a:endParaRPr lang="en-US" sz="1800" b="0" i="0" u="none" strike="noStrike" dirty="0">
                        <a:solidFill>
                          <a:schemeClr val="bg2"/>
                        </a:solidFill>
                        <a:effectLst/>
                        <a:latin typeface="Courier New" panose="02070309020205020404" pitchFamily="49" charset="0"/>
                        <a:cs typeface="Courier New" panose="02070309020205020404" pitchFamily="49" charset="0"/>
                      </a:endParaRPr>
                    </a:p>
                  </a:txBody>
                  <a:tcPr marL="6147" marR="6147" marT="61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9EDF4"/>
                    </a:solidFill>
                  </a:tcPr>
                </a:tc>
                <a:tc>
                  <a:txBody>
                    <a:bodyPr/>
                    <a:lstStyle/>
                    <a:p>
                      <a:pPr marL="0" marR="0" indent="0" algn="ctr" defTabSz="932742" rtl="0" eaLnBrk="1" fontAlgn="ctr"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chemeClr val="bg2"/>
                          </a:solidFill>
                          <a:effectLst/>
                          <a:uLnTx/>
                          <a:uFillTx/>
                          <a:latin typeface="+mn-lt"/>
                        </a:rPr>
                        <a:t>..\</a:t>
                      </a:r>
                      <a:r>
                        <a:rPr kumimoji="0" lang="en-US" sz="1800" b="0" i="0" u="none" strike="noStrike" kern="1200" cap="none" spc="0" normalizeH="0" baseline="0" noProof="0" dirty="0" err="1" smtClean="0">
                          <a:ln>
                            <a:noFill/>
                          </a:ln>
                          <a:solidFill>
                            <a:schemeClr val="bg2"/>
                          </a:solidFill>
                          <a:effectLst/>
                          <a:uLnTx/>
                          <a:uFillTx/>
                          <a:latin typeface="+mn-lt"/>
                        </a:rPr>
                        <a:t>payloadprocessorworker.cs</a:t>
                      </a:r>
                      <a:r>
                        <a:rPr kumimoji="0" lang="en-US" sz="1800" b="0" i="0" u="none" strike="noStrike" kern="1200" cap="none" spc="0" normalizeH="0" baseline="0" noProof="0" dirty="0" smtClean="0">
                          <a:ln>
                            <a:noFill/>
                          </a:ln>
                          <a:solidFill>
                            <a:schemeClr val="bg2"/>
                          </a:solidFill>
                          <a:effectLst/>
                          <a:uLnTx/>
                          <a:uFillTx/>
                          <a:latin typeface="+mn-lt"/>
                        </a:rPr>
                        <a:t>;</a:t>
                      </a:r>
                      <a:endParaRPr lang="en-US" sz="1800" b="0" i="0" u="none" strike="noStrike" dirty="0">
                        <a:solidFill>
                          <a:schemeClr val="bg2"/>
                        </a:solidFill>
                        <a:effectLst/>
                        <a:latin typeface="+mn-lt"/>
                      </a:endParaRPr>
                    </a:p>
                  </a:txBody>
                  <a:tcPr marL="6147" marR="6147" marT="61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9EDF4"/>
                    </a:solidFill>
                  </a:tcPr>
                </a:tc>
                <a:tc>
                  <a:txBody>
                    <a:bodyPr/>
                    <a:lstStyle/>
                    <a:p>
                      <a:pPr algn="ctr" rtl="0" fontAlgn="ctr"/>
                      <a:r>
                        <a:rPr lang="en-US" sz="1800" b="0" i="0" u="none" strike="noStrike" dirty="0" smtClean="0">
                          <a:solidFill>
                            <a:schemeClr val="bg2"/>
                          </a:solidFill>
                          <a:effectLst/>
                          <a:latin typeface="Calibri" panose="020F0502020204030204" pitchFamily="34" charset="0"/>
                        </a:rPr>
                        <a:t>Nexus</a:t>
                      </a:r>
                      <a:endParaRPr lang="en-US" sz="1800" b="0" i="0" u="none" strike="noStrike" dirty="0">
                        <a:solidFill>
                          <a:schemeClr val="bg2"/>
                        </a:solidFill>
                        <a:effectLst/>
                        <a:latin typeface="Calibri" panose="020F0502020204030204" pitchFamily="34" charset="0"/>
                      </a:endParaRPr>
                    </a:p>
                  </a:txBody>
                  <a:tcPr marL="6147" marR="6147" marT="614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9EDF4"/>
                    </a:solidFill>
                  </a:tcPr>
                </a:tc>
                <a:extLst>
                  <a:ext uri="{0D108BD9-81ED-4DB2-BD59-A6C34878D82A}">
                    <a16:rowId xmlns:a16="http://schemas.microsoft.com/office/drawing/2014/main" xmlns="" val="1988755805"/>
                  </a:ext>
                </a:extLst>
              </a:tr>
            </a:tbl>
          </a:graphicData>
        </a:graphic>
      </p:graphicFrame>
      <p:sp>
        <p:nvSpPr>
          <p:cNvPr id="13" name="TextBox 12"/>
          <p:cNvSpPr txBox="1"/>
          <p:nvPr/>
        </p:nvSpPr>
        <p:spPr>
          <a:xfrm>
            <a:off x="1263818" y="-7938"/>
            <a:ext cx="10861948" cy="615553"/>
          </a:xfrm>
          <a:prstGeom prst="rect">
            <a:avLst/>
          </a:prstGeom>
          <a:noFill/>
        </p:spPr>
        <p:txBody>
          <a:bodyPr wrap="none" rtlCol="0">
            <a:spAutoFit/>
          </a:bodyPr>
          <a:lstStyle/>
          <a:p>
            <a:r>
              <a:rPr lang="en-US" sz="3400" dirty="0">
                <a:latin typeface="Calibri Light" panose="020F0302020204030204" pitchFamily="34" charset="0"/>
              </a:rPr>
              <a:t>Mapping Source File and Components </a:t>
            </a:r>
            <a:r>
              <a:rPr lang="en-US" sz="3400" dirty="0" smtClean="0">
                <a:latin typeface="Calibri Light" panose="020F0302020204030204" pitchFamily="34" charset="0"/>
              </a:rPr>
              <a:t>from </a:t>
            </a:r>
            <a:r>
              <a:rPr lang="en-US" sz="3400" dirty="0">
                <a:latin typeface="Calibri Light" panose="020F0302020204030204" pitchFamily="34" charset="0"/>
              </a:rPr>
              <a:t>the Event </a:t>
            </a:r>
            <a:r>
              <a:rPr lang="en-US" sz="3400" dirty="0" smtClean="0">
                <a:latin typeface="Calibri Light" panose="020F0302020204030204" pitchFamily="34" charset="0"/>
              </a:rPr>
              <a:t>Stream</a:t>
            </a:r>
            <a:endParaRPr lang="en-US" sz="3400" dirty="0">
              <a:latin typeface="Calibri Light" panose="020F0302020204030204" pitchFamily="34" charset="0"/>
            </a:endParaRPr>
          </a:p>
        </p:txBody>
      </p:sp>
    </p:spTree>
    <p:extLst>
      <p:ext uri="{BB962C8B-B14F-4D97-AF65-F5344CB8AC3E}">
        <p14:creationId xmlns:p14="http://schemas.microsoft.com/office/powerpoint/2010/main" val="9745935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xEl>
                                              <p:pRg st="7" end="7"/>
                                            </p:txEl>
                                          </p:spTgt>
                                        </p:tgtEl>
                                        <p:attrNameLst>
                                          <p:attrName>style.visibility</p:attrName>
                                        </p:attrNameLst>
                                      </p:cBhvr>
                                      <p:to>
                                        <p:strVal val="visible"/>
                                      </p:to>
                                    </p:set>
                                    <p:animEffect transition="in" filter="fade">
                                      <p:cBhvr>
                                        <p:cTn id="15" dur="500"/>
                                        <p:tgtEl>
                                          <p:spTgt spid="8">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xEl>
                                              <p:pRg st="8" end="8"/>
                                            </p:txEl>
                                          </p:spTgt>
                                        </p:tgtEl>
                                        <p:attrNameLst>
                                          <p:attrName>style.visibility</p:attrName>
                                        </p:attrNameLst>
                                      </p:cBhvr>
                                      <p:to>
                                        <p:strVal val="visible"/>
                                      </p:to>
                                    </p:set>
                                    <p:animEffect transition="in" filter="fade">
                                      <p:cBhvr>
                                        <p:cTn id="18" dur="500"/>
                                        <p:tgtEl>
                                          <p:spTgt spid="8">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
                                            <p:txEl>
                                              <p:pRg st="9" end="9"/>
                                            </p:txEl>
                                          </p:spTgt>
                                        </p:tgtEl>
                                        <p:attrNameLst>
                                          <p:attrName>style.visibility</p:attrName>
                                        </p:attrNameLst>
                                      </p:cBhvr>
                                      <p:to>
                                        <p:strVal val="visible"/>
                                      </p:to>
                                    </p:set>
                                    <p:animEffect transition="in" filter="fade">
                                      <p:cBhvr>
                                        <p:cTn id="21" dur="500"/>
                                        <p:tgtEl>
                                          <p:spTgt spid="8">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8">
                                            <p:txEl>
                                              <p:pRg st="10" end="10"/>
                                            </p:txEl>
                                          </p:spTgt>
                                        </p:tgtEl>
                                        <p:attrNameLst>
                                          <p:attrName>style.visibility</p:attrName>
                                        </p:attrNameLst>
                                      </p:cBhvr>
                                      <p:to>
                                        <p:strVal val="visible"/>
                                      </p:to>
                                    </p:set>
                                    <p:animEffect transition="in" filter="fade">
                                      <p:cBhvr>
                                        <p:cTn id="24" dur="500"/>
                                        <p:tgtEl>
                                          <p:spTgt spid="8">
                                            <p:txEl>
                                              <p:pRg st="10" end="10"/>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8">
                                            <p:txEl>
                                              <p:pRg st="12" end="12"/>
                                            </p:txEl>
                                          </p:spTgt>
                                        </p:tgtEl>
                                        <p:attrNameLst>
                                          <p:attrName>style.visibility</p:attrName>
                                        </p:attrNameLst>
                                      </p:cBhvr>
                                      <p:to>
                                        <p:strVal val="visible"/>
                                      </p:to>
                                    </p:set>
                                    <p:animEffect transition="in" filter="fade">
                                      <p:cBhvr>
                                        <p:cTn id="27" dur="5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a:graphicFrameLocks/>
          </p:cNvGraphicFramePr>
          <p:nvPr>
            <p:extLst>
              <p:ext uri="{D42A27DB-BD31-4B8C-83A1-F6EECF244321}">
                <p14:modId xmlns:p14="http://schemas.microsoft.com/office/powerpoint/2010/main" val="320855267"/>
              </p:ext>
            </p:extLst>
          </p:nvPr>
        </p:nvGraphicFramePr>
        <p:xfrm>
          <a:off x="1874837" y="2506662"/>
          <a:ext cx="8686799" cy="4038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p:cNvGraphicFramePr>
          <p:nvPr>
            <p:extLst>
              <p:ext uri="{D42A27DB-BD31-4B8C-83A1-F6EECF244321}">
                <p14:modId xmlns:p14="http://schemas.microsoft.com/office/powerpoint/2010/main" val="3460625977"/>
              </p:ext>
            </p:extLst>
          </p:nvPr>
        </p:nvGraphicFramePr>
        <p:xfrm>
          <a:off x="1874837" y="2506662"/>
          <a:ext cx="8666162" cy="4038600"/>
        </p:xfrm>
        <a:graphic>
          <a:graphicData uri="http://schemas.openxmlformats.org/drawingml/2006/chart">
            <c:chart xmlns:c="http://schemas.openxmlformats.org/drawingml/2006/chart" xmlns:r="http://schemas.openxmlformats.org/officeDocument/2006/relationships" r:id="rId4"/>
          </a:graphicData>
        </a:graphic>
      </p:graphicFrame>
      <p:sp>
        <p:nvSpPr>
          <p:cNvPr id="3" name="Title 2"/>
          <p:cNvSpPr>
            <a:spLocks noGrp="1"/>
          </p:cNvSpPr>
          <p:nvPr>
            <p:ph type="title"/>
          </p:nvPr>
        </p:nvSpPr>
        <p:spPr>
          <a:xfrm>
            <a:off x="0" y="0"/>
            <a:ext cx="12436475" cy="687388"/>
          </a:xfrm>
        </p:spPr>
        <p:txBody>
          <a:bodyPr/>
          <a:lstStyle/>
          <a:p>
            <a:pPr algn="ctr"/>
            <a:r>
              <a:rPr lang="en-US" sz="4500" b="1" dirty="0" smtClean="0"/>
              <a:t>Detecting anomalies using pathway trends</a:t>
            </a:r>
            <a:endParaRPr lang="en-US" sz="4500" b="1" dirty="0"/>
          </a:p>
        </p:txBody>
      </p:sp>
      <p:sp>
        <p:nvSpPr>
          <p:cNvPr id="7" name="Rectangle 6"/>
          <p:cNvSpPr/>
          <p:nvPr/>
        </p:nvSpPr>
        <p:spPr>
          <a:xfrm>
            <a:off x="79374" y="906462"/>
            <a:ext cx="12344400" cy="1569660"/>
          </a:xfrm>
          <a:prstGeom prst="rect">
            <a:avLst/>
          </a:prstGeom>
        </p:spPr>
        <p:txBody>
          <a:bodyPr wrap="square">
            <a:spAutoFit/>
          </a:bodyPr>
          <a:lstStyle/>
          <a:p>
            <a:pPr marL="342900" lvl="1">
              <a:lnSpc>
                <a:spcPct val="90000"/>
              </a:lnSpc>
              <a:spcBef>
                <a:spcPct val="20000"/>
              </a:spcBef>
              <a:buClr>
                <a:srgbClr val="FFFFFF"/>
              </a:buClr>
              <a:buSzPct val="90000"/>
            </a:pPr>
            <a:r>
              <a:rPr lang="en-US" sz="2400" dirty="0" smtClean="0">
                <a:solidFill>
                  <a:srgbClr val="EAEFF7"/>
                </a:solidFill>
              </a:rPr>
              <a:t>A Service </a:t>
            </a:r>
            <a:r>
              <a:rPr lang="en-US" sz="2400" dirty="0">
                <a:solidFill>
                  <a:srgbClr val="EAEFF7"/>
                </a:solidFill>
              </a:rPr>
              <a:t>behavior </a:t>
            </a:r>
            <a:r>
              <a:rPr lang="en-US" sz="2400" dirty="0" smtClean="0">
                <a:solidFill>
                  <a:srgbClr val="EAEFF7"/>
                </a:solidFill>
              </a:rPr>
              <a:t>is characterized by the choice of its code paths to run. We want to see if the lengths of code paths are good enough to determine its health. we have:</a:t>
            </a:r>
            <a:endParaRPr lang="en-US" sz="2400" dirty="0">
              <a:solidFill>
                <a:srgbClr val="EAEFF7"/>
              </a:solidFill>
            </a:endParaRPr>
          </a:p>
          <a:p>
            <a:pPr marL="342900" lvl="1">
              <a:lnSpc>
                <a:spcPct val="90000"/>
              </a:lnSpc>
              <a:spcBef>
                <a:spcPct val="20000"/>
              </a:spcBef>
              <a:buClr>
                <a:srgbClr val="FFFFFF"/>
              </a:buClr>
              <a:buSzPct val="90000"/>
            </a:pPr>
            <a:r>
              <a:rPr lang="en-US" sz="2400" dirty="0">
                <a:solidFill>
                  <a:srgbClr val="EAEFF7"/>
                </a:solidFill>
              </a:rPr>
              <a:t>	 </a:t>
            </a:r>
            <a:r>
              <a:rPr lang="en-US" sz="2400" dirty="0" smtClean="0">
                <a:solidFill>
                  <a:srgbClr val="EAEFF7"/>
                </a:solidFill>
              </a:rPr>
              <a:t>1. All possible lengths </a:t>
            </a:r>
            <a:r>
              <a:rPr lang="en-US" sz="2400" dirty="0" smtClean="0">
                <a:solidFill>
                  <a:srgbClr val="EAEFF7"/>
                </a:solidFill>
              </a:rPr>
              <a:t>of event </a:t>
            </a:r>
            <a:r>
              <a:rPr lang="en-US" sz="2400" dirty="0" smtClean="0">
                <a:solidFill>
                  <a:srgbClr val="EAEFF7"/>
                </a:solidFill>
              </a:rPr>
              <a:t>streams in that service.	</a:t>
            </a:r>
            <a:endParaRPr lang="en-US" sz="2400" dirty="0" smtClean="0">
              <a:solidFill>
                <a:srgbClr val="EAEFF7"/>
              </a:solidFill>
            </a:endParaRPr>
          </a:p>
          <a:p>
            <a:pPr marL="809271" lvl="2">
              <a:lnSpc>
                <a:spcPct val="90000"/>
              </a:lnSpc>
              <a:spcBef>
                <a:spcPct val="20000"/>
              </a:spcBef>
              <a:buClr>
                <a:srgbClr val="FFFFFF"/>
              </a:buClr>
              <a:buSzPct val="90000"/>
            </a:pPr>
            <a:r>
              <a:rPr lang="en-US" sz="2400" dirty="0" smtClean="0">
                <a:solidFill>
                  <a:srgbClr val="EAEFF7"/>
                </a:solidFill>
              </a:rPr>
              <a:t>  2. T</a:t>
            </a:r>
            <a:r>
              <a:rPr lang="en-US" sz="2400" dirty="0" smtClean="0">
                <a:solidFill>
                  <a:srgbClr val="EAEFF7"/>
                </a:solidFill>
              </a:rPr>
              <a:t>he Percentage </a:t>
            </a:r>
            <a:r>
              <a:rPr lang="en-US" sz="2400" dirty="0" smtClean="0">
                <a:solidFill>
                  <a:srgbClr val="EAEFF7"/>
                </a:solidFill>
              </a:rPr>
              <a:t>of </a:t>
            </a:r>
            <a:r>
              <a:rPr lang="en-US" sz="2400" dirty="0" smtClean="0">
                <a:solidFill>
                  <a:srgbClr val="EAEFF7"/>
                </a:solidFill>
              </a:rPr>
              <a:t>execution of code paths for each length.</a:t>
            </a:r>
            <a:endParaRPr lang="en-US" sz="2400" dirty="0" smtClean="0">
              <a:solidFill>
                <a:srgbClr val="EAEFF7"/>
              </a:solidFill>
            </a:endParaRPr>
          </a:p>
        </p:txBody>
      </p:sp>
    </p:spTree>
    <p:extLst>
      <p:ext uri="{BB962C8B-B14F-4D97-AF65-F5344CB8AC3E}">
        <p14:creationId xmlns:p14="http://schemas.microsoft.com/office/powerpoint/2010/main" val="2154836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Graphic spid="11"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txBox="1">
            <a:spLocks/>
          </p:cNvSpPr>
          <p:nvPr/>
        </p:nvSpPr>
        <p:spPr>
          <a:xfrm>
            <a:off x="14268450" y="-117508338"/>
            <a:ext cx="18649950" cy="917575"/>
          </a:xfrm>
          <a:prstGeom prst="rect">
            <a:avLst/>
          </a:prstGeom>
        </p:spPr>
        <p:txBody>
          <a:bodyPr vert="horz" lIns="438903" tIns="219451" rIns="438903" bIns="219451" rtlCol="0" anchor="ctr">
            <a:noAutofit/>
          </a:bodyPr>
          <a:lstStyle>
            <a:lvl1pPr algn="ctr" defTabSz="2194514" rtl="0" eaLnBrk="1" latinLnBrk="0" hangingPunct="1">
              <a:spcBef>
                <a:spcPct val="0"/>
              </a:spcBef>
              <a:buNone/>
              <a:defRPr sz="21100" kern="1200">
                <a:solidFill>
                  <a:schemeClr val="tx1"/>
                </a:solidFill>
                <a:latin typeface="+mj-lt"/>
                <a:ea typeface="+mj-ea"/>
                <a:cs typeface="+mj-cs"/>
              </a:defRPr>
            </a:lvl1pPr>
          </a:lstStyle>
          <a:p>
            <a:r>
              <a:rPr lang="en-US" sz="5500" b="1" dirty="0" smtClean="0">
                <a:solidFill>
                  <a:srgbClr val="1F497D"/>
                </a:solidFill>
                <a:latin typeface="Calibri"/>
              </a:rPr>
              <a:t>IV. Similar Errors </a:t>
            </a:r>
            <a:r>
              <a:rPr lang="en-US" sz="5500" b="1" dirty="0">
                <a:solidFill>
                  <a:srgbClr val="1F497D"/>
                </a:solidFill>
                <a:latin typeface="Calibri"/>
              </a:rPr>
              <a:t>&amp;</a:t>
            </a:r>
            <a:r>
              <a:rPr lang="en-US" sz="5500" b="1" dirty="0" smtClean="0">
                <a:solidFill>
                  <a:srgbClr val="1F497D"/>
                </a:solidFill>
                <a:latin typeface="Calibri"/>
              </a:rPr>
              <a:t> Similar Event Streams</a:t>
            </a:r>
            <a:endParaRPr lang="en-US" sz="5500" b="1" dirty="0">
              <a:solidFill>
                <a:srgbClr val="1F497D"/>
              </a:solidFill>
              <a:latin typeface="Calibri"/>
            </a:endParaRPr>
          </a:p>
        </p:txBody>
      </p:sp>
      <p:sp>
        <p:nvSpPr>
          <p:cNvPr id="23" name="Rectangle 22"/>
          <p:cNvSpPr/>
          <p:nvPr/>
        </p:nvSpPr>
        <p:spPr>
          <a:xfrm>
            <a:off x="16642408" y="-115961908"/>
            <a:ext cx="15263579" cy="646331"/>
          </a:xfrm>
          <a:prstGeom prst="rect">
            <a:avLst/>
          </a:prstGeom>
        </p:spPr>
        <p:txBody>
          <a:bodyPr wrap="square">
            <a:spAutoFit/>
          </a:bodyPr>
          <a:lstStyle/>
          <a:p>
            <a:pPr defTabSz="2194514">
              <a:lnSpc>
                <a:spcPct val="90000"/>
              </a:lnSpc>
              <a:spcBef>
                <a:spcPct val="20000"/>
              </a:spcBef>
              <a:buClr>
                <a:srgbClr val="BAD80A"/>
              </a:buClr>
              <a:buSzPct val="90000"/>
            </a:pPr>
            <a:r>
              <a:rPr lang="en-US" sz="4000" dirty="0" smtClean="0">
                <a:solidFill>
                  <a:srgbClr val="1F497D"/>
                </a:solidFill>
                <a:latin typeface="Calibri Light" panose="020F0302020204030204" pitchFamily="34" charset="0"/>
              </a:rPr>
              <a:t>Could similar pathways lead to similar bugs?</a:t>
            </a:r>
          </a:p>
        </p:txBody>
      </p:sp>
      <p:sp>
        <p:nvSpPr>
          <p:cNvPr id="24" name="Content Placeholder 2"/>
          <p:cNvSpPr txBox="1">
            <a:spLocks/>
          </p:cNvSpPr>
          <p:nvPr/>
        </p:nvSpPr>
        <p:spPr>
          <a:xfrm>
            <a:off x="16326457" y="-115177007"/>
            <a:ext cx="15670385" cy="4831645"/>
          </a:xfrm>
          <a:prstGeom prst="rect">
            <a:avLst/>
          </a:prstGeom>
        </p:spPr>
        <p:txBody>
          <a:bodyPr vert="horz" lIns="438903" tIns="219451" rIns="438903" bIns="219451" rtlCol="0">
            <a:noAutofit/>
          </a:bodyPr>
          <a:lstStyle>
            <a:lvl1pPr marL="0" indent="0" algn="ctr" defTabSz="2194514" rtl="0" eaLnBrk="1" latinLnBrk="0" hangingPunct="1">
              <a:spcBef>
                <a:spcPct val="20000"/>
              </a:spcBef>
              <a:buFont typeface="Arial"/>
              <a:buNone/>
              <a:defRPr sz="15400" kern="1200">
                <a:solidFill>
                  <a:schemeClr val="tx1">
                    <a:tint val="75000"/>
                  </a:schemeClr>
                </a:solidFill>
                <a:latin typeface="+mn-lt"/>
                <a:ea typeface="+mn-ea"/>
                <a:cs typeface="+mn-cs"/>
              </a:defRPr>
            </a:lvl1pPr>
            <a:lvl2pPr marL="2194514" indent="0" algn="ctr" defTabSz="2194514"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9028" indent="0" algn="ctr" defTabSz="2194514"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83543"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4pPr>
            <a:lvl5pPr marL="8778057"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5pPr>
            <a:lvl6pPr marL="10972571"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6pPr>
            <a:lvl7pPr marL="13167085"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7pPr>
            <a:lvl8pPr marL="15361599"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8pPr>
            <a:lvl9pPr marL="17556115"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9pPr>
          </a:lstStyle>
          <a:p>
            <a:pPr algn="l"/>
            <a:r>
              <a:rPr lang="en-US" sz="3500" dirty="0" smtClean="0">
                <a:solidFill>
                  <a:srgbClr val="1F497D"/>
                </a:solidFill>
                <a:latin typeface="Calibri"/>
              </a:rPr>
              <a:t>We want to identify similar Event Streams in each service and study their behavior. We consider Event </a:t>
            </a:r>
            <a:r>
              <a:rPr lang="en-US" sz="3500" dirty="0">
                <a:solidFill>
                  <a:srgbClr val="1F497D"/>
                </a:solidFill>
                <a:latin typeface="Calibri"/>
              </a:rPr>
              <a:t>S</a:t>
            </a:r>
            <a:r>
              <a:rPr lang="en-US" sz="3500" dirty="0" smtClean="0">
                <a:solidFill>
                  <a:srgbClr val="1F497D"/>
                </a:solidFill>
                <a:latin typeface="Calibri"/>
              </a:rPr>
              <a:t>tream as a “</a:t>
            </a:r>
            <a:r>
              <a:rPr lang="en-US" sz="3500" b="1" dirty="0" smtClean="0">
                <a:solidFill>
                  <a:srgbClr val="1F497D"/>
                </a:solidFill>
                <a:latin typeface="Calibri"/>
              </a:rPr>
              <a:t>string</a:t>
            </a:r>
            <a:r>
              <a:rPr lang="en-US" sz="3500" dirty="0" smtClean="0">
                <a:solidFill>
                  <a:srgbClr val="1F497D"/>
                </a:solidFill>
                <a:latin typeface="Calibri"/>
              </a:rPr>
              <a:t>” of event IDs with each event ID as a “</a:t>
            </a:r>
            <a:r>
              <a:rPr lang="en-US" sz="3500" b="1" dirty="0" smtClean="0">
                <a:solidFill>
                  <a:srgbClr val="1F497D"/>
                </a:solidFill>
                <a:latin typeface="Calibri"/>
              </a:rPr>
              <a:t>character</a:t>
            </a:r>
            <a:r>
              <a:rPr lang="en-US" sz="3500" dirty="0" smtClean="0">
                <a:solidFill>
                  <a:srgbClr val="1F497D"/>
                </a:solidFill>
                <a:latin typeface="Calibri"/>
              </a:rPr>
              <a:t>” to apply the following string metrics.</a:t>
            </a:r>
          </a:p>
          <a:p>
            <a:pPr marL="514350" indent="-514350" algn="l">
              <a:buFont typeface="Arial" panose="020B0604020202020204" pitchFamily="34" charset="0"/>
              <a:buChar char="•"/>
            </a:pPr>
            <a:r>
              <a:rPr lang="en-US" sz="3500" dirty="0" smtClean="0">
                <a:solidFill>
                  <a:srgbClr val="1F497D"/>
                </a:solidFill>
                <a:latin typeface="Calibri"/>
              </a:rPr>
              <a:t>Edit Distance or Levenshtein Distance</a:t>
            </a:r>
          </a:p>
          <a:p>
            <a:pPr marL="514350" indent="-514350" algn="l">
              <a:buFont typeface="Arial" panose="020B0604020202020204" pitchFamily="34" charset="0"/>
              <a:buChar char="•"/>
            </a:pPr>
            <a:r>
              <a:rPr lang="en-US" sz="3500" dirty="0" smtClean="0">
                <a:solidFill>
                  <a:srgbClr val="1F497D"/>
                </a:solidFill>
                <a:latin typeface="Calibri"/>
              </a:rPr>
              <a:t>Longest Common Subsequence Length</a:t>
            </a:r>
          </a:p>
          <a:p>
            <a:pPr marL="514350" indent="-514350" algn="l">
              <a:buFont typeface="Arial" panose="020B0604020202020204" pitchFamily="34" charset="0"/>
              <a:buChar char="•"/>
            </a:pPr>
            <a:r>
              <a:rPr lang="en-US" sz="3500" dirty="0" smtClean="0">
                <a:solidFill>
                  <a:srgbClr val="1F497D"/>
                </a:solidFill>
                <a:latin typeface="Calibri"/>
              </a:rPr>
              <a:t>BLAST score using Smith Waterman Algorithm </a:t>
            </a:r>
          </a:p>
          <a:p>
            <a:pPr marL="514350" indent="-514350" algn="l">
              <a:buFont typeface="Arial" panose="020B0604020202020204" pitchFamily="34" charset="0"/>
              <a:buChar char="•"/>
            </a:pPr>
            <a:r>
              <a:rPr lang="en-US" sz="3500" dirty="0" smtClean="0">
                <a:solidFill>
                  <a:srgbClr val="1F497D"/>
                </a:solidFill>
                <a:latin typeface="Calibri"/>
              </a:rPr>
              <a:t>Sorenson Dice’s coefficient or the Bigram score.</a:t>
            </a:r>
          </a:p>
          <a:p>
            <a:pPr algn="l"/>
            <a:endParaRPr lang="en-US" sz="3500" dirty="0" smtClean="0">
              <a:solidFill>
                <a:srgbClr val="1F497D"/>
              </a:solidFill>
              <a:latin typeface="Calibri"/>
            </a:endParaRPr>
          </a:p>
          <a:p>
            <a:pPr algn="l"/>
            <a:endParaRPr lang="en-US" sz="3500" dirty="0">
              <a:solidFill>
                <a:srgbClr val="1F497D"/>
              </a:solidFill>
              <a:latin typeface="Calibri"/>
            </a:endParaRPr>
          </a:p>
        </p:txBody>
      </p:sp>
      <p:graphicFrame>
        <p:nvGraphicFramePr>
          <p:cNvPr id="25" name="Content Placeholder 7"/>
          <p:cNvGraphicFramePr>
            <a:graphicFrameLocks/>
          </p:cNvGraphicFramePr>
          <p:nvPr>
            <p:extLst>
              <p:ext uri="{D42A27DB-BD31-4B8C-83A1-F6EECF244321}">
                <p14:modId xmlns:p14="http://schemas.microsoft.com/office/powerpoint/2010/main" val="3815547574"/>
              </p:ext>
            </p:extLst>
          </p:nvPr>
        </p:nvGraphicFramePr>
        <p:xfrm>
          <a:off x="16642408" y="-110052255"/>
          <a:ext cx="13592455" cy="4320310"/>
        </p:xfrm>
        <a:graphic>
          <a:graphicData uri="http://schemas.openxmlformats.org/drawingml/2006/table">
            <a:tbl>
              <a:tblPr firstRow="1" firstCol="1" bandRow="1"/>
              <a:tblGrid>
                <a:gridCol w="8352320">
                  <a:extLst>
                    <a:ext uri="{9D8B030D-6E8A-4147-A177-3AD203B41FA5}">
                      <a16:colId xmlns:a16="http://schemas.microsoft.com/office/drawing/2014/main" xmlns="" val="1493959495"/>
                    </a:ext>
                  </a:extLst>
                </a:gridCol>
                <a:gridCol w="1828800">
                  <a:extLst>
                    <a:ext uri="{9D8B030D-6E8A-4147-A177-3AD203B41FA5}">
                      <a16:colId xmlns:a16="http://schemas.microsoft.com/office/drawing/2014/main" xmlns="" val="739193109"/>
                    </a:ext>
                  </a:extLst>
                </a:gridCol>
                <a:gridCol w="1485900">
                  <a:extLst>
                    <a:ext uri="{9D8B030D-6E8A-4147-A177-3AD203B41FA5}">
                      <a16:colId xmlns:a16="http://schemas.microsoft.com/office/drawing/2014/main" xmlns="" val="284928884"/>
                    </a:ext>
                  </a:extLst>
                </a:gridCol>
                <a:gridCol w="1925435">
                  <a:extLst>
                    <a:ext uri="{9D8B030D-6E8A-4147-A177-3AD203B41FA5}">
                      <a16:colId xmlns:a16="http://schemas.microsoft.com/office/drawing/2014/main" xmlns="" val="2889992864"/>
                    </a:ext>
                  </a:extLst>
                </a:gridCol>
              </a:tblGrid>
              <a:tr h="856547">
                <a:tc>
                  <a:txBody>
                    <a:bodyPr/>
                    <a:lstStyle>
                      <a:lvl1pPr marL="0" algn="l" defTabSz="932742" rtl="0" eaLnBrk="1" latinLnBrk="0" hangingPunct="1">
                        <a:defRPr sz="1800" b="1" kern="1200">
                          <a:solidFill>
                            <a:schemeClr val="lt1"/>
                          </a:solidFill>
                          <a:latin typeface="Calibri"/>
                        </a:defRPr>
                      </a:lvl1pPr>
                      <a:lvl2pPr marL="466371" algn="l" defTabSz="932742" rtl="0" eaLnBrk="1" latinLnBrk="0" hangingPunct="1">
                        <a:defRPr sz="1800" b="1" kern="1200">
                          <a:solidFill>
                            <a:schemeClr val="lt1"/>
                          </a:solidFill>
                          <a:latin typeface="Calibri"/>
                        </a:defRPr>
                      </a:lvl2pPr>
                      <a:lvl3pPr marL="932742" algn="l" defTabSz="932742" rtl="0" eaLnBrk="1" latinLnBrk="0" hangingPunct="1">
                        <a:defRPr sz="1800" b="1" kern="1200">
                          <a:solidFill>
                            <a:schemeClr val="lt1"/>
                          </a:solidFill>
                          <a:latin typeface="Calibri"/>
                        </a:defRPr>
                      </a:lvl3pPr>
                      <a:lvl4pPr marL="1399113" algn="l" defTabSz="932742" rtl="0" eaLnBrk="1" latinLnBrk="0" hangingPunct="1">
                        <a:defRPr sz="1800" b="1" kern="1200">
                          <a:solidFill>
                            <a:schemeClr val="lt1"/>
                          </a:solidFill>
                          <a:latin typeface="Calibri"/>
                        </a:defRPr>
                      </a:lvl4pPr>
                      <a:lvl5pPr marL="1865484" algn="l" defTabSz="932742" rtl="0" eaLnBrk="1" latinLnBrk="0" hangingPunct="1">
                        <a:defRPr sz="1800" b="1" kern="1200">
                          <a:solidFill>
                            <a:schemeClr val="lt1"/>
                          </a:solidFill>
                          <a:latin typeface="Calibri"/>
                        </a:defRPr>
                      </a:lvl5pPr>
                      <a:lvl6pPr marL="2331856" algn="l" defTabSz="932742" rtl="0" eaLnBrk="1" latinLnBrk="0" hangingPunct="1">
                        <a:defRPr sz="1800" b="1" kern="1200">
                          <a:solidFill>
                            <a:schemeClr val="lt1"/>
                          </a:solidFill>
                          <a:latin typeface="Calibri"/>
                        </a:defRPr>
                      </a:lvl6pPr>
                      <a:lvl7pPr marL="2798226" algn="l" defTabSz="932742" rtl="0" eaLnBrk="1" latinLnBrk="0" hangingPunct="1">
                        <a:defRPr sz="1800" b="1" kern="1200">
                          <a:solidFill>
                            <a:schemeClr val="lt1"/>
                          </a:solidFill>
                          <a:latin typeface="Calibri"/>
                        </a:defRPr>
                      </a:lvl7pPr>
                      <a:lvl8pPr marL="3264597" algn="l" defTabSz="932742" rtl="0" eaLnBrk="1" latinLnBrk="0" hangingPunct="1">
                        <a:defRPr sz="1800" b="1" kern="1200">
                          <a:solidFill>
                            <a:schemeClr val="lt1"/>
                          </a:solidFill>
                          <a:latin typeface="Calibri"/>
                        </a:defRPr>
                      </a:lvl8pPr>
                      <a:lvl9pPr marL="3730969" algn="l" defTabSz="932742" rtl="0" eaLnBrk="1" latinLnBrk="0" hangingPunct="1">
                        <a:defRPr sz="1800" b="1" kern="1200">
                          <a:solidFill>
                            <a:schemeClr val="lt1"/>
                          </a:solidFill>
                          <a:latin typeface="Calibri"/>
                        </a:defRPr>
                      </a:lvl9pPr>
                    </a:lstStyle>
                    <a:p>
                      <a:pPr marL="0" marR="0" algn="ctr">
                        <a:spcBef>
                          <a:spcPts val="0"/>
                        </a:spcBef>
                        <a:spcAft>
                          <a:spcPts val="0"/>
                        </a:spcAft>
                      </a:pPr>
                      <a:r>
                        <a:rPr lang="en-US" sz="2500" dirty="0" smtClean="0">
                          <a:effectLst/>
                        </a:rPr>
                        <a:t>EVENT STREAM</a:t>
                      </a:r>
                      <a:endParaRPr lang="en-US" sz="2500" dirty="0">
                        <a:effectLst/>
                        <a:latin typeface="Times New Roman" panose="02020603050405020304" pitchFamily="18" charset="0"/>
                        <a:ea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32742" rtl="0" eaLnBrk="1" latinLnBrk="0" hangingPunct="1">
                        <a:defRPr sz="1800" b="1" kern="1200">
                          <a:solidFill>
                            <a:schemeClr val="lt1"/>
                          </a:solidFill>
                          <a:latin typeface="Calibri"/>
                        </a:defRPr>
                      </a:lvl1pPr>
                      <a:lvl2pPr marL="466371" algn="l" defTabSz="932742" rtl="0" eaLnBrk="1" latinLnBrk="0" hangingPunct="1">
                        <a:defRPr sz="1800" b="1" kern="1200">
                          <a:solidFill>
                            <a:schemeClr val="lt1"/>
                          </a:solidFill>
                          <a:latin typeface="Calibri"/>
                        </a:defRPr>
                      </a:lvl2pPr>
                      <a:lvl3pPr marL="932742" algn="l" defTabSz="932742" rtl="0" eaLnBrk="1" latinLnBrk="0" hangingPunct="1">
                        <a:defRPr sz="1800" b="1" kern="1200">
                          <a:solidFill>
                            <a:schemeClr val="lt1"/>
                          </a:solidFill>
                          <a:latin typeface="Calibri"/>
                        </a:defRPr>
                      </a:lvl3pPr>
                      <a:lvl4pPr marL="1399113" algn="l" defTabSz="932742" rtl="0" eaLnBrk="1" latinLnBrk="0" hangingPunct="1">
                        <a:defRPr sz="1800" b="1" kern="1200">
                          <a:solidFill>
                            <a:schemeClr val="lt1"/>
                          </a:solidFill>
                          <a:latin typeface="Calibri"/>
                        </a:defRPr>
                      </a:lvl4pPr>
                      <a:lvl5pPr marL="1865484" algn="l" defTabSz="932742" rtl="0" eaLnBrk="1" latinLnBrk="0" hangingPunct="1">
                        <a:defRPr sz="1800" b="1" kern="1200">
                          <a:solidFill>
                            <a:schemeClr val="lt1"/>
                          </a:solidFill>
                          <a:latin typeface="Calibri"/>
                        </a:defRPr>
                      </a:lvl5pPr>
                      <a:lvl6pPr marL="2331856" algn="l" defTabSz="932742" rtl="0" eaLnBrk="1" latinLnBrk="0" hangingPunct="1">
                        <a:defRPr sz="1800" b="1" kern="1200">
                          <a:solidFill>
                            <a:schemeClr val="lt1"/>
                          </a:solidFill>
                          <a:latin typeface="Calibri"/>
                        </a:defRPr>
                      </a:lvl6pPr>
                      <a:lvl7pPr marL="2798226" algn="l" defTabSz="932742" rtl="0" eaLnBrk="1" latinLnBrk="0" hangingPunct="1">
                        <a:defRPr sz="1800" b="1" kern="1200">
                          <a:solidFill>
                            <a:schemeClr val="lt1"/>
                          </a:solidFill>
                          <a:latin typeface="Calibri"/>
                        </a:defRPr>
                      </a:lvl7pPr>
                      <a:lvl8pPr marL="3264597" algn="l" defTabSz="932742" rtl="0" eaLnBrk="1" latinLnBrk="0" hangingPunct="1">
                        <a:defRPr sz="1800" b="1" kern="1200">
                          <a:solidFill>
                            <a:schemeClr val="lt1"/>
                          </a:solidFill>
                          <a:latin typeface="Calibri"/>
                        </a:defRPr>
                      </a:lvl8pPr>
                      <a:lvl9pPr marL="3730969" algn="l" defTabSz="932742" rtl="0" eaLnBrk="1" latinLnBrk="0" hangingPunct="1">
                        <a:defRPr sz="1800" b="1" kern="1200">
                          <a:solidFill>
                            <a:schemeClr val="lt1"/>
                          </a:solidFill>
                          <a:latin typeface="Calibri"/>
                        </a:defRPr>
                      </a:lvl9pPr>
                    </a:lstStyle>
                    <a:p>
                      <a:pPr marL="0" marR="0" algn="ctr">
                        <a:spcBef>
                          <a:spcPts val="0"/>
                        </a:spcBef>
                        <a:spcAft>
                          <a:spcPts val="0"/>
                        </a:spcAft>
                      </a:pPr>
                      <a:r>
                        <a:rPr lang="en-US" sz="2500" dirty="0" smtClean="0">
                          <a:effectLst/>
                          <a:latin typeface="+mn-lt"/>
                          <a:ea typeface="+mn-ea"/>
                        </a:rPr>
                        <a:t>FREQUENCY</a:t>
                      </a:r>
                      <a:endParaRPr lang="en-US" sz="2500" dirty="0">
                        <a:effectLst/>
                        <a:latin typeface="Times New Roman" panose="02020603050405020304" pitchFamily="18" charset="0"/>
                        <a:ea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32742" rtl="0" eaLnBrk="1" latinLnBrk="0" hangingPunct="1">
                        <a:defRPr sz="1800" b="1" kern="1200">
                          <a:solidFill>
                            <a:schemeClr val="lt1"/>
                          </a:solidFill>
                          <a:latin typeface="Calibri"/>
                        </a:defRPr>
                      </a:lvl1pPr>
                      <a:lvl2pPr marL="466371" algn="l" defTabSz="932742" rtl="0" eaLnBrk="1" latinLnBrk="0" hangingPunct="1">
                        <a:defRPr sz="1800" b="1" kern="1200">
                          <a:solidFill>
                            <a:schemeClr val="lt1"/>
                          </a:solidFill>
                          <a:latin typeface="Calibri"/>
                        </a:defRPr>
                      </a:lvl2pPr>
                      <a:lvl3pPr marL="932742" algn="l" defTabSz="932742" rtl="0" eaLnBrk="1" latinLnBrk="0" hangingPunct="1">
                        <a:defRPr sz="1800" b="1" kern="1200">
                          <a:solidFill>
                            <a:schemeClr val="lt1"/>
                          </a:solidFill>
                          <a:latin typeface="Calibri"/>
                        </a:defRPr>
                      </a:lvl3pPr>
                      <a:lvl4pPr marL="1399113" algn="l" defTabSz="932742" rtl="0" eaLnBrk="1" latinLnBrk="0" hangingPunct="1">
                        <a:defRPr sz="1800" b="1" kern="1200">
                          <a:solidFill>
                            <a:schemeClr val="lt1"/>
                          </a:solidFill>
                          <a:latin typeface="Calibri"/>
                        </a:defRPr>
                      </a:lvl4pPr>
                      <a:lvl5pPr marL="1865484" algn="l" defTabSz="932742" rtl="0" eaLnBrk="1" latinLnBrk="0" hangingPunct="1">
                        <a:defRPr sz="1800" b="1" kern="1200">
                          <a:solidFill>
                            <a:schemeClr val="lt1"/>
                          </a:solidFill>
                          <a:latin typeface="Calibri"/>
                        </a:defRPr>
                      </a:lvl5pPr>
                      <a:lvl6pPr marL="2331856" algn="l" defTabSz="932742" rtl="0" eaLnBrk="1" latinLnBrk="0" hangingPunct="1">
                        <a:defRPr sz="1800" b="1" kern="1200">
                          <a:solidFill>
                            <a:schemeClr val="lt1"/>
                          </a:solidFill>
                          <a:latin typeface="Calibri"/>
                        </a:defRPr>
                      </a:lvl6pPr>
                      <a:lvl7pPr marL="2798226" algn="l" defTabSz="932742" rtl="0" eaLnBrk="1" latinLnBrk="0" hangingPunct="1">
                        <a:defRPr sz="1800" b="1" kern="1200">
                          <a:solidFill>
                            <a:schemeClr val="lt1"/>
                          </a:solidFill>
                          <a:latin typeface="Calibri"/>
                        </a:defRPr>
                      </a:lvl7pPr>
                      <a:lvl8pPr marL="3264597" algn="l" defTabSz="932742" rtl="0" eaLnBrk="1" latinLnBrk="0" hangingPunct="1">
                        <a:defRPr sz="1800" b="1" kern="1200">
                          <a:solidFill>
                            <a:schemeClr val="lt1"/>
                          </a:solidFill>
                          <a:latin typeface="Calibri"/>
                        </a:defRPr>
                      </a:lvl8pPr>
                      <a:lvl9pPr marL="3730969" algn="l" defTabSz="932742" rtl="0" eaLnBrk="1" latinLnBrk="0" hangingPunct="1">
                        <a:defRPr sz="1800" b="1" kern="1200">
                          <a:solidFill>
                            <a:schemeClr val="lt1"/>
                          </a:solidFill>
                          <a:latin typeface="Calibri"/>
                        </a:defRPr>
                      </a:lvl9pPr>
                    </a:lstStyle>
                    <a:p>
                      <a:pPr marL="0" marR="0" algn="ctr">
                        <a:spcBef>
                          <a:spcPts val="0"/>
                        </a:spcBef>
                        <a:spcAft>
                          <a:spcPts val="0"/>
                        </a:spcAft>
                      </a:pPr>
                      <a:r>
                        <a:rPr lang="en-US" sz="2500" dirty="0" smtClean="0">
                          <a:effectLst/>
                        </a:rPr>
                        <a:t>MEDIUM</a:t>
                      </a:r>
                      <a:endParaRPr lang="en-US" sz="2500" dirty="0">
                        <a:effectLst/>
                        <a:latin typeface="Times New Roman" panose="02020603050405020304" pitchFamily="18" charset="0"/>
                        <a:ea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32742" rtl="0" eaLnBrk="1" latinLnBrk="0" hangingPunct="1">
                        <a:defRPr sz="1800" b="1" kern="1200">
                          <a:solidFill>
                            <a:schemeClr val="lt1"/>
                          </a:solidFill>
                          <a:latin typeface="Calibri"/>
                        </a:defRPr>
                      </a:lvl1pPr>
                      <a:lvl2pPr marL="466371" algn="l" defTabSz="932742" rtl="0" eaLnBrk="1" latinLnBrk="0" hangingPunct="1">
                        <a:defRPr sz="1800" b="1" kern="1200">
                          <a:solidFill>
                            <a:schemeClr val="lt1"/>
                          </a:solidFill>
                          <a:latin typeface="Calibri"/>
                        </a:defRPr>
                      </a:lvl2pPr>
                      <a:lvl3pPr marL="932742" algn="l" defTabSz="932742" rtl="0" eaLnBrk="1" latinLnBrk="0" hangingPunct="1">
                        <a:defRPr sz="1800" b="1" kern="1200">
                          <a:solidFill>
                            <a:schemeClr val="lt1"/>
                          </a:solidFill>
                          <a:latin typeface="Calibri"/>
                        </a:defRPr>
                      </a:lvl3pPr>
                      <a:lvl4pPr marL="1399113" algn="l" defTabSz="932742" rtl="0" eaLnBrk="1" latinLnBrk="0" hangingPunct="1">
                        <a:defRPr sz="1800" b="1" kern="1200">
                          <a:solidFill>
                            <a:schemeClr val="lt1"/>
                          </a:solidFill>
                          <a:latin typeface="Calibri"/>
                        </a:defRPr>
                      </a:lvl4pPr>
                      <a:lvl5pPr marL="1865484" algn="l" defTabSz="932742" rtl="0" eaLnBrk="1" latinLnBrk="0" hangingPunct="1">
                        <a:defRPr sz="1800" b="1" kern="1200">
                          <a:solidFill>
                            <a:schemeClr val="lt1"/>
                          </a:solidFill>
                          <a:latin typeface="Calibri"/>
                        </a:defRPr>
                      </a:lvl5pPr>
                      <a:lvl6pPr marL="2331856" algn="l" defTabSz="932742" rtl="0" eaLnBrk="1" latinLnBrk="0" hangingPunct="1">
                        <a:defRPr sz="1800" b="1" kern="1200">
                          <a:solidFill>
                            <a:schemeClr val="lt1"/>
                          </a:solidFill>
                          <a:latin typeface="Calibri"/>
                        </a:defRPr>
                      </a:lvl6pPr>
                      <a:lvl7pPr marL="2798226" algn="l" defTabSz="932742" rtl="0" eaLnBrk="1" latinLnBrk="0" hangingPunct="1">
                        <a:defRPr sz="1800" b="1" kern="1200">
                          <a:solidFill>
                            <a:schemeClr val="lt1"/>
                          </a:solidFill>
                          <a:latin typeface="Calibri"/>
                        </a:defRPr>
                      </a:lvl7pPr>
                      <a:lvl8pPr marL="3264597" algn="l" defTabSz="932742" rtl="0" eaLnBrk="1" latinLnBrk="0" hangingPunct="1">
                        <a:defRPr sz="1800" b="1" kern="1200">
                          <a:solidFill>
                            <a:schemeClr val="lt1"/>
                          </a:solidFill>
                          <a:latin typeface="Calibri"/>
                        </a:defRPr>
                      </a:lvl8pPr>
                      <a:lvl9pPr marL="3730969" algn="l" defTabSz="932742" rtl="0" eaLnBrk="1" latinLnBrk="0" hangingPunct="1">
                        <a:defRPr sz="1800" b="1" kern="1200">
                          <a:solidFill>
                            <a:schemeClr val="lt1"/>
                          </a:solidFill>
                          <a:latin typeface="Calibri"/>
                        </a:defRPr>
                      </a:lvl9pPr>
                    </a:lstStyle>
                    <a:p>
                      <a:pPr marL="0" marR="0" algn="ctr">
                        <a:spcBef>
                          <a:spcPts val="0"/>
                        </a:spcBef>
                        <a:spcAft>
                          <a:spcPts val="0"/>
                        </a:spcAft>
                      </a:pPr>
                      <a:r>
                        <a:rPr lang="en-US" sz="2500" dirty="0" smtClean="0">
                          <a:effectLst/>
                        </a:rPr>
                        <a:t>ERROR</a:t>
                      </a:r>
                      <a:endParaRPr lang="en-US" sz="2500" dirty="0">
                        <a:effectLst/>
                        <a:latin typeface="Times New Roman" panose="02020603050405020304" pitchFamily="18" charset="0"/>
                        <a:ea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xmlns="" val="1582599167"/>
                  </a:ext>
                </a:extLst>
              </a:tr>
              <a:tr h="1260055">
                <a:tc>
                  <a:txBody>
                    <a:bodyPr/>
                    <a:lstStyle>
                      <a:lvl1pPr marL="0" algn="l" defTabSz="932742" rtl="0" eaLnBrk="1" latinLnBrk="0" hangingPunct="1">
                        <a:defRPr sz="1800" b="1" kern="1200">
                          <a:solidFill>
                            <a:schemeClr val="lt1"/>
                          </a:solidFill>
                          <a:latin typeface="Calibri"/>
                        </a:defRPr>
                      </a:lvl1pPr>
                      <a:lvl2pPr marL="466371" algn="l" defTabSz="932742" rtl="0" eaLnBrk="1" latinLnBrk="0" hangingPunct="1">
                        <a:defRPr sz="1800" b="1" kern="1200">
                          <a:solidFill>
                            <a:schemeClr val="lt1"/>
                          </a:solidFill>
                          <a:latin typeface="Calibri"/>
                        </a:defRPr>
                      </a:lvl2pPr>
                      <a:lvl3pPr marL="932742" algn="l" defTabSz="932742" rtl="0" eaLnBrk="1" latinLnBrk="0" hangingPunct="1">
                        <a:defRPr sz="1800" b="1" kern="1200">
                          <a:solidFill>
                            <a:schemeClr val="lt1"/>
                          </a:solidFill>
                          <a:latin typeface="Calibri"/>
                        </a:defRPr>
                      </a:lvl3pPr>
                      <a:lvl4pPr marL="1399113" algn="l" defTabSz="932742" rtl="0" eaLnBrk="1" latinLnBrk="0" hangingPunct="1">
                        <a:defRPr sz="1800" b="1" kern="1200">
                          <a:solidFill>
                            <a:schemeClr val="lt1"/>
                          </a:solidFill>
                          <a:latin typeface="Calibri"/>
                        </a:defRPr>
                      </a:lvl4pPr>
                      <a:lvl5pPr marL="1865484" algn="l" defTabSz="932742" rtl="0" eaLnBrk="1" latinLnBrk="0" hangingPunct="1">
                        <a:defRPr sz="1800" b="1" kern="1200">
                          <a:solidFill>
                            <a:schemeClr val="lt1"/>
                          </a:solidFill>
                          <a:latin typeface="Calibri"/>
                        </a:defRPr>
                      </a:lvl5pPr>
                      <a:lvl6pPr marL="2331856" algn="l" defTabSz="932742" rtl="0" eaLnBrk="1" latinLnBrk="0" hangingPunct="1">
                        <a:defRPr sz="1800" b="1" kern="1200">
                          <a:solidFill>
                            <a:schemeClr val="lt1"/>
                          </a:solidFill>
                          <a:latin typeface="Calibri"/>
                        </a:defRPr>
                      </a:lvl6pPr>
                      <a:lvl7pPr marL="2798226" algn="l" defTabSz="932742" rtl="0" eaLnBrk="1" latinLnBrk="0" hangingPunct="1">
                        <a:defRPr sz="1800" b="1" kern="1200">
                          <a:solidFill>
                            <a:schemeClr val="lt1"/>
                          </a:solidFill>
                          <a:latin typeface="Calibri"/>
                        </a:defRPr>
                      </a:lvl7pPr>
                      <a:lvl8pPr marL="3264597" algn="l" defTabSz="932742" rtl="0" eaLnBrk="1" latinLnBrk="0" hangingPunct="1">
                        <a:defRPr sz="1800" b="1" kern="1200">
                          <a:solidFill>
                            <a:schemeClr val="lt1"/>
                          </a:solidFill>
                          <a:latin typeface="Calibri"/>
                        </a:defRPr>
                      </a:lvl8pPr>
                      <a:lvl9pPr marL="3730969" algn="l" defTabSz="932742" rtl="0" eaLnBrk="1" latinLnBrk="0" hangingPunct="1">
                        <a:defRPr sz="1800" b="1" kern="1200">
                          <a:solidFill>
                            <a:schemeClr val="lt1"/>
                          </a:solidFill>
                          <a:latin typeface="Calibri"/>
                        </a:defRPr>
                      </a:lvl9pPr>
                    </a:lstStyle>
                    <a:p>
                      <a:pPr marL="0" marR="0" algn="l">
                        <a:spcBef>
                          <a:spcPts val="0"/>
                        </a:spcBef>
                        <a:spcAft>
                          <a:spcPts val="0"/>
                        </a:spcAft>
                      </a:pPr>
                      <a:r>
                        <a:rPr lang="en-US" sz="2400" b="1" dirty="0" smtClean="0">
                          <a:solidFill>
                            <a:schemeClr val="tx2"/>
                          </a:solidFill>
                          <a:effectLst/>
                          <a:latin typeface="Courier New" panose="02070309020205020404" pitchFamily="49" charset="0"/>
                          <a:cs typeface="Courier New" panose="02070309020205020404" pitchFamily="49" charset="0"/>
                        </a:rPr>
                        <a:t>apl4f;arjvu;an3j0;an3j7;an3j8;apl4i;aopkg;</a:t>
                      </a:r>
                    </a:p>
                    <a:p>
                      <a:pPr marL="0" marR="0" algn="l">
                        <a:spcBef>
                          <a:spcPts val="0"/>
                        </a:spcBef>
                        <a:spcAft>
                          <a:spcPts val="0"/>
                        </a:spcAft>
                      </a:pPr>
                      <a:r>
                        <a:rPr lang="en-US" sz="2400" dirty="0" smtClean="0">
                          <a:solidFill>
                            <a:srgbClr val="FF0000"/>
                          </a:solidFill>
                          <a:effectLst/>
                          <a:latin typeface="Courier New" panose="02070309020205020404" pitchFamily="49" charset="0"/>
                          <a:cs typeface="Courier New" panose="02070309020205020404" pitchFamily="49" charset="0"/>
                        </a:rPr>
                        <a:t>aopkn;aopkj;aojak;</a:t>
                      </a:r>
                      <a:r>
                        <a:rPr lang="en-US" sz="2400" b="0" dirty="0" smtClean="0">
                          <a:solidFill>
                            <a:schemeClr val="tx2"/>
                          </a:solidFill>
                          <a:effectLst/>
                          <a:latin typeface="Courier New" panose="02070309020205020404" pitchFamily="49" charset="0"/>
                          <a:cs typeface="Courier New" panose="02070309020205020404" pitchFamily="49" charset="0"/>
                        </a:rPr>
                        <a:t>ap3m2;ahv0v</a:t>
                      </a:r>
                      <a:endParaRPr lang="en-US" sz="2400" b="0" dirty="0">
                        <a:solidFill>
                          <a:schemeClr val="tx2"/>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D8E8"/>
                    </a:solidFill>
                  </a:tcPr>
                </a:tc>
                <a:tc>
                  <a:txBody>
                    <a:bodyPr/>
                    <a:lstStyle>
                      <a:lvl1pPr marL="0" algn="l" defTabSz="932742" rtl="0" eaLnBrk="1" latinLnBrk="0" hangingPunct="1">
                        <a:defRPr sz="1800" kern="1200">
                          <a:solidFill>
                            <a:schemeClr val="dk1"/>
                          </a:solidFill>
                          <a:latin typeface="Calibri"/>
                        </a:defRPr>
                      </a:lvl1pPr>
                      <a:lvl2pPr marL="466371" algn="l" defTabSz="932742" rtl="0" eaLnBrk="1" latinLnBrk="0" hangingPunct="1">
                        <a:defRPr sz="1800" kern="1200">
                          <a:solidFill>
                            <a:schemeClr val="dk1"/>
                          </a:solidFill>
                          <a:latin typeface="Calibri"/>
                        </a:defRPr>
                      </a:lvl2pPr>
                      <a:lvl3pPr marL="932742" algn="l" defTabSz="932742" rtl="0" eaLnBrk="1" latinLnBrk="0" hangingPunct="1">
                        <a:defRPr sz="1800" kern="1200">
                          <a:solidFill>
                            <a:schemeClr val="dk1"/>
                          </a:solidFill>
                          <a:latin typeface="Calibri"/>
                        </a:defRPr>
                      </a:lvl3pPr>
                      <a:lvl4pPr marL="1399113" algn="l" defTabSz="932742" rtl="0" eaLnBrk="1" latinLnBrk="0" hangingPunct="1">
                        <a:defRPr sz="1800" kern="1200">
                          <a:solidFill>
                            <a:schemeClr val="dk1"/>
                          </a:solidFill>
                          <a:latin typeface="Calibri"/>
                        </a:defRPr>
                      </a:lvl4pPr>
                      <a:lvl5pPr marL="1865484" algn="l" defTabSz="932742" rtl="0" eaLnBrk="1" latinLnBrk="0" hangingPunct="1">
                        <a:defRPr sz="1800" kern="1200">
                          <a:solidFill>
                            <a:schemeClr val="dk1"/>
                          </a:solidFill>
                          <a:latin typeface="Calibri"/>
                        </a:defRPr>
                      </a:lvl5pPr>
                      <a:lvl6pPr marL="2331856" algn="l" defTabSz="932742" rtl="0" eaLnBrk="1" latinLnBrk="0" hangingPunct="1">
                        <a:defRPr sz="1800" kern="1200">
                          <a:solidFill>
                            <a:schemeClr val="dk1"/>
                          </a:solidFill>
                          <a:latin typeface="Calibri"/>
                        </a:defRPr>
                      </a:lvl6pPr>
                      <a:lvl7pPr marL="2798226" algn="l" defTabSz="932742" rtl="0" eaLnBrk="1" latinLnBrk="0" hangingPunct="1">
                        <a:defRPr sz="1800" kern="1200">
                          <a:solidFill>
                            <a:schemeClr val="dk1"/>
                          </a:solidFill>
                          <a:latin typeface="Calibri"/>
                        </a:defRPr>
                      </a:lvl7pPr>
                      <a:lvl8pPr marL="3264597" algn="l" defTabSz="932742" rtl="0" eaLnBrk="1" latinLnBrk="0" hangingPunct="1">
                        <a:defRPr sz="1800" kern="1200">
                          <a:solidFill>
                            <a:schemeClr val="dk1"/>
                          </a:solidFill>
                          <a:latin typeface="Calibri"/>
                        </a:defRPr>
                      </a:lvl8pPr>
                      <a:lvl9pPr marL="3730969" algn="l" defTabSz="932742" rtl="0" eaLnBrk="1" latinLnBrk="0" hangingPunct="1">
                        <a:defRPr sz="1800" kern="1200">
                          <a:solidFill>
                            <a:schemeClr val="dk1"/>
                          </a:solidFill>
                          <a:latin typeface="Calibri"/>
                        </a:defRPr>
                      </a:lvl9pPr>
                    </a:lstStyle>
                    <a:p>
                      <a:pPr marL="0" marR="0" algn="ctr">
                        <a:spcBef>
                          <a:spcPts val="0"/>
                        </a:spcBef>
                        <a:spcAft>
                          <a:spcPts val="0"/>
                        </a:spcAft>
                      </a:pPr>
                      <a:r>
                        <a:rPr lang="en-US" sz="2900" dirty="0" smtClean="0">
                          <a:effectLst/>
                          <a:latin typeface="+mn-lt"/>
                          <a:ea typeface="Times New Roman" panose="02020603050405020304" pitchFamily="18" charset="0"/>
                        </a:rPr>
                        <a:t>3</a:t>
                      </a:r>
                      <a:endParaRPr lang="en-US" sz="2900" dirty="0">
                        <a:effectLst/>
                        <a:latin typeface="+mn-lt"/>
                        <a:ea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32742" rtl="0" eaLnBrk="1" latinLnBrk="0" hangingPunct="1">
                        <a:defRPr sz="1800" kern="1200">
                          <a:solidFill>
                            <a:schemeClr val="dk1"/>
                          </a:solidFill>
                          <a:latin typeface="Calibri"/>
                        </a:defRPr>
                      </a:lvl1pPr>
                      <a:lvl2pPr marL="466371" algn="l" defTabSz="932742" rtl="0" eaLnBrk="1" latinLnBrk="0" hangingPunct="1">
                        <a:defRPr sz="1800" kern="1200">
                          <a:solidFill>
                            <a:schemeClr val="dk1"/>
                          </a:solidFill>
                          <a:latin typeface="Calibri"/>
                        </a:defRPr>
                      </a:lvl2pPr>
                      <a:lvl3pPr marL="932742" algn="l" defTabSz="932742" rtl="0" eaLnBrk="1" latinLnBrk="0" hangingPunct="1">
                        <a:defRPr sz="1800" kern="1200">
                          <a:solidFill>
                            <a:schemeClr val="dk1"/>
                          </a:solidFill>
                          <a:latin typeface="Calibri"/>
                        </a:defRPr>
                      </a:lvl3pPr>
                      <a:lvl4pPr marL="1399113" algn="l" defTabSz="932742" rtl="0" eaLnBrk="1" latinLnBrk="0" hangingPunct="1">
                        <a:defRPr sz="1800" kern="1200">
                          <a:solidFill>
                            <a:schemeClr val="dk1"/>
                          </a:solidFill>
                          <a:latin typeface="Calibri"/>
                        </a:defRPr>
                      </a:lvl4pPr>
                      <a:lvl5pPr marL="1865484" algn="l" defTabSz="932742" rtl="0" eaLnBrk="1" latinLnBrk="0" hangingPunct="1">
                        <a:defRPr sz="1800" kern="1200">
                          <a:solidFill>
                            <a:schemeClr val="dk1"/>
                          </a:solidFill>
                          <a:latin typeface="Calibri"/>
                        </a:defRPr>
                      </a:lvl5pPr>
                      <a:lvl6pPr marL="2331856" algn="l" defTabSz="932742" rtl="0" eaLnBrk="1" latinLnBrk="0" hangingPunct="1">
                        <a:defRPr sz="1800" kern="1200">
                          <a:solidFill>
                            <a:schemeClr val="dk1"/>
                          </a:solidFill>
                          <a:latin typeface="Calibri"/>
                        </a:defRPr>
                      </a:lvl6pPr>
                      <a:lvl7pPr marL="2798226" algn="l" defTabSz="932742" rtl="0" eaLnBrk="1" latinLnBrk="0" hangingPunct="1">
                        <a:defRPr sz="1800" kern="1200">
                          <a:solidFill>
                            <a:schemeClr val="dk1"/>
                          </a:solidFill>
                          <a:latin typeface="Calibri"/>
                        </a:defRPr>
                      </a:lvl7pPr>
                      <a:lvl8pPr marL="3264597" algn="l" defTabSz="932742" rtl="0" eaLnBrk="1" latinLnBrk="0" hangingPunct="1">
                        <a:defRPr sz="1800" kern="1200">
                          <a:solidFill>
                            <a:schemeClr val="dk1"/>
                          </a:solidFill>
                          <a:latin typeface="Calibri"/>
                        </a:defRPr>
                      </a:lvl8pPr>
                      <a:lvl9pPr marL="3730969" algn="l" defTabSz="932742" rtl="0" eaLnBrk="1" latinLnBrk="0" hangingPunct="1">
                        <a:defRPr sz="1800" kern="1200">
                          <a:solidFill>
                            <a:schemeClr val="dk1"/>
                          </a:solidFill>
                          <a:latin typeface="Calibri"/>
                        </a:defRPr>
                      </a:lvl9pPr>
                    </a:lstStyle>
                    <a:p>
                      <a:pPr marL="0" marR="0" algn="ctr">
                        <a:spcBef>
                          <a:spcPts val="0"/>
                        </a:spcBef>
                        <a:spcAft>
                          <a:spcPts val="0"/>
                        </a:spcAft>
                      </a:pPr>
                      <a:r>
                        <a:rPr lang="en-US" sz="2900" dirty="0" smtClean="0">
                          <a:effectLst/>
                          <a:latin typeface="+mn-lt"/>
                          <a:ea typeface="Times New Roman" panose="02020603050405020304" pitchFamily="18" charset="0"/>
                        </a:rPr>
                        <a:t>27</a:t>
                      </a:r>
                      <a:endParaRPr lang="en-US" sz="2900" dirty="0">
                        <a:effectLst/>
                        <a:latin typeface="+mn-lt"/>
                        <a:ea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32742" rtl="0" eaLnBrk="1" latinLnBrk="0" hangingPunct="1">
                        <a:defRPr sz="1800" kern="1200">
                          <a:solidFill>
                            <a:schemeClr val="dk1"/>
                          </a:solidFill>
                          <a:latin typeface="Calibri"/>
                        </a:defRPr>
                      </a:lvl1pPr>
                      <a:lvl2pPr marL="466371" algn="l" defTabSz="932742" rtl="0" eaLnBrk="1" latinLnBrk="0" hangingPunct="1">
                        <a:defRPr sz="1800" kern="1200">
                          <a:solidFill>
                            <a:schemeClr val="dk1"/>
                          </a:solidFill>
                          <a:latin typeface="Calibri"/>
                        </a:defRPr>
                      </a:lvl2pPr>
                      <a:lvl3pPr marL="932742" algn="l" defTabSz="932742" rtl="0" eaLnBrk="1" latinLnBrk="0" hangingPunct="1">
                        <a:defRPr sz="1800" kern="1200">
                          <a:solidFill>
                            <a:schemeClr val="dk1"/>
                          </a:solidFill>
                          <a:latin typeface="Calibri"/>
                        </a:defRPr>
                      </a:lvl3pPr>
                      <a:lvl4pPr marL="1399113" algn="l" defTabSz="932742" rtl="0" eaLnBrk="1" latinLnBrk="0" hangingPunct="1">
                        <a:defRPr sz="1800" kern="1200">
                          <a:solidFill>
                            <a:schemeClr val="dk1"/>
                          </a:solidFill>
                          <a:latin typeface="Calibri"/>
                        </a:defRPr>
                      </a:lvl4pPr>
                      <a:lvl5pPr marL="1865484" algn="l" defTabSz="932742" rtl="0" eaLnBrk="1" latinLnBrk="0" hangingPunct="1">
                        <a:defRPr sz="1800" kern="1200">
                          <a:solidFill>
                            <a:schemeClr val="dk1"/>
                          </a:solidFill>
                          <a:latin typeface="Calibri"/>
                        </a:defRPr>
                      </a:lvl5pPr>
                      <a:lvl6pPr marL="2331856" algn="l" defTabSz="932742" rtl="0" eaLnBrk="1" latinLnBrk="0" hangingPunct="1">
                        <a:defRPr sz="1800" kern="1200">
                          <a:solidFill>
                            <a:schemeClr val="dk1"/>
                          </a:solidFill>
                          <a:latin typeface="Calibri"/>
                        </a:defRPr>
                      </a:lvl6pPr>
                      <a:lvl7pPr marL="2798226" algn="l" defTabSz="932742" rtl="0" eaLnBrk="1" latinLnBrk="0" hangingPunct="1">
                        <a:defRPr sz="1800" kern="1200">
                          <a:solidFill>
                            <a:schemeClr val="dk1"/>
                          </a:solidFill>
                          <a:latin typeface="Calibri"/>
                        </a:defRPr>
                      </a:lvl7pPr>
                      <a:lvl8pPr marL="3264597" algn="l" defTabSz="932742" rtl="0" eaLnBrk="1" latinLnBrk="0" hangingPunct="1">
                        <a:defRPr sz="1800" kern="1200">
                          <a:solidFill>
                            <a:schemeClr val="dk1"/>
                          </a:solidFill>
                          <a:latin typeface="Calibri"/>
                        </a:defRPr>
                      </a:lvl8pPr>
                      <a:lvl9pPr marL="3730969" algn="l" defTabSz="932742" rtl="0" eaLnBrk="1" latinLnBrk="0" hangingPunct="1">
                        <a:defRPr sz="1800" kern="1200">
                          <a:solidFill>
                            <a:schemeClr val="dk1"/>
                          </a:solidFill>
                          <a:latin typeface="Calibri"/>
                        </a:defRPr>
                      </a:lvl9pPr>
                    </a:lstStyle>
                    <a:p>
                      <a:pPr marL="0" marR="0" algn="ctr">
                        <a:spcBef>
                          <a:spcPts val="0"/>
                        </a:spcBef>
                        <a:spcAft>
                          <a:spcPts val="0"/>
                        </a:spcAft>
                      </a:pPr>
                      <a:r>
                        <a:rPr lang="en-US" sz="2900" dirty="0" smtClean="0">
                          <a:effectLst/>
                          <a:latin typeface="+mn-lt"/>
                          <a:ea typeface="Times New Roman" panose="02020603050405020304" pitchFamily="18" charset="0"/>
                        </a:rPr>
                        <a:t>9</a:t>
                      </a:r>
                      <a:endParaRPr lang="en-US" sz="2900" dirty="0">
                        <a:effectLst/>
                        <a:latin typeface="+mn-lt"/>
                        <a:ea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xmlns="" val="1864866647"/>
                  </a:ext>
                </a:extLst>
              </a:tr>
              <a:tr h="1101854">
                <a:tc>
                  <a:txBody>
                    <a:bodyPr/>
                    <a:lstStyle>
                      <a:lvl1pPr marL="0" algn="l" defTabSz="932742" rtl="0" eaLnBrk="1" latinLnBrk="0" hangingPunct="1">
                        <a:defRPr sz="1800" b="1" kern="1200">
                          <a:solidFill>
                            <a:schemeClr val="lt1"/>
                          </a:solidFill>
                          <a:latin typeface="Calibri"/>
                        </a:defRPr>
                      </a:lvl1pPr>
                      <a:lvl2pPr marL="466371" algn="l" defTabSz="932742" rtl="0" eaLnBrk="1" latinLnBrk="0" hangingPunct="1">
                        <a:defRPr sz="1800" b="1" kern="1200">
                          <a:solidFill>
                            <a:schemeClr val="lt1"/>
                          </a:solidFill>
                          <a:latin typeface="Calibri"/>
                        </a:defRPr>
                      </a:lvl2pPr>
                      <a:lvl3pPr marL="932742" algn="l" defTabSz="932742" rtl="0" eaLnBrk="1" latinLnBrk="0" hangingPunct="1">
                        <a:defRPr sz="1800" b="1" kern="1200">
                          <a:solidFill>
                            <a:schemeClr val="lt1"/>
                          </a:solidFill>
                          <a:latin typeface="Calibri"/>
                        </a:defRPr>
                      </a:lvl3pPr>
                      <a:lvl4pPr marL="1399113" algn="l" defTabSz="932742" rtl="0" eaLnBrk="1" latinLnBrk="0" hangingPunct="1">
                        <a:defRPr sz="1800" b="1" kern="1200">
                          <a:solidFill>
                            <a:schemeClr val="lt1"/>
                          </a:solidFill>
                          <a:latin typeface="Calibri"/>
                        </a:defRPr>
                      </a:lvl4pPr>
                      <a:lvl5pPr marL="1865484" algn="l" defTabSz="932742" rtl="0" eaLnBrk="1" latinLnBrk="0" hangingPunct="1">
                        <a:defRPr sz="1800" b="1" kern="1200">
                          <a:solidFill>
                            <a:schemeClr val="lt1"/>
                          </a:solidFill>
                          <a:latin typeface="Calibri"/>
                        </a:defRPr>
                      </a:lvl5pPr>
                      <a:lvl6pPr marL="2331856" algn="l" defTabSz="932742" rtl="0" eaLnBrk="1" latinLnBrk="0" hangingPunct="1">
                        <a:defRPr sz="1800" b="1" kern="1200">
                          <a:solidFill>
                            <a:schemeClr val="lt1"/>
                          </a:solidFill>
                          <a:latin typeface="Calibri"/>
                        </a:defRPr>
                      </a:lvl6pPr>
                      <a:lvl7pPr marL="2798226" algn="l" defTabSz="932742" rtl="0" eaLnBrk="1" latinLnBrk="0" hangingPunct="1">
                        <a:defRPr sz="1800" b="1" kern="1200">
                          <a:solidFill>
                            <a:schemeClr val="lt1"/>
                          </a:solidFill>
                          <a:latin typeface="Calibri"/>
                        </a:defRPr>
                      </a:lvl7pPr>
                      <a:lvl8pPr marL="3264597" algn="l" defTabSz="932742" rtl="0" eaLnBrk="1" latinLnBrk="0" hangingPunct="1">
                        <a:defRPr sz="1800" b="1" kern="1200">
                          <a:solidFill>
                            <a:schemeClr val="lt1"/>
                          </a:solidFill>
                          <a:latin typeface="Calibri"/>
                        </a:defRPr>
                      </a:lvl8pPr>
                      <a:lvl9pPr marL="3730969" algn="l" defTabSz="932742" rtl="0" eaLnBrk="1" latinLnBrk="0" hangingPunct="1">
                        <a:defRPr sz="1800" b="1" kern="1200">
                          <a:solidFill>
                            <a:schemeClr val="lt1"/>
                          </a:solidFill>
                          <a:latin typeface="Calibri"/>
                        </a:defRPr>
                      </a:lvl9pPr>
                    </a:lstStyle>
                    <a:p>
                      <a:pPr marL="0" marR="0" algn="l">
                        <a:spcBef>
                          <a:spcPts val="0"/>
                        </a:spcBef>
                        <a:spcAft>
                          <a:spcPts val="0"/>
                        </a:spcAft>
                      </a:pPr>
                      <a:r>
                        <a:rPr lang="en-US" sz="2400" b="1" dirty="0" smtClean="0">
                          <a:solidFill>
                            <a:schemeClr val="tx2"/>
                          </a:solidFill>
                          <a:effectLst/>
                          <a:latin typeface="Courier New" panose="02070309020205020404" pitchFamily="49" charset="0"/>
                          <a:cs typeface="Courier New" panose="02070309020205020404" pitchFamily="49" charset="0"/>
                        </a:rPr>
                        <a:t>apl4f;arjvu;an3j0;an3j7;an3j8;apl4i;aopkg</a:t>
                      </a:r>
                      <a:r>
                        <a:rPr lang="en-US" sz="2400" dirty="0" smtClean="0">
                          <a:solidFill>
                            <a:schemeClr val="tx2"/>
                          </a:solidFill>
                          <a:effectLst/>
                          <a:latin typeface="Courier New" panose="02070309020205020404" pitchFamily="49" charset="0"/>
                          <a:cs typeface="Courier New" panose="02070309020205020404" pitchFamily="49" charset="0"/>
                        </a:rPr>
                        <a:t>;</a:t>
                      </a:r>
                    </a:p>
                    <a:p>
                      <a:pPr marL="0" marR="0" algn="l">
                        <a:spcBef>
                          <a:spcPts val="0"/>
                        </a:spcBef>
                        <a:spcAft>
                          <a:spcPts val="0"/>
                        </a:spcAft>
                      </a:pPr>
                      <a:r>
                        <a:rPr lang="en-US" sz="2400" b="0" dirty="0" smtClean="0">
                          <a:solidFill>
                            <a:schemeClr val="tx2"/>
                          </a:solidFill>
                          <a:effectLst/>
                          <a:latin typeface="Courier New" panose="02070309020205020404" pitchFamily="49" charset="0"/>
                          <a:cs typeface="Courier New" panose="02070309020205020404" pitchFamily="49" charset="0"/>
                        </a:rPr>
                        <a:t>apkh5;apkh8</a:t>
                      </a:r>
                      <a:endParaRPr lang="en-US" sz="2400" b="0" dirty="0">
                        <a:solidFill>
                          <a:schemeClr val="tx2"/>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DF4"/>
                    </a:solidFill>
                  </a:tcPr>
                </a:tc>
                <a:tc>
                  <a:txBody>
                    <a:bodyPr/>
                    <a:lstStyle>
                      <a:lvl1pPr marL="0" algn="l" defTabSz="932742" rtl="0" eaLnBrk="1" latinLnBrk="0" hangingPunct="1">
                        <a:defRPr sz="1800" kern="1200">
                          <a:solidFill>
                            <a:schemeClr val="dk1"/>
                          </a:solidFill>
                          <a:latin typeface="Calibri"/>
                        </a:defRPr>
                      </a:lvl1pPr>
                      <a:lvl2pPr marL="466371" algn="l" defTabSz="932742" rtl="0" eaLnBrk="1" latinLnBrk="0" hangingPunct="1">
                        <a:defRPr sz="1800" kern="1200">
                          <a:solidFill>
                            <a:schemeClr val="dk1"/>
                          </a:solidFill>
                          <a:latin typeface="Calibri"/>
                        </a:defRPr>
                      </a:lvl2pPr>
                      <a:lvl3pPr marL="932742" algn="l" defTabSz="932742" rtl="0" eaLnBrk="1" latinLnBrk="0" hangingPunct="1">
                        <a:defRPr sz="1800" kern="1200">
                          <a:solidFill>
                            <a:schemeClr val="dk1"/>
                          </a:solidFill>
                          <a:latin typeface="Calibri"/>
                        </a:defRPr>
                      </a:lvl3pPr>
                      <a:lvl4pPr marL="1399113" algn="l" defTabSz="932742" rtl="0" eaLnBrk="1" latinLnBrk="0" hangingPunct="1">
                        <a:defRPr sz="1800" kern="1200">
                          <a:solidFill>
                            <a:schemeClr val="dk1"/>
                          </a:solidFill>
                          <a:latin typeface="Calibri"/>
                        </a:defRPr>
                      </a:lvl4pPr>
                      <a:lvl5pPr marL="1865484" algn="l" defTabSz="932742" rtl="0" eaLnBrk="1" latinLnBrk="0" hangingPunct="1">
                        <a:defRPr sz="1800" kern="1200">
                          <a:solidFill>
                            <a:schemeClr val="dk1"/>
                          </a:solidFill>
                          <a:latin typeface="Calibri"/>
                        </a:defRPr>
                      </a:lvl5pPr>
                      <a:lvl6pPr marL="2331856" algn="l" defTabSz="932742" rtl="0" eaLnBrk="1" latinLnBrk="0" hangingPunct="1">
                        <a:defRPr sz="1800" kern="1200">
                          <a:solidFill>
                            <a:schemeClr val="dk1"/>
                          </a:solidFill>
                          <a:latin typeface="Calibri"/>
                        </a:defRPr>
                      </a:lvl6pPr>
                      <a:lvl7pPr marL="2798226" algn="l" defTabSz="932742" rtl="0" eaLnBrk="1" latinLnBrk="0" hangingPunct="1">
                        <a:defRPr sz="1800" kern="1200">
                          <a:solidFill>
                            <a:schemeClr val="dk1"/>
                          </a:solidFill>
                          <a:latin typeface="Calibri"/>
                        </a:defRPr>
                      </a:lvl7pPr>
                      <a:lvl8pPr marL="3264597" algn="l" defTabSz="932742" rtl="0" eaLnBrk="1" latinLnBrk="0" hangingPunct="1">
                        <a:defRPr sz="1800" kern="1200">
                          <a:solidFill>
                            <a:schemeClr val="dk1"/>
                          </a:solidFill>
                          <a:latin typeface="Calibri"/>
                        </a:defRPr>
                      </a:lvl8pPr>
                      <a:lvl9pPr marL="3730969" algn="l" defTabSz="932742" rtl="0" eaLnBrk="1" latinLnBrk="0" hangingPunct="1">
                        <a:defRPr sz="1800" kern="1200">
                          <a:solidFill>
                            <a:schemeClr val="dk1"/>
                          </a:solidFill>
                          <a:latin typeface="Calibri"/>
                        </a:defRPr>
                      </a:lvl9pPr>
                    </a:lstStyle>
                    <a:p>
                      <a:pPr marL="0" marR="0" algn="ctr">
                        <a:spcBef>
                          <a:spcPts val="0"/>
                        </a:spcBef>
                        <a:spcAft>
                          <a:spcPts val="0"/>
                        </a:spcAft>
                      </a:pPr>
                      <a:r>
                        <a:rPr lang="en-US" sz="2900" dirty="0" smtClean="0">
                          <a:effectLst/>
                          <a:latin typeface="+mn-lt"/>
                          <a:ea typeface="+mn-ea"/>
                        </a:rPr>
                        <a:t>141</a:t>
                      </a:r>
                      <a:endParaRPr lang="en-US" sz="2900" dirty="0">
                        <a:effectLst/>
                        <a:latin typeface="+mn-lt"/>
                        <a:ea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32742" rtl="0" eaLnBrk="1" latinLnBrk="0" hangingPunct="1">
                        <a:defRPr sz="1800" kern="1200">
                          <a:solidFill>
                            <a:schemeClr val="dk1"/>
                          </a:solidFill>
                          <a:latin typeface="Calibri"/>
                        </a:defRPr>
                      </a:lvl1pPr>
                      <a:lvl2pPr marL="466371" algn="l" defTabSz="932742" rtl="0" eaLnBrk="1" latinLnBrk="0" hangingPunct="1">
                        <a:defRPr sz="1800" kern="1200">
                          <a:solidFill>
                            <a:schemeClr val="dk1"/>
                          </a:solidFill>
                          <a:latin typeface="Calibri"/>
                        </a:defRPr>
                      </a:lvl2pPr>
                      <a:lvl3pPr marL="932742" algn="l" defTabSz="932742" rtl="0" eaLnBrk="1" latinLnBrk="0" hangingPunct="1">
                        <a:defRPr sz="1800" kern="1200">
                          <a:solidFill>
                            <a:schemeClr val="dk1"/>
                          </a:solidFill>
                          <a:latin typeface="Calibri"/>
                        </a:defRPr>
                      </a:lvl3pPr>
                      <a:lvl4pPr marL="1399113" algn="l" defTabSz="932742" rtl="0" eaLnBrk="1" latinLnBrk="0" hangingPunct="1">
                        <a:defRPr sz="1800" kern="1200">
                          <a:solidFill>
                            <a:schemeClr val="dk1"/>
                          </a:solidFill>
                          <a:latin typeface="Calibri"/>
                        </a:defRPr>
                      </a:lvl4pPr>
                      <a:lvl5pPr marL="1865484" algn="l" defTabSz="932742" rtl="0" eaLnBrk="1" latinLnBrk="0" hangingPunct="1">
                        <a:defRPr sz="1800" kern="1200">
                          <a:solidFill>
                            <a:schemeClr val="dk1"/>
                          </a:solidFill>
                          <a:latin typeface="Calibri"/>
                        </a:defRPr>
                      </a:lvl5pPr>
                      <a:lvl6pPr marL="2331856" algn="l" defTabSz="932742" rtl="0" eaLnBrk="1" latinLnBrk="0" hangingPunct="1">
                        <a:defRPr sz="1800" kern="1200">
                          <a:solidFill>
                            <a:schemeClr val="dk1"/>
                          </a:solidFill>
                          <a:latin typeface="Calibri"/>
                        </a:defRPr>
                      </a:lvl6pPr>
                      <a:lvl7pPr marL="2798226" algn="l" defTabSz="932742" rtl="0" eaLnBrk="1" latinLnBrk="0" hangingPunct="1">
                        <a:defRPr sz="1800" kern="1200">
                          <a:solidFill>
                            <a:schemeClr val="dk1"/>
                          </a:solidFill>
                          <a:latin typeface="Calibri"/>
                        </a:defRPr>
                      </a:lvl7pPr>
                      <a:lvl8pPr marL="3264597" algn="l" defTabSz="932742" rtl="0" eaLnBrk="1" latinLnBrk="0" hangingPunct="1">
                        <a:defRPr sz="1800" kern="1200">
                          <a:solidFill>
                            <a:schemeClr val="dk1"/>
                          </a:solidFill>
                          <a:latin typeface="Calibri"/>
                        </a:defRPr>
                      </a:lvl8pPr>
                      <a:lvl9pPr marL="3730969" algn="l" defTabSz="932742" rtl="0" eaLnBrk="1" latinLnBrk="0" hangingPunct="1">
                        <a:defRPr sz="1800" kern="1200">
                          <a:solidFill>
                            <a:schemeClr val="dk1"/>
                          </a:solidFill>
                          <a:latin typeface="Calibri"/>
                        </a:defRPr>
                      </a:lvl9pPr>
                    </a:lstStyle>
                    <a:p>
                      <a:pPr marL="0" marR="0" algn="ctr">
                        <a:spcBef>
                          <a:spcPts val="0"/>
                        </a:spcBef>
                        <a:spcAft>
                          <a:spcPts val="0"/>
                        </a:spcAft>
                      </a:pPr>
                      <a:r>
                        <a:rPr lang="en-US" sz="2900" dirty="0" smtClean="0">
                          <a:effectLst/>
                          <a:latin typeface="+mn-lt"/>
                          <a:ea typeface="+mn-ea"/>
                        </a:rPr>
                        <a:t>1269</a:t>
                      </a:r>
                      <a:endParaRPr lang="en-US" sz="2900" dirty="0">
                        <a:effectLst/>
                        <a:latin typeface="+mn-lt"/>
                        <a:ea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32742" rtl="0" eaLnBrk="1" latinLnBrk="0" hangingPunct="1">
                        <a:defRPr sz="1800" kern="1200">
                          <a:solidFill>
                            <a:schemeClr val="dk1"/>
                          </a:solidFill>
                          <a:latin typeface="Calibri"/>
                        </a:defRPr>
                      </a:lvl1pPr>
                      <a:lvl2pPr marL="466371" algn="l" defTabSz="932742" rtl="0" eaLnBrk="1" latinLnBrk="0" hangingPunct="1">
                        <a:defRPr sz="1800" kern="1200">
                          <a:solidFill>
                            <a:schemeClr val="dk1"/>
                          </a:solidFill>
                          <a:latin typeface="Calibri"/>
                        </a:defRPr>
                      </a:lvl2pPr>
                      <a:lvl3pPr marL="932742" algn="l" defTabSz="932742" rtl="0" eaLnBrk="1" latinLnBrk="0" hangingPunct="1">
                        <a:defRPr sz="1800" kern="1200">
                          <a:solidFill>
                            <a:schemeClr val="dk1"/>
                          </a:solidFill>
                          <a:latin typeface="Calibri"/>
                        </a:defRPr>
                      </a:lvl3pPr>
                      <a:lvl4pPr marL="1399113" algn="l" defTabSz="932742" rtl="0" eaLnBrk="1" latinLnBrk="0" hangingPunct="1">
                        <a:defRPr sz="1800" kern="1200">
                          <a:solidFill>
                            <a:schemeClr val="dk1"/>
                          </a:solidFill>
                          <a:latin typeface="Calibri"/>
                        </a:defRPr>
                      </a:lvl4pPr>
                      <a:lvl5pPr marL="1865484" algn="l" defTabSz="932742" rtl="0" eaLnBrk="1" latinLnBrk="0" hangingPunct="1">
                        <a:defRPr sz="1800" kern="1200">
                          <a:solidFill>
                            <a:schemeClr val="dk1"/>
                          </a:solidFill>
                          <a:latin typeface="Calibri"/>
                        </a:defRPr>
                      </a:lvl5pPr>
                      <a:lvl6pPr marL="2331856" algn="l" defTabSz="932742" rtl="0" eaLnBrk="1" latinLnBrk="0" hangingPunct="1">
                        <a:defRPr sz="1800" kern="1200">
                          <a:solidFill>
                            <a:schemeClr val="dk1"/>
                          </a:solidFill>
                          <a:latin typeface="Calibri"/>
                        </a:defRPr>
                      </a:lvl6pPr>
                      <a:lvl7pPr marL="2798226" algn="l" defTabSz="932742" rtl="0" eaLnBrk="1" latinLnBrk="0" hangingPunct="1">
                        <a:defRPr sz="1800" kern="1200">
                          <a:solidFill>
                            <a:schemeClr val="dk1"/>
                          </a:solidFill>
                          <a:latin typeface="Calibri"/>
                        </a:defRPr>
                      </a:lvl7pPr>
                      <a:lvl8pPr marL="3264597" algn="l" defTabSz="932742" rtl="0" eaLnBrk="1" latinLnBrk="0" hangingPunct="1">
                        <a:defRPr sz="1800" kern="1200">
                          <a:solidFill>
                            <a:schemeClr val="dk1"/>
                          </a:solidFill>
                          <a:latin typeface="Calibri"/>
                        </a:defRPr>
                      </a:lvl8pPr>
                      <a:lvl9pPr marL="3730969" algn="l" defTabSz="932742" rtl="0" eaLnBrk="1" latinLnBrk="0" hangingPunct="1">
                        <a:defRPr sz="1800" kern="1200">
                          <a:solidFill>
                            <a:schemeClr val="dk1"/>
                          </a:solidFill>
                          <a:latin typeface="Calibri"/>
                        </a:defRPr>
                      </a:lvl9pPr>
                    </a:lstStyle>
                    <a:p>
                      <a:pPr marL="0" marR="0" algn="ctr">
                        <a:spcBef>
                          <a:spcPts val="0"/>
                        </a:spcBef>
                        <a:spcAft>
                          <a:spcPts val="0"/>
                        </a:spcAft>
                      </a:pPr>
                      <a:r>
                        <a:rPr lang="en-US" sz="2900" dirty="0">
                          <a:effectLst/>
                          <a:latin typeface="+mn-lt"/>
                        </a:rPr>
                        <a:t>0</a:t>
                      </a:r>
                      <a:endParaRPr lang="en-US" sz="2900" dirty="0">
                        <a:effectLst/>
                        <a:latin typeface="+mn-lt"/>
                        <a:ea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xmlns="" val="3114820190"/>
                  </a:ext>
                </a:extLst>
              </a:tr>
              <a:tr h="1101854">
                <a:tc>
                  <a:txBody>
                    <a:bodyPr/>
                    <a:lstStyle>
                      <a:lvl1pPr marL="0" algn="l" defTabSz="932742" rtl="0" eaLnBrk="1" latinLnBrk="0" hangingPunct="1">
                        <a:defRPr sz="1800" b="1" kern="1200">
                          <a:solidFill>
                            <a:schemeClr val="lt1"/>
                          </a:solidFill>
                          <a:latin typeface="Calibri"/>
                        </a:defRPr>
                      </a:lvl1pPr>
                      <a:lvl2pPr marL="466371" algn="l" defTabSz="932742" rtl="0" eaLnBrk="1" latinLnBrk="0" hangingPunct="1">
                        <a:defRPr sz="1800" b="1" kern="1200">
                          <a:solidFill>
                            <a:schemeClr val="lt1"/>
                          </a:solidFill>
                          <a:latin typeface="Calibri"/>
                        </a:defRPr>
                      </a:lvl2pPr>
                      <a:lvl3pPr marL="932742" algn="l" defTabSz="932742" rtl="0" eaLnBrk="1" latinLnBrk="0" hangingPunct="1">
                        <a:defRPr sz="1800" b="1" kern="1200">
                          <a:solidFill>
                            <a:schemeClr val="lt1"/>
                          </a:solidFill>
                          <a:latin typeface="Calibri"/>
                        </a:defRPr>
                      </a:lvl3pPr>
                      <a:lvl4pPr marL="1399113" algn="l" defTabSz="932742" rtl="0" eaLnBrk="1" latinLnBrk="0" hangingPunct="1">
                        <a:defRPr sz="1800" b="1" kern="1200">
                          <a:solidFill>
                            <a:schemeClr val="lt1"/>
                          </a:solidFill>
                          <a:latin typeface="Calibri"/>
                        </a:defRPr>
                      </a:lvl4pPr>
                      <a:lvl5pPr marL="1865484" algn="l" defTabSz="932742" rtl="0" eaLnBrk="1" latinLnBrk="0" hangingPunct="1">
                        <a:defRPr sz="1800" b="1" kern="1200">
                          <a:solidFill>
                            <a:schemeClr val="lt1"/>
                          </a:solidFill>
                          <a:latin typeface="Calibri"/>
                        </a:defRPr>
                      </a:lvl5pPr>
                      <a:lvl6pPr marL="2331856" algn="l" defTabSz="932742" rtl="0" eaLnBrk="1" latinLnBrk="0" hangingPunct="1">
                        <a:defRPr sz="1800" b="1" kern="1200">
                          <a:solidFill>
                            <a:schemeClr val="lt1"/>
                          </a:solidFill>
                          <a:latin typeface="Calibri"/>
                        </a:defRPr>
                      </a:lvl6pPr>
                      <a:lvl7pPr marL="2798226" algn="l" defTabSz="932742" rtl="0" eaLnBrk="1" latinLnBrk="0" hangingPunct="1">
                        <a:defRPr sz="1800" b="1" kern="1200">
                          <a:solidFill>
                            <a:schemeClr val="lt1"/>
                          </a:solidFill>
                          <a:latin typeface="Calibri"/>
                        </a:defRPr>
                      </a:lvl7pPr>
                      <a:lvl8pPr marL="3264597" algn="l" defTabSz="932742" rtl="0" eaLnBrk="1" latinLnBrk="0" hangingPunct="1">
                        <a:defRPr sz="1800" b="1" kern="1200">
                          <a:solidFill>
                            <a:schemeClr val="lt1"/>
                          </a:solidFill>
                          <a:latin typeface="Calibri"/>
                        </a:defRPr>
                      </a:lvl8pPr>
                      <a:lvl9pPr marL="3730969" algn="l" defTabSz="932742" rtl="0" eaLnBrk="1" latinLnBrk="0" hangingPunct="1">
                        <a:defRPr sz="1800" b="1" kern="1200">
                          <a:solidFill>
                            <a:schemeClr val="lt1"/>
                          </a:solidFill>
                          <a:latin typeface="Calibri"/>
                        </a:defRPr>
                      </a:lvl9pPr>
                    </a:lstStyle>
                    <a:p>
                      <a:pPr marL="0" marR="0" algn="l">
                        <a:spcBef>
                          <a:spcPts val="0"/>
                        </a:spcBef>
                        <a:spcAft>
                          <a:spcPts val="0"/>
                        </a:spcAft>
                      </a:pPr>
                      <a:r>
                        <a:rPr lang="en-US" sz="2400" b="1" dirty="0" smtClean="0">
                          <a:solidFill>
                            <a:schemeClr val="tx2"/>
                          </a:solidFill>
                          <a:effectLst/>
                          <a:latin typeface="Courier New" panose="02070309020205020404" pitchFamily="49" charset="0"/>
                          <a:ea typeface="Times New Roman" panose="02020603050405020304" pitchFamily="18" charset="0"/>
                          <a:cs typeface="Courier New" panose="02070309020205020404" pitchFamily="49" charset="0"/>
                        </a:rPr>
                        <a:t>apl4f;arjvu;an3j0;an3j7;an3j8;apl4i;aopkg;</a:t>
                      </a:r>
                    </a:p>
                    <a:p>
                      <a:pPr marL="0" marR="0" algn="l">
                        <a:spcBef>
                          <a:spcPts val="0"/>
                        </a:spcBef>
                        <a:spcAft>
                          <a:spcPts val="0"/>
                        </a:spcAft>
                      </a:pPr>
                      <a:r>
                        <a:rPr lang="en-US" sz="2400" dirty="0" err="1" smtClean="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aopkn;aopkj;aojak</a:t>
                      </a:r>
                      <a:r>
                        <a:rPr lang="en-US" sz="2400" dirty="0" smtClean="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2400" dirty="0" smtClean="0">
                          <a:effectLst/>
                          <a:latin typeface="Courier New" panose="02070309020205020404" pitchFamily="49" charset="0"/>
                          <a:ea typeface="Times New Roman" panose="02020603050405020304" pitchFamily="18" charset="0"/>
                          <a:cs typeface="Courier New" panose="02070309020205020404" pitchFamily="49" charset="0"/>
                        </a:rPr>
                        <a:t> </a:t>
                      </a:r>
                      <a:endParaRPr lang="en-US" sz="2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D8E8"/>
                    </a:solidFill>
                  </a:tcPr>
                </a:tc>
                <a:tc>
                  <a:txBody>
                    <a:bodyPr/>
                    <a:lstStyle>
                      <a:lvl1pPr marL="0" algn="l" defTabSz="932742" rtl="0" eaLnBrk="1" latinLnBrk="0" hangingPunct="1">
                        <a:defRPr sz="1800" kern="1200">
                          <a:solidFill>
                            <a:schemeClr val="dk1"/>
                          </a:solidFill>
                          <a:latin typeface="Calibri"/>
                        </a:defRPr>
                      </a:lvl1pPr>
                      <a:lvl2pPr marL="466371" algn="l" defTabSz="932742" rtl="0" eaLnBrk="1" latinLnBrk="0" hangingPunct="1">
                        <a:defRPr sz="1800" kern="1200">
                          <a:solidFill>
                            <a:schemeClr val="dk1"/>
                          </a:solidFill>
                          <a:latin typeface="Calibri"/>
                        </a:defRPr>
                      </a:lvl2pPr>
                      <a:lvl3pPr marL="932742" algn="l" defTabSz="932742" rtl="0" eaLnBrk="1" latinLnBrk="0" hangingPunct="1">
                        <a:defRPr sz="1800" kern="1200">
                          <a:solidFill>
                            <a:schemeClr val="dk1"/>
                          </a:solidFill>
                          <a:latin typeface="Calibri"/>
                        </a:defRPr>
                      </a:lvl3pPr>
                      <a:lvl4pPr marL="1399113" algn="l" defTabSz="932742" rtl="0" eaLnBrk="1" latinLnBrk="0" hangingPunct="1">
                        <a:defRPr sz="1800" kern="1200">
                          <a:solidFill>
                            <a:schemeClr val="dk1"/>
                          </a:solidFill>
                          <a:latin typeface="Calibri"/>
                        </a:defRPr>
                      </a:lvl4pPr>
                      <a:lvl5pPr marL="1865484" algn="l" defTabSz="932742" rtl="0" eaLnBrk="1" latinLnBrk="0" hangingPunct="1">
                        <a:defRPr sz="1800" kern="1200">
                          <a:solidFill>
                            <a:schemeClr val="dk1"/>
                          </a:solidFill>
                          <a:latin typeface="Calibri"/>
                        </a:defRPr>
                      </a:lvl5pPr>
                      <a:lvl6pPr marL="2331856" algn="l" defTabSz="932742" rtl="0" eaLnBrk="1" latinLnBrk="0" hangingPunct="1">
                        <a:defRPr sz="1800" kern="1200">
                          <a:solidFill>
                            <a:schemeClr val="dk1"/>
                          </a:solidFill>
                          <a:latin typeface="Calibri"/>
                        </a:defRPr>
                      </a:lvl6pPr>
                      <a:lvl7pPr marL="2798226" algn="l" defTabSz="932742" rtl="0" eaLnBrk="1" latinLnBrk="0" hangingPunct="1">
                        <a:defRPr sz="1800" kern="1200">
                          <a:solidFill>
                            <a:schemeClr val="dk1"/>
                          </a:solidFill>
                          <a:latin typeface="Calibri"/>
                        </a:defRPr>
                      </a:lvl7pPr>
                      <a:lvl8pPr marL="3264597" algn="l" defTabSz="932742" rtl="0" eaLnBrk="1" latinLnBrk="0" hangingPunct="1">
                        <a:defRPr sz="1800" kern="1200">
                          <a:solidFill>
                            <a:schemeClr val="dk1"/>
                          </a:solidFill>
                          <a:latin typeface="Calibri"/>
                        </a:defRPr>
                      </a:lvl8pPr>
                      <a:lvl9pPr marL="3730969" algn="l" defTabSz="932742" rtl="0" eaLnBrk="1" latinLnBrk="0" hangingPunct="1">
                        <a:defRPr sz="1800" kern="1200">
                          <a:solidFill>
                            <a:schemeClr val="dk1"/>
                          </a:solidFill>
                          <a:latin typeface="Calibri"/>
                        </a:defRPr>
                      </a:lvl9pPr>
                    </a:lstStyle>
                    <a:p>
                      <a:pPr marL="0" marR="0" algn="ctr">
                        <a:spcBef>
                          <a:spcPts val="0"/>
                        </a:spcBef>
                        <a:spcAft>
                          <a:spcPts val="0"/>
                        </a:spcAft>
                      </a:pPr>
                      <a:r>
                        <a:rPr lang="en-US" sz="2900" dirty="0" smtClean="0">
                          <a:effectLst/>
                          <a:latin typeface="+mn-lt"/>
                          <a:ea typeface="Times New Roman" panose="02020603050405020304" pitchFamily="18" charset="0"/>
                        </a:rPr>
                        <a:t>912</a:t>
                      </a:r>
                      <a:endParaRPr lang="en-US" sz="2900" dirty="0">
                        <a:effectLst/>
                        <a:latin typeface="+mn-lt"/>
                        <a:ea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32742" rtl="0" eaLnBrk="1" latinLnBrk="0" hangingPunct="1">
                        <a:defRPr sz="1800" kern="1200">
                          <a:solidFill>
                            <a:schemeClr val="dk1"/>
                          </a:solidFill>
                          <a:latin typeface="Calibri"/>
                        </a:defRPr>
                      </a:lvl1pPr>
                      <a:lvl2pPr marL="466371" algn="l" defTabSz="932742" rtl="0" eaLnBrk="1" latinLnBrk="0" hangingPunct="1">
                        <a:defRPr sz="1800" kern="1200">
                          <a:solidFill>
                            <a:schemeClr val="dk1"/>
                          </a:solidFill>
                          <a:latin typeface="Calibri"/>
                        </a:defRPr>
                      </a:lvl2pPr>
                      <a:lvl3pPr marL="932742" algn="l" defTabSz="932742" rtl="0" eaLnBrk="1" latinLnBrk="0" hangingPunct="1">
                        <a:defRPr sz="1800" kern="1200">
                          <a:solidFill>
                            <a:schemeClr val="dk1"/>
                          </a:solidFill>
                          <a:latin typeface="Calibri"/>
                        </a:defRPr>
                      </a:lvl3pPr>
                      <a:lvl4pPr marL="1399113" algn="l" defTabSz="932742" rtl="0" eaLnBrk="1" latinLnBrk="0" hangingPunct="1">
                        <a:defRPr sz="1800" kern="1200">
                          <a:solidFill>
                            <a:schemeClr val="dk1"/>
                          </a:solidFill>
                          <a:latin typeface="Calibri"/>
                        </a:defRPr>
                      </a:lvl4pPr>
                      <a:lvl5pPr marL="1865484" algn="l" defTabSz="932742" rtl="0" eaLnBrk="1" latinLnBrk="0" hangingPunct="1">
                        <a:defRPr sz="1800" kern="1200">
                          <a:solidFill>
                            <a:schemeClr val="dk1"/>
                          </a:solidFill>
                          <a:latin typeface="Calibri"/>
                        </a:defRPr>
                      </a:lvl5pPr>
                      <a:lvl6pPr marL="2331856" algn="l" defTabSz="932742" rtl="0" eaLnBrk="1" latinLnBrk="0" hangingPunct="1">
                        <a:defRPr sz="1800" kern="1200">
                          <a:solidFill>
                            <a:schemeClr val="dk1"/>
                          </a:solidFill>
                          <a:latin typeface="Calibri"/>
                        </a:defRPr>
                      </a:lvl6pPr>
                      <a:lvl7pPr marL="2798226" algn="l" defTabSz="932742" rtl="0" eaLnBrk="1" latinLnBrk="0" hangingPunct="1">
                        <a:defRPr sz="1800" kern="1200">
                          <a:solidFill>
                            <a:schemeClr val="dk1"/>
                          </a:solidFill>
                          <a:latin typeface="Calibri"/>
                        </a:defRPr>
                      </a:lvl7pPr>
                      <a:lvl8pPr marL="3264597" algn="l" defTabSz="932742" rtl="0" eaLnBrk="1" latinLnBrk="0" hangingPunct="1">
                        <a:defRPr sz="1800" kern="1200">
                          <a:solidFill>
                            <a:schemeClr val="dk1"/>
                          </a:solidFill>
                          <a:latin typeface="Calibri"/>
                        </a:defRPr>
                      </a:lvl8pPr>
                      <a:lvl9pPr marL="3730969" algn="l" defTabSz="932742" rtl="0" eaLnBrk="1" latinLnBrk="0" hangingPunct="1">
                        <a:defRPr sz="1800" kern="1200">
                          <a:solidFill>
                            <a:schemeClr val="dk1"/>
                          </a:solidFill>
                          <a:latin typeface="Calibri"/>
                        </a:defRPr>
                      </a:lvl9pPr>
                    </a:lstStyle>
                    <a:p>
                      <a:pPr marL="0" marR="0" algn="ctr">
                        <a:spcBef>
                          <a:spcPts val="0"/>
                        </a:spcBef>
                        <a:spcAft>
                          <a:spcPts val="0"/>
                        </a:spcAft>
                      </a:pPr>
                      <a:r>
                        <a:rPr lang="en-US" sz="2900" dirty="0" smtClean="0">
                          <a:effectLst/>
                          <a:latin typeface="+mn-lt"/>
                          <a:ea typeface="Times New Roman" panose="02020603050405020304" pitchFamily="18" charset="0"/>
                        </a:rPr>
                        <a:t>6384</a:t>
                      </a:r>
                      <a:endParaRPr lang="en-US" sz="2900" dirty="0">
                        <a:effectLst/>
                        <a:latin typeface="+mn-lt"/>
                        <a:ea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32742" rtl="0" eaLnBrk="1" latinLnBrk="0" hangingPunct="1">
                        <a:defRPr sz="1800" kern="1200">
                          <a:solidFill>
                            <a:schemeClr val="dk1"/>
                          </a:solidFill>
                          <a:latin typeface="Calibri"/>
                        </a:defRPr>
                      </a:lvl1pPr>
                      <a:lvl2pPr marL="466371" algn="l" defTabSz="932742" rtl="0" eaLnBrk="1" latinLnBrk="0" hangingPunct="1">
                        <a:defRPr sz="1800" kern="1200">
                          <a:solidFill>
                            <a:schemeClr val="dk1"/>
                          </a:solidFill>
                          <a:latin typeface="Calibri"/>
                        </a:defRPr>
                      </a:lvl2pPr>
                      <a:lvl3pPr marL="932742" algn="l" defTabSz="932742" rtl="0" eaLnBrk="1" latinLnBrk="0" hangingPunct="1">
                        <a:defRPr sz="1800" kern="1200">
                          <a:solidFill>
                            <a:schemeClr val="dk1"/>
                          </a:solidFill>
                          <a:latin typeface="Calibri"/>
                        </a:defRPr>
                      </a:lvl3pPr>
                      <a:lvl4pPr marL="1399113" algn="l" defTabSz="932742" rtl="0" eaLnBrk="1" latinLnBrk="0" hangingPunct="1">
                        <a:defRPr sz="1800" kern="1200">
                          <a:solidFill>
                            <a:schemeClr val="dk1"/>
                          </a:solidFill>
                          <a:latin typeface="Calibri"/>
                        </a:defRPr>
                      </a:lvl4pPr>
                      <a:lvl5pPr marL="1865484" algn="l" defTabSz="932742" rtl="0" eaLnBrk="1" latinLnBrk="0" hangingPunct="1">
                        <a:defRPr sz="1800" kern="1200">
                          <a:solidFill>
                            <a:schemeClr val="dk1"/>
                          </a:solidFill>
                          <a:latin typeface="Calibri"/>
                        </a:defRPr>
                      </a:lvl5pPr>
                      <a:lvl6pPr marL="2331856" algn="l" defTabSz="932742" rtl="0" eaLnBrk="1" latinLnBrk="0" hangingPunct="1">
                        <a:defRPr sz="1800" kern="1200">
                          <a:solidFill>
                            <a:schemeClr val="dk1"/>
                          </a:solidFill>
                          <a:latin typeface="Calibri"/>
                        </a:defRPr>
                      </a:lvl6pPr>
                      <a:lvl7pPr marL="2798226" algn="l" defTabSz="932742" rtl="0" eaLnBrk="1" latinLnBrk="0" hangingPunct="1">
                        <a:defRPr sz="1800" kern="1200">
                          <a:solidFill>
                            <a:schemeClr val="dk1"/>
                          </a:solidFill>
                          <a:latin typeface="Calibri"/>
                        </a:defRPr>
                      </a:lvl7pPr>
                      <a:lvl8pPr marL="3264597" algn="l" defTabSz="932742" rtl="0" eaLnBrk="1" latinLnBrk="0" hangingPunct="1">
                        <a:defRPr sz="1800" kern="1200">
                          <a:solidFill>
                            <a:schemeClr val="dk1"/>
                          </a:solidFill>
                          <a:latin typeface="Calibri"/>
                        </a:defRPr>
                      </a:lvl8pPr>
                      <a:lvl9pPr marL="3730969" algn="l" defTabSz="932742" rtl="0" eaLnBrk="1" latinLnBrk="0" hangingPunct="1">
                        <a:defRPr sz="1800" kern="1200">
                          <a:solidFill>
                            <a:schemeClr val="dk1"/>
                          </a:solidFill>
                          <a:latin typeface="Calibri"/>
                        </a:defRPr>
                      </a:lvl9pPr>
                    </a:lstStyle>
                    <a:p>
                      <a:pPr marL="0" marR="0" algn="ctr">
                        <a:spcBef>
                          <a:spcPts val="0"/>
                        </a:spcBef>
                        <a:spcAft>
                          <a:spcPts val="0"/>
                        </a:spcAft>
                      </a:pPr>
                      <a:r>
                        <a:rPr lang="en-US" sz="2900" dirty="0" smtClean="0">
                          <a:effectLst/>
                          <a:latin typeface="+mn-lt"/>
                          <a:ea typeface="Times New Roman" panose="02020603050405020304" pitchFamily="18" charset="0"/>
                        </a:rPr>
                        <a:t>2736</a:t>
                      </a:r>
                      <a:endParaRPr lang="en-US" sz="2900" dirty="0">
                        <a:effectLst/>
                        <a:latin typeface="+mn-lt"/>
                        <a:ea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xmlns="" val="1163316147"/>
                  </a:ext>
                </a:extLst>
              </a:tr>
            </a:tbl>
          </a:graphicData>
        </a:graphic>
      </p:graphicFrame>
      <p:sp>
        <p:nvSpPr>
          <p:cNvPr id="35" name="Title 1"/>
          <p:cNvSpPr txBox="1">
            <a:spLocks/>
          </p:cNvSpPr>
          <p:nvPr/>
        </p:nvSpPr>
        <p:spPr>
          <a:xfrm>
            <a:off x="-2316163" y="-5231131"/>
            <a:ext cx="18649950" cy="917575"/>
          </a:xfrm>
          <a:prstGeom prst="rect">
            <a:avLst/>
          </a:prstGeom>
        </p:spPr>
        <p:txBody>
          <a:bodyPr vert="horz" lIns="438903" tIns="219451" rIns="438903" bIns="219451" rtlCol="0" anchor="ctr">
            <a:noAutofit/>
          </a:bodyPr>
          <a:lstStyle>
            <a:lvl1pPr algn="ctr" defTabSz="2194514" rtl="0" eaLnBrk="1" latinLnBrk="0" hangingPunct="1">
              <a:spcBef>
                <a:spcPct val="0"/>
              </a:spcBef>
              <a:buNone/>
              <a:defRPr sz="21100" kern="1200">
                <a:solidFill>
                  <a:schemeClr val="tx1"/>
                </a:solidFill>
                <a:latin typeface="+mj-lt"/>
                <a:ea typeface="+mj-ea"/>
                <a:cs typeface="+mj-cs"/>
              </a:defRPr>
            </a:lvl1pPr>
          </a:lstStyle>
          <a:p>
            <a:r>
              <a:rPr lang="en-US" sz="5500" b="1" dirty="0" smtClean="0">
                <a:solidFill>
                  <a:srgbClr val="1F497D"/>
                </a:solidFill>
                <a:latin typeface="Calibri"/>
              </a:rPr>
              <a:t>IV. Similar Errors </a:t>
            </a:r>
            <a:r>
              <a:rPr lang="en-US" sz="5500" b="1" dirty="0">
                <a:solidFill>
                  <a:srgbClr val="1F497D"/>
                </a:solidFill>
                <a:latin typeface="Calibri"/>
              </a:rPr>
              <a:t>&amp;</a:t>
            </a:r>
            <a:r>
              <a:rPr lang="en-US" sz="5500" b="1" dirty="0" smtClean="0">
                <a:solidFill>
                  <a:srgbClr val="1F497D"/>
                </a:solidFill>
                <a:latin typeface="Calibri"/>
              </a:rPr>
              <a:t> Similar Event Streams</a:t>
            </a:r>
            <a:endParaRPr lang="en-US" sz="5500" b="1" dirty="0">
              <a:solidFill>
                <a:srgbClr val="1F497D"/>
              </a:solidFill>
              <a:latin typeface="Calibri"/>
            </a:endParaRPr>
          </a:p>
        </p:txBody>
      </p:sp>
      <p:sp>
        <p:nvSpPr>
          <p:cNvPr id="36" name="Rectangle 35"/>
          <p:cNvSpPr/>
          <p:nvPr/>
        </p:nvSpPr>
        <p:spPr>
          <a:xfrm>
            <a:off x="0" y="68262"/>
            <a:ext cx="12314238" cy="715581"/>
          </a:xfrm>
          <a:prstGeom prst="rect">
            <a:avLst/>
          </a:prstGeom>
        </p:spPr>
        <p:txBody>
          <a:bodyPr wrap="square">
            <a:spAutoFit/>
          </a:bodyPr>
          <a:lstStyle/>
          <a:p>
            <a:pPr algn="ctr" defTabSz="2194514">
              <a:lnSpc>
                <a:spcPct val="90000"/>
              </a:lnSpc>
              <a:spcBef>
                <a:spcPct val="20000"/>
              </a:spcBef>
              <a:buClr>
                <a:srgbClr val="BAD80A"/>
              </a:buClr>
              <a:buSzPct val="90000"/>
            </a:pPr>
            <a:r>
              <a:rPr lang="en-US" sz="4500" dirty="0" smtClean="0">
                <a:latin typeface="Calibri Light" panose="020F0302020204030204" pitchFamily="34" charset="0"/>
              </a:rPr>
              <a:t>Do similar pathways lead to similar errors?</a:t>
            </a:r>
          </a:p>
        </p:txBody>
      </p:sp>
      <p:sp>
        <p:nvSpPr>
          <p:cNvPr id="37" name="Content Placeholder 2"/>
          <p:cNvSpPr txBox="1">
            <a:spLocks/>
          </p:cNvSpPr>
          <p:nvPr/>
        </p:nvSpPr>
        <p:spPr>
          <a:xfrm>
            <a:off x="0" y="1211262"/>
            <a:ext cx="12352261" cy="3124200"/>
          </a:xfrm>
          <a:prstGeom prst="rect">
            <a:avLst/>
          </a:prstGeom>
        </p:spPr>
        <p:txBody>
          <a:bodyPr vert="horz" lIns="438903" tIns="219451" rIns="438903" bIns="219451" rtlCol="0" anchor="ctr">
            <a:noAutofit/>
          </a:bodyPr>
          <a:lstStyle>
            <a:lvl1pPr marL="0" indent="0" algn="ctr" defTabSz="2194514" rtl="0" eaLnBrk="1" latinLnBrk="0" hangingPunct="1">
              <a:spcBef>
                <a:spcPct val="20000"/>
              </a:spcBef>
              <a:buFont typeface="Arial"/>
              <a:buNone/>
              <a:defRPr sz="15400" kern="1200">
                <a:solidFill>
                  <a:schemeClr val="tx1">
                    <a:tint val="75000"/>
                  </a:schemeClr>
                </a:solidFill>
                <a:latin typeface="+mn-lt"/>
                <a:ea typeface="+mn-ea"/>
                <a:cs typeface="+mn-cs"/>
              </a:defRPr>
            </a:lvl1pPr>
            <a:lvl2pPr marL="2194514" indent="0" algn="ctr" defTabSz="2194514"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9028" indent="0" algn="ctr" defTabSz="2194514"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83543"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4pPr>
            <a:lvl5pPr marL="8778057"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5pPr>
            <a:lvl6pPr marL="10972571"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6pPr>
            <a:lvl7pPr marL="13167085"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7pPr>
            <a:lvl8pPr marL="15361599"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8pPr>
            <a:lvl9pPr marL="17556115"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9pPr>
          </a:lstStyle>
          <a:p>
            <a:pPr algn="l"/>
            <a:r>
              <a:rPr lang="en-US" sz="2900" dirty="0" smtClean="0">
                <a:solidFill>
                  <a:schemeClr val="tx1"/>
                </a:solidFill>
                <a:latin typeface="Calibri"/>
              </a:rPr>
              <a:t>We want to identify similar Event Streams in each service using string similarity metrics.</a:t>
            </a:r>
          </a:p>
          <a:p>
            <a:pPr algn="l"/>
            <a:endParaRPr lang="en-US" sz="200" dirty="0" smtClean="0">
              <a:solidFill>
                <a:schemeClr val="tx1"/>
              </a:solidFill>
              <a:latin typeface="Calibri"/>
            </a:endParaRPr>
          </a:p>
          <a:p>
            <a:pPr marL="514350" indent="-514350" algn="l">
              <a:buFont typeface="Arial" panose="020B0604020202020204" pitchFamily="34" charset="0"/>
              <a:buChar char="•"/>
            </a:pPr>
            <a:r>
              <a:rPr lang="en-US" sz="2900" dirty="0" smtClean="0">
                <a:solidFill>
                  <a:schemeClr val="tx1"/>
                </a:solidFill>
                <a:latin typeface="Calibri"/>
              </a:rPr>
              <a:t>Edit Distance or Levenshtein Distance</a:t>
            </a:r>
          </a:p>
          <a:p>
            <a:pPr marL="514350" indent="-514350" algn="l">
              <a:buFont typeface="Arial" panose="020B0604020202020204" pitchFamily="34" charset="0"/>
              <a:buChar char="•"/>
            </a:pPr>
            <a:r>
              <a:rPr lang="en-US" sz="2900" dirty="0" smtClean="0">
                <a:solidFill>
                  <a:schemeClr val="tx1"/>
                </a:solidFill>
                <a:latin typeface="Calibri"/>
              </a:rPr>
              <a:t>Longest Common Subsequence Length</a:t>
            </a:r>
          </a:p>
          <a:p>
            <a:pPr marL="514350" indent="-514350" algn="l">
              <a:buFont typeface="Arial" panose="020B0604020202020204" pitchFamily="34" charset="0"/>
              <a:buChar char="•"/>
            </a:pPr>
            <a:r>
              <a:rPr lang="en-US" sz="2900" dirty="0" smtClean="0">
                <a:solidFill>
                  <a:schemeClr val="tx1"/>
                </a:solidFill>
                <a:latin typeface="Calibri"/>
              </a:rPr>
              <a:t>BLAST score using Smith Waterman Algorithm </a:t>
            </a:r>
          </a:p>
          <a:p>
            <a:pPr marL="514350" indent="-514350" algn="l">
              <a:buFont typeface="Arial" panose="020B0604020202020204" pitchFamily="34" charset="0"/>
              <a:buChar char="•"/>
            </a:pPr>
            <a:r>
              <a:rPr lang="en-US" sz="2900" dirty="0" smtClean="0">
                <a:solidFill>
                  <a:schemeClr val="tx1"/>
                </a:solidFill>
                <a:latin typeface="Calibri"/>
              </a:rPr>
              <a:t>Sorenson Dice’s coefficient or the Bigram score.</a:t>
            </a:r>
          </a:p>
          <a:p>
            <a:pPr algn="l"/>
            <a:endParaRPr lang="en-US" sz="3000" dirty="0">
              <a:solidFill>
                <a:schemeClr val="tx1"/>
              </a:solidFill>
              <a:latin typeface="Calibri"/>
            </a:endParaRPr>
          </a:p>
        </p:txBody>
      </p:sp>
      <p:graphicFrame>
        <p:nvGraphicFramePr>
          <p:cNvPr id="38" name="Content Placeholder 7"/>
          <p:cNvGraphicFramePr>
            <a:graphicFrameLocks/>
          </p:cNvGraphicFramePr>
          <p:nvPr>
            <p:extLst>
              <p:ext uri="{D42A27DB-BD31-4B8C-83A1-F6EECF244321}">
                <p14:modId xmlns:p14="http://schemas.microsoft.com/office/powerpoint/2010/main" val="2966177994"/>
              </p:ext>
            </p:extLst>
          </p:nvPr>
        </p:nvGraphicFramePr>
        <p:xfrm>
          <a:off x="427037" y="4183062"/>
          <a:ext cx="11506199" cy="2415866"/>
        </p:xfrm>
        <a:graphic>
          <a:graphicData uri="http://schemas.openxmlformats.org/drawingml/2006/table">
            <a:tbl>
              <a:tblPr firstRow="1" firstCol="1" bandRow="1"/>
              <a:tblGrid>
                <a:gridCol w="9325285">
                  <a:extLst>
                    <a:ext uri="{9D8B030D-6E8A-4147-A177-3AD203B41FA5}">
                      <a16:colId xmlns:a16="http://schemas.microsoft.com/office/drawing/2014/main" xmlns="" val="1417794948"/>
                    </a:ext>
                  </a:extLst>
                </a:gridCol>
                <a:gridCol w="1203263">
                  <a:extLst>
                    <a:ext uri="{9D8B030D-6E8A-4147-A177-3AD203B41FA5}">
                      <a16:colId xmlns:a16="http://schemas.microsoft.com/office/drawing/2014/main" xmlns="" val="1235877617"/>
                    </a:ext>
                  </a:extLst>
                </a:gridCol>
                <a:gridCol w="977651">
                  <a:extLst>
                    <a:ext uri="{9D8B030D-6E8A-4147-A177-3AD203B41FA5}">
                      <a16:colId xmlns:a16="http://schemas.microsoft.com/office/drawing/2014/main" xmlns="" val="3606393142"/>
                    </a:ext>
                  </a:extLst>
                </a:gridCol>
              </a:tblGrid>
              <a:tr h="537241">
                <a:tc>
                  <a:txBody>
                    <a:bodyPr/>
                    <a:lstStyle>
                      <a:lvl1pPr marL="0" algn="l" defTabSz="932742" rtl="0" eaLnBrk="1" latinLnBrk="0" hangingPunct="1">
                        <a:defRPr sz="1800" b="1" kern="1200">
                          <a:solidFill>
                            <a:schemeClr val="lt1"/>
                          </a:solidFill>
                          <a:latin typeface="Calibri"/>
                        </a:defRPr>
                      </a:lvl1pPr>
                      <a:lvl2pPr marL="466371" algn="l" defTabSz="932742" rtl="0" eaLnBrk="1" latinLnBrk="0" hangingPunct="1">
                        <a:defRPr sz="1800" b="1" kern="1200">
                          <a:solidFill>
                            <a:schemeClr val="lt1"/>
                          </a:solidFill>
                          <a:latin typeface="Calibri"/>
                        </a:defRPr>
                      </a:lvl2pPr>
                      <a:lvl3pPr marL="932742" algn="l" defTabSz="932742" rtl="0" eaLnBrk="1" latinLnBrk="0" hangingPunct="1">
                        <a:defRPr sz="1800" b="1" kern="1200">
                          <a:solidFill>
                            <a:schemeClr val="lt1"/>
                          </a:solidFill>
                          <a:latin typeface="Calibri"/>
                        </a:defRPr>
                      </a:lvl3pPr>
                      <a:lvl4pPr marL="1399113" algn="l" defTabSz="932742" rtl="0" eaLnBrk="1" latinLnBrk="0" hangingPunct="1">
                        <a:defRPr sz="1800" b="1" kern="1200">
                          <a:solidFill>
                            <a:schemeClr val="lt1"/>
                          </a:solidFill>
                          <a:latin typeface="Calibri"/>
                        </a:defRPr>
                      </a:lvl4pPr>
                      <a:lvl5pPr marL="1865484" algn="l" defTabSz="932742" rtl="0" eaLnBrk="1" latinLnBrk="0" hangingPunct="1">
                        <a:defRPr sz="1800" b="1" kern="1200">
                          <a:solidFill>
                            <a:schemeClr val="lt1"/>
                          </a:solidFill>
                          <a:latin typeface="Calibri"/>
                        </a:defRPr>
                      </a:lvl5pPr>
                      <a:lvl6pPr marL="2331856" algn="l" defTabSz="932742" rtl="0" eaLnBrk="1" latinLnBrk="0" hangingPunct="1">
                        <a:defRPr sz="1800" b="1" kern="1200">
                          <a:solidFill>
                            <a:schemeClr val="lt1"/>
                          </a:solidFill>
                          <a:latin typeface="Calibri"/>
                        </a:defRPr>
                      </a:lvl6pPr>
                      <a:lvl7pPr marL="2798226" algn="l" defTabSz="932742" rtl="0" eaLnBrk="1" latinLnBrk="0" hangingPunct="1">
                        <a:defRPr sz="1800" b="1" kern="1200">
                          <a:solidFill>
                            <a:schemeClr val="lt1"/>
                          </a:solidFill>
                          <a:latin typeface="Calibri"/>
                        </a:defRPr>
                      </a:lvl7pPr>
                      <a:lvl8pPr marL="3264597" algn="l" defTabSz="932742" rtl="0" eaLnBrk="1" latinLnBrk="0" hangingPunct="1">
                        <a:defRPr sz="1800" b="1" kern="1200">
                          <a:solidFill>
                            <a:schemeClr val="lt1"/>
                          </a:solidFill>
                          <a:latin typeface="Calibri"/>
                        </a:defRPr>
                      </a:lvl8pPr>
                      <a:lvl9pPr marL="3730969" algn="l" defTabSz="932742" rtl="0" eaLnBrk="1" latinLnBrk="0" hangingPunct="1">
                        <a:defRPr sz="1800" b="1" kern="1200">
                          <a:solidFill>
                            <a:schemeClr val="lt1"/>
                          </a:solidFill>
                          <a:latin typeface="Calibri"/>
                        </a:defRPr>
                      </a:lvl9pPr>
                    </a:lstStyle>
                    <a:p>
                      <a:pPr marL="0" marR="0" algn="ctr">
                        <a:spcBef>
                          <a:spcPts val="0"/>
                        </a:spcBef>
                        <a:spcAft>
                          <a:spcPts val="0"/>
                        </a:spcAft>
                      </a:pPr>
                      <a:r>
                        <a:rPr lang="en-US" sz="2000" dirty="0" smtClean="0">
                          <a:effectLst/>
                        </a:rPr>
                        <a:t>EVENT STREAMS</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32742" rtl="0" eaLnBrk="1" latinLnBrk="0" hangingPunct="1">
                        <a:defRPr sz="1800" b="1" kern="1200">
                          <a:solidFill>
                            <a:schemeClr val="lt1"/>
                          </a:solidFill>
                          <a:latin typeface="Calibri"/>
                        </a:defRPr>
                      </a:lvl1pPr>
                      <a:lvl2pPr marL="466371" algn="l" defTabSz="932742" rtl="0" eaLnBrk="1" latinLnBrk="0" hangingPunct="1">
                        <a:defRPr sz="1800" b="1" kern="1200">
                          <a:solidFill>
                            <a:schemeClr val="lt1"/>
                          </a:solidFill>
                          <a:latin typeface="Calibri"/>
                        </a:defRPr>
                      </a:lvl2pPr>
                      <a:lvl3pPr marL="932742" algn="l" defTabSz="932742" rtl="0" eaLnBrk="1" latinLnBrk="0" hangingPunct="1">
                        <a:defRPr sz="1800" b="1" kern="1200">
                          <a:solidFill>
                            <a:schemeClr val="lt1"/>
                          </a:solidFill>
                          <a:latin typeface="Calibri"/>
                        </a:defRPr>
                      </a:lvl3pPr>
                      <a:lvl4pPr marL="1399113" algn="l" defTabSz="932742" rtl="0" eaLnBrk="1" latinLnBrk="0" hangingPunct="1">
                        <a:defRPr sz="1800" b="1" kern="1200">
                          <a:solidFill>
                            <a:schemeClr val="lt1"/>
                          </a:solidFill>
                          <a:latin typeface="Calibri"/>
                        </a:defRPr>
                      </a:lvl4pPr>
                      <a:lvl5pPr marL="1865484" algn="l" defTabSz="932742" rtl="0" eaLnBrk="1" latinLnBrk="0" hangingPunct="1">
                        <a:defRPr sz="1800" b="1" kern="1200">
                          <a:solidFill>
                            <a:schemeClr val="lt1"/>
                          </a:solidFill>
                          <a:latin typeface="Calibri"/>
                        </a:defRPr>
                      </a:lvl5pPr>
                      <a:lvl6pPr marL="2331856" algn="l" defTabSz="932742" rtl="0" eaLnBrk="1" latinLnBrk="0" hangingPunct="1">
                        <a:defRPr sz="1800" b="1" kern="1200">
                          <a:solidFill>
                            <a:schemeClr val="lt1"/>
                          </a:solidFill>
                          <a:latin typeface="Calibri"/>
                        </a:defRPr>
                      </a:lvl6pPr>
                      <a:lvl7pPr marL="2798226" algn="l" defTabSz="932742" rtl="0" eaLnBrk="1" latinLnBrk="0" hangingPunct="1">
                        <a:defRPr sz="1800" b="1" kern="1200">
                          <a:solidFill>
                            <a:schemeClr val="lt1"/>
                          </a:solidFill>
                          <a:latin typeface="Calibri"/>
                        </a:defRPr>
                      </a:lvl7pPr>
                      <a:lvl8pPr marL="3264597" algn="l" defTabSz="932742" rtl="0" eaLnBrk="1" latinLnBrk="0" hangingPunct="1">
                        <a:defRPr sz="1800" b="1" kern="1200">
                          <a:solidFill>
                            <a:schemeClr val="lt1"/>
                          </a:solidFill>
                          <a:latin typeface="Calibri"/>
                        </a:defRPr>
                      </a:lvl8pPr>
                      <a:lvl9pPr marL="3730969" algn="l" defTabSz="932742" rtl="0" eaLnBrk="1" latinLnBrk="0" hangingPunct="1">
                        <a:defRPr sz="1800" b="1" kern="1200">
                          <a:solidFill>
                            <a:schemeClr val="lt1"/>
                          </a:solidFill>
                          <a:latin typeface="Calibri"/>
                        </a:defRPr>
                      </a:lvl9pPr>
                    </a:lstStyle>
                    <a:p>
                      <a:pPr marL="0" marR="0" algn="ctr">
                        <a:spcBef>
                          <a:spcPts val="0"/>
                        </a:spcBef>
                        <a:spcAft>
                          <a:spcPts val="0"/>
                        </a:spcAft>
                      </a:pPr>
                      <a:r>
                        <a:rPr lang="en-US" sz="2000" dirty="0" smtClean="0">
                          <a:effectLst/>
                          <a:latin typeface="Calibri" panose="020F0502020204030204" pitchFamily="34" charset="0"/>
                          <a:ea typeface="+mn-ea"/>
                        </a:rPr>
                        <a:t>COUNT</a:t>
                      </a:r>
                      <a:endParaRPr lang="en-US" sz="2000" dirty="0">
                        <a:effectLst/>
                        <a:latin typeface="Calibri" panose="020F0502020204030204" pitchFamily="34" charset="0"/>
                        <a:ea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32742" rtl="0" eaLnBrk="1" latinLnBrk="0" hangingPunct="1">
                        <a:defRPr sz="1800" b="1" kern="1200">
                          <a:solidFill>
                            <a:schemeClr val="lt1"/>
                          </a:solidFill>
                          <a:latin typeface="Calibri"/>
                        </a:defRPr>
                      </a:lvl1pPr>
                      <a:lvl2pPr marL="466371" algn="l" defTabSz="932742" rtl="0" eaLnBrk="1" latinLnBrk="0" hangingPunct="1">
                        <a:defRPr sz="1800" b="1" kern="1200">
                          <a:solidFill>
                            <a:schemeClr val="lt1"/>
                          </a:solidFill>
                          <a:latin typeface="Calibri"/>
                        </a:defRPr>
                      </a:lvl2pPr>
                      <a:lvl3pPr marL="932742" algn="l" defTabSz="932742" rtl="0" eaLnBrk="1" latinLnBrk="0" hangingPunct="1">
                        <a:defRPr sz="1800" b="1" kern="1200">
                          <a:solidFill>
                            <a:schemeClr val="lt1"/>
                          </a:solidFill>
                          <a:latin typeface="Calibri"/>
                        </a:defRPr>
                      </a:lvl3pPr>
                      <a:lvl4pPr marL="1399113" algn="l" defTabSz="932742" rtl="0" eaLnBrk="1" latinLnBrk="0" hangingPunct="1">
                        <a:defRPr sz="1800" b="1" kern="1200">
                          <a:solidFill>
                            <a:schemeClr val="lt1"/>
                          </a:solidFill>
                          <a:latin typeface="Calibri"/>
                        </a:defRPr>
                      </a:lvl4pPr>
                      <a:lvl5pPr marL="1865484" algn="l" defTabSz="932742" rtl="0" eaLnBrk="1" latinLnBrk="0" hangingPunct="1">
                        <a:defRPr sz="1800" b="1" kern="1200">
                          <a:solidFill>
                            <a:schemeClr val="lt1"/>
                          </a:solidFill>
                          <a:latin typeface="Calibri"/>
                        </a:defRPr>
                      </a:lvl5pPr>
                      <a:lvl6pPr marL="2331856" algn="l" defTabSz="932742" rtl="0" eaLnBrk="1" latinLnBrk="0" hangingPunct="1">
                        <a:defRPr sz="1800" b="1" kern="1200">
                          <a:solidFill>
                            <a:schemeClr val="lt1"/>
                          </a:solidFill>
                          <a:latin typeface="Calibri"/>
                        </a:defRPr>
                      </a:lvl6pPr>
                      <a:lvl7pPr marL="2798226" algn="l" defTabSz="932742" rtl="0" eaLnBrk="1" latinLnBrk="0" hangingPunct="1">
                        <a:defRPr sz="1800" b="1" kern="1200">
                          <a:solidFill>
                            <a:schemeClr val="lt1"/>
                          </a:solidFill>
                          <a:latin typeface="Calibri"/>
                        </a:defRPr>
                      </a:lvl7pPr>
                      <a:lvl8pPr marL="3264597" algn="l" defTabSz="932742" rtl="0" eaLnBrk="1" latinLnBrk="0" hangingPunct="1">
                        <a:defRPr sz="1800" b="1" kern="1200">
                          <a:solidFill>
                            <a:schemeClr val="lt1"/>
                          </a:solidFill>
                          <a:latin typeface="Calibri"/>
                        </a:defRPr>
                      </a:lvl8pPr>
                      <a:lvl9pPr marL="3730969" algn="l" defTabSz="932742" rtl="0" eaLnBrk="1" latinLnBrk="0" hangingPunct="1">
                        <a:defRPr sz="1800" b="1" kern="1200">
                          <a:solidFill>
                            <a:schemeClr val="lt1"/>
                          </a:solidFill>
                          <a:latin typeface="Calibri"/>
                        </a:defRPr>
                      </a:lvl9pPr>
                    </a:lstStyle>
                    <a:p>
                      <a:pPr marL="0" marR="0" algn="ctr">
                        <a:spcBef>
                          <a:spcPts val="0"/>
                        </a:spcBef>
                        <a:spcAft>
                          <a:spcPts val="0"/>
                        </a:spcAft>
                      </a:pPr>
                      <a:r>
                        <a:rPr lang="en-US" sz="2000" dirty="0" smtClean="0">
                          <a:effectLst/>
                        </a:rPr>
                        <a:t>ERRORS</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xmlns="" val="1543721463"/>
                  </a:ext>
                </a:extLst>
              </a:tr>
              <a:tr h="677173">
                <a:tc>
                  <a:txBody>
                    <a:bodyPr/>
                    <a:lstStyle>
                      <a:lvl1pPr marL="0" algn="l" defTabSz="932742" rtl="0" eaLnBrk="1" latinLnBrk="0" hangingPunct="1">
                        <a:defRPr sz="1800" b="1" kern="1200">
                          <a:solidFill>
                            <a:schemeClr val="lt1"/>
                          </a:solidFill>
                          <a:latin typeface="Calibri"/>
                        </a:defRPr>
                      </a:lvl1pPr>
                      <a:lvl2pPr marL="466371" algn="l" defTabSz="932742" rtl="0" eaLnBrk="1" latinLnBrk="0" hangingPunct="1">
                        <a:defRPr sz="1800" b="1" kern="1200">
                          <a:solidFill>
                            <a:schemeClr val="lt1"/>
                          </a:solidFill>
                          <a:latin typeface="Calibri"/>
                        </a:defRPr>
                      </a:lvl2pPr>
                      <a:lvl3pPr marL="932742" algn="l" defTabSz="932742" rtl="0" eaLnBrk="1" latinLnBrk="0" hangingPunct="1">
                        <a:defRPr sz="1800" b="1" kern="1200">
                          <a:solidFill>
                            <a:schemeClr val="lt1"/>
                          </a:solidFill>
                          <a:latin typeface="Calibri"/>
                        </a:defRPr>
                      </a:lvl3pPr>
                      <a:lvl4pPr marL="1399113" algn="l" defTabSz="932742" rtl="0" eaLnBrk="1" latinLnBrk="0" hangingPunct="1">
                        <a:defRPr sz="1800" b="1" kern="1200">
                          <a:solidFill>
                            <a:schemeClr val="lt1"/>
                          </a:solidFill>
                          <a:latin typeface="Calibri"/>
                        </a:defRPr>
                      </a:lvl4pPr>
                      <a:lvl5pPr marL="1865484" algn="l" defTabSz="932742" rtl="0" eaLnBrk="1" latinLnBrk="0" hangingPunct="1">
                        <a:defRPr sz="1800" b="1" kern="1200">
                          <a:solidFill>
                            <a:schemeClr val="lt1"/>
                          </a:solidFill>
                          <a:latin typeface="Calibri"/>
                        </a:defRPr>
                      </a:lvl5pPr>
                      <a:lvl6pPr marL="2331856" algn="l" defTabSz="932742" rtl="0" eaLnBrk="1" latinLnBrk="0" hangingPunct="1">
                        <a:defRPr sz="1800" b="1" kern="1200">
                          <a:solidFill>
                            <a:schemeClr val="lt1"/>
                          </a:solidFill>
                          <a:latin typeface="Calibri"/>
                        </a:defRPr>
                      </a:lvl6pPr>
                      <a:lvl7pPr marL="2798226" algn="l" defTabSz="932742" rtl="0" eaLnBrk="1" latinLnBrk="0" hangingPunct="1">
                        <a:defRPr sz="1800" b="1" kern="1200">
                          <a:solidFill>
                            <a:schemeClr val="lt1"/>
                          </a:solidFill>
                          <a:latin typeface="Calibri"/>
                        </a:defRPr>
                      </a:lvl7pPr>
                      <a:lvl8pPr marL="3264597" algn="l" defTabSz="932742" rtl="0" eaLnBrk="1" latinLnBrk="0" hangingPunct="1">
                        <a:defRPr sz="1800" b="1" kern="1200">
                          <a:solidFill>
                            <a:schemeClr val="lt1"/>
                          </a:solidFill>
                          <a:latin typeface="Calibri"/>
                        </a:defRPr>
                      </a:lvl8pPr>
                      <a:lvl9pPr marL="3730969" algn="l" defTabSz="932742" rtl="0" eaLnBrk="1" latinLnBrk="0" hangingPunct="1">
                        <a:defRPr sz="1800" b="1" kern="1200">
                          <a:solidFill>
                            <a:schemeClr val="lt1"/>
                          </a:solidFill>
                          <a:latin typeface="Calibri"/>
                        </a:defRPr>
                      </a:lvl9pPr>
                    </a:lstStyle>
                    <a:p>
                      <a:pPr marL="0" marR="0" algn="l">
                        <a:spcBef>
                          <a:spcPts val="0"/>
                        </a:spcBef>
                        <a:spcAft>
                          <a:spcPts val="0"/>
                        </a:spcAft>
                      </a:pPr>
                      <a:r>
                        <a:rPr lang="en-US" sz="1600" b="1" dirty="0" smtClean="0">
                          <a:solidFill>
                            <a:schemeClr val="accent6">
                              <a:lumMod val="60000"/>
                              <a:lumOff val="40000"/>
                            </a:schemeClr>
                          </a:solidFill>
                          <a:effectLst/>
                          <a:latin typeface="Courier New" panose="02070309020205020404" pitchFamily="49" charset="0"/>
                          <a:ea typeface="Times New Roman" panose="02020603050405020304" pitchFamily="18" charset="0"/>
                          <a:cs typeface="Courier New" panose="02070309020205020404" pitchFamily="49" charset="0"/>
                        </a:rPr>
                        <a:t>apl4f;arjvu;an3j0;an3j7;an3j8;apl4i;aopkg</a:t>
                      </a:r>
                      <a:r>
                        <a:rPr lang="en-US" sz="1600" b="1" dirty="0" smtClean="0">
                          <a:solidFill>
                            <a:schemeClr val="bg2"/>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600" dirty="0" smtClean="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rPr>
                        <a:t>aopkn;aopkj;aojak;</a:t>
                      </a:r>
                      <a:r>
                        <a:rPr lang="en-US" sz="1600" dirty="0" smtClean="0">
                          <a:solidFill>
                            <a:schemeClr val="bg2"/>
                          </a:solidFill>
                          <a:effectLst/>
                          <a:latin typeface="Courier New" panose="02070309020205020404" pitchFamily="49" charset="0"/>
                          <a:ea typeface="Times New Roman" panose="02020603050405020304" pitchFamily="18" charset="0"/>
                          <a:cs typeface="Courier New" panose="02070309020205020404" pitchFamily="49" charset="0"/>
                        </a:rPr>
                        <a:t> </a:t>
                      </a:r>
                      <a:endParaRPr lang="en-US" sz="1600" dirty="0">
                        <a:solidFill>
                          <a:schemeClr val="bg2"/>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0D8E8"/>
                    </a:solidFill>
                  </a:tcPr>
                </a:tc>
                <a:tc>
                  <a:txBody>
                    <a:bodyPr/>
                    <a:lstStyle>
                      <a:lvl1pPr marL="0" algn="l" defTabSz="932742" rtl="0" eaLnBrk="1" latinLnBrk="0" hangingPunct="1">
                        <a:defRPr sz="1800" kern="1200">
                          <a:solidFill>
                            <a:schemeClr val="dk1"/>
                          </a:solidFill>
                          <a:latin typeface="Calibri"/>
                        </a:defRPr>
                      </a:lvl1pPr>
                      <a:lvl2pPr marL="466371" algn="l" defTabSz="932742" rtl="0" eaLnBrk="1" latinLnBrk="0" hangingPunct="1">
                        <a:defRPr sz="1800" kern="1200">
                          <a:solidFill>
                            <a:schemeClr val="dk1"/>
                          </a:solidFill>
                          <a:latin typeface="Calibri"/>
                        </a:defRPr>
                      </a:lvl2pPr>
                      <a:lvl3pPr marL="932742" algn="l" defTabSz="932742" rtl="0" eaLnBrk="1" latinLnBrk="0" hangingPunct="1">
                        <a:defRPr sz="1800" kern="1200">
                          <a:solidFill>
                            <a:schemeClr val="dk1"/>
                          </a:solidFill>
                          <a:latin typeface="Calibri"/>
                        </a:defRPr>
                      </a:lvl3pPr>
                      <a:lvl4pPr marL="1399113" algn="l" defTabSz="932742" rtl="0" eaLnBrk="1" latinLnBrk="0" hangingPunct="1">
                        <a:defRPr sz="1800" kern="1200">
                          <a:solidFill>
                            <a:schemeClr val="dk1"/>
                          </a:solidFill>
                          <a:latin typeface="Calibri"/>
                        </a:defRPr>
                      </a:lvl4pPr>
                      <a:lvl5pPr marL="1865484" algn="l" defTabSz="932742" rtl="0" eaLnBrk="1" latinLnBrk="0" hangingPunct="1">
                        <a:defRPr sz="1800" kern="1200">
                          <a:solidFill>
                            <a:schemeClr val="dk1"/>
                          </a:solidFill>
                          <a:latin typeface="Calibri"/>
                        </a:defRPr>
                      </a:lvl5pPr>
                      <a:lvl6pPr marL="2331856" algn="l" defTabSz="932742" rtl="0" eaLnBrk="1" latinLnBrk="0" hangingPunct="1">
                        <a:defRPr sz="1800" kern="1200">
                          <a:solidFill>
                            <a:schemeClr val="dk1"/>
                          </a:solidFill>
                          <a:latin typeface="Calibri"/>
                        </a:defRPr>
                      </a:lvl6pPr>
                      <a:lvl7pPr marL="2798226" algn="l" defTabSz="932742" rtl="0" eaLnBrk="1" latinLnBrk="0" hangingPunct="1">
                        <a:defRPr sz="1800" kern="1200">
                          <a:solidFill>
                            <a:schemeClr val="dk1"/>
                          </a:solidFill>
                          <a:latin typeface="Calibri"/>
                        </a:defRPr>
                      </a:lvl7pPr>
                      <a:lvl8pPr marL="3264597" algn="l" defTabSz="932742" rtl="0" eaLnBrk="1" latinLnBrk="0" hangingPunct="1">
                        <a:defRPr sz="1800" kern="1200">
                          <a:solidFill>
                            <a:schemeClr val="dk1"/>
                          </a:solidFill>
                          <a:latin typeface="Calibri"/>
                        </a:defRPr>
                      </a:lvl8pPr>
                      <a:lvl9pPr marL="3730969" algn="l" defTabSz="932742" rtl="0" eaLnBrk="1" latinLnBrk="0" hangingPunct="1">
                        <a:defRPr sz="1800" kern="1200">
                          <a:solidFill>
                            <a:schemeClr val="dk1"/>
                          </a:solidFill>
                          <a:latin typeface="Calibri"/>
                        </a:defRPr>
                      </a:lvl9pPr>
                    </a:lstStyle>
                    <a:p>
                      <a:pPr marL="0" marR="0" algn="ctr">
                        <a:spcBef>
                          <a:spcPts val="0"/>
                        </a:spcBef>
                        <a:spcAft>
                          <a:spcPts val="0"/>
                        </a:spcAft>
                      </a:pPr>
                      <a:r>
                        <a:rPr lang="en-US" sz="2000" dirty="0" smtClean="0">
                          <a:solidFill>
                            <a:schemeClr val="bg2"/>
                          </a:solidFill>
                          <a:effectLst/>
                          <a:latin typeface="+mn-lt"/>
                          <a:ea typeface="Times New Roman" panose="02020603050405020304" pitchFamily="18" charset="0"/>
                        </a:rPr>
                        <a:t>912</a:t>
                      </a:r>
                      <a:endParaRPr lang="en-US" sz="2000" dirty="0">
                        <a:solidFill>
                          <a:schemeClr val="bg2"/>
                        </a:solidFill>
                        <a:effectLst/>
                        <a:latin typeface="+mn-lt"/>
                        <a:ea typeface="Times New Roman" panose="02020603050405020304" pitchFamily="18" charset="0"/>
                      </a:endParaRP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tc>
                  <a:txBody>
                    <a:bodyPr/>
                    <a:lstStyle>
                      <a:lvl1pPr marL="0" algn="l" defTabSz="932742" rtl="0" eaLnBrk="1" latinLnBrk="0" hangingPunct="1">
                        <a:defRPr sz="1800" kern="1200">
                          <a:solidFill>
                            <a:schemeClr val="dk1"/>
                          </a:solidFill>
                          <a:latin typeface="Calibri"/>
                        </a:defRPr>
                      </a:lvl1pPr>
                      <a:lvl2pPr marL="466371" algn="l" defTabSz="932742" rtl="0" eaLnBrk="1" latinLnBrk="0" hangingPunct="1">
                        <a:defRPr sz="1800" kern="1200">
                          <a:solidFill>
                            <a:schemeClr val="dk1"/>
                          </a:solidFill>
                          <a:latin typeface="Calibri"/>
                        </a:defRPr>
                      </a:lvl2pPr>
                      <a:lvl3pPr marL="932742" algn="l" defTabSz="932742" rtl="0" eaLnBrk="1" latinLnBrk="0" hangingPunct="1">
                        <a:defRPr sz="1800" kern="1200">
                          <a:solidFill>
                            <a:schemeClr val="dk1"/>
                          </a:solidFill>
                          <a:latin typeface="Calibri"/>
                        </a:defRPr>
                      </a:lvl3pPr>
                      <a:lvl4pPr marL="1399113" algn="l" defTabSz="932742" rtl="0" eaLnBrk="1" latinLnBrk="0" hangingPunct="1">
                        <a:defRPr sz="1800" kern="1200">
                          <a:solidFill>
                            <a:schemeClr val="dk1"/>
                          </a:solidFill>
                          <a:latin typeface="Calibri"/>
                        </a:defRPr>
                      </a:lvl4pPr>
                      <a:lvl5pPr marL="1865484" algn="l" defTabSz="932742" rtl="0" eaLnBrk="1" latinLnBrk="0" hangingPunct="1">
                        <a:defRPr sz="1800" kern="1200">
                          <a:solidFill>
                            <a:schemeClr val="dk1"/>
                          </a:solidFill>
                          <a:latin typeface="Calibri"/>
                        </a:defRPr>
                      </a:lvl5pPr>
                      <a:lvl6pPr marL="2331856" algn="l" defTabSz="932742" rtl="0" eaLnBrk="1" latinLnBrk="0" hangingPunct="1">
                        <a:defRPr sz="1800" kern="1200">
                          <a:solidFill>
                            <a:schemeClr val="dk1"/>
                          </a:solidFill>
                          <a:latin typeface="Calibri"/>
                        </a:defRPr>
                      </a:lvl6pPr>
                      <a:lvl7pPr marL="2798226" algn="l" defTabSz="932742" rtl="0" eaLnBrk="1" latinLnBrk="0" hangingPunct="1">
                        <a:defRPr sz="1800" kern="1200">
                          <a:solidFill>
                            <a:schemeClr val="dk1"/>
                          </a:solidFill>
                          <a:latin typeface="Calibri"/>
                        </a:defRPr>
                      </a:lvl7pPr>
                      <a:lvl8pPr marL="3264597" algn="l" defTabSz="932742" rtl="0" eaLnBrk="1" latinLnBrk="0" hangingPunct="1">
                        <a:defRPr sz="1800" kern="1200">
                          <a:solidFill>
                            <a:schemeClr val="dk1"/>
                          </a:solidFill>
                          <a:latin typeface="Calibri"/>
                        </a:defRPr>
                      </a:lvl8pPr>
                      <a:lvl9pPr marL="3730969" algn="l" defTabSz="932742" rtl="0" eaLnBrk="1" latinLnBrk="0" hangingPunct="1">
                        <a:defRPr sz="1800" kern="1200">
                          <a:solidFill>
                            <a:schemeClr val="dk1"/>
                          </a:solidFill>
                          <a:latin typeface="Calibri"/>
                        </a:defRPr>
                      </a:lvl9pPr>
                    </a:lstStyle>
                    <a:p>
                      <a:pPr marL="0" marR="0" algn="ctr">
                        <a:spcBef>
                          <a:spcPts val="0"/>
                        </a:spcBef>
                        <a:spcAft>
                          <a:spcPts val="0"/>
                        </a:spcAft>
                      </a:pPr>
                      <a:r>
                        <a:rPr lang="en-US" sz="2000" dirty="0" smtClean="0">
                          <a:solidFill>
                            <a:schemeClr val="bg2"/>
                          </a:solidFill>
                          <a:effectLst/>
                          <a:latin typeface="+mn-lt"/>
                          <a:ea typeface="Times New Roman" panose="02020603050405020304" pitchFamily="18" charset="0"/>
                        </a:rPr>
                        <a:t>2736</a:t>
                      </a:r>
                      <a:endParaRPr lang="en-US" sz="2000" dirty="0">
                        <a:solidFill>
                          <a:schemeClr val="bg2"/>
                        </a:solidFill>
                        <a:effectLst/>
                        <a:latin typeface="+mn-lt"/>
                        <a:ea typeface="Times New Roman" panose="02020603050405020304" pitchFamily="18" charset="0"/>
                      </a:endParaRP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xmlns="" val="1243011858"/>
                  </a:ext>
                </a:extLst>
              </a:tr>
              <a:tr h="677173">
                <a:tc>
                  <a:txBody>
                    <a:bodyPr/>
                    <a:lstStyle>
                      <a:lvl1pPr marL="0" algn="l" defTabSz="932742" rtl="0" eaLnBrk="1" latinLnBrk="0" hangingPunct="1">
                        <a:defRPr sz="1800" b="1" kern="1200">
                          <a:solidFill>
                            <a:schemeClr val="lt1"/>
                          </a:solidFill>
                          <a:latin typeface="Calibri"/>
                        </a:defRPr>
                      </a:lvl1pPr>
                      <a:lvl2pPr marL="466371" algn="l" defTabSz="932742" rtl="0" eaLnBrk="1" latinLnBrk="0" hangingPunct="1">
                        <a:defRPr sz="1800" b="1" kern="1200">
                          <a:solidFill>
                            <a:schemeClr val="lt1"/>
                          </a:solidFill>
                          <a:latin typeface="Calibri"/>
                        </a:defRPr>
                      </a:lvl2pPr>
                      <a:lvl3pPr marL="932742" algn="l" defTabSz="932742" rtl="0" eaLnBrk="1" latinLnBrk="0" hangingPunct="1">
                        <a:defRPr sz="1800" b="1" kern="1200">
                          <a:solidFill>
                            <a:schemeClr val="lt1"/>
                          </a:solidFill>
                          <a:latin typeface="Calibri"/>
                        </a:defRPr>
                      </a:lvl3pPr>
                      <a:lvl4pPr marL="1399113" algn="l" defTabSz="932742" rtl="0" eaLnBrk="1" latinLnBrk="0" hangingPunct="1">
                        <a:defRPr sz="1800" b="1" kern="1200">
                          <a:solidFill>
                            <a:schemeClr val="lt1"/>
                          </a:solidFill>
                          <a:latin typeface="Calibri"/>
                        </a:defRPr>
                      </a:lvl4pPr>
                      <a:lvl5pPr marL="1865484" algn="l" defTabSz="932742" rtl="0" eaLnBrk="1" latinLnBrk="0" hangingPunct="1">
                        <a:defRPr sz="1800" b="1" kern="1200">
                          <a:solidFill>
                            <a:schemeClr val="lt1"/>
                          </a:solidFill>
                          <a:latin typeface="Calibri"/>
                        </a:defRPr>
                      </a:lvl5pPr>
                      <a:lvl6pPr marL="2331856" algn="l" defTabSz="932742" rtl="0" eaLnBrk="1" latinLnBrk="0" hangingPunct="1">
                        <a:defRPr sz="1800" b="1" kern="1200">
                          <a:solidFill>
                            <a:schemeClr val="lt1"/>
                          </a:solidFill>
                          <a:latin typeface="Calibri"/>
                        </a:defRPr>
                      </a:lvl6pPr>
                      <a:lvl7pPr marL="2798226" algn="l" defTabSz="932742" rtl="0" eaLnBrk="1" latinLnBrk="0" hangingPunct="1">
                        <a:defRPr sz="1800" b="1" kern="1200">
                          <a:solidFill>
                            <a:schemeClr val="lt1"/>
                          </a:solidFill>
                          <a:latin typeface="Calibri"/>
                        </a:defRPr>
                      </a:lvl7pPr>
                      <a:lvl8pPr marL="3264597" algn="l" defTabSz="932742" rtl="0" eaLnBrk="1" latinLnBrk="0" hangingPunct="1">
                        <a:defRPr sz="1800" b="1" kern="1200">
                          <a:solidFill>
                            <a:schemeClr val="lt1"/>
                          </a:solidFill>
                          <a:latin typeface="Calibri"/>
                        </a:defRPr>
                      </a:lvl8pPr>
                      <a:lvl9pPr marL="3730969" algn="l" defTabSz="932742" rtl="0" eaLnBrk="1" latinLnBrk="0" hangingPunct="1">
                        <a:defRPr sz="1800" b="1" kern="1200">
                          <a:solidFill>
                            <a:schemeClr val="lt1"/>
                          </a:solidFill>
                          <a:latin typeface="Calibri"/>
                        </a:defRPr>
                      </a:lvl9pPr>
                    </a:lstStyle>
                    <a:p>
                      <a:pPr marL="0" marR="0" algn="l">
                        <a:spcBef>
                          <a:spcPts val="0"/>
                        </a:spcBef>
                        <a:spcAft>
                          <a:spcPts val="0"/>
                        </a:spcAft>
                      </a:pPr>
                      <a:r>
                        <a:rPr lang="en-US" sz="1600" b="1" dirty="0" smtClean="0">
                          <a:solidFill>
                            <a:schemeClr val="accent6">
                              <a:lumMod val="60000"/>
                              <a:lumOff val="40000"/>
                            </a:schemeClr>
                          </a:solidFill>
                          <a:effectLst/>
                          <a:latin typeface="Courier New" panose="02070309020205020404" pitchFamily="49" charset="0"/>
                          <a:cs typeface="Courier New" panose="02070309020205020404" pitchFamily="49" charset="0"/>
                        </a:rPr>
                        <a:t>apl4f;arjvu;an3j0;an3j7;an3j8;apl4i;aopkg</a:t>
                      </a:r>
                      <a:r>
                        <a:rPr lang="en-US" sz="1600" b="1" dirty="0" smtClean="0">
                          <a:solidFill>
                            <a:schemeClr val="bg2"/>
                          </a:solidFill>
                          <a:effectLst/>
                          <a:latin typeface="Courier New" panose="02070309020205020404" pitchFamily="49" charset="0"/>
                          <a:cs typeface="Courier New" panose="02070309020205020404" pitchFamily="49" charset="0"/>
                        </a:rPr>
                        <a:t>;</a:t>
                      </a:r>
                      <a:r>
                        <a:rPr lang="en-US" sz="1600" dirty="0" smtClean="0">
                          <a:solidFill>
                            <a:srgbClr val="FF0000"/>
                          </a:solidFill>
                          <a:effectLst/>
                          <a:latin typeface="Courier New" panose="02070309020205020404" pitchFamily="49" charset="0"/>
                          <a:cs typeface="Courier New" panose="02070309020205020404" pitchFamily="49" charset="0"/>
                        </a:rPr>
                        <a:t>aopkn;aopkj;aojak;</a:t>
                      </a:r>
                      <a:r>
                        <a:rPr lang="en-US" sz="1600" b="0" dirty="0" smtClean="0">
                          <a:solidFill>
                            <a:schemeClr val="bg2"/>
                          </a:solidFill>
                          <a:effectLst/>
                          <a:latin typeface="Courier New" panose="02070309020205020404" pitchFamily="49" charset="0"/>
                          <a:cs typeface="Courier New" panose="02070309020205020404" pitchFamily="49" charset="0"/>
                        </a:rPr>
                        <a:t>ap3m2;ahv0v</a:t>
                      </a:r>
                      <a:endParaRPr lang="en-US" sz="1600" b="0" dirty="0">
                        <a:solidFill>
                          <a:schemeClr val="bg2"/>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D0D8E8"/>
                    </a:solidFill>
                  </a:tcPr>
                </a:tc>
                <a:tc>
                  <a:txBody>
                    <a:bodyPr/>
                    <a:lstStyle>
                      <a:lvl1pPr marL="0" algn="l" defTabSz="932742" rtl="0" eaLnBrk="1" latinLnBrk="0" hangingPunct="1">
                        <a:defRPr sz="1800" kern="1200">
                          <a:solidFill>
                            <a:schemeClr val="dk1"/>
                          </a:solidFill>
                          <a:latin typeface="Calibri"/>
                        </a:defRPr>
                      </a:lvl1pPr>
                      <a:lvl2pPr marL="466371" algn="l" defTabSz="932742" rtl="0" eaLnBrk="1" latinLnBrk="0" hangingPunct="1">
                        <a:defRPr sz="1800" kern="1200">
                          <a:solidFill>
                            <a:schemeClr val="dk1"/>
                          </a:solidFill>
                          <a:latin typeface="Calibri"/>
                        </a:defRPr>
                      </a:lvl2pPr>
                      <a:lvl3pPr marL="932742" algn="l" defTabSz="932742" rtl="0" eaLnBrk="1" latinLnBrk="0" hangingPunct="1">
                        <a:defRPr sz="1800" kern="1200">
                          <a:solidFill>
                            <a:schemeClr val="dk1"/>
                          </a:solidFill>
                          <a:latin typeface="Calibri"/>
                        </a:defRPr>
                      </a:lvl3pPr>
                      <a:lvl4pPr marL="1399113" algn="l" defTabSz="932742" rtl="0" eaLnBrk="1" latinLnBrk="0" hangingPunct="1">
                        <a:defRPr sz="1800" kern="1200">
                          <a:solidFill>
                            <a:schemeClr val="dk1"/>
                          </a:solidFill>
                          <a:latin typeface="Calibri"/>
                        </a:defRPr>
                      </a:lvl4pPr>
                      <a:lvl5pPr marL="1865484" algn="l" defTabSz="932742" rtl="0" eaLnBrk="1" latinLnBrk="0" hangingPunct="1">
                        <a:defRPr sz="1800" kern="1200">
                          <a:solidFill>
                            <a:schemeClr val="dk1"/>
                          </a:solidFill>
                          <a:latin typeface="Calibri"/>
                        </a:defRPr>
                      </a:lvl5pPr>
                      <a:lvl6pPr marL="2331856" algn="l" defTabSz="932742" rtl="0" eaLnBrk="1" latinLnBrk="0" hangingPunct="1">
                        <a:defRPr sz="1800" kern="1200">
                          <a:solidFill>
                            <a:schemeClr val="dk1"/>
                          </a:solidFill>
                          <a:latin typeface="Calibri"/>
                        </a:defRPr>
                      </a:lvl6pPr>
                      <a:lvl7pPr marL="2798226" algn="l" defTabSz="932742" rtl="0" eaLnBrk="1" latinLnBrk="0" hangingPunct="1">
                        <a:defRPr sz="1800" kern="1200">
                          <a:solidFill>
                            <a:schemeClr val="dk1"/>
                          </a:solidFill>
                          <a:latin typeface="Calibri"/>
                        </a:defRPr>
                      </a:lvl7pPr>
                      <a:lvl8pPr marL="3264597" algn="l" defTabSz="932742" rtl="0" eaLnBrk="1" latinLnBrk="0" hangingPunct="1">
                        <a:defRPr sz="1800" kern="1200">
                          <a:solidFill>
                            <a:schemeClr val="dk1"/>
                          </a:solidFill>
                          <a:latin typeface="Calibri"/>
                        </a:defRPr>
                      </a:lvl8pPr>
                      <a:lvl9pPr marL="3730969" algn="l" defTabSz="932742" rtl="0" eaLnBrk="1" latinLnBrk="0" hangingPunct="1">
                        <a:defRPr sz="1800" kern="1200">
                          <a:solidFill>
                            <a:schemeClr val="dk1"/>
                          </a:solidFill>
                          <a:latin typeface="Calibri"/>
                        </a:defRPr>
                      </a:lvl9pPr>
                    </a:lstStyle>
                    <a:p>
                      <a:pPr marL="0" marR="0" algn="ctr">
                        <a:spcBef>
                          <a:spcPts val="0"/>
                        </a:spcBef>
                        <a:spcAft>
                          <a:spcPts val="0"/>
                        </a:spcAft>
                      </a:pPr>
                      <a:r>
                        <a:rPr lang="en-US" sz="2000" dirty="0" smtClean="0">
                          <a:solidFill>
                            <a:schemeClr val="bg2"/>
                          </a:solidFill>
                          <a:effectLst/>
                          <a:latin typeface="+mn-lt"/>
                          <a:ea typeface="Times New Roman" panose="02020603050405020304" pitchFamily="18" charset="0"/>
                        </a:rPr>
                        <a:t>3</a:t>
                      </a:r>
                      <a:endParaRPr lang="en-US" sz="2000" dirty="0">
                        <a:solidFill>
                          <a:schemeClr val="bg2"/>
                        </a:solidFill>
                        <a:effectLst/>
                        <a:latin typeface="+mn-lt"/>
                        <a:ea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32742" rtl="0" eaLnBrk="1" latinLnBrk="0" hangingPunct="1">
                        <a:defRPr sz="1800" kern="1200">
                          <a:solidFill>
                            <a:schemeClr val="dk1"/>
                          </a:solidFill>
                          <a:latin typeface="Calibri"/>
                        </a:defRPr>
                      </a:lvl1pPr>
                      <a:lvl2pPr marL="466371" algn="l" defTabSz="932742" rtl="0" eaLnBrk="1" latinLnBrk="0" hangingPunct="1">
                        <a:defRPr sz="1800" kern="1200">
                          <a:solidFill>
                            <a:schemeClr val="dk1"/>
                          </a:solidFill>
                          <a:latin typeface="Calibri"/>
                        </a:defRPr>
                      </a:lvl2pPr>
                      <a:lvl3pPr marL="932742" algn="l" defTabSz="932742" rtl="0" eaLnBrk="1" latinLnBrk="0" hangingPunct="1">
                        <a:defRPr sz="1800" kern="1200">
                          <a:solidFill>
                            <a:schemeClr val="dk1"/>
                          </a:solidFill>
                          <a:latin typeface="Calibri"/>
                        </a:defRPr>
                      </a:lvl3pPr>
                      <a:lvl4pPr marL="1399113" algn="l" defTabSz="932742" rtl="0" eaLnBrk="1" latinLnBrk="0" hangingPunct="1">
                        <a:defRPr sz="1800" kern="1200">
                          <a:solidFill>
                            <a:schemeClr val="dk1"/>
                          </a:solidFill>
                          <a:latin typeface="Calibri"/>
                        </a:defRPr>
                      </a:lvl4pPr>
                      <a:lvl5pPr marL="1865484" algn="l" defTabSz="932742" rtl="0" eaLnBrk="1" latinLnBrk="0" hangingPunct="1">
                        <a:defRPr sz="1800" kern="1200">
                          <a:solidFill>
                            <a:schemeClr val="dk1"/>
                          </a:solidFill>
                          <a:latin typeface="Calibri"/>
                        </a:defRPr>
                      </a:lvl5pPr>
                      <a:lvl6pPr marL="2331856" algn="l" defTabSz="932742" rtl="0" eaLnBrk="1" latinLnBrk="0" hangingPunct="1">
                        <a:defRPr sz="1800" kern="1200">
                          <a:solidFill>
                            <a:schemeClr val="dk1"/>
                          </a:solidFill>
                          <a:latin typeface="Calibri"/>
                        </a:defRPr>
                      </a:lvl6pPr>
                      <a:lvl7pPr marL="2798226" algn="l" defTabSz="932742" rtl="0" eaLnBrk="1" latinLnBrk="0" hangingPunct="1">
                        <a:defRPr sz="1800" kern="1200">
                          <a:solidFill>
                            <a:schemeClr val="dk1"/>
                          </a:solidFill>
                          <a:latin typeface="Calibri"/>
                        </a:defRPr>
                      </a:lvl7pPr>
                      <a:lvl8pPr marL="3264597" algn="l" defTabSz="932742" rtl="0" eaLnBrk="1" latinLnBrk="0" hangingPunct="1">
                        <a:defRPr sz="1800" kern="1200">
                          <a:solidFill>
                            <a:schemeClr val="dk1"/>
                          </a:solidFill>
                          <a:latin typeface="Calibri"/>
                        </a:defRPr>
                      </a:lvl8pPr>
                      <a:lvl9pPr marL="3730969" algn="l" defTabSz="932742" rtl="0" eaLnBrk="1" latinLnBrk="0" hangingPunct="1">
                        <a:defRPr sz="1800" kern="1200">
                          <a:solidFill>
                            <a:schemeClr val="dk1"/>
                          </a:solidFill>
                          <a:latin typeface="Calibri"/>
                        </a:defRPr>
                      </a:lvl9pPr>
                    </a:lstStyle>
                    <a:p>
                      <a:pPr marL="0" marR="0" algn="ctr">
                        <a:spcBef>
                          <a:spcPts val="0"/>
                        </a:spcBef>
                        <a:spcAft>
                          <a:spcPts val="0"/>
                        </a:spcAft>
                      </a:pPr>
                      <a:r>
                        <a:rPr lang="en-US" sz="2000" dirty="0" smtClean="0">
                          <a:solidFill>
                            <a:schemeClr val="bg2"/>
                          </a:solidFill>
                          <a:effectLst/>
                          <a:latin typeface="+mn-lt"/>
                          <a:ea typeface="Times New Roman" panose="02020603050405020304" pitchFamily="18" charset="0"/>
                        </a:rPr>
                        <a:t>9</a:t>
                      </a:r>
                      <a:endParaRPr lang="en-US" sz="2000" dirty="0">
                        <a:solidFill>
                          <a:schemeClr val="bg2"/>
                        </a:solidFill>
                        <a:effectLst/>
                        <a:latin typeface="+mn-lt"/>
                        <a:ea typeface="Times New Roman" panose="02020603050405020304" pitchFamily="18" charset="0"/>
                      </a:endParaRP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xmlns="" val="451734317"/>
                  </a:ext>
                </a:extLst>
              </a:tr>
              <a:tr h="524279">
                <a:tc>
                  <a:txBody>
                    <a:bodyPr/>
                    <a:lstStyle>
                      <a:lvl1pPr marL="0" algn="l" defTabSz="932742" rtl="0" eaLnBrk="1" latinLnBrk="0" hangingPunct="1">
                        <a:defRPr sz="1800" b="1" kern="1200">
                          <a:solidFill>
                            <a:schemeClr val="lt1"/>
                          </a:solidFill>
                          <a:latin typeface="Calibri"/>
                        </a:defRPr>
                      </a:lvl1pPr>
                      <a:lvl2pPr marL="466371" algn="l" defTabSz="932742" rtl="0" eaLnBrk="1" latinLnBrk="0" hangingPunct="1">
                        <a:defRPr sz="1800" b="1" kern="1200">
                          <a:solidFill>
                            <a:schemeClr val="lt1"/>
                          </a:solidFill>
                          <a:latin typeface="Calibri"/>
                        </a:defRPr>
                      </a:lvl2pPr>
                      <a:lvl3pPr marL="932742" algn="l" defTabSz="932742" rtl="0" eaLnBrk="1" latinLnBrk="0" hangingPunct="1">
                        <a:defRPr sz="1800" b="1" kern="1200">
                          <a:solidFill>
                            <a:schemeClr val="lt1"/>
                          </a:solidFill>
                          <a:latin typeface="Calibri"/>
                        </a:defRPr>
                      </a:lvl3pPr>
                      <a:lvl4pPr marL="1399113" algn="l" defTabSz="932742" rtl="0" eaLnBrk="1" latinLnBrk="0" hangingPunct="1">
                        <a:defRPr sz="1800" b="1" kern="1200">
                          <a:solidFill>
                            <a:schemeClr val="lt1"/>
                          </a:solidFill>
                          <a:latin typeface="Calibri"/>
                        </a:defRPr>
                      </a:lvl4pPr>
                      <a:lvl5pPr marL="1865484" algn="l" defTabSz="932742" rtl="0" eaLnBrk="1" latinLnBrk="0" hangingPunct="1">
                        <a:defRPr sz="1800" b="1" kern="1200">
                          <a:solidFill>
                            <a:schemeClr val="lt1"/>
                          </a:solidFill>
                          <a:latin typeface="Calibri"/>
                        </a:defRPr>
                      </a:lvl5pPr>
                      <a:lvl6pPr marL="2331856" algn="l" defTabSz="932742" rtl="0" eaLnBrk="1" latinLnBrk="0" hangingPunct="1">
                        <a:defRPr sz="1800" b="1" kern="1200">
                          <a:solidFill>
                            <a:schemeClr val="lt1"/>
                          </a:solidFill>
                          <a:latin typeface="Calibri"/>
                        </a:defRPr>
                      </a:lvl6pPr>
                      <a:lvl7pPr marL="2798226" algn="l" defTabSz="932742" rtl="0" eaLnBrk="1" latinLnBrk="0" hangingPunct="1">
                        <a:defRPr sz="1800" b="1" kern="1200">
                          <a:solidFill>
                            <a:schemeClr val="lt1"/>
                          </a:solidFill>
                          <a:latin typeface="Calibri"/>
                        </a:defRPr>
                      </a:lvl7pPr>
                      <a:lvl8pPr marL="3264597" algn="l" defTabSz="932742" rtl="0" eaLnBrk="1" latinLnBrk="0" hangingPunct="1">
                        <a:defRPr sz="1800" b="1" kern="1200">
                          <a:solidFill>
                            <a:schemeClr val="lt1"/>
                          </a:solidFill>
                          <a:latin typeface="Calibri"/>
                        </a:defRPr>
                      </a:lvl8pPr>
                      <a:lvl9pPr marL="3730969" algn="l" defTabSz="932742" rtl="0" eaLnBrk="1" latinLnBrk="0" hangingPunct="1">
                        <a:defRPr sz="1800" b="1" kern="1200">
                          <a:solidFill>
                            <a:schemeClr val="lt1"/>
                          </a:solidFill>
                          <a:latin typeface="Calibri"/>
                        </a:defRPr>
                      </a:lvl9pPr>
                    </a:lstStyle>
                    <a:p>
                      <a:pPr marL="0" marR="0" algn="l">
                        <a:spcBef>
                          <a:spcPts val="0"/>
                        </a:spcBef>
                        <a:spcAft>
                          <a:spcPts val="0"/>
                        </a:spcAft>
                      </a:pPr>
                      <a:r>
                        <a:rPr lang="en-US" sz="1600" b="1" dirty="0" smtClean="0">
                          <a:solidFill>
                            <a:schemeClr val="accent6">
                              <a:lumMod val="60000"/>
                              <a:lumOff val="40000"/>
                            </a:schemeClr>
                          </a:solidFill>
                          <a:effectLst/>
                          <a:latin typeface="Courier New" panose="02070309020205020404" pitchFamily="49" charset="0"/>
                          <a:cs typeface="Courier New" panose="02070309020205020404" pitchFamily="49" charset="0"/>
                        </a:rPr>
                        <a:t>apl4f;arjvu;an3j0;an3j7;an3j8;apl4i;aopkg</a:t>
                      </a:r>
                      <a:r>
                        <a:rPr lang="en-US" sz="1600" dirty="0" smtClean="0">
                          <a:solidFill>
                            <a:schemeClr val="bg2"/>
                          </a:solidFill>
                          <a:effectLst/>
                          <a:latin typeface="Courier New" panose="02070309020205020404" pitchFamily="49" charset="0"/>
                          <a:cs typeface="Courier New" panose="02070309020205020404" pitchFamily="49" charset="0"/>
                        </a:rPr>
                        <a:t>;</a:t>
                      </a:r>
                      <a:r>
                        <a:rPr lang="en-US" sz="1600" b="0" dirty="0" smtClean="0">
                          <a:solidFill>
                            <a:schemeClr val="bg2"/>
                          </a:solidFill>
                          <a:effectLst/>
                          <a:latin typeface="Courier New" panose="02070309020205020404" pitchFamily="49" charset="0"/>
                          <a:cs typeface="Courier New" panose="02070309020205020404" pitchFamily="49" charset="0"/>
                        </a:rPr>
                        <a:t>apkh5;apkh8</a:t>
                      </a:r>
                      <a:endParaRPr lang="en-US" sz="1600" b="0" dirty="0">
                        <a:solidFill>
                          <a:schemeClr val="bg2"/>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DF4"/>
                    </a:solidFill>
                  </a:tcPr>
                </a:tc>
                <a:tc>
                  <a:txBody>
                    <a:bodyPr/>
                    <a:lstStyle>
                      <a:lvl1pPr marL="0" algn="l" defTabSz="932742" rtl="0" eaLnBrk="1" latinLnBrk="0" hangingPunct="1">
                        <a:defRPr sz="1800" kern="1200">
                          <a:solidFill>
                            <a:schemeClr val="dk1"/>
                          </a:solidFill>
                          <a:latin typeface="Calibri"/>
                        </a:defRPr>
                      </a:lvl1pPr>
                      <a:lvl2pPr marL="466371" algn="l" defTabSz="932742" rtl="0" eaLnBrk="1" latinLnBrk="0" hangingPunct="1">
                        <a:defRPr sz="1800" kern="1200">
                          <a:solidFill>
                            <a:schemeClr val="dk1"/>
                          </a:solidFill>
                          <a:latin typeface="Calibri"/>
                        </a:defRPr>
                      </a:lvl2pPr>
                      <a:lvl3pPr marL="932742" algn="l" defTabSz="932742" rtl="0" eaLnBrk="1" latinLnBrk="0" hangingPunct="1">
                        <a:defRPr sz="1800" kern="1200">
                          <a:solidFill>
                            <a:schemeClr val="dk1"/>
                          </a:solidFill>
                          <a:latin typeface="Calibri"/>
                        </a:defRPr>
                      </a:lvl3pPr>
                      <a:lvl4pPr marL="1399113" algn="l" defTabSz="932742" rtl="0" eaLnBrk="1" latinLnBrk="0" hangingPunct="1">
                        <a:defRPr sz="1800" kern="1200">
                          <a:solidFill>
                            <a:schemeClr val="dk1"/>
                          </a:solidFill>
                          <a:latin typeface="Calibri"/>
                        </a:defRPr>
                      </a:lvl4pPr>
                      <a:lvl5pPr marL="1865484" algn="l" defTabSz="932742" rtl="0" eaLnBrk="1" latinLnBrk="0" hangingPunct="1">
                        <a:defRPr sz="1800" kern="1200">
                          <a:solidFill>
                            <a:schemeClr val="dk1"/>
                          </a:solidFill>
                          <a:latin typeface="Calibri"/>
                        </a:defRPr>
                      </a:lvl5pPr>
                      <a:lvl6pPr marL="2331856" algn="l" defTabSz="932742" rtl="0" eaLnBrk="1" latinLnBrk="0" hangingPunct="1">
                        <a:defRPr sz="1800" kern="1200">
                          <a:solidFill>
                            <a:schemeClr val="dk1"/>
                          </a:solidFill>
                          <a:latin typeface="Calibri"/>
                        </a:defRPr>
                      </a:lvl6pPr>
                      <a:lvl7pPr marL="2798226" algn="l" defTabSz="932742" rtl="0" eaLnBrk="1" latinLnBrk="0" hangingPunct="1">
                        <a:defRPr sz="1800" kern="1200">
                          <a:solidFill>
                            <a:schemeClr val="dk1"/>
                          </a:solidFill>
                          <a:latin typeface="Calibri"/>
                        </a:defRPr>
                      </a:lvl7pPr>
                      <a:lvl8pPr marL="3264597" algn="l" defTabSz="932742" rtl="0" eaLnBrk="1" latinLnBrk="0" hangingPunct="1">
                        <a:defRPr sz="1800" kern="1200">
                          <a:solidFill>
                            <a:schemeClr val="dk1"/>
                          </a:solidFill>
                          <a:latin typeface="Calibri"/>
                        </a:defRPr>
                      </a:lvl8pPr>
                      <a:lvl9pPr marL="3730969" algn="l" defTabSz="932742" rtl="0" eaLnBrk="1" latinLnBrk="0" hangingPunct="1">
                        <a:defRPr sz="1800" kern="1200">
                          <a:solidFill>
                            <a:schemeClr val="dk1"/>
                          </a:solidFill>
                          <a:latin typeface="Calibri"/>
                        </a:defRPr>
                      </a:lvl9pPr>
                    </a:lstStyle>
                    <a:p>
                      <a:pPr marL="0" marR="0" algn="ctr">
                        <a:spcBef>
                          <a:spcPts val="0"/>
                        </a:spcBef>
                        <a:spcAft>
                          <a:spcPts val="0"/>
                        </a:spcAft>
                      </a:pPr>
                      <a:r>
                        <a:rPr lang="en-US" sz="2000" dirty="0" smtClean="0">
                          <a:solidFill>
                            <a:schemeClr val="bg2"/>
                          </a:solidFill>
                          <a:effectLst/>
                          <a:latin typeface="+mn-lt"/>
                          <a:ea typeface="+mn-ea"/>
                        </a:rPr>
                        <a:t>141</a:t>
                      </a:r>
                      <a:endParaRPr lang="en-US" sz="2000" dirty="0">
                        <a:solidFill>
                          <a:schemeClr val="bg2"/>
                        </a:solidFill>
                        <a:effectLst/>
                        <a:latin typeface="+mn-lt"/>
                        <a:ea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32742" rtl="0" eaLnBrk="1" latinLnBrk="0" hangingPunct="1">
                        <a:defRPr sz="1800" kern="1200">
                          <a:solidFill>
                            <a:schemeClr val="dk1"/>
                          </a:solidFill>
                          <a:latin typeface="Calibri"/>
                        </a:defRPr>
                      </a:lvl1pPr>
                      <a:lvl2pPr marL="466371" algn="l" defTabSz="932742" rtl="0" eaLnBrk="1" latinLnBrk="0" hangingPunct="1">
                        <a:defRPr sz="1800" kern="1200">
                          <a:solidFill>
                            <a:schemeClr val="dk1"/>
                          </a:solidFill>
                          <a:latin typeface="Calibri"/>
                        </a:defRPr>
                      </a:lvl2pPr>
                      <a:lvl3pPr marL="932742" algn="l" defTabSz="932742" rtl="0" eaLnBrk="1" latinLnBrk="0" hangingPunct="1">
                        <a:defRPr sz="1800" kern="1200">
                          <a:solidFill>
                            <a:schemeClr val="dk1"/>
                          </a:solidFill>
                          <a:latin typeface="Calibri"/>
                        </a:defRPr>
                      </a:lvl3pPr>
                      <a:lvl4pPr marL="1399113" algn="l" defTabSz="932742" rtl="0" eaLnBrk="1" latinLnBrk="0" hangingPunct="1">
                        <a:defRPr sz="1800" kern="1200">
                          <a:solidFill>
                            <a:schemeClr val="dk1"/>
                          </a:solidFill>
                          <a:latin typeface="Calibri"/>
                        </a:defRPr>
                      </a:lvl4pPr>
                      <a:lvl5pPr marL="1865484" algn="l" defTabSz="932742" rtl="0" eaLnBrk="1" latinLnBrk="0" hangingPunct="1">
                        <a:defRPr sz="1800" kern="1200">
                          <a:solidFill>
                            <a:schemeClr val="dk1"/>
                          </a:solidFill>
                          <a:latin typeface="Calibri"/>
                        </a:defRPr>
                      </a:lvl5pPr>
                      <a:lvl6pPr marL="2331856" algn="l" defTabSz="932742" rtl="0" eaLnBrk="1" latinLnBrk="0" hangingPunct="1">
                        <a:defRPr sz="1800" kern="1200">
                          <a:solidFill>
                            <a:schemeClr val="dk1"/>
                          </a:solidFill>
                          <a:latin typeface="Calibri"/>
                        </a:defRPr>
                      </a:lvl6pPr>
                      <a:lvl7pPr marL="2798226" algn="l" defTabSz="932742" rtl="0" eaLnBrk="1" latinLnBrk="0" hangingPunct="1">
                        <a:defRPr sz="1800" kern="1200">
                          <a:solidFill>
                            <a:schemeClr val="dk1"/>
                          </a:solidFill>
                          <a:latin typeface="Calibri"/>
                        </a:defRPr>
                      </a:lvl7pPr>
                      <a:lvl8pPr marL="3264597" algn="l" defTabSz="932742" rtl="0" eaLnBrk="1" latinLnBrk="0" hangingPunct="1">
                        <a:defRPr sz="1800" kern="1200">
                          <a:solidFill>
                            <a:schemeClr val="dk1"/>
                          </a:solidFill>
                          <a:latin typeface="Calibri"/>
                        </a:defRPr>
                      </a:lvl8pPr>
                      <a:lvl9pPr marL="3730969" algn="l" defTabSz="932742" rtl="0" eaLnBrk="1" latinLnBrk="0" hangingPunct="1">
                        <a:defRPr sz="1800" kern="1200">
                          <a:solidFill>
                            <a:schemeClr val="dk1"/>
                          </a:solidFill>
                          <a:latin typeface="Calibri"/>
                        </a:defRPr>
                      </a:lvl9pPr>
                    </a:lstStyle>
                    <a:p>
                      <a:pPr marL="0" marR="0" algn="ctr">
                        <a:spcBef>
                          <a:spcPts val="0"/>
                        </a:spcBef>
                        <a:spcAft>
                          <a:spcPts val="0"/>
                        </a:spcAft>
                      </a:pPr>
                      <a:r>
                        <a:rPr lang="en-US" sz="2000" dirty="0">
                          <a:solidFill>
                            <a:schemeClr val="bg2"/>
                          </a:solidFill>
                          <a:effectLst/>
                          <a:latin typeface="+mn-lt"/>
                        </a:rPr>
                        <a:t>0</a:t>
                      </a:r>
                      <a:endParaRPr lang="en-US" sz="2000" dirty="0">
                        <a:solidFill>
                          <a:schemeClr val="bg2"/>
                        </a:solidFill>
                        <a:effectLst/>
                        <a:latin typeface="+mn-lt"/>
                        <a:ea typeface="Times New Roman" panose="02020603050405020304" pitchFamily="18" charset="0"/>
                      </a:endParaRP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xmlns="" val="1639988490"/>
                  </a:ext>
                </a:extLst>
              </a:tr>
            </a:tbl>
          </a:graphicData>
        </a:graphic>
      </p:graphicFrame>
    </p:spTree>
    <p:extLst>
      <p:ext uri="{BB962C8B-B14F-4D97-AF65-F5344CB8AC3E}">
        <p14:creationId xmlns:p14="http://schemas.microsoft.com/office/powerpoint/2010/main" val="34300746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44462"/>
            <a:ext cx="11889564" cy="917575"/>
          </a:xfrm>
        </p:spPr>
        <p:txBody>
          <a:bodyPr/>
          <a:lstStyle/>
          <a:p>
            <a:pPr algn="ctr"/>
            <a:r>
              <a:rPr lang="en-US" dirty="0" smtClean="0"/>
              <a:t>CONCLUSION</a:t>
            </a:r>
            <a:endParaRPr lang="en-US" dirty="0"/>
          </a:p>
        </p:txBody>
      </p:sp>
      <p:sp>
        <p:nvSpPr>
          <p:cNvPr id="3" name="Text Placeholder 2"/>
          <p:cNvSpPr>
            <a:spLocks noGrp="1"/>
          </p:cNvSpPr>
          <p:nvPr>
            <p:ph type="body" sz="quarter" idx="11"/>
          </p:nvPr>
        </p:nvSpPr>
        <p:spPr>
          <a:xfrm>
            <a:off x="274639" y="1269998"/>
            <a:ext cx="12039598" cy="4816703"/>
          </a:xfrm>
        </p:spPr>
        <p:txBody>
          <a:bodyPr/>
          <a:lstStyle/>
          <a:p>
            <a:r>
              <a:rPr lang="en-US" sz="3000" dirty="0" smtClean="0">
                <a:latin typeface="Calibri" panose="020F0502020204030204" pitchFamily="34" charset="0"/>
              </a:rPr>
              <a:t>1</a:t>
            </a:r>
            <a:r>
              <a:rPr lang="en-US" sz="3000" dirty="0" smtClean="0"/>
              <a:t>.  </a:t>
            </a:r>
            <a:r>
              <a:rPr lang="en-US" sz="3000" dirty="0" smtClean="0">
                <a:latin typeface="Calibri" panose="020F0502020204030204" pitchFamily="34" charset="0"/>
              </a:rPr>
              <a:t>Capturing Code paths using Event Streams makes Debugging Easier.</a:t>
            </a:r>
          </a:p>
          <a:p>
            <a:pPr marL="514350" indent="-514350">
              <a:buAutoNum type="arabicPeriod" startAt="2"/>
            </a:pPr>
            <a:r>
              <a:rPr lang="en-US" sz="3000" dirty="0" smtClean="0">
                <a:latin typeface="Calibri" panose="020F0502020204030204" pitchFamily="34" charset="0"/>
              </a:rPr>
              <a:t>Service Behavior is characterized by its choice of code paths to run.</a:t>
            </a:r>
          </a:p>
          <a:p>
            <a:pPr marL="514350" indent="-514350">
              <a:buAutoNum type="arabicPeriod" startAt="2"/>
            </a:pPr>
            <a:r>
              <a:rPr lang="en-US" sz="3000" dirty="0" smtClean="0">
                <a:latin typeface="Calibri" panose="020F0502020204030204" pitchFamily="34" charset="0"/>
              </a:rPr>
              <a:t>There is a drastic difference in the lengths of code paths run by service on a normal day vs outage day in our service.     </a:t>
            </a:r>
          </a:p>
          <a:p>
            <a:pPr marL="514350" indent="-514350">
              <a:buAutoNum type="arabicPeriod" startAt="4"/>
            </a:pPr>
            <a:r>
              <a:rPr lang="en-US" sz="3000" dirty="0" smtClean="0">
                <a:latin typeface="Calibri" panose="020F0502020204030204" pitchFamily="34" charset="0"/>
              </a:rPr>
              <a:t>Clustering Event Streams will determine patterns in erring code paths. </a:t>
            </a:r>
          </a:p>
          <a:p>
            <a:endParaRPr lang="en-US" sz="3000" dirty="0" smtClean="0">
              <a:latin typeface="Calibri" panose="020F0502020204030204" pitchFamily="34" charset="0"/>
            </a:endParaRPr>
          </a:p>
          <a:p>
            <a:r>
              <a:rPr lang="en-US" sz="3000" dirty="0" smtClean="0">
                <a:latin typeface="Calibri" panose="020F0502020204030204" pitchFamily="34" charset="0"/>
              </a:rPr>
              <a:t>Please visit the Poster and the paper for some more potential applications of Event Streams</a:t>
            </a:r>
            <a:r>
              <a:rPr lang="en-US" sz="2500" dirty="0" smtClean="0">
                <a:latin typeface="Calibri" panose="020F0502020204030204" pitchFamily="34" charset="0"/>
              </a:rPr>
              <a:t>!</a:t>
            </a:r>
          </a:p>
          <a:p>
            <a:endParaRPr lang="en-US" sz="2500" dirty="0">
              <a:latin typeface="Calibri" panose="020F0502020204030204" pitchFamily="34" charset="0"/>
            </a:endParaRPr>
          </a:p>
          <a:p>
            <a:r>
              <a:rPr lang="en-US" sz="2500" dirty="0" smtClean="0">
                <a:latin typeface="Calibri" panose="020F0502020204030204" pitchFamily="34" charset="0"/>
              </a:rPr>
              <a:t>Contact: Yogeshp@Microsoft.com</a:t>
            </a:r>
            <a:endParaRPr lang="en-US" sz="2500" dirty="0">
              <a:latin typeface="Calibri" panose="020F0502020204030204" pitchFamily="34" charset="0"/>
            </a:endParaRPr>
          </a:p>
        </p:txBody>
      </p:sp>
    </p:spTree>
    <p:extLst>
      <p:ext uri="{BB962C8B-B14F-4D97-AF65-F5344CB8AC3E}">
        <p14:creationId xmlns:p14="http://schemas.microsoft.com/office/powerpoint/2010/main" val="189393931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3" y="3145040"/>
            <a:ext cx="3288507"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2014 </a:t>
            </a:r>
            <a:r>
              <a:rPr lang="en-US" sz="700" dirty="0">
                <a:gradFill>
                  <a:gsLst>
                    <a:gs pos="0">
                      <a:schemeClr val="tx1"/>
                    </a:gs>
                    <a:gs pos="100000">
                      <a:schemeClr val="tx1"/>
                    </a:gs>
                  </a:gsLst>
                  <a:lin ang="5400000" scaled="0"/>
                </a:gradFill>
                <a:cs typeface="Segoe UI" pitchFamily="34" charset="0"/>
              </a:rPr>
              <a:t>Microsoft Corporation. All rights reserved. Microsoft, Windows, </a:t>
            </a:r>
            <a:r>
              <a:rPr lang="en-US" sz="700" dirty="0" smtClean="0">
                <a:gradFill>
                  <a:gsLst>
                    <a:gs pos="0">
                      <a:schemeClr val="tx1"/>
                    </a:gs>
                    <a:gs pos="100000">
                      <a:schemeClr val="tx1"/>
                    </a:gs>
                  </a:gsLst>
                  <a:lin ang="5400000" scaled="0"/>
                </a:gradFill>
                <a:cs typeface="Segoe UI" pitchFamily="34" charset="0"/>
              </a:rPr>
              <a:t>and </a:t>
            </a:r>
            <a:r>
              <a:rPr lang="en-US" sz="700" dirty="0">
                <a:gradFill>
                  <a:gsLst>
                    <a:gs pos="0">
                      <a:schemeClr val="tx1"/>
                    </a:gs>
                    <a:gs pos="100000">
                      <a:schemeClr val="tx1"/>
                    </a:gs>
                  </a:gsLst>
                  <a:lin ang="5400000" scaled="0"/>
                </a:gradFill>
                <a:cs typeface="Segoe UI" pitchFamily="34" charset="0"/>
              </a:rPr>
              <a:t>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5731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5-30535_Machine_Learning_Template">
  <a:themeElements>
    <a:clrScheme name="Custom 1">
      <a:dk1>
        <a:srgbClr val="000000"/>
      </a:dk1>
      <a:lt1>
        <a:srgbClr val="FFFFFF"/>
      </a:lt1>
      <a:dk2>
        <a:srgbClr val="002050"/>
      </a:dk2>
      <a:lt2>
        <a:srgbClr val="BAD80A"/>
      </a:lt2>
      <a:accent1>
        <a:srgbClr val="0072C6"/>
      </a:accent1>
      <a:accent2>
        <a:srgbClr val="B4009E"/>
      </a:accent2>
      <a:accent3>
        <a:srgbClr val="008272"/>
      </a:accent3>
      <a:accent4>
        <a:srgbClr val="E81123"/>
      </a:accent4>
      <a:accent5>
        <a:srgbClr val="4668C5"/>
      </a:accent5>
      <a:accent6>
        <a:srgbClr val="68217A"/>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achine_Learning_Conference_2014.potx" id="{E97A2253-1635-4531-8A49-2D3073996732}" vid="{095E902E-FC8C-47B0-92D8-FA604B7A99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CBE8A0D253ED1A4AAAE93FF9B973EB7E0027C1F5D9CEFE6046B3BCA4D310D11AA7" ma:contentTypeVersion="16" ma:contentTypeDescription="" ma:contentTypeScope="" ma:versionID="86f38814d3fbfa7571214c6b155d0183">
  <xsd:schema xmlns:xsd="http://www.w3.org/2001/XMLSchema" xmlns:xs="http://www.w3.org/2001/XMLSchema" xmlns:p="http://schemas.microsoft.com/office/2006/metadata/properties" xmlns:ns2="e36bfbf9-5e42-489c-a259-4c54eb22cb57" xmlns:ns3="230e9df3-be65-4c73-a93b-d1236ebd677e" targetNamespace="http://schemas.microsoft.com/office/2006/metadata/properties" ma:root="true" ma:fieldsID="c4de36e4a5c4fb0f86be04488bb1dc04" ns2:_="" ns3:_="">
    <xsd:import namespace="e36bfbf9-5e42-489c-a259-4c54eb22cb57"/>
    <xsd:import namespace="230e9df3-be65-4c73-a93b-d1236ebd677e"/>
    <xsd:element name="properties">
      <xsd:complexType>
        <xsd:sequence>
          <xsd:element name="documentManagement">
            <xsd:complexType>
              <xsd:all>
                <xsd:element ref="ns2:i23d7ba649194ae1bace8707520bbe5b" minOccurs="0"/>
                <xsd:element ref="ns3:TaxCatchAll" minOccurs="0"/>
                <xsd:element ref="ns3:TaxCatchAllLabel" minOccurs="0"/>
                <xsd:element ref="ns2:l3c4e8b902d24cac82560b32d42c7cb4" minOccurs="0"/>
                <xsd:element ref="ns2:o359a72c0e394a2bbc3ef6c803acc180"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915802bd8fb417bbe5f6f423fd076a0" minOccurs="0"/>
                <xsd:element ref="ns2:g9dd8d57dc62470db6c80d9bb76f6f98" minOccurs="0"/>
                <xsd:element ref="ns2:ha6fe286c6b34f98b7bef39f1ccb86a0" minOccurs="0"/>
                <xsd:element ref="ns2:Session_x0020_Code" minOccurs="0"/>
                <xsd:element ref="ns2:MS_x0020_Content_x0020_Owner" minOccurs="0"/>
                <xsd:element ref="ns2:o05f84fa51b8493184c53e88c1048d4a"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6bfbf9-5e42-489c-a259-4c54eb22cb57" elementFormDefault="qualified">
    <xsd:import namespace="http://schemas.microsoft.com/office/2006/documentManagement/types"/>
    <xsd:import namespace="http://schemas.microsoft.com/office/infopath/2007/PartnerControls"/>
    <xsd:element name="i23d7ba649194ae1bace8707520bbe5b" ma:index="8" nillable="true" ma:taxonomy="true" ma:internalName="i23d7ba649194ae1bace8707520bbe5b" ma:taxonomyFieldName="Event_x0020_Name" ma:displayName="Event Name" ma:default="" ma:fieldId="{223d7ba6-4919-4ae1-bace-8707520bbe5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l3c4e8b902d24cac82560b32d42c7cb4" ma:index="12" nillable="true" ma:taxonomy="true" ma:internalName="l3c4e8b902d24cac82560b32d42c7cb4" ma:taxonomyFieldName="Event_x0020_Location" ma:displayName="Event Location" ma:default="" ma:fieldId="{53c4e8b9-02d2-4cac-8256-0b32d42c7cb4}"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o359a72c0e394a2bbc3ef6c803acc180" ma:index="14" nillable="true" ma:taxonomy="true" ma:internalName="o359a72c0e394a2bbc3ef6c803acc180" ma:taxonomyFieldName="Event_x0020_Venue" ma:displayName="Event Venue" ma:default="" ma:fieldId="{8359a72c-0e39-4a2b-bc3e-f6c803acc180}"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915802bd8fb417bbe5f6f423fd076a0" ma:index="21" nillable="true" ma:taxonomy="true" ma:internalName="o915802bd8fb417bbe5f6f423fd076a0" ma:taxonomyFieldName="Audience1" ma:displayName="Audience" ma:default="" ma:fieldId="{8915802b-d8fb-417b-be5f-6f423fd076a0}"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g9dd8d57dc62470db6c80d9bb76f6f98" ma:index="23" nillable="true" ma:taxonomy="true" ma:internalName="g9dd8d57dc62470db6c80d9bb76f6f98" ma:taxonomyFieldName="Product" ma:displayName="Product" ma:default="" ma:fieldId="{09dd8d57-dc62-470d-b6c8-0d9bb76f6f98}" ma:sspId="e385fb40-52d4-4fae-9c5b-3e8ff8a5878e" ma:termSetId="9bb0a48c-16c3-4e7a-9e9e-0bc708463e1a" ma:anchorId="00000000-0000-0000-0000-000000000000" ma:open="false" ma:isKeyword="false">
      <xsd:complexType>
        <xsd:sequence>
          <xsd:element ref="pc:Terms" minOccurs="0" maxOccurs="1"/>
        </xsd:sequence>
      </xsd:complexType>
    </xsd:element>
    <xsd:element name="ha6fe286c6b34f98b7bef39f1ccb86a0" ma:index="25" nillable="true" ma:taxonomy="true" ma:internalName="ha6fe286c6b34f98b7bef39f1ccb86a0" ma:taxonomyFieldName="Campaign" ma:displayName="Campaign" ma:default="" ma:fieldId="{1a6fe286-c6b3-4f98-b7be-f39f1ccb86a0}" ma:sspId="e385fb40-52d4-4fae-9c5b-3e8ff8a5878e" ma:termSetId="eb6054b1-3a98-4c79-97b4-d20150dd266e" ma:anchorId="00000000-0000-0000-0000-000000000000" ma:open="false" ma:isKeyword="false">
      <xsd:complexType>
        <xsd:sequence>
          <xsd:element ref="pc:Terms" minOccurs="0" maxOccurs="1"/>
        </xsd:sequence>
      </xsd:complexType>
    </xsd:element>
    <xsd:element name="Session_x0020_Code" ma:index="27" nillable="true" ma:displayName="Session Code" ma:internalName="Session_x0020_Code">
      <xsd:simpleType>
        <xsd:restriction base="dms:Text">
          <xsd:maxLength value="255"/>
        </xsd:restriction>
      </xsd:simpleType>
    </xsd:element>
    <xsd:element name="MS_x0020_Content_x0020_Owner" ma:index="28"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05f84fa51b8493184c53e88c1048d4a" ma:index="29" nillable="true" ma:taxonomy="true" ma:internalName="o05f84fa51b8493184c53e88c1048d4a" ma:taxonomyFieldName="Track" ma:displayName="Track" ma:default="" ma:fieldId="{805f84fa-51b8-4931-84c5-3e88c1048d4a}" ma:sspId="e385fb40-52d4-4fae-9c5b-3e8ff8a5878e" ma:termSetId="da6d8183-76e5-42e9-8164-851f077ee475" ma:anchorId="00000000-0000-0000-0000-000000000000" ma:open="true" ma:isKeyword="false">
      <xsd:complexType>
        <xsd:sequence>
          <xsd:element ref="pc:Terms" minOccurs="0" maxOccurs="1"/>
        </xsd:sequence>
      </xsd:complexType>
    </xsd:element>
    <xsd:element name="SharedWithUsers" ma:index="3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7c5dec5b-b2d6-455d-9cd7-2e081f89458c}" ma:internalName="TaxCatchAll" ma:showField="CatchAllData"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7c5dec5b-b2d6-455d-9cd7-2e081f89458c}" ma:internalName="TaxCatchAllLabel" ma:readOnly="true" ma:showField="CatchAllDataLabel" ma:web="e36bfbf9-5e42-489c-a259-4c54eb22cb5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12</Value>
    </TaxCatchAll>
    <Event_x0020_End_x0020_Date xmlns="e36bfbf9-5e42-489c-a259-4c54eb22cb57">2014-03-07T08:00:00+00:00</Event_x0020_End_x0020_Date>
    <Event_x0020_Start_x0020_Date xmlns="e36bfbf9-5e42-489c-a259-4c54eb22cb57">2014-03-06T08:00:00+00:00</Event_x0020_Start_x0020_Date>
    <MS_x0020_Speaker xmlns="e36bfbf9-5e42-489c-a259-4c54eb22cb57">
      <UserInfo>
        <DisplayName/>
        <AccountId xsi:nil="true"/>
        <AccountType/>
      </UserInfo>
    </MS_x0020_Speaker>
    <External_x0020_Speaker xmlns="e36bfbf9-5e42-489c-a259-4c54eb22cb57" xsi:nil="true"/>
    <Session_x0020_Code xmlns="e36bfbf9-5e42-489c-a259-4c54eb22cb57" xsi:nil="true"/>
    <Presentation_x0020_Date xmlns="e36bfbf9-5e42-489c-a259-4c54eb22cb57" xsi:nil="true"/>
    <MS_x0020_Content_x0020_Owner xmlns="e36bfbf9-5e42-489c-a259-4c54eb22cb57">
      <UserInfo>
        <DisplayName/>
        <AccountId xsi:nil="true"/>
        <AccountType/>
      </UserInfo>
    </MS_x0020_Content_x0020_Owner>
    <o359a72c0e394a2bbc3ef6c803acc180 xmlns="e36bfbf9-5e42-489c-a259-4c54eb22cb57">
      <Terms xmlns="http://schemas.microsoft.com/office/infopath/2007/PartnerControls"/>
    </o359a72c0e394a2bbc3ef6c803acc180>
    <o05f84fa51b8493184c53e88c1048d4a xmlns="e36bfbf9-5e42-489c-a259-4c54eb22cb57">
      <Terms xmlns="http://schemas.microsoft.com/office/infopath/2007/PartnerControls"/>
    </o05f84fa51b8493184c53e88c1048d4a>
    <g9dd8d57dc62470db6c80d9bb76f6f98 xmlns="e36bfbf9-5e42-489c-a259-4c54eb22cb57">
      <Terms xmlns="http://schemas.microsoft.com/office/infopath/2007/PartnerControls"/>
    </g9dd8d57dc62470db6c80d9bb76f6f98>
    <ha6fe286c6b34f98b7bef39f1ccb86a0 xmlns="e36bfbf9-5e42-489c-a259-4c54eb22cb57">
      <Terms xmlns="http://schemas.microsoft.com/office/infopath/2007/PartnerControls"/>
    </ha6fe286c6b34f98b7bef39f1ccb86a0>
    <o915802bd8fb417bbe5f6f423fd076a0 xmlns="e36bfbf9-5e42-489c-a259-4c54eb22cb57">
      <Terms xmlns="http://schemas.microsoft.com/office/infopath/2007/PartnerControls"/>
    </o915802bd8fb417bbe5f6f423fd076a0>
    <i23d7ba649194ae1bace8707520bbe5b xmlns="e36bfbf9-5e42-489c-a259-4c54eb22cb57">
      <Terms xmlns="http://schemas.microsoft.com/office/infopath/2007/PartnerControls"/>
    </i23d7ba649194ae1bace8707520bbe5b>
    <l3c4e8b902d24cac82560b32d42c7cb4 xmlns="e36bfbf9-5e42-489c-a259-4c54eb22cb57">
      <Terms xmlns="http://schemas.microsoft.com/office/infopath/2007/PartnerControls">
        <TermInfo xmlns="http://schemas.microsoft.com/office/infopath/2007/PartnerControls">
          <TermName xmlns="http://schemas.microsoft.com/office/infopath/2007/PartnerControls">Redmond</TermName>
          <TermId xmlns="http://schemas.microsoft.com/office/infopath/2007/PartnerControls">c18f3657-b811-49ee-9b08-ce77b3e7702b</TermId>
        </TermInfo>
      </Terms>
    </l3c4e8b902d24cac82560b32d42c7cb4>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17E3971-1BCA-49D7-BE03-B20F2F9E42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6bfbf9-5e42-489c-a259-4c54eb22cb57"/>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dcmitype/"/>
    <ds:schemaRef ds:uri="http://purl.org/dc/elements/1.1/"/>
    <ds:schemaRef ds:uri="http://schemas.microsoft.com/office/2006/documentManagement/types"/>
    <ds:schemaRef ds:uri="http://schemas.microsoft.com/office/2006/metadata/properties"/>
    <ds:schemaRef ds:uri="http://purl.org/dc/terms/"/>
    <ds:schemaRef ds:uri="e36bfbf9-5e42-489c-a259-4c54eb22cb57"/>
    <ds:schemaRef ds:uri="http://schemas.microsoft.com/office/infopath/2007/PartnerControls"/>
    <ds:schemaRef ds:uri="http://schemas.openxmlformats.org/package/2006/metadata/core-properties"/>
    <ds:schemaRef ds:uri="230e9df3-be65-4c73-a93b-d1236ebd677e"/>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4_ZijingHui</Template>
  <TotalTime>16463</TotalTime>
  <Words>2458</Words>
  <Application>Microsoft Office PowerPoint</Application>
  <PresentationFormat>Custom</PresentationFormat>
  <Paragraphs>222</Paragraphs>
  <Slides>9</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Broadway</vt:lpstr>
      <vt:lpstr>Calibri</vt:lpstr>
      <vt:lpstr>Calibri Light</vt:lpstr>
      <vt:lpstr>Courier New</vt:lpstr>
      <vt:lpstr>Segoe UI</vt:lpstr>
      <vt:lpstr>Segoe UI Light</vt:lpstr>
      <vt:lpstr>Times New Roman</vt:lpstr>
      <vt:lpstr>Wingdings</vt:lpstr>
      <vt:lpstr>5-30535_Machine_Learning_Template</vt:lpstr>
      <vt:lpstr>Event Stream Diagnostics</vt:lpstr>
      <vt:lpstr>Problem Statement</vt:lpstr>
      <vt:lpstr>Visualizing Code Pathways using Event Streams</vt:lpstr>
      <vt:lpstr>PowerPoint Presentation</vt:lpstr>
      <vt:lpstr>PowerPoint Presentation</vt:lpstr>
      <vt:lpstr>Detecting anomalies using pathway trends</vt:lpstr>
      <vt:lpstr>PowerPoint Presentation</vt:lpstr>
      <vt:lpstr>CONCLUSION</vt:lpstr>
      <vt:lpstr>PowerPoint Presentation</vt:lpstr>
    </vt:vector>
  </TitlesOfParts>
  <Manager>&lt;Speech writer name goes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Excellence 2014 events</dc:title>
  <dc:subject>Machine Learning Conference 2014</dc:subject>
  <dc:creator>Zijing Hui</dc:creator>
  <cp:keywords>Machine Learning Conference 2014</cp:keywords>
  <dc:description>Template: Mitchell Derrey, Silver Fox Productions
Event Date: March 6-7, 2014
Event Location: MSCC, Redmond, WA
Formatting: 
Audience Type: Internal</dc:description>
  <cp:lastModifiedBy>Yogesh Padmanaban</cp:lastModifiedBy>
  <cp:revision>281</cp:revision>
  <dcterms:created xsi:type="dcterms:W3CDTF">2014-02-20T05:09:46Z</dcterms:created>
  <dcterms:modified xsi:type="dcterms:W3CDTF">2014-03-09T05:09:36Z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0x010100CBE8A0D253ED1A4AAAE93FF9B973EB7E0027C1F5D9CEFE6046B3BCA4D310D11AA7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Track">
    <vt:lpwstr/>
  </property>
  <property fmtid="{D5CDD505-2E9C-101B-9397-08002B2CF9AE}" pid="7" name="Event Location">
    <vt:lpwstr>12;#Redmond|c18f3657-b811-49ee-9b08-ce77b3e7702b</vt:lpwstr>
  </property>
  <property fmtid="{D5CDD505-2E9C-101B-9397-08002B2CF9AE}" pid="8" name="Campaign">
    <vt:lpwstr/>
  </property>
  <property fmtid="{D5CDD505-2E9C-101B-9397-08002B2CF9AE}" pid="9" name="Audience1">
    <vt:lpwstr/>
  </property>
  <property fmtid="{D5CDD505-2E9C-101B-9397-08002B2CF9AE}" pid="10" name="Event_x0020_Name">
    <vt:lpwstr/>
  </property>
  <property fmtid="{D5CDD505-2E9C-101B-9397-08002B2CF9AE}" pid="11" name="Event_x0020_Venue">
    <vt:lpwstr/>
  </property>
  <property fmtid="{D5CDD505-2E9C-101B-9397-08002B2CF9AE}" pid="12" name="Event Name">
    <vt:lpwstr/>
  </property>
  <property fmtid="{D5CDD505-2E9C-101B-9397-08002B2CF9AE}" pid="13" name="Event Venue">
    <vt:lpwstr/>
  </property>
</Properties>
</file>