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9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5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4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0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1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6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4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A3AD-C8F2-43A2-B26B-F96B5D363105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0DAE-83E1-45EF-B5B4-614548757F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82600" y="381000"/>
            <a:ext cx="11159067" cy="61044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482600" y="897467"/>
            <a:ext cx="11159067" cy="84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82600" y="381000"/>
            <a:ext cx="1115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Embedded System – Bicycle Computer</a:t>
            </a:r>
            <a:endParaRPr lang="en-GB" sz="2800" dirty="0"/>
          </a:p>
        </p:txBody>
      </p:sp>
      <p:sp>
        <p:nvSpPr>
          <p:cNvPr id="9" name="Rechteck 8"/>
          <p:cNvSpPr/>
          <p:nvPr/>
        </p:nvSpPr>
        <p:spPr>
          <a:xfrm>
            <a:off x="721895" y="1145406"/>
            <a:ext cx="2175309" cy="21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721895" y="1145406"/>
            <a:ext cx="2175309" cy="500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Hardware - Harvester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1895" y="1645920"/>
            <a:ext cx="2175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Magnet</a:t>
            </a:r>
          </a:p>
          <a:p>
            <a:r>
              <a:rPr lang="en-GB" sz="1600" dirty="0" err="1" smtClean="0"/>
              <a:t>Spule</a:t>
            </a:r>
            <a:endParaRPr lang="en-GB" sz="1600" dirty="0" smtClean="0"/>
          </a:p>
          <a:p>
            <a:r>
              <a:rPr lang="en-GB" sz="1600" dirty="0" smtClean="0"/>
              <a:t>Power Management</a:t>
            </a:r>
            <a:endParaRPr lang="en-GB" sz="1600" dirty="0"/>
          </a:p>
        </p:txBody>
      </p:sp>
      <p:sp>
        <p:nvSpPr>
          <p:cNvPr id="12" name="Rechteck 11"/>
          <p:cNvSpPr/>
          <p:nvPr/>
        </p:nvSpPr>
        <p:spPr>
          <a:xfrm>
            <a:off x="3540493" y="1145406"/>
            <a:ext cx="2175309" cy="21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540493" y="1145406"/>
            <a:ext cx="2175309" cy="500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Daten</a:t>
            </a:r>
            <a:r>
              <a:rPr lang="en-GB" dirty="0" smtClean="0">
                <a:solidFill>
                  <a:sysClr val="windowText" lastClr="000000"/>
                </a:solidFill>
              </a:rPr>
              <a:t> </a:t>
            </a:r>
            <a:r>
              <a:rPr lang="en-GB" dirty="0" err="1" smtClean="0">
                <a:solidFill>
                  <a:sysClr val="windowText" lastClr="000000"/>
                </a:solidFill>
              </a:rPr>
              <a:t>Verarbeitung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40493" y="1645920"/>
            <a:ext cx="217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Mikrocomputer</a:t>
            </a:r>
            <a:endParaRPr lang="en-GB" sz="1600" dirty="0"/>
          </a:p>
        </p:txBody>
      </p:sp>
      <p:sp>
        <p:nvSpPr>
          <p:cNvPr id="21" name="Rechteck 20"/>
          <p:cNvSpPr/>
          <p:nvPr/>
        </p:nvSpPr>
        <p:spPr>
          <a:xfrm>
            <a:off x="6359091" y="1145406"/>
            <a:ext cx="2175309" cy="21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359091" y="1145406"/>
            <a:ext cx="2175309" cy="500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Daten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  <a:r>
              <a:rPr lang="en-GB" dirty="0" err="1" smtClean="0">
                <a:solidFill>
                  <a:sysClr val="windowText" lastClr="000000"/>
                </a:solidFill>
              </a:rPr>
              <a:t>Übertragung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359091" y="1645920"/>
            <a:ext cx="217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Bluetooth Low Energy</a:t>
            </a:r>
            <a:endParaRPr lang="en-GB" sz="1600" dirty="0"/>
          </a:p>
        </p:txBody>
      </p:sp>
      <p:sp>
        <p:nvSpPr>
          <p:cNvPr id="24" name="Rechteck 23"/>
          <p:cNvSpPr/>
          <p:nvPr/>
        </p:nvSpPr>
        <p:spPr>
          <a:xfrm>
            <a:off x="9177689" y="1145406"/>
            <a:ext cx="2175309" cy="21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9177689" y="1145406"/>
            <a:ext cx="2175309" cy="500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Applikation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9177689" y="1645920"/>
            <a:ext cx="217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Smartphone</a:t>
            </a:r>
            <a:endParaRPr lang="en-GB" sz="1600" dirty="0"/>
          </a:p>
        </p:txBody>
      </p:sp>
      <p:sp>
        <p:nvSpPr>
          <p:cNvPr id="27" name="Rechteck 26"/>
          <p:cNvSpPr/>
          <p:nvPr/>
        </p:nvSpPr>
        <p:spPr>
          <a:xfrm>
            <a:off x="721895" y="3815436"/>
            <a:ext cx="2175309" cy="21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721895" y="3815436"/>
            <a:ext cx="2175309" cy="500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</a:rPr>
              <a:t>Gehäuse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1895" y="4315950"/>
            <a:ext cx="217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Schutz</a:t>
            </a:r>
            <a:endParaRPr lang="en-GB" sz="1600" dirty="0"/>
          </a:p>
        </p:txBody>
      </p:sp>
      <p:cxnSp>
        <p:nvCxnSpPr>
          <p:cNvPr id="31" name="Gerade Verbindung mit Pfeil 30"/>
          <p:cNvCxnSpPr>
            <a:stCxn id="9" idx="3"/>
            <a:endCxn id="12" idx="1"/>
          </p:cNvCxnSpPr>
          <p:nvPr/>
        </p:nvCxnSpPr>
        <p:spPr>
          <a:xfrm>
            <a:off x="2897204" y="2208998"/>
            <a:ext cx="6432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5715802" y="2192956"/>
            <a:ext cx="6432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8534400" y="2173705"/>
            <a:ext cx="6432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9" idx="2"/>
          </p:cNvCxnSpPr>
          <p:nvPr/>
        </p:nvCxnSpPr>
        <p:spPr>
          <a:xfrm flipV="1">
            <a:off x="1809549" y="3272589"/>
            <a:ext cx="1" cy="250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4628147" y="3261805"/>
            <a:ext cx="1" cy="250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446745" y="3277849"/>
            <a:ext cx="1" cy="250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809549" y="3512062"/>
            <a:ext cx="5637196" cy="107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4628147" y="3522846"/>
            <a:ext cx="0" cy="146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2897204" y="4985886"/>
            <a:ext cx="1730943" cy="96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48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roman-s</dc:creator>
  <cp:lastModifiedBy>roman-s</cp:lastModifiedBy>
  <cp:revision>2</cp:revision>
  <dcterms:created xsi:type="dcterms:W3CDTF">2015-11-16T15:40:13Z</dcterms:created>
  <dcterms:modified xsi:type="dcterms:W3CDTF">2015-11-16T15:45:46Z</dcterms:modified>
</cp:coreProperties>
</file>