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3C"/>
    <a:srgbClr val="0A64A6"/>
    <a:srgbClr val="FF6600"/>
    <a:srgbClr val="009900"/>
    <a:srgbClr val="0064A6"/>
    <a:srgbClr val="007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C06E93-17E0-447C-AF92-D5CEE8D696F1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B476A5-F6B2-45F6-AB4D-DB5B277E1D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20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366B-B249-4BF9-97C0-15201A67D53D}" type="datetimeFigureOut">
              <a:rPr lang="de-CH" smtClean="0"/>
              <a:t>28.05.2014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03A2B-D633-407C-B10E-1F2B78BFE17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33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solidFill>
                  <a:srgbClr val="0064A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05805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4D9B6-7160-4281-B214-3B0B097EFFD7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A76F1-A15B-49ED-873A-5E160811E2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2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77276-DE5F-4F98-9F82-4EACD0A79D42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19F5A-9185-4810-B412-6E28B29B56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0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D8F82-F09D-4A25-BD92-0DD722F832CD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4A88-92FD-4154-A1A5-A4383A9DF4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8D3E1-0FD9-4239-84A9-5C0BBB3B768F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9602-A277-425D-A3AF-2624271B0B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7BEC-DFD1-46A0-A512-29AC5B74FB41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E2F1C-E55B-4E5A-B1D8-31253624D9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9FF5-B65C-4261-89B3-D7682095ED2F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07DD6-49D6-439C-88DD-A1D596F33F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35AEF-18B2-4113-BE25-EBDDC08C0A74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B858E-017D-40E4-B10C-7CDC0525AE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8AC00-08FD-4720-95ED-67FDFB5542BB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FD9A-69DF-4F96-800F-D6633FD208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8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56197-E548-46F9-B2CE-90DE274F6513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C1AF-E388-4921-9383-88BCCF55C8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972188" cy="727058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DD8CD-5091-4F94-BC7A-146ED231448A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834DC-0597-4DA8-9716-87ED48B72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57297"/>
            <a:ext cx="5486400" cy="337027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8AF7B-D83A-458C-900B-12605695C2A5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7319E-C480-4882-9367-02A8168C04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23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57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62F33D-86F5-4AD6-B90F-8381D63FEFE8}" type="datetimeFigureOut">
              <a:rPr lang="de-DE"/>
              <a:pPr>
                <a:defRPr/>
              </a:pPr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AEAD2C-72E7-462E-BAAC-ED291050BAF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2" name="Textfeld 8"/>
          <p:cNvSpPr txBox="1">
            <a:spLocks noChangeArrowheads="1"/>
          </p:cNvSpPr>
          <p:nvPr/>
        </p:nvSpPr>
        <p:spPr bwMode="auto">
          <a:xfrm>
            <a:off x="8001000" y="21431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CH" sz="1200" b="1" smtClean="0">
                <a:cs typeface="Arial" charset="0"/>
              </a:rPr>
              <a:t>School of</a:t>
            </a:r>
            <a:br>
              <a:rPr lang="de-CH" sz="1200" b="1" smtClean="0">
                <a:cs typeface="Arial" charset="0"/>
              </a:rPr>
            </a:br>
            <a:r>
              <a:rPr lang="de-CH" sz="1200" b="1" smtClean="0">
                <a:cs typeface="Arial" charset="0"/>
              </a:rPr>
              <a:t>Engineering</a:t>
            </a:r>
            <a:endParaRPr lang="de-DE" sz="1200" b="1" smtClean="0">
              <a:cs typeface="Arial" charset="0"/>
            </a:endParaRPr>
          </a:p>
        </p:txBody>
      </p:sp>
      <p:pic>
        <p:nvPicPr>
          <p:cNvPr id="1033" name="Grafik 9" descr="zhaw_sw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7950"/>
            <a:ext cx="9636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Rounded MT 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Rounded MT 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Rounded MT 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4A6"/>
        </a:buClr>
        <a:buSzPct val="100000"/>
        <a:buFont typeface="Arial" charset="0"/>
        <a:buChar char="●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6"/>
        </a:buClr>
        <a:buFont typeface="Arial" charset="0"/>
        <a:buChar char="○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6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6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4A6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CH" sz="3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Programming</a:t>
            </a:r>
            <a: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de-CH" sz="3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the</a:t>
            </a:r>
            <a: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FPGA </a:t>
            </a:r>
            <a:r>
              <a:rPr lang="de-CH" sz="3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Configuration</a:t>
            </a:r>
            <a: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Flash </a:t>
            </a:r>
            <a: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32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12" y="2924944"/>
            <a:ext cx="4998360" cy="329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Setting </a:t>
            </a:r>
            <a:r>
              <a:rPr lang="de-CH" dirty="0" err="1" smtClean="0"/>
              <a:t>Quartus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/>
              <a:t>*</a:t>
            </a:r>
            <a:r>
              <a:rPr lang="de-CH" dirty="0" smtClean="0"/>
              <a:t>.</a:t>
            </a:r>
            <a:r>
              <a:rPr lang="de-CH" dirty="0" err="1" smtClean="0"/>
              <a:t>pof</a:t>
            </a:r>
            <a:endParaRPr lang="de-C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7"/>
            <a:ext cx="4176464" cy="125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1556792"/>
            <a:ext cx="832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Quartus</a:t>
            </a:r>
            <a:r>
              <a:rPr lang="de-CH" dirty="0" smtClean="0"/>
              <a:t> must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configured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a </a:t>
            </a:r>
            <a:r>
              <a:rPr lang="de-CH" dirty="0" err="1" smtClean="0"/>
              <a:t>Programmers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File (</a:t>
            </a:r>
            <a:r>
              <a:rPr lang="de-CH" dirty="0" err="1" smtClean="0"/>
              <a:t>pof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suited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programmed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External</a:t>
            </a:r>
            <a:r>
              <a:rPr lang="de-CH" dirty="0" smtClean="0"/>
              <a:t> Flash (</a:t>
            </a:r>
            <a:r>
              <a:rPr lang="de-CH" dirty="0" err="1" smtClean="0"/>
              <a:t>Configuration</a:t>
            </a:r>
            <a:r>
              <a:rPr lang="de-CH" dirty="0" smtClean="0"/>
              <a:t> Device)</a:t>
            </a:r>
            <a:endParaRPr lang="de-CH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483768" y="3046945"/>
            <a:ext cx="720080" cy="432048"/>
          </a:xfrm>
          <a:prstGeom prst="straightConnector1">
            <a:avLst/>
          </a:prstGeom>
          <a:ln w="5715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156176" y="5085184"/>
            <a:ext cx="648072" cy="432048"/>
          </a:xfrm>
          <a:prstGeom prst="straightConnector1">
            <a:avLst/>
          </a:prstGeom>
          <a:ln w="5715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Setting Device Options</a:t>
            </a:r>
            <a:endParaRPr lang="de-CH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89" y="1772816"/>
            <a:ext cx="3960440" cy="34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 flipV="1">
            <a:off x="5969889" y="2551296"/>
            <a:ext cx="720080" cy="432048"/>
          </a:xfrm>
          <a:prstGeom prst="straightConnector1">
            <a:avLst/>
          </a:prstGeom>
          <a:ln w="5715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059832" y="2996952"/>
            <a:ext cx="648072" cy="432048"/>
          </a:xfrm>
          <a:prstGeom prst="straightConnector1">
            <a:avLst/>
          </a:prstGeom>
          <a:ln w="5715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5293651" y="5001763"/>
            <a:ext cx="720080" cy="432048"/>
          </a:xfrm>
          <a:prstGeom prst="straightConnector1">
            <a:avLst/>
          </a:prstGeom>
          <a:ln w="5715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528" y="5733256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After </a:t>
            </a:r>
            <a:r>
              <a:rPr lang="de-CH" dirty="0" err="1" smtClean="0"/>
              <a:t>saving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menues</a:t>
            </a:r>
            <a:r>
              <a:rPr lang="de-CH" dirty="0" smtClean="0"/>
              <a:t>, </a:t>
            </a:r>
            <a:r>
              <a:rPr lang="de-CH" dirty="0" err="1" smtClean="0"/>
              <a:t>recompile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check </a:t>
            </a:r>
            <a:r>
              <a:rPr lang="de-CH" dirty="0" err="1" smtClean="0"/>
              <a:t>whether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*.</a:t>
            </a:r>
            <a:r>
              <a:rPr lang="de-CH" dirty="0" err="1" smtClean="0"/>
              <a:t>pof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generated</a:t>
            </a:r>
            <a:r>
              <a:rPr lang="de-CH" dirty="0" smtClean="0"/>
              <a:t> </a:t>
            </a:r>
            <a:r>
              <a:rPr lang="de-CH" dirty="0" err="1" smtClean="0"/>
              <a:t>lokated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i="1" dirty="0" err="1" smtClean="0"/>
              <a:t>synthesis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i="1" dirty="0" err="1" smtClean="0"/>
              <a:t>output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4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8" y="2420888"/>
            <a:ext cx="8460432" cy="246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743475" y="1340768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CH" dirty="0" smtClean="0"/>
              <a:t>Set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i="1" dirty="0" smtClean="0"/>
              <a:t>RUN-PRG</a:t>
            </a:r>
            <a:r>
              <a:rPr lang="de-CH" dirty="0" smtClean="0"/>
              <a:t> Switch on </a:t>
            </a:r>
            <a:r>
              <a:rPr lang="de-CH" dirty="0" err="1" smtClean="0"/>
              <a:t>the</a:t>
            </a:r>
            <a:r>
              <a:rPr lang="de-CH" dirty="0" smtClean="0"/>
              <a:t> DE115 </a:t>
            </a:r>
            <a:r>
              <a:rPr lang="de-CH" dirty="0" err="1" smtClean="0"/>
              <a:t>board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i="1" dirty="0" smtClean="0"/>
              <a:t>PRG</a:t>
            </a:r>
          </a:p>
          <a:p>
            <a:pPr marL="342900" indent="-342900">
              <a:buAutoNum type="arabicPeriod"/>
            </a:pPr>
            <a:r>
              <a:rPr lang="de-CH" dirty="0" smtClean="0"/>
              <a:t>Open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Programmer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i="1" dirty="0" err="1" smtClean="0"/>
              <a:t>Active</a:t>
            </a:r>
            <a:r>
              <a:rPr lang="de-CH" i="1" dirty="0" smtClean="0"/>
              <a:t> Serial </a:t>
            </a:r>
            <a:r>
              <a:rPr lang="de-CH" i="1" dirty="0" err="1" smtClean="0"/>
              <a:t>Programming</a:t>
            </a:r>
            <a:endParaRPr lang="de-CH" i="1" dirty="0" smtClean="0"/>
          </a:p>
          <a:p>
            <a:pPr marL="342900" indent="-342900">
              <a:buAutoNum type="arabicPeriod"/>
            </a:pPr>
            <a:r>
              <a:rPr lang="de-CH" dirty="0" smtClean="0"/>
              <a:t>Remove </a:t>
            </a:r>
            <a:r>
              <a:rPr lang="de-CH" dirty="0" err="1" smtClean="0"/>
              <a:t>the</a:t>
            </a:r>
            <a:r>
              <a:rPr lang="de-CH" dirty="0" smtClean="0"/>
              <a:t> .</a:t>
            </a:r>
            <a:r>
              <a:rPr lang="de-CH" dirty="0" err="1" smtClean="0"/>
              <a:t>sof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.</a:t>
            </a:r>
            <a:r>
              <a:rPr lang="de-CH" dirty="0" err="1" smtClean="0"/>
              <a:t>pof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endParaRPr lang="de-CH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7740352" y="3219501"/>
            <a:ext cx="418928" cy="216024"/>
          </a:xfrm>
          <a:prstGeom prst="straightConnector1">
            <a:avLst/>
          </a:prstGeom>
          <a:ln w="3810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44731" y="5301208"/>
            <a:ext cx="6887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4. Programm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endParaRPr lang="de-CH" dirty="0" smtClean="0"/>
          </a:p>
          <a:p>
            <a:r>
              <a:rPr lang="de-CH" dirty="0" smtClean="0"/>
              <a:t>5. Set </a:t>
            </a:r>
            <a:r>
              <a:rPr lang="de-CH" dirty="0" err="1" smtClean="0"/>
              <a:t>the</a:t>
            </a:r>
            <a:r>
              <a:rPr lang="de-CH" dirty="0" smtClean="0"/>
              <a:t> Switch back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i="1" dirty="0" smtClean="0"/>
              <a:t>RUN</a:t>
            </a:r>
            <a:r>
              <a:rPr lang="de-CH" dirty="0" smtClean="0"/>
              <a:t>. </a:t>
            </a:r>
          </a:p>
          <a:p>
            <a:r>
              <a:rPr lang="de-CH" dirty="0" smtClean="0"/>
              <a:t>6. Turn on </a:t>
            </a:r>
            <a:r>
              <a:rPr lang="de-CH" dirty="0" err="1" smtClean="0"/>
              <a:t>and</a:t>
            </a:r>
            <a:r>
              <a:rPr lang="de-CH" dirty="0" smtClean="0"/>
              <a:t> off </a:t>
            </a:r>
            <a:r>
              <a:rPr lang="de-CH" dirty="0" err="1" smtClean="0"/>
              <a:t>the</a:t>
            </a:r>
            <a:r>
              <a:rPr lang="de-CH" dirty="0" smtClean="0"/>
              <a:t> power of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115616" y="4775497"/>
            <a:ext cx="418928" cy="216024"/>
          </a:xfrm>
          <a:prstGeom prst="straightConnector1">
            <a:avLst/>
          </a:prstGeom>
          <a:ln w="3810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920824" y="3956185"/>
            <a:ext cx="418928" cy="216024"/>
          </a:xfrm>
          <a:prstGeom prst="straightConnector1">
            <a:avLst/>
          </a:prstGeom>
          <a:ln w="3810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213512" y="3952292"/>
            <a:ext cx="418928" cy="216024"/>
          </a:xfrm>
          <a:prstGeom prst="straightConnector1">
            <a:avLst/>
          </a:prstGeom>
          <a:ln w="3810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809524" y="3937031"/>
            <a:ext cx="418928" cy="216024"/>
          </a:xfrm>
          <a:prstGeom prst="straightConnector1">
            <a:avLst/>
          </a:prstGeom>
          <a:ln w="38100">
            <a:solidFill>
              <a:srgbClr val="CE0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77452"/>
      </p:ext>
    </p:extLst>
  </p:cSld>
  <p:clrMapOvr>
    <a:masterClrMapping/>
  </p:clrMapOvr>
</p:sld>
</file>

<file path=ppt/theme/theme1.xml><?xml version="1.0" encoding="utf-8"?>
<a:theme xmlns:a="http://schemas.openxmlformats.org/drawingml/2006/main" name="ZHAW_SoE_grau_Arial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ZHAW_SoE_grau_Arial</Template>
  <TotalTime>0</TotalTime>
  <Words>115</Words>
  <Application>Microsoft Office PowerPoint</Application>
  <PresentationFormat>Bildschirmpräsentation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ZHAW_SoE_grau_Arial</vt:lpstr>
      <vt:lpstr>Programming the FPGA Configuration Flash  </vt:lpstr>
      <vt:lpstr>Setting Quartus to generate *.pof</vt:lpstr>
      <vt:lpstr>Setting Device Options</vt:lpstr>
      <vt:lpstr>Programming</vt:lpstr>
    </vt:vector>
  </TitlesOfParts>
  <Company>Zürcher Hochschule Winterthur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Claudia Kaspar Fehlmann</dc:creator>
  <cp:lastModifiedBy>User</cp:lastModifiedBy>
  <cp:revision>60</cp:revision>
  <dcterms:created xsi:type="dcterms:W3CDTF">2008-02-26T15:29:26Z</dcterms:created>
  <dcterms:modified xsi:type="dcterms:W3CDTF">2014-05-28T15:32:26Z</dcterms:modified>
</cp:coreProperties>
</file>