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0" r:id="rId6"/>
    <p:sldId id="309" r:id="rId7"/>
    <p:sldId id="310" r:id="rId8"/>
    <p:sldId id="268" r:id="rId9"/>
    <p:sldId id="275" r:id="rId10"/>
    <p:sldId id="311" r:id="rId11"/>
    <p:sldId id="31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>
        <p:scale>
          <a:sx n="86" d="100"/>
          <a:sy n="86" d="100"/>
        </p:scale>
        <p:origin x="562" y="58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four cacti in pot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/>
          <a:lstStyle/>
          <a:p>
            <a:r>
              <a:rPr lang="en-US" dirty="0"/>
              <a:t>The Evil Garden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661" y="3105163"/>
            <a:ext cx="3634306" cy="647673"/>
          </a:xfrm>
        </p:spPr>
        <p:txBody>
          <a:bodyPr>
            <a:normAutofit/>
          </a:bodyPr>
          <a:lstStyle/>
          <a:p>
            <a:r>
              <a:rPr lang="en-US" dirty="0" err="1"/>
              <a:t>Theodosis</a:t>
            </a:r>
            <a:r>
              <a:rPr lang="en-US" dirty="0"/>
              <a:t> </a:t>
            </a:r>
            <a:r>
              <a:rPr lang="en-US" dirty="0" err="1"/>
              <a:t>Koulas</a:t>
            </a:r>
            <a:r>
              <a:rPr lang="en-US" dirty="0"/>
              <a:t> &amp; Vasiliki Minou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/>
          <a:p>
            <a:r>
              <a:rPr lang="en-ZA" dirty="0"/>
              <a:t>About our garden</a:t>
            </a:r>
          </a:p>
        </p:txBody>
      </p:sp>
      <p:pic>
        <p:nvPicPr>
          <p:cNvPr id="10" name="Picture Placeholder 9" descr="photo of three succulent plants in white pots&#10;">
            <a:extLst>
              <a:ext uri="{FF2B5EF4-FFF2-40B4-BE49-F238E27FC236}">
                <a16:creationId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941230"/>
            <a:ext cx="9144000" cy="2286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rmAutofit/>
          </a:bodyPr>
          <a:lstStyle/>
          <a:p>
            <a:r>
              <a:rPr lang="en-US" dirty="0"/>
              <a:t>At Evil Garden, we provide our customers with a variety of plants, vegetables and fruit. The application was created in order to facilitate the customers’ orders and navigation process through our careful selection of products.</a:t>
            </a:r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200295"/>
            <a:ext cx="5033930" cy="3303860"/>
          </a:xfrm>
        </p:spPr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</a:rPr>
              <a:t>We created 4 dictionaries with the following data in each one.</a:t>
            </a:r>
          </a:p>
          <a:p>
            <a:br>
              <a:rPr lang="en-US" dirty="0"/>
            </a:br>
            <a:r>
              <a:rPr lang="en-US" dirty="0"/>
              <a:t>1. </a:t>
            </a:r>
            <a:r>
              <a:rPr lang="en-US" b="0" i="0" dirty="0">
                <a:solidFill>
                  <a:srgbClr val="1D1C1D"/>
                </a:solidFill>
                <a:effectLst/>
              </a:rPr>
              <a:t>Categories = {Category ID, Name, Description}</a:t>
            </a:r>
            <a:br>
              <a:rPr lang="en-US" dirty="0"/>
            </a:br>
            <a:r>
              <a:rPr lang="en-US" dirty="0"/>
              <a:t>2. </a:t>
            </a:r>
            <a:r>
              <a:rPr lang="en-US" b="0" i="0" dirty="0">
                <a:solidFill>
                  <a:srgbClr val="1D1C1D"/>
                </a:solidFill>
                <a:effectLst/>
              </a:rPr>
              <a:t>Products = {Product ID, Name, Price, Category ID}</a:t>
            </a:r>
            <a:br>
              <a:rPr lang="en-US" dirty="0"/>
            </a:br>
            <a:r>
              <a:rPr lang="en-US" dirty="0"/>
              <a:t>3. </a:t>
            </a:r>
            <a:r>
              <a:rPr lang="en-US" b="0" i="0" dirty="0">
                <a:solidFill>
                  <a:srgbClr val="1D1C1D"/>
                </a:solidFill>
                <a:effectLst/>
              </a:rPr>
              <a:t>Customer = {Customer ID, Email, Phone </a:t>
            </a:r>
            <a:r>
              <a:rPr lang="en-US" dirty="0">
                <a:solidFill>
                  <a:srgbClr val="1D1C1D"/>
                </a:solidFill>
              </a:rPr>
              <a:t>N</a:t>
            </a:r>
            <a:r>
              <a:rPr lang="en-US" b="0" i="0" dirty="0">
                <a:solidFill>
                  <a:srgbClr val="1D1C1D"/>
                </a:solidFill>
                <a:effectLst/>
              </a:rPr>
              <a:t>umber, Address, Location, Country}</a:t>
            </a:r>
            <a:br>
              <a:rPr lang="en-US" dirty="0"/>
            </a:br>
            <a:r>
              <a:rPr lang="en-US" dirty="0"/>
              <a:t>4. </a:t>
            </a:r>
            <a:r>
              <a:rPr lang="en-US" b="0" i="0" dirty="0">
                <a:solidFill>
                  <a:srgbClr val="1D1C1D"/>
                </a:solidFill>
                <a:effectLst/>
              </a:rPr>
              <a:t>Orders = {Order Id, Product Id, Quantity, Total cost, Customer Id, Status}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</a:rPr>
              <a:t>We then created an application that allows an admin to add new data as well as to view specific or all data.</a:t>
            </a:r>
            <a:endParaRPr lang="en-US" dirty="0"/>
          </a:p>
        </p:txBody>
      </p:sp>
      <p:pic>
        <p:nvPicPr>
          <p:cNvPr id="49" name="Picture Placeholder 48" descr="photo of a hanging &#10;blank store sign ">
            <a:extLst>
              <a:ext uri="{FF2B5EF4-FFF2-40B4-BE49-F238E27FC236}">
                <a16:creationId xmlns:a16="http://schemas.microsoft.com/office/drawing/2014/main" id="{B8051AFC-7B94-447D-9205-4C3C5DF021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384" y="1566525"/>
            <a:ext cx="3401568" cy="3712464"/>
          </a:xfrm>
        </p:spPr>
      </p:pic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34" y="342900"/>
            <a:ext cx="5005466" cy="1325563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AB0D57-9C72-808B-9D96-CE869EA56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68" y="0"/>
            <a:ext cx="5914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4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0"/>
            <a:ext cx="10193315" cy="1325563"/>
          </a:xfrm>
        </p:spPr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72260A6F-9731-47E2-94BA-7030273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48B9B9CA-51FF-4104-AB78-E8AD0FB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E7A3E10B-48DC-43B8-A29D-5258A6B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247F59-3D61-0EF4-EC52-B0812512F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" r="12541"/>
          <a:stretch/>
        </p:blipFill>
        <p:spPr>
          <a:xfrm>
            <a:off x="1250850" y="1096169"/>
            <a:ext cx="10662984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E0917BAD-8681-FA27-B32F-E6941343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2" y="4566991"/>
            <a:ext cx="8298899" cy="1516511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C0DF737-7CE0-2861-80AC-64A468A3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42" y="456121"/>
            <a:ext cx="6198747" cy="3399149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F6C5DB6C-528B-B1BF-514B-5969C73FD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041" y="456121"/>
            <a:ext cx="4229467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85" y="263001"/>
            <a:ext cx="2626990" cy="1325563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18CAC10-863A-A42A-EF3C-9B6690E8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22" y="717380"/>
            <a:ext cx="6884138" cy="56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8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85" y="263001"/>
            <a:ext cx="2626990" cy="1325563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1CD056A-96A2-368F-1867-1F47CEED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44" y="796769"/>
            <a:ext cx="8065898" cy="54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0" name="Picture Placeholder 29" descr="photo of person in a striped shirt holding a plant in a tiny cup&#10;">
            <a:extLst>
              <a:ext uri="{FF2B5EF4-FFF2-40B4-BE49-F238E27FC236}">
                <a16:creationId xmlns:a16="http://schemas.microsoft.com/office/drawing/2014/main" id="{0A59A12A-37A4-421F-9DA9-D4E61AB738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68"/>
          <a:stretch/>
        </p:blipFill>
        <p:spPr>
          <a:xfrm>
            <a:off x="458724" y="390524"/>
            <a:ext cx="5637276" cy="4114800"/>
          </a:xfrm>
        </p:spPr>
      </p:pic>
      <p:pic>
        <p:nvPicPr>
          <p:cNvPr id="6" name="Picture Placeholder 5" descr="photo of a man putting up an sign in store window opening soon">
            <a:extLst>
              <a:ext uri="{FF2B5EF4-FFF2-40B4-BE49-F238E27FC236}">
                <a16:creationId xmlns:a16="http://schemas.microsoft.com/office/drawing/2014/main" id="{691AD6B7-0ED8-43AE-BD4D-3006299F9EF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68"/>
          <a:stretch/>
        </p:blipFill>
        <p:spPr>
          <a:xfrm>
            <a:off x="6096000" y="390524"/>
            <a:ext cx="5637276" cy="4114800"/>
          </a:xfr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Pitch Deck_tm66722518_Win32_JB_SL_v3" id="{F88C4BC3-D7CC-4809-9A20-83B96B306E67}" vid="{C89703AC-DCB6-4757-83A4-6B2EB7B7FA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64</TotalTime>
  <Words>170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Source Sans Pro Light</vt:lpstr>
      <vt:lpstr>Times New Roman</vt:lpstr>
      <vt:lpstr>Office Theme</vt:lpstr>
      <vt:lpstr>The Evil Garden</vt:lpstr>
      <vt:lpstr>About our garden</vt:lpstr>
      <vt:lpstr>Application overview</vt:lpstr>
      <vt:lpstr>Flowchart</vt:lpstr>
      <vt:lpstr>Pseudocode</vt:lpstr>
      <vt:lpstr>PowerPoint Presentation</vt:lpstr>
      <vt:lpstr>Outputs</vt:lpstr>
      <vt:lpstr>Outputs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Evil Garden</dc:title>
  <dc:creator>Vasiliki Minou</dc:creator>
  <cp:lastModifiedBy>Vasiliki Minou</cp:lastModifiedBy>
  <cp:revision>3</cp:revision>
  <dcterms:created xsi:type="dcterms:W3CDTF">2022-08-18T16:12:22Z</dcterms:created>
  <dcterms:modified xsi:type="dcterms:W3CDTF">2022-08-18T17:16:58Z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