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 SemiBold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Inter"/>
      <p:regular r:id="rId30"/>
      <p:bold r:id="rId31"/>
    </p:embeddedFont>
    <p:embeddedFont>
      <p:font typeface="Fira Sans Extra Condensed Medium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Medium-bold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Medium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Medium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e1ced58a8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e1ced58a8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e1ced58a8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e1ced58a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e1ced58a8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e1ced58a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e1ced58a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e1ced58a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e1ced58a8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e1ced58a8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e1ced58a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5e1ced58a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e1ced58a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5e1ced58a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e1ced58a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e1ced58a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e1ced58a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e1ced58a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e1ced58a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e1ced58a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e1ced58a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e1ced58a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e1ced58a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e1ced58a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e1ced58a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e1ced58a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e1ced58a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e1ced58a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e1ced58a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e1ced58a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13" name="Google Shape;113;p18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hasCustomPrompt="1"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hasCustomPrompt="1"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hasCustomPrompt="1"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hasCustomPrompt="1"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ctrTitle"/>
          </p:nvPr>
        </p:nvSpPr>
        <p:spPr>
          <a:xfrm>
            <a:off x="1406025" y="819275"/>
            <a:ext cx="7500300" cy="26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Game Revenue Optimization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25" y="2571750"/>
            <a:ext cx="19240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713225" y="384051"/>
            <a:ext cx="8126100" cy="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Network: Sharp</a:t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300" y="1011200"/>
            <a:ext cx="6197625" cy="37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713225" y="384051"/>
            <a:ext cx="8126100" cy="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RandomForest</a:t>
            </a:r>
            <a:r>
              <a:rPr lang="en"/>
              <a:t> Extraction</a:t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50" y="1064025"/>
            <a:ext cx="6943424" cy="38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ctrTitle"/>
          </p:nvPr>
        </p:nvSpPr>
        <p:spPr>
          <a:xfrm>
            <a:off x="1604200" y="853650"/>
            <a:ext cx="6770700" cy="3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Schedule Scenario(8 Games In Mouth)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713225" y="384051"/>
            <a:ext cx="8126100" cy="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LP M</a:t>
            </a:r>
            <a:r>
              <a:rPr lang="en"/>
              <a:t>ethod: Maximize total expected revenue</a:t>
            </a:r>
            <a:endParaRPr b="0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0"/>
          <p:cNvSpPr txBox="1"/>
          <p:nvPr/>
        </p:nvSpPr>
        <p:spPr>
          <a:xfrm>
            <a:off x="753200" y="1532800"/>
            <a:ext cx="79812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AutoNum type="arabicPeriod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Schedule a fixed number of games (10) within a month of 30 days.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AutoNum type="arabicPeriod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Avoid scheduling games on consecutive days to prevent back-to-back games.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Dates when the stadium is unavailable should not have scheduled games.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Best Schedule: [1, 6, 8, 10, 13, 21, 27, 30]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625" y="224625"/>
            <a:ext cx="6795774" cy="46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ctrTitle"/>
          </p:nvPr>
        </p:nvSpPr>
        <p:spPr>
          <a:xfrm>
            <a:off x="1736325" y="1052150"/>
            <a:ext cx="6770700" cy="18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713225" y="384051"/>
            <a:ext cx="8126100" cy="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</a:t>
            </a:r>
            <a:r>
              <a:rPr lang="en"/>
              <a:t>Conclusion</a:t>
            </a:r>
            <a:endParaRPr b="0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3"/>
          <p:cNvSpPr txBox="1"/>
          <p:nvPr/>
        </p:nvSpPr>
        <p:spPr>
          <a:xfrm>
            <a:off x="753200" y="1004250"/>
            <a:ext cx="79812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1. Key Influencers: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Opponent Teams: Matches against Utah Jazz, Dallas Mavericks, and New York Knicks draw more revenue.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Game Timing: 2:30 and 7:00 slots generate higher revenues.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Giveaways: Items categorized as "Other" have a notable impact.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Game Date: Holidays and the gap since the last home game matter.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2. Recommendations: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Scheduling: Prioritize popular teams on weekends/holidays.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Timings: Favor 2:30 and 7:00 for key matches.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Engagement: Innovate giveaways to boost attendance.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Frequency: Keep regular home games for sustained fan excitement.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3. Future Steps: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Data: Add player stats and fan engagement metrics.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Model: Explore ensemble models and advanced architectures.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Features: Enhance with specialized metrics.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Updates: Retrain the model regularly.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Exploratory Data Analysis (EDA)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713225" y="384051"/>
            <a:ext cx="8126100" cy="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</a:t>
            </a:r>
            <a:r>
              <a:rPr lang="en"/>
              <a:t>tion</a:t>
            </a:r>
            <a:r>
              <a:rPr lang="en"/>
              <a:t>: binary-continuous variables correlation with TotalRevenue</a:t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75" y="1377125"/>
            <a:ext cx="3783325" cy="31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92350"/>
            <a:ext cx="4267201" cy="30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Box-Plot: Factor Relate to TotalRevenue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4249"/>
            <a:ext cx="9144000" cy="35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175" y="400625"/>
            <a:ext cx="3360550" cy="44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7075" y="400625"/>
            <a:ext cx="4693475" cy="44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Evaluation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13225" y="384051"/>
            <a:ext cx="8126100" cy="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</a:t>
            </a:r>
            <a:r>
              <a:rPr lang="en"/>
              <a:t>Network</a:t>
            </a:r>
            <a:r>
              <a:rPr lang="en"/>
              <a:t>: Training and Validation MAE</a:t>
            </a:r>
            <a:endParaRPr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400" y="1294850"/>
            <a:ext cx="7815551" cy="348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4900"/>
            <a:ext cx="8839201" cy="39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Feature Extraction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