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1"/>
  </p:sldMasterIdLst>
  <p:sldIdLst>
    <p:sldId id="290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unit.sourceforge.net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90550"/>
            <a:ext cx="8305800" cy="85725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Bahnschrift Condensed" pitchFamily="34" charset="0"/>
              </a:rPr>
              <a:t>DEFECT PROGRAMMER ASSIGNMENT</a:t>
            </a:r>
            <a:endParaRPr lang="en-US" sz="4800" dirty="0">
              <a:latin typeface="Bahnschrift Condense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2600" y="234315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CAPGEMINI SPRINT -1     GROUP 3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5" name="Picture 4" descr="WhatsApp_Image_2022-10-10_at_19.12.35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04950"/>
            <a:ext cx="4663440" cy="3108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129377" y="2664300"/>
            <a:ext cx="582295" cy="2479675"/>
            <a:chOff x="8129375" y="2664299"/>
            <a:chExt cx="582295" cy="2479675"/>
          </a:xfrm>
        </p:grpSpPr>
        <p:sp>
          <p:nvSpPr>
            <p:cNvPr id="4" name="object 4"/>
            <p:cNvSpPr/>
            <p:nvPr/>
          </p:nvSpPr>
          <p:spPr>
            <a:xfrm>
              <a:off x="8415512" y="2664299"/>
              <a:ext cx="9525" cy="2479675"/>
            </a:xfrm>
            <a:custGeom>
              <a:avLst/>
              <a:gdLst/>
              <a:ahLst/>
              <a:cxnLst/>
              <a:rect l="l" t="t" r="r" b="b"/>
              <a:pathLst>
                <a:path w="9525" h="2479675">
                  <a:moveTo>
                    <a:pt x="0" y="0"/>
                  </a:moveTo>
                  <a:lnTo>
                    <a:pt x="9524" y="0"/>
                  </a:lnTo>
                  <a:lnTo>
                    <a:pt x="9524" y="2479199"/>
                  </a:lnTo>
                  <a:lnTo>
                    <a:pt x="0" y="2479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33825" y="4297199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70">
                  <a:moveTo>
                    <a:pt x="286424" y="572299"/>
                  </a:moveTo>
                  <a:lnTo>
                    <a:pt x="239950" y="568553"/>
                  </a:lnTo>
                  <a:lnTo>
                    <a:pt x="195868" y="557706"/>
                  </a:lnTo>
                  <a:lnTo>
                    <a:pt x="154768" y="540346"/>
                  </a:lnTo>
                  <a:lnTo>
                    <a:pt x="117239" y="517061"/>
                  </a:lnTo>
                  <a:lnTo>
                    <a:pt x="83868" y="488440"/>
                  </a:lnTo>
                  <a:lnTo>
                    <a:pt x="55245" y="455071"/>
                  </a:lnTo>
                  <a:lnTo>
                    <a:pt x="31958" y="417542"/>
                  </a:lnTo>
                  <a:lnTo>
                    <a:pt x="14596" y="376440"/>
                  </a:lnTo>
                  <a:lnTo>
                    <a:pt x="3747" y="332355"/>
                  </a:lnTo>
                  <a:lnTo>
                    <a:pt x="0" y="285874"/>
                  </a:lnTo>
                  <a:lnTo>
                    <a:pt x="3747" y="239549"/>
                  </a:lnTo>
                  <a:lnTo>
                    <a:pt x="14596" y="195587"/>
                  </a:lnTo>
                  <a:lnTo>
                    <a:pt x="31958" y="154580"/>
                  </a:lnTo>
                  <a:lnTo>
                    <a:pt x="55245" y="117120"/>
                  </a:lnTo>
                  <a:lnTo>
                    <a:pt x="83868" y="83799"/>
                  </a:lnTo>
                  <a:lnTo>
                    <a:pt x="117239" y="55210"/>
                  </a:lnTo>
                  <a:lnTo>
                    <a:pt x="154768" y="31943"/>
                  </a:lnTo>
                  <a:lnTo>
                    <a:pt x="195868" y="14591"/>
                  </a:lnTo>
                  <a:lnTo>
                    <a:pt x="239950" y="3746"/>
                  </a:lnTo>
                  <a:lnTo>
                    <a:pt x="286424" y="0"/>
                  </a:lnTo>
                  <a:lnTo>
                    <a:pt x="332905" y="3746"/>
                  </a:lnTo>
                  <a:lnTo>
                    <a:pt x="376990" y="14591"/>
                  </a:lnTo>
                  <a:lnTo>
                    <a:pt x="418092" y="31943"/>
                  </a:lnTo>
                  <a:lnTo>
                    <a:pt x="455621" y="55210"/>
                  </a:lnTo>
                  <a:lnTo>
                    <a:pt x="488990" y="83799"/>
                  </a:lnTo>
                  <a:lnTo>
                    <a:pt x="517611" y="117120"/>
                  </a:lnTo>
                  <a:lnTo>
                    <a:pt x="540896" y="154580"/>
                  </a:lnTo>
                  <a:lnTo>
                    <a:pt x="558256" y="195587"/>
                  </a:lnTo>
                  <a:lnTo>
                    <a:pt x="569103" y="239549"/>
                  </a:lnTo>
                  <a:lnTo>
                    <a:pt x="572849" y="285874"/>
                  </a:lnTo>
                  <a:lnTo>
                    <a:pt x="569103" y="332355"/>
                  </a:lnTo>
                  <a:lnTo>
                    <a:pt x="558256" y="376440"/>
                  </a:lnTo>
                  <a:lnTo>
                    <a:pt x="540896" y="417542"/>
                  </a:lnTo>
                  <a:lnTo>
                    <a:pt x="517611" y="455071"/>
                  </a:lnTo>
                  <a:lnTo>
                    <a:pt x="488990" y="488440"/>
                  </a:lnTo>
                  <a:lnTo>
                    <a:pt x="455621" y="517061"/>
                  </a:lnTo>
                  <a:lnTo>
                    <a:pt x="418092" y="540346"/>
                  </a:lnTo>
                  <a:lnTo>
                    <a:pt x="376990" y="557706"/>
                  </a:lnTo>
                  <a:lnTo>
                    <a:pt x="332905" y="568553"/>
                  </a:lnTo>
                  <a:lnTo>
                    <a:pt x="286424" y="572299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29375" y="4292200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5" h="582929">
                  <a:moveTo>
                    <a:pt x="290874" y="582324"/>
                  </a:moveTo>
                  <a:lnTo>
                    <a:pt x="243735" y="578512"/>
                  </a:lnTo>
                  <a:lnTo>
                    <a:pt x="199001" y="567474"/>
                  </a:lnTo>
                  <a:lnTo>
                    <a:pt x="157276" y="549810"/>
                  </a:lnTo>
                  <a:lnTo>
                    <a:pt x="119161" y="526116"/>
                  </a:lnTo>
                  <a:lnTo>
                    <a:pt x="85259" y="496993"/>
                  </a:lnTo>
                  <a:lnTo>
                    <a:pt x="56171" y="463038"/>
                  </a:lnTo>
                  <a:lnTo>
                    <a:pt x="32499" y="424851"/>
                  </a:lnTo>
                  <a:lnTo>
                    <a:pt x="14845" y="383028"/>
                  </a:lnTo>
                  <a:lnTo>
                    <a:pt x="3811" y="338170"/>
                  </a:lnTo>
                  <a:lnTo>
                    <a:pt x="0" y="290874"/>
                  </a:lnTo>
                  <a:lnTo>
                    <a:pt x="3811" y="243735"/>
                  </a:lnTo>
                  <a:lnTo>
                    <a:pt x="14845" y="199001"/>
                  </a:lnTo>
                  <a:lnTo>
                    <a:pt x="32499" y="157276"/>
                  </a:lnTo>
                  <a:lnTo>
                    <a:pt x="56171" y="119161"/>
                  </a:lnTo>
                  <a:lnTo>
                    <a:pt x="85259" y="85259"/>
                  </a:lnTo>
                  <a:lnTo>
                    <a:pt x="119161" y="56171"/>
                  </a:lnTo>
                  <a:lnTo>
                    <a:pt x="157276" y="32499"/>
                  </a:lnTo>
                  <a:lnTo>
                    <a:pt x="199001" y="14845"/>
                  </a:lnTo>
                  <a:lnTo>
                    <a:pt x="243735" y="3811"/>
                  </a:lnTo>
                  <a:lnTo>
                    <a:pt x="290874" y="0"/>
                  </a:lnTo>
                  <a:lnTo>
                    <a:pt x="338021" y="3811"/>
                  </a:lnTo>
                  <a:lnTo>
                    <a:pt x="360985" y="9474"/>
                  </a:lnTo>
                  <a:lnTo>
                    <a:pt x="290874" y="9474"/>
                  </a:lnTo>
                  <a:lnTo>
                    <a:pt x="234007" y="15151"/>
                  </a:lnTo>
                  <a:lnTo>
                    <a:pt x="181106" y="31484"/>
                  </a:lnTo>
                  <a:lnTo>
                    <a:pt x="133220" y="57431"/>
                  </a:lnTo>
                  <a:lnTo>
                    <a:pt x="91399" y="91949"/>
                  </a:lnTo>
                  <a:lnTo>
                    <a:pt x="57113" y="133529"/>
                  </a:lnTo>
                  <a:lnTo>
                    <a:pt x="31140" y="181381"/>
                  </a:lnTo>
                  <a:lnTo>
                    <a:pt x="14678" y="234248"/>
                  </a:lnTo>
                  <a:lnTo>
                    <a:pt x="8924" y="290874"/>
                  </a:lnTo>
                  <a:lnTo>
                    <a:pt x="14678" y="347753"/>
                  </a:lnTo>
                  <a:lnTo>
                    <a:pt x="31140" y="400656"/>
                  </a:lnTo>
                  <a:lnTo>
                    <a:pt x="57113" y="448543"/>
                  </a:lnTo>
                  <a:lnTo>
                    <a:pt x="91399" y="490374"/>
                  </a:lnTo>
                  <a:lnTo>
                    <a:pt x="133220" y="524650"/>
                  </a:lnTo>
                  <a:lnTo>
                    <a:pt x="181106" y="550624"/>
                  </a:lnTo>
                  <a:lnTo>
                    <a:pt x="234007" y="567092"/>
                  </a:lnTo>
                  <a:lnTo>
                    <a:pt x="290874" y="572849"/>
                  </a:lnTo>
                  <a:lnTo>
                    <a:pt x="360974" y="572849"/>
                  </a:lnTo>
                  <a:lnTo>
                    <a:pt x="338021" y="578512"/>
                  </a:lnTo>
                  <a:lnTo>
                    <a:pt x="290874" y="582324"/>
                  </a:lnTo>
                  <a:close/>
                </a:path>
                <a:path w="582295" h="582929">
                  <a:moveTo>
                    <a:pt x="360974" y="572849"/>
                  </a:moveTo>
                  <a:lnTo>
                    <a:pt x="290874" y="572849"/>
                  </a:lnTo>
                  <a:lnTo>
                    <a:pt x="347748" y="567092"/>
                  </a:lnTo>
                  <a:lnTo>
                    <a:pt x="400596" y="550624"/>
                  </a:lnTo>
                  <a:lnTo>
                    <a:pt x="448322" y="524650"/>
                  </a:lnTo>
                  <a:lnTo>
                    <a:pt x="489824" y="490374"/>
                  </a:lnTo>
                  <a:lnTo>
                    <a:pt x="524343" y="448543"/>
                  </a:lnTo>
                  <a:lnTo>
                    <a:pt x="550290" y="400656"/>
                  </a:lnTo>
                  <a:lnTo>
                    <a:pt x="566623" y="347753"/>
                  </a:lnTo>
                  <a:lnTo>
                    <a:pt x="572299" y="290874"/>
                  </a:lnTo>
                  <a:lnTo>
                    <a:pt x="566623" y="234248"/>
                  </a:lnTo>
                  <a:lnTo>
                    <a:pt x="550290" y="181381"/>
                  </a:lnTo>
                  <a:lnTo>
                    <a:pt x="524343" y="133529"/>
                  </a:lnTo>
                  <a:lnTo>
                    <a:pt x="489824" y="91949"/>
                  </a:lnTo>
                  <a:lnTo>
                    <a:pt x="448322" y="57431"/>
                  </a:lnTo>
                  <a:lnTo>
                    <a:pt x="400596" y="31484"/>
                  </a:lnTo>
                  <a:lnTo>
                    <a:pt x="347748" y="15151"/>
                  </a:lnTo>
                  <a:lnTo>
                    <a:pt x="290874" y="9474"/>
                  </a:lnTo>
                  <a:lnTo>
                    <a:pt x="360985" y="9474"/>
                  </a:lnTo>
                  <a:lnTo>
                    <a:pt x="424489" y="32499"/>
                  </a:lnTo>
                  <a:lnTo>
                    <a:pt x="462607" y="56171"/>
                  </a:lnTo>
                  <a:lnTo>
                    <a:pt x="496512" y="85259"/>
                  </a:lnTo>
                  <a:lnTo>
                    <a:pt x="525602" y="119161"/>
                  </a:lnTo>
                  <a:lnTo>
                    <a:pt x="549275" y="157276"/>
                  </a:lnTo>
                  <a:lnTo>
                    <a:pt x="566929" y="199001"/>
                  </a:lnTo>
                  <a:lnTo>
                    <a:pt x="577963" y="243735"/>
                  </a:lnTo>
                  <a:lnTo>
                    <a:pt x="581774" y="290874"/>
                  </a:lnTo>
                  <a:lnTo>
                    <a:pt x="577963" y="338170"/>
                  </a:lnTo>
                  <a:lnTo>
                    <a:pt x="566929" y="383028"/>
                  </a:lnTo>
                  <a:lnTo>
                    <a:pt x="549275" y="424851"/>
                  </a:lnTo>
                  <a:lnTo>
                    <a:pt x="525602" y="463038"/>
                  </a:lnTo>
                  <a:lnTo>
                    <a:pt x="496512" y="496993"/>
                  </a:lnTo>
                  <a:lnTo>
                    <a:pt x="462607" y="526116"/>
                  </a:lnTo>
                  <a:lnTo>
                    <a:pt x="424489" y="549810"/>
                  </a:lnTo>
                  <a:lnTo>
                    <a:pt x="382760" y="567474"/>
                  </a:lnTo>
                  <a:lnTo>
                    <a:pt x="360974" y="57284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06275" y="4369649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89">
                  <a:moveTo>
                    <a:pt x="213974" y="427424"/>
                  </a:moveTo>
                  <a:lnTo>
                    <a:pt x="164928" y="421771"/>
                  </a:lnTo>
                  <a:lnTo>
                    <a:pt x="119896" y="405666"/>
                  </a:lnTo>
                  <a:lnTo>
                    <a:pt x="80165" y="380399"/>
                  </a:lnTo>
                  <a:lnTo>
                    <a:pt x="47023" y="347254"/>
                  </a:lnTo>
                  <a:lnTo>
                    <a:pt x="21757" y="307519"/>
                  </a:lnTo>
                  <a:lnTo>
                    <a:pt x="5653" y="262480"/>
                  </a:lnTo>
                  <a:lnTo>
                    <a:pt x="0" y="213424"/>
                  </a:lnTo>
                  <a:lnTo>
                    <a:pt x="5653" y="164408"/>
                  </a:lnTo>
                  <a:lnTo>
                    <a:pt x="21757" y="119455"/>
                  </a:lnTo>
                  <a:lnTo>
                    <a:pt x="47023" y="79832"/>
                  </a:lnTo>
                  <a:lnTo>
                    <a:pt x="80165" y="46807"/>
                  </a:lnTo>
                  <a:lnTo>
                    <a:pt x="119896" y="21648"/>
                  </a:lnTo>
                  <a:lnTo>
                    <a:pt x="164928" y="5623"/>
                  </a:lnTo>
                  <a:lnTo>
                    <a:pt x="213974" y="0"/>
                  </a:lnTo>
                  <a:lnTo>
                    <a:pt x="263030" y="5623"/>
                  </a:lnTo>
                  <a:lnTo>
                    <a:pt x="308069" y="21648"/>
                  </a:lnTo>
                  <a:lnTo>
                    <a:pt x="347804" y="46807"/>
                  </a:lnTo>
                  <a:lnTo>
                    <a:pt x="380949" y="79832"/>
                  </a:lnTo>
                  <a:lnTo>
                    <a:pt x="406216" y="119455"/>
                  </a:lnTo>
                  <a:lnTo>
                    <a:pt x="422321" y="164408"/>
                  </a:lnTo>
                  <a:lnTo>
                    <a:pt x="427974" y="213424"/>
                  </a:lnTo>
                  <a:lnTo>
                    <a:pt x="422321" y="262480"/>
                  </a:lnTo>
                  <a:lnTo>
                    <a:pt x="406216" y="307519"/>
                  </a:lnTo>
                  <a:lnTo>
                    <a:pt x="380949" y="347254"/>
                  </a:lnTo>
                  <a:lnTo>
                    <a:pt x="347804" y="380399"/>
                  </a:lnTo>
                  <a:lnTo>
                    <a:pt x="308069" y="405666"/>
                  </a:lnTo>
                  <a:lnTo>
                    <a:pt x="263030" y="421771"/>
                  </a:lnTo>
                  <a:lnTo>
                    <a:pt x="213974" y="427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01825" y="4364624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79" h="437514">
                  <a:moveTo>
                    <a:pt x="218424" y="437449"/>
                  </a:moveTo>
                  <a:lnTo>
                    <a:pt x="168250" y="431664"/>
                  </a:lnTo>
                  <a:lnTo>
                    <a:pt x="122239" y="415186"/>
                  </a:lnTo>
                  <a:lnTo>
                    <a:pt x="81688" y="389330"/>
                  </a:lnTo>
                  <a:lnTo>
                    <a:pt x="47893" y="355412"/>
                  </a:lnTo>
                  <a:lnTo>
                    <a:pt x="22149" y="314749"/>
                  </a:lnTo>
                  <a:lnTo>
                    <a:pt x="5753" y="268656"/>
                  </a:lnTo>
                  <a:lnTo>
                    <a:pt x="0" y="218449"/>
                  </a:lnTo>
                  <a:lnTo>
                    <a:pt x="5753" y="168454"/>
                  </a:lnTo>
                  <a:lnTo>
                    <a:pt x="22149" y="122510"/>
                  </a:lnTo>
                  <a:lnTo>
                    <a:pt x="47893" y="81945"/>
                  </a:lnTo>
                  <a:lnTo>
                    <a:pt x="81688" y="48084"/>
                  </a:lnTo>
                  <a:lnTo>
                    <a:pt x="122239" y="22255"/>
                  </a:lnTo>
                  <a:lnTo>
                    <a:pt x="168250" y="5784"/>
                  </a:lnTo>
                  <a:lnTo>
                    <a:pt x="218424" y="0"/>
                  </a:lnTo>
                  <a:lnTo>
                    <a:pt x="268428" y="5784"/>
                  </a:lnTo>
                  <a:lnTo>
                    <a:pt x="278721" y="9474"/>
                  </a:lnTo>
                  <a:lnTo>
                    <a:pt x="218424" y="9474"/>
                  </a:lnTo>
                  <a:lnTo>
                    <a:pt x="176146" y="13726"/>
                  </a:lnTo>
                  <a:lnTo>
                    <a:pt x="136793" y="25921"/>
                  </a:lnTo>
                  <a:lnTo>
                    <a:pt x="101199" y="45218"/>
                  </a:lnTo>
                  <a:lnTo>
                    <a:pt x="70199" y="70774"/>
                  </a:lnTo>
                  <a:lnTo>
                    <a:pt x="44632" y="101766"/>
                  </a:lnTo>
                  <a:lnTo>
                    <a:pt x="25337" y="137299"/>
                  </a:lnTo>
                  <a:lnTo>
                    <a:pt x="13148" y="176489"/>
                  </a:lnTo>
                  <a:lnTo>
                    <a:pt x="8899" y="218449"/>
                  </a:lnTo>
                  <a:lnTo>
                    <a:pt x="13148" y="260731"/>
                  </a:lnTo>
                  <a:lnTo>
                    <a:pt x="25337" y="300090"/>
                  </a:lnTo>
                  <a:lnTo>
                    <a:pt x="44632" y="335685"/>
                  </a:lnTo>
                  <a:lnTo>
                    <a:pt x="70199" y="366674"/>
                  </a:lnTo>
                  <a:lnTo>
                    <a:pt x="101199" y="392242"/>
                  </a:lnTo>
                  <a:lnTo>
                    <a:pt x="136793" y="411537"/>
                  </a:lnTo>
                  <a:lnTo>
                    <a:pt x="176146" y="423726"/>
                  </a:lnTo>
                  <a:lnTo>
                    <a:pt x="218424" y="427974"/>
                  </a:lnTo>
                  <a:lnTo>
                    <a:pt x="278716" y="427974"/>
                  </a:lnTo>
                  <a:lnTo>
                    <a:pt x="268428" y="431664"/>
                  </a:lnTo>
                  <a:lnTo>
                    <a:pt x="218424" y="437449"/>
                  </a:lnTo>
                  <a:close/>
                </a:path>
                <a:path w="436879" h="437514">
                  <a:moveTo>
                    <a:pt x="278716" y="427974"/>
                  </a:moveTo>
                  <a:lnTo>
                    <a:pt x="218424" y="427974"/>
                  </a:lnTo>
                  <a:lnTo>
                    <a:pt x="260631" y="423726"/>
                  </a:lnTo>
                  <a:lnTo>
                    <a:pt x="299799" y="411537"/>
                  </a:lnTo>
                  <a:lnTo>
                    <a:pt x="335199" y="392242"/>
                  </a:lnTo>
                  <a:lnTo>
                    <a:pt x="366099" y="366674"/>
                  </a:lnTo>
                  <a:lnTo>
                    <a:pt x="391667" y="335685"/>
                  </a:lnTo>
                  <a:lnTo>
                    <a:pt x="410962" y="300090"/>
                  </a:lnTo>
                  <a:lnTo>
                    <a:pt x="423151" y="260731"/>
                  </a:lnTo>
                  <a:lnTo>
                    <a:pt x="427399" y="218449"/>
                  </a:lnTo>
                  <a:lnTo>
                    <a:pt x="423151" y="176489"/>
                  </a:lnTo>
                  <a:lnTo>
                    <a:pt x="410962" y="137299"/>
                  </a:lnTo>
                  <a:lnTo>
                    <a:pt x="391667" y="101766"/>
                  </a:lnTo>
                  <a:lnTo>
                    <a:pt x="366099" y="70774"/>
                  </a:lnTo>
                  <a:lnTo>
                    <a:pt x="335199" y="45218"/>
                  </a:lnTo>
                  <a:lnTo>
                    <a:pt x="299799" y="25921"/>
                  </a:lnTo>
                  <a:lnTo>
                    <a:pt x="260631" y="13726"/>
                  </a:lnTo>
                  <a:lnTo>
                    <a:pt x="218424" y="9474"/>
                  </a:lnTo>
                  <a:lnTo>
                    <a:pt x="278721" y="9474"/>
                  </a:lnTo>
                  <a:lnTo>
                    <a:pt x="354940" y="48084"/>
                  </a:lnTo>
                  <a:lnTo>
                    <a:pt x="388798" y="81945"/>
                  </a:lnTo>
                  <a:lnTo>
                    <a:pt x="414623" y="122510"/>
                  </a:lnTo>
                  <a:lnTo>
                    <a:pt x="431091" y="168454"/>
                  </a:lnTo>
                  <a:lnTo>
                    <a:pt x="436874" y="218449"/>
                  </a:lnTo>
                  <a:lnTo>
                    <a:pt x="431091" y="268656"/>
                  </a:lnTo>
                  <a:lnTo>
                    <a:pt x="414623" y="314749"/>
                  </a:lnTo>
                  <a:lnTo>
                    <a:pt x="388798" y="355412"/>
                  </a:lnTo>
                  <a:lnTo>
                    <a:pt x="354940" y="389330"/>
                  </a:lnTo>
                  <a:lnTo>
                    <a:pt x="314374" y="415186"/>
                  </a:lnTo>
                  <a:lnTo>
                    <a:pt x="278716" y="4279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84850" y="4448224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10">
                  <a:moveTo>
                    <a:pt x="135399" y="270274"/>
                  </a:moveTo>
                  <a:lnTo>
                    <a:pt x="92643" y="263359"/>
                  </a:lnTo>
                  <a:lnTo>
                    <a:pt x="55479" y="244111"/>
                  </a:lnTo>
                  <a:lnTo>
                    <a:pt x="26154" y="214779"/>
                  </a:lnTo>
                  <a:lnTo>
                    <a:pt x="6912" y="177609"/>
                  </a:lnTo>
                  <a:lnTo>
                    <a:pt x="0" y="134849"/>
                  </a:lnTo>
                  <a:lnTo>
                    <a:pt x="6912" y="92371"/>
                  </a:lnTo>
                  <a:lnTo>
                    <a:pt x="26154" y="55371"/>
                  </a:lnTo>
                  <a:lnTo>
                    <a:pt x="55479" y="26126"/>
                  </a:lnTo>
                  <a:lnTo>
                    <a:pt x="92643" y="6910"/>
                  </a:lnTo>
                  <a:lnTo>
                    <a:pt x="135399" y="0"/>
                  </a:lnTo>
                  <a:lnTo>
                    <a:pt x="178102" y="6910"/>
                  </a:lnTo>
                  <a:lnTo>
                    <a:pt x="215135" y="26126"/>
                  </a:lnTo>
                  <a:lnTo>
                    <a:pt x="244305" y="55371"/>
                  </a:lnTo>
                  <a:lnTo>
                    <a:pt x="263416" y="92371"/>
                  </a:lnTo>
                  <a:lnTo>
                    <a:pt x="270274" y="134849"/>
                  </a:lnTo>
                  <a:lnTo>
                    <a:pt x="263416" y="177609"/>
                  </a:lnTo>
                  <a:lnTo>
                    <a:pt x="244305" y="214779"/>
                  </a:lnTo>
                  <a:lnTo>
                    <a:pt x="215135" y="244111"/>
                  </a:lnTo>
                  <a:lnTo>
                    <a:pt x="178102" y="263359"/>
                  </a:lnTo>
                  <a:lnTo>
                    <a:pt x="135399" y="270274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80400" y="4443774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49" y="279174"/>
                  </a:moveTo>
                  <a:lnTo>
                    <a:pt x="95564" y="272065"/>
                  </a:lnTo>
                  <a:lnTo>
                    <a:pt x="57164" y="252251"/>
                  </a:lnTo>
                  <a:lnTo>
                    <a:pt x="26921" y="222005"/>
                  </a:lnTo>
                  <a:lnTo>
                    <a:pt x="7109" y="183597"/>
                  </a:lnTo>
                  <a:lnTo>
                    <a:pt x="0" y="139299"/>
                  </a:lnTo>
                  <a:lnTo>
                    <a:pt x="7109" y="95283"/>
                  </a:lnTo>
                  <a:lnTo>
                    <a:pt x="26921" y="57045"/>
                  </a:lnTo>
                  <a:lnTo>
                    <a:pt x="57164" y="26886"/>
                  </a:lnTo>
                  <a:lnTo>
                    <a:pt x="95564" y="7104"/>
                  </a:lnTo>
                  <a:lnTo>
                    <a:pt x="139849" y="0"/>
                  </a:lnTo>
                  <a:lnTo>
                    <a:pt x="183926" y="7104"/>
                  </a:lnTo>
                  <a:lnTo>
                    <a:pt x="187409" y="8899"/>
                  </a:lnTo>
                  <a:lnTo>
                    <a:pt x="139849" y="8899"/>
                  </a:lnTo>
                  <a:lnTo>
                    <a:pt x="113496" y="11539"/>
                  </a:lnTo>
                  <a:lnTo>
                    <a:pt x="66826" y="31238"/>
                  </a:lnTo>
                  <a:lnTo>
                    <a:pt x="31556" y="66586"/>
                  </a:lnTo>
                  <a:lnTo>
                    <a:pt x="12081" y="113187"/>
                  </a:lnTo>
                  <a:lnTo>
                    <a:pt x="9449" y="139299"/>
                  </a:lnTo>
                  <a:lnTo>
                    <a:pt x="12081" y="165744"/>
                  </a:lnTo>
                  <a:lnTo>
                    <a:pt x="31556" y="212569"/>
                  </a:lnTo>
                  <a:lnTo>
                    <a:pt x="66826" y="247604"/>
                  </a:lnTo>
                  <a:lnTo>
                    <a:pt x="113496" y="267072"/>
                  </a:lnTo>
                  <a:lnTo>
                    <a:pt x="139849" y="269699"/>
                  </a:lnTo>
                  <a:lnTo>
                    <a:pt x="188508" y="269699"/>
                  </a:lnTo>
                  <a:lnTo>
                    <a:pt x="183926" y="272065"/>
                  </a:lnTo>
                  <a:lnTo>
                    <a:pt x="139849" y="279174"/>
                  </a:lnTo>
                  <a:close/>
                </a:path>
                <a:path w="280034" h="279400">
                  <a:moveTo>
                    <a:pt x="188508" y="269699"/>
                  </a:moveTo>
                  <a:lnTo>
                    <a:pt x="139849" y="269699"/>
                  </a:lnTo>
                  <a:lnTo>
                    <a:pt x="166208" y="267072"/>
                  </a:lnTo>
                  <a:lnTo>
                    <a:pt x="190634" y="259534"/>
                  </a:lnTo>
                  <a:lnTo>
                    <a:pt x="231799" y="231799"/>
                  </a:lnTo>
                  <a:lnTo>
                    <a:pt x="260015" y="190359"/>
                  </a:lnTo>
                  <a:lnTo>
                    <a:pt x="270249" y="139299"/>
                  </a:lnTo>
                  <a:lnTo>
                    <a:pt x="267613" y="113187"/>
                  </a:lnTo>
                  <a:lnTo>
                    <a:pt x="247922" y="66586"/>
                  </a:lnTo>
                  <a:lnTo>
                    <a:pt x="212655" y="31238"/>
                  </a:lnTo>
                  <a:lnTo>
                    <a:pt x="166208" y="11539"/>
                  </a:lnTo>
                  <a:lnTo>
                    <a:pt x="139849" y="8899"/>
                  </a:lnTo>
                  <a:lnTo>
                    <a:pt x="187409" y="8899"/>
                  </a:lnTo>
                  <a:lnTo>
                    <a:pt x="222306" y="26886"/>
                  </a:lnTo>
                  <a:lnTo>
                    <a:pt x="252636" y="57045"/>
                  </a:lnTo>
                  <a:lnTo>
                    <a:pt x="272560" y="95283"/>
                  </a:lnTo>
                  <a:lnTo>
                    <a:pt x="279724" y="139299"/>
                  </a:lnTo>
                  <a:lnTo>
                    <a:pt x="272560" y="183597"/>
                  </a:lnTo>
                  <a:lnTo>
                    <a:pt x="252636" y="222005"/>
                  </a:lnTo>
                  <a:lnTo>
                    <a:pt x="222306" y="252251"/>
                  </a:lnTo>
                  <a:lnTo>
                    <a:pt x="188508" y="2696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79262" y="3725625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0999" y="282524"/>
                  </a:moveTo>
                  <a:lnTo>
                    <a:pt x="96374" y="275346"/>
                  </a:lnTo>
                  <a:lnTo>
                    <a:pt x="57661" y="255328"/>
                  </a:lnTo>
                  <a:lnTo>
                    <a:pt x="27160" y="224744"/>
                  </a:lnTo>
                  <a:lnTo>
                    <a:pt x="7173" y="185868"/>
                  </a:lnTo>
                  <a:lnTo>
                    <a:pt x="0" y="140974"/>
                  </a:lnTo>
                  <a:lnTo>
                    <a:pt x="7173" y="96361"/>
                  </a:lnTo>
                  <a:lnTo>
                    <a:pt x="27160" y="57655"/>
                  </a:lnTo>
                  <a:lnTo>
                    <a:pt x="57661" y="27159"/>
                  </a:lnTo>
                  <a:lnTo>
                    <a:pt x="96374" y="7173"/>
                  </a:lnTo>
                  <a:lnTo>
                    <a:pt x="140999" y="0"/>
                  </a:lnTo>
                  <a:lnTo>
                    <a:pt x="185891" y="7173"/>
                  </a:lnTo>
                  <a:lnTo>
                    <a:pt x="224761" y="27159"/>
                  </a:lnTo>
                  <a:lnTo>
                    <a:pt x="255337" y="57655"/>
                  </a:lnTo>
                  <a:lnTo>
                    <a:pt x="275349" y="96361"/>
                  </a:lnTo>
                  <a:lnTo>
                    <a:pt x="282524" y="140974"/>
                  </a:lnTo>
                  <a:lnTo>
                    <a:pt x="275349" y="185868"/>
                  </a:lnTo>
                  <a:lnTo>
                    <a:pt x="255337" y="224744"/>
                  </a:lnTo>
                  <a:lnTo>
                    <a:pt x="224761" y="255328"/>
                  </a:lnTo>
                  <a:lnTo>
                    <a:pt x="185891" y="275346"/>
                  </a:lnTo>
                  <a:lnTo>
                    <a:pt x="140999" y="28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74262" y="3720599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5">
                  <a:moveTo>
                    <a:pt x="145999" y="292574"/>
                  </a:moveTo>
                  <a:lnTo>
                    <a:pt x="99999" y="285087"/>
                  </a:lnTo>
                  <a:lnTo>
                    <a:pt x="59939" y="264250"/>
                  </a:lnTo>
                  <a:lnTo>
                    <a:pt x="28279" y="232499"/>
                  </a:lnTo>
                  <a:lnTo>
                    <a:pt x="7479" y="192270"/>
                  </a:lnTo>
                  <a:lnTo>
                    <a:pt x="0" y="145999"/>
                  </a:lnTo>
                  <a:lnTo>
                    <a:pt x="7479" y="99999"/>
                  </a:lnTo>
                  <a:lnTo>
                    <a:pt x="28279" y="59939"/>
                  </a:lnTo>
                  <a:lnTo>
                    <a:pt x="59939" y="28279"/>
                  </a:lnTo>
                  <a:lnTo>
                    <a:pt x="99999" y="7479"/>
                  </a:lnTo>
                  <a:lnTo>
                    <a:pt x="145999" y="0"/>
                  </a:lnTo>
                  <a:lnTo>
                    <a:pt x="192211" y="7479"/>
                  </a:lnTo>
                  <a:lnTo>
                    <a:pt x="196056" y="9474"/>
                  </a:lnTo>
                  <a:lnTo>
                    <a:pt x="145999" y="9474"/>
                  </a:lnTo>
                  <a:lnTo>
                    <a:pt x="118625" y="12218"/>
                  </a:lnTo>
                  <a:lnTo>
                    <a:pt x="69735" y="32751"/>
                  </a:lnTo>
                  <a:lnTo>
                    <a:pt x="32730" y="69760"/>
                  </a:lnTo>
                  <a:lnTo>
                    <a:pt x="12214" y="118639"/>
                  </a:lnTo>
                  <a:lnTo>
                    <a:pt x="9474" y="145999"/>
                  </a:lnTo>
                  <a:lnTo>
                    <a:pt x="12214" y="173692"/>
                  </a:lnTo>
                  <a:lnTo>
                    <a:pt x="32730" y="222805"/>
                  </a:lnTo>
                  <a:lnTo>
                    <a:pt x="69735" y="259580"/>
                  </a:lnTo>
                  <a:lnTo>
                    <a:pt x="118625" y="280275"/>
                  </a:lnTo>
                  <a:lnTo>
                    <a:pt x="145999" y="283099"/>
                  </a:lnTo>
                  <a:lnTo>
                    <a:pt x="196035" y="283099"/>
                  </a:lnTo>
                  <a:lnTo>
                    <a:pt x="192211" y="285087"/>
                  </a:lnTo>
                  <a:lnTo>
                    <a:pt x="145999" y="292574"/>
                  </a:lnTo>
                  <a:close/>
                </a:path>
                <a:path w="292100" h="292735">
                  <a:moveTo>
                    <a:pt x="196035" y="283099"/>
                  </a:moveTo>
                  <a:lnTo>
                    <a:pt x="145999" y="283099"/>
                  </a:lnTo>
                  <a:lnTo>
                    <a:pt x="173600" y="280275"/>
                  </a:lnTo>
                  <a:lnTo>
                    <a:pt x="199274" y="272224"/>
                  </a:lnTo>
                  <a:lnTo>
                    <a:pt x="242949" y="242974"/>
                  </a:lnTo>
                  <a:lnTo>
                    <a:pt x="272209" y="199503"/>
                  </a:lnTo>
                  <a:lnTo>
                    <a:pt x="283074" y="145999"/>
                  </a:lnTo>
                  <a:lnTo>
                    <a:pt x="280254" y="118639"/>
                  </a:lnTo>
                  <a:lnTo>
                    <a:pt x="259566" y="69760"/>
                  </a:lnTo>
                  <a:lnTo>
                    <a:pt x="222549" y="32751"/>
                  </a:lnTo>
                  <a:lnTo>
                    <a:pt x="173600" y="12218"/>
                  </a:lnTo>
                  <a:lnTo>
                    <a:pt x="145999" y="9474"/>
                  </a:lnTo>
                  <a:lnTo>
                    <a:pt x="196056" y="9474"/>
                  </a:lnTo>
                  <a:lnTo>
                    <a:pt x="232297" y="28279"/>
                  </a:lnTo>
                  <a:lnTo>
                    <a:pt x="263878" y="59939"/>
                  </a:lnTo>
                  <a:lnTo>
                    <a:pt x="284572" y="99999"/>
                  </a:lnTo>
                  <a:lnTo>
                    <a:pt x="291999" y="145999"/>
                  </a:lnTo>
                  <a:lnTo>
                    <a:pt x="284572" y="192270"/>
                  </a:lnTo>
                  <a:lnTo>
                    <a:pt x="263878" y="232499"/>
                  </a:lnTo>
                  <a:lnTo>
                    <a:pt x="232297" y="264250"/>
                  </a:lnTo>
                  <a:lnTo>
                    <a:pt x="196035" y="2830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6662" y="3783024"/>
              <a:ext cx="167724" cy="1677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2762" y="3212499"/>
              <a:ext cx="174999" cy="17497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432851" y="613"/>
            <a:ext cx="582295" cy="2501900"/>
            <a:chOff x="432849" y="612"/>
            <a:chExt cx="582295" cy="2501900"/>
          </a:xfrm>
        </p:grpSpPr>
        <p:sp>
          <p:nvSpPr>
            <p:cNvPr id="16" name="object 16"/>
            <p:cNvSpPr/>
            <p:nvPr/>
          </p:nvSpPr>
          <p:spPr>
            <a:xfrm>
              <a:off x="723724" y="612"/>
              <a:ext cx="0" cy="2501900"/>
            </a:xfrm>
            <a:custGeom>
              <a:avLst/>
              <a:gdLst/>
              <a:ahLst/>
              <a:cxnLst/>
              <a:rect l="l" t="t" r="r" b="b"/>
              <a:pathLst>
                <a:path h="2501900">
                  <a:moveTo>
                    <a:pt x="0" y="0"/>
                  </a:moveTo>
                  <a:lnTo>
                    <a:pt x="0" y="2501399"/>
                  </a:lnTo>
                </a:path>
              </a:pathLst>
            </a:custGeom>
            <a:ln w="9524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7324" y="296812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5" h="572769">
                  <a:moveTo>
                    <a:pt x="286424" y="572299"/>
                  </a:moveTo>
                  <a:lnTo>
                    <a:pt x="239944" y="568553"/>
                  </a:lnTo>
                  <a:lnTo>
                    <a:pt x="195859" y="557708"/>
                  </a:lnTo>
                  <a:lnTo>
                    <a:pt x="154757" y="540356"/>
                  </a:lnTo>
                  <a:lnTo>
                    <a:pt x="117228" y="517089"/>
                  </a:lnTo>
                  <a:lnTo>
                    <a:pt x="83859" y="488499"/>
                  </a:lnTo>
                  <a:lnTo>
                    <a:pt x="55238" y="455179"/>
                  </a:lnTo>
                  <a:lnTo>
                    <a:pt x="31953" y="417719"/>
                  </a:lnTo>
                  <a:lnTo>
                    <a:pt x="14593" y="376712"/>
                  </a:lnTo>
                  <a:lnTo>
                    <a:pt x="3746" y="332750"/>
                  </a:lnTo>
                  <a:lnTo>
                    <a:pt x="0" y="286424"/>
                  </a:lnTo>
                  <a:lnTo>
                    <a:pt x="3746" y="239944"/>
                  </a:lnTo>
                  <a:lnTo>
                    <a:pt x="14593" y="195859"/>
                  </a:lnTo>
                  <a:lnTo>
                    <a:pt x="31953" y="154757"/>
                  </a:lnTo>
                  <a:lnTo>
                    <a:pt x="55238" y="117228"/>
                  </a:lnTo>
                  <a:lnTo>
                    <a:pt x="83859" y="83859"/>
                  </a:lnTo>
                  <a:lnTo>
                    <a:pt x="117228" y="55238"/>
                  </a:lnTo>
                  <a:lnTo>
                    <a:pt x="154757" y="31953"/>
                  </a:lnTo>
                  <a:lnTo>
                    <a:pt x="195859" y="14593"/>
                  </a:lnTo>
                  <a:lnTo>
                    <a:pt x="239944" y="3746"/>
                  </a:lnTo>
                  <a:lnTo>
                    <a:pt x="286424" y="0"/>
                  </a:lnTo>
                  <a:lnTo>
                    <a:pt x="332899" y="3746"/>
                  </a:lnTo>
                  <a:lnTo>
                    <a:pt x="376981" y="14593"/>
                  </a:lnTo>
                  <a:lnTo>
                    <a:pt x="418081" y="31953"/>
                  </a:lnTo>
                  <a:lnTo>
                    <a:pt x="455610" y="55238"/>
                  </a:lnTo>
                  <a:lnTo>
                    <a:pt x="488981" y="83859"/>
                  </a:lnTo>
                  <a:lnTo>
                    <a:pt x="517604" y="117228"/>
                  </a:lnTo>
                  <a:lnTo>
                    <a:pt x="540891" y="154757"/>
                  </a:lnTo>
                  <a:lnTo>
                    <a:pt x="558253" y="195859"/>
                  </a:lnTo>
                  <a:lnTo>
                    <a:pt x="569102" y="239944"/>
                  </a:lnTo>
                  <a:lnTo>
                    <a:pt x="572849" y="286424"/>
                  </a:lnTo>
                  <a:lnTo>
                    <a:pt x="569102" y="332750"/>
                  </a:lnTo>
                  <a:lnTo>
                    <a:pt x="558253" y="376712"/>
                  </a:lnTo>
                  <a:lnTo>
                    <a:pt x="540891" y="417719"/>
                  </a:lnTo>
                  <a:lnTo>
                    <a:pt x="517604" y="455179"/>
                  </a:lnTo>
                  <a:lnTo>
                    <a:pt x="488981" y="488499"/>
                  </a:lnTo>
                  <a:lnTo>
                    <a:pt x="455610" y="517089"/>
                  </a:lnTo>
                  <a:lnTo>
                    <a:pt x="418081" y="540356"/>
                  </a:lnTo>
                  <a:lnTo>
                    <a:pt x="376981" y="557708"/>
                  </a:lnTo>
                  <a:lnTo>
                    <a:pt x="332899" y="568553"/>
                  </a:lnTo>
                  <a:lnTo>
                    <a:pt x="286424" y="572299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2849" y="291787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4" h="582930">
                  <a:moveTo>
                    <a:pt x="290899" y="582324"/>
                  </a:moveTo>
                  <a:lnTo>
                    <a:pt x="243753" y="578513"/>
                  </a:lnTo>
                  <a:lnTo>
                    <a:pt x="199014" y="567479"/>
                  </a:lnTo>
                  <a:lnTo>
                    <a:pt x="157285" y="549825"/>
                  </a:lnTo>
                  <a:lnTo>
                    <a:pt x="119167" y="526153"/>
                  </a:lnTo>
                  <a:lnTo>
                    <a:pt x="85262" y="497065"/>
                  </a:lnTo>
                  <a:lnTo>
                    <a:pt x="56172" y="463163"/>
                  </a:lnTo>
                  <a:lnTo>
                    <a:pt x="32499" y="425048"/>
                  </a:lnTo>
                  <a:lnTo>
                    <a:pt x="14845" y="383323"/>
                  </a:lnTo>
                  <a:lnTo>
                    <a:pt x="3811" y="338589"/>
                  </a:lnTo>
                  <a:lnTo>
                    <a:pt x="0" y="291449"/>
                  </a:lnTo>
                  <a:lnTo>
                    <a:pt x="3811" y="244154"/>
                  </a:lnTo>
                  <a:lnTo>
                    <a:pt x="14845" y="199295"/>
                  </a:lnTo>
                  <a:lnTo>
                    <a:pt x="32499" y="157473"/>
                  </a:lnTo>
                  <a:lnTo>
                    <a:pt x="56172" y="119285"/>
                  </a:lnTo>
                  <a:lnTo>
                    <a:pt x="85262" y="85331"/>
                  </a:lnTo>
                  <a:lnTo>
                    <a:pt x="119167" y="56207"/>
                  </a:lnTo>
                  <a:lnTo>
                    <a:pt x="157285" y="32514"/>
                  </a:lnTo>
                  <a:lnTo>
                    <a:pt x="199014" y="14849"/>
                  </a:lnTo>
                  <a:lnTo>
                    <a:pt x="243753" y="3812"/>
                  </a:lnTo>
                  <a:lnTo>
                    <a:pt x="290899" y="0"/>
                  </a:lnTo>
                  <a:lnTo>
                    <a:pt x="338039" y="3812"/>
                  </a:lnTo>
                  <a:lnTo>
                    <a:pt x="360989" y="9474"/>
                  </a:lnTo>
                  <a:lnTo>
                    <a:pt x="290899" y="9474"/>
                  </a:lnTo>
                  <a:lnTo>
                    <a:pt x="234026" y="15232"/>
                  </a:lnTo>
                  <a:lnTo>
                    <a:pt x="181178" y="31699"/>
                  </a:lnTo>
                  <a:lnTo>
                    <a:pt x="133452" y="57674"/>
                  </a:lnTo>
                  <a:lnTo>
                    <a:pt x="91949" y="91949"/>
                  </a:lnTo>
                  <a:lnTo>
                    <a:pt x="57431" y="133781"/>
                  </a:lnTo>
                  <a:lnTo>
                    <a:pt x="31484" y="181668"/>
                  </a:lnTo>
                  <a:lnTo>
                    <a:pt x="15151" y="234571"/>
                  </a:lnTo>
                  <a:lnTo>
                    <a:pt x="9474" y="291449"/>
                  </a:lnTo>
                  <a:lnTo>
                    <a:pt x="15151" y="348076"/>
                  </a:lnTo>
                  <a:lnTo>
                    <a:pt x="31484" y="400943"/>
                  </a:lnTo>
                  <a:lnTo>
                    <a:pt x="57431" y="448795"/>
                  </a:lnTo>
                  <a:lnTo>
                    <a:pt x="91949" y="490374"/>
                  </a:lnTo>
                  <a:lnTo>
                    <a:pt x="133452" y="524893"/>
                  </a:lnTo>
                  <a:lnTo>
                    <a:pt x="181178" y="550840"/>
                  </a:lnTo>
                  <a:lnTo>
                    <a:pt x="234026" y="567173"/>
                  </a:lnTo>
                  <a:lnTo>
                    <a:pt x="290899" y="572849"/>
                  </a:lnTo>
                  <a:lnTo>
                    <a:pt x="361000" y="572849"/>
                  </a:lnTo>
                  <a:lnTo>
                    <a:pt x="338039" y="578513"/>
                  </a:lnTo>
                  <a:lnTo>
                    <a:pt x="290899" y="582324"/>
                  </a:lnTo>
                  <a:close/>
                </a:path>
                <a:path w="582294" h="582930">
                  <a:moveTo>
                    <a:pt x="361000" y="572849"/>
                  </a:moveTo>
                  <a:lnTo>
                    <a:pt x="290899" y="572849"/>
                  </a:lnTo>
                  <a:lnTo>
                    <a:pt x="347767" y="567173"/>
                  </a:lnTo>
                  <a:lnTo>
                    <a:pt x="400668" y="550840"/>
                  </a:lnTo>
                  <a:lnTo>
                    <a:pt x="448554" y="524893"/>
                  </a:lnTo>
                  <a:lnTo>
                    <a:pt x="490374" y="490374"/>
                  </a:lnTo>
                  <a:lnTo>
                    <a:pt x="524661" y="448795"/>
                  </a:lnTo>
                  <a:lnTo>
                    <a:pt x="550634" y="400943"/>
                  </a:lnTo>
                  <a:lnTo>
                    <a:pt x="567096" y="348076"/>
                  </a:lnTo>
                  <a:lnTo>
                    <a:pt x="572849" y="291449"/>
                  </a:lnTo>
                  <a:lnTo>
                    <a:pt x="567096" y="234571"/>
                  </a:lnTo>
                  <a:lnTo>
                    <a:pt x="550634" y="181668"/>
                  </a:lnTo>
                  <a:lnTo>
                    <a:pt x="524661" y="133781"/>
                  </a:lnTo>
                  <a:lnTo>
                    <a:pt x="490374" y="91949"/>
                  </a:lnTo>
                  <a:lnTo>
                    <a:pt x="448554" y="57674"/>
                  </a:lnTo>
                  <a:lnTo>
                    <a:pt x="400668" y="31699"/>
                  </a:lnTo>
                  <a:lnTo>
                    <a:pt x="347767" y="15232"/>
                  </a:lnTo>
                  <a:lnTo>
                    <a:pt x="290899" y="9474"/>
                  </a:lnTo>
                  <a:lnTo>
                    <a:pt x="360989" y="9474"/>
                  </a:lnTo>
                  <a:lnTo>
                    <a:pt x="424498" y="32514"/>
                  </a:lnTo>
                  <a:lnTo>
                    <a:pt x="462613" y="56207"/>
                  </a:lnTo>
                  <a:lnTo>
                    <a:pt x="496515" y="85331"/>
                  </a:lnTo>
                  <a:lnTo>
                    <a:pt x="525603" y="119285"/>
                  </a:lnTo>
                  <a:lnTo>
                    <a:pt x="549275" y="157473"/>
                  </a:lnTo>
                  <a:lnTo>
                    <a:pt x="566929" y="199295"/>
                  </a:lnTo>
                  <a:lnTo>
                    <a:pt x="577963" y="244154"/>
                  </a:lnTo>
                  <a:lnTo>
                    <a:pt x="581774" y="291449"/>
                  </a:lnTo>
                  <a:lnTo>
                    <a:pt x="577963" y="338589"/>
                  </a:lnTo>
                  <a:lnTo>
                    <a:pt x="566929" y="383323"/>
                  </a:lnTo>
                  <a:lnTo>
                    <a:pt x="549275" y="425048"/>
                  </a:lnTo>
                  <a:lnTo>
                    <a:pt x="525603" y="463163"/>
                  </a:lnTo>
                  <a:lnTo>
                    <a:pt x="496515" y="497065"/>
                  </a:lnTo>
                  <a:lnTo>
                    <a:pt x="462613" y="526153"/>
                  </a:lnTo>
                  <a:lnTo>
                    <a:pt x="424498" y="549825"/>
                  </a:lnTo>
                  <a:lnTo>
                    <a:pt x="382773" y="567479"/>
                  </a:lnTo>
                  <a:lnTo>
                    <a:pt x="361000" y="57284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9749" y="369237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90">
                  <a:moveTo>
                    <a:pt x="213999" y="427424"/>
                  </a:moveTo>
                  <a:lnTo>
                    <a:pt x="164944" y="421801"/>
                  </a:lnTo>
                  <a:lnTo>
                    <a:pt x="119905" y="405776"/>
                  </a:lnTo>
                  <a:lnTo>
                    <a:pt x="80170" y="380617"/>
                  </a:lnTo>
                  <a:lnTo>
                    <a:pt x="47025" y="347592"/>
                  </a:lnTo>
                  <a:lnTo>
                    <a:pt x="21758" y="307969"/>
                  </a:lnTo>
                  <a:lnTo>
                    <a:pt x="5653" y="263016"/>
                  </a:lnTo>
                  <a:lnTo>
                    <a:pt x="0" y="213999"/>
                  </a:lnTo>
                  <a:lnTo>
                    <a:pt x="5653" y="164944"/>
                  </a:lnTo>
                  <a:lnTo>
                    <a:pt x="21758" y="119905"/>
                  </a:lnTo>
                  <a:lnTo>
                    <a:pt x="47025" y="80170"/>
                  </a:lnTo>
                  <a:lnTo>
                    <a:pt x="80170" y="47025"/>
                  </a:lnTo>
                  <a:lnTo>
                    <a:pt x="119905" y="21758"/>
                  </a:lnTo>
                  <a:lnTo>
                    <a:pt x="164944" y="5653"/>
                  </a:lnTo>
                  <a:lnTo>
                    <a:pt x="213999" y="0"/>
                  </a:lnTo>
                  <a:lnTo>
                    <a:pt x="263046" y="5653"/>
                  </a:lnTo>
                  <a:lnTo>
                    <a:pt x="308078" y="21758"/>
                  </a:lnTo>
                  <a:lnTo>
                    <a:pt x="347809" y="47025"/>
                  </a:lnTo>
                  <a:lnTo>
                    <a:pt x="380951" y="80170"/>
                  </a:lnTo>
                  <a:lnTo>
                    <a:pt x="406217" y="119905"/>
                  </a:lnTo>
                  <a:lnTo>
                    <a:pt x="422321" y="164944"/>
                  </a:lnTo>
                  <a:lnTo>
                    <a:pt x="427974" y="213999"/>
                  </a:lnTo>
                  <a:lnTo>
                    <a:pt x="422321" y="263016"/>
                  </a:lnTo>
                  <a:lnTo>
                    <a:pt x="406217" y="307969"/>
                  </a:lnTo>
                  <a:lnTo>
                    <a:pt x="380951" y="347592"/>
                  </a:lnTo>
                  <a:lnTo>
                    <a:pt x="347809" y="380617"/>
                  </a:lnTo>
                  <a:lnTo>
                    <a:pt x="308078" y="405776"/>
                  </a:lnTo>
                  <a:lnTo>
                    <a:pt x="263046" y="421801"/>
                  </a:lnTo>
                  <a:lnTo>
                    <a:pt x="213999" y="427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5299" y="364237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80" h="437515">
                  <a:moveTo>
                    <a:pt x="218449" y="437449"/>
                  </a:moveTo>
                  <a:lnTo>
                    <a:pt x="168446" y="431665"/>
                  </a:lnTo>
                  <a:lnTo>
                    <a:pt x="122499" y="415194"/>
                  </a:lnTo>
                  <a:lnTo>
                    <a:pt x="81934" y="389365"/>
                  </a:lnTo>
                  <a:lnTo>
                    <a:pt x="48076" y="355504"/>
                  </a:lnTo>
                  <a:lnTo>
                    <a:pt x="22251" y="314939"/>
                  </a:lnTo>
                  <a:lnTo>
                    <a:pt x="5783" y="268995"/>
                  </a:lnTo>
                  <a:lnTo>
                    <a:pt x="0" y="218999"/>
                  </a:lnTo>
                  <a:lnTo>
                    <a:pt x="5783" y="168793"/>
                  </a:lnTo>
                  <a:lnTo>
                    <a:pt x="22251" y="122700"/>
                  </a:lnTo>
                  <a:lnTo>
                    <a:pt x="48076" y="82037"/>
                  </a:lnTo>
                  <a:lnTo>
                    <a:pt x="81934" y="48119"/>
                  </a:lnTo>
                  <a:lnTo>
                    <a:pt x="122499" y="22263"/>
                  </a:lnTo>
                  <a:lnTo>
                    <a:pt x="168446" y="5785"/>
                  </a:lnTo>
                  <a:lnTo>
                    <a:pt x="218449" y="0"/>
                  </a:lnTo>
                  <a:lnTo>
                    <a:pt x="268624" y="5785"/>
                  </a:lnTo>
                  <a:lnTo>
                    <a:pt x="278927" y="9474"/>
                  </a:lnTo>
                  <a:lnTo>
                    <a:pt x="218449" y="9474"/>
                  </a:lnTo>
                  <a:lnTo>
                    <a:pt x="176243" y="13723"/>
                  </a:lnTo>
                  <a:lnTo>
                    <a:pt x="137074" y="25912"/>
                  </a:lnTo>
                  <a:lnTo>
                    <a:pt x="101674" y="45207"/>
                  </a:lnTo>
                  <a:lnTo>
                    <a:pt x="70774" y="70774"/>
                  </a:lnTo>
                  <a:lnTo>
                    <a:pt x="45207" y="101764"/>
                  </a:lnTo>
                  <a:lnTo>
                    <a:pt x="25912" y="137359"/>
                  </a:lnTo>
                  <a:lnTo>
                    <a:pt x="13723" y="176718"/>
                  </a:lnTo>
                  <a:lnTo>
                    <a:pt x="9474" y="218999"/>
                  </a:lnTo>
                  <a:lnTo>
                    <a:pt x="13723" y="260960"/>
                  </a:lnTo>
                  <a:lnTo>
                    <a:pt x="25912" y="300149"/>
                  </a:lnTo>
                  <a:lnTo>
                    <a:pt x="45207" y="335683"/>
                  </a:lnTo>
                  <a:lnTo>
                    <a:pt x="70774" y="366674"/>
                  </a:lnTo>
                  <a:lnTo>
                    <a:pt x="101674" y="392231"/>
                  </a:lnTo>
                  <a:lnTo>
                    <a:pt x="137074" y="411528"/>
                  </a:lnTo>
                  <a:lnTo>
                    <a:pt x="176243" y="423723"/>
                  </a:lnTo>
                  <a:lnTo>
                    <a:pt x="218449" y="427974"/>
                  </a:lnTo>
                  <a:lnTo>
                    <a:pt x="278933" y="427974"/>
                  </a:lnTo>
                  <a:lnTo>
                    <a:pt x="268624" y="431665"/>
                  </a:lnTo>
                  <a:lnTo>
                    <a:pt x="218449" y="437449"/>
                  </a:lnTo>
                  <a:close/>
                </a:path>
                <a:path w="436880" h="437515">
                  <a:moveTo>
                    <a:pt x="278933" y="427974"/>
                  </a:moveTo>
                  <a:lnTo>
                    <a:pt x="218449" y="427974"/>
                  </a:lnTo>
                  <a:lnTo>
                    <a:pt x="260728" y="423723"/>
                  </a:lnTo>
                  <a:lnTo>
                    <a:pt x="300081" y="411528"/>
                  </a:lnTo>
                  <a:lnTo>
                    <a:pt x="335674" y="392231"/>
                  </a:lnTo>
                  <a:lnTo>
                    <a:pt x="366674" y="366674"/>
                  </a:lnTo>
                  <a:lnTo>
                    <a:pt x="392242" y="335683"/>
                  </a:lnTo>
                  <a:lnTo>
                    <a:pt x="411537" y="300149"/>
                  </a:lnTo>
                  <a:lnTo>
                    <a:pt x="423726" y="260960"/>
                  </a:lnTo>
                  <a:lnTo>
                    <a:pt x="427974" y="218999"/>
                  </a:lnTo>
                  <a:lnTo>
                    <a:pt x="423726" y="176718"/>
                  </a:lnTo>
                  <a:lnTo>
                    <a:pt x="411537" y="137359"/>
                  </a:lnTo>
                  <a:lnTo>
                    <a:pt x="392242" y="101764"/>
                  </a:lnTo>
                  <a:lnTo>
                    <a:pt x="366674" y="70774"/>
                  </a:lnTo>
                  <a:lnTo>
                    <a:pt x="335674" y="45207"/>
                  </a:lnTo>
                  <a:lnTo>
                    <a:pt x="300081" y="25912"/>
                  </a:lnTo>
                  <a:lnTo>
                    <a:pt x="260728" y="13723"/>
                  </a:lnTo>
                  <a:lnTo>
                    <a:pt x="218449" y="9474"/>
                  </a:lnTo>
                  <a:lnTo>
                    <a:pt x="278927" y="9474"/>
                  </a:lnTo>
                  <a:lnTo>
                    <a:pt x="355186" y="48119"/>
                  </a:lnTo>
                  <a:lnTo>
                    <a:pt x="388981" y="82037"/>
                  </a:lnTo>
                  <a:lnTo>
                    <a:pt x="414725" y="122700"/>
                  </a:lnTo>
                  <a:lnTo>
                    <a:pt x="431121" y="168793"/>
                  </a:lnTo>
                  <a:lnTo>
                    <a:pt x="436874" y="218999"/>
                  </a:lnTo>
                  <a:lnTo>
                    <a:pt x="431121" y="268995"/>
                  </a:lnTo>
                  <a:lnTo>
                    <a:pt x="414725" y="314939"/>
                  </a:lnTo>
                  <a:lnTo>
                    <a:pt x="388981" y="355504"/>
                  </a:lnTo>
                  <a:lnTo>
                    <a:pt x="355186" y="389365"/>
                  </a:lnTo>
                  <a:lnTo>
                    <a:pt x="314635" y="415194"/>
                  </a:lnTo>
                  <a:lnTo>
                    <a:pt x="278933" y="4279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8874" y="447812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09">
                  <a:moveTo>
                    <a:pt x="134874" y="270274"/>
                  </a:moveTo>
                  <a:lnTo>
                    <a:pt x="92172" y="263364"/>
                  </a:lnTo>
                  <a:lnTo>
                    <a:pt x="55139" y="244148"/>
                  </a:lnTo>
                  <a:lnTo>
                    <a:pt x="25969" y="214903"/>
                  </a:lnTo>
                  <a:lnTo>
                    <a:pt x="6858" y="177903"/>
                  </a:lnTo>
                  <a:lnTo>
                    <a:pt x="0" y="135424"/>
                  </a:lnTo>
                  <a:lnTo>
                    <a:pt x="6858" y="92665"/>
                  </a:lnTo>
                  <a:lnTo>
                    <a:pt x="25969" y="55495"/>
                  </a:lnTo>
                  <a:lnTo>
                    <a:pt x="55139" y="26163"/>
                  </a:lnTo>
                  <a:lnTo>
                    <a:pt x="92172" y="6915"/>
                  </a:lnTo>
                  <a:lnTo>
                    <a:pt x="134874" y="0"/>
                  </a:lnTo>
                  <a:lnTo>
                    <a:pt x="177631" y="6915"/>
                  </a:lnTo>
                  <a:lnTo>
                    <a:pt x="214795" y="26163"/>
                  </a:lnTo>
                  <a:lnTo>
                    <a:pt x="244120" y="55495"/>
                  </a:lnTo>
                  <a:lnTo>
                    <a:pt x="263362" y="92665"/>
                  </a:lnTo>
                  <a:lnTo>
                    <a:pt x="270274" y="135424"/>
                  </a:lnTo>
                  <a:lnTo>
                    <a:pt x="263362" y="177903"/>
                  </a:lnTo>
                  <a:lnTo>
                    <a:pt x="244120" y="214903"/>
                  </a:lnTo>
                  <a:lnTo>
                    <a:pt x="214795" y="244148"/>
                  </a:lnTo>
                  <a:lnTo>
                    <a:pt x="177631" y="263364"/>
                  </a:lnTo>
                  <a:lnTo>
                    <a:pt x="134874" y="270274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3874" y="443362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74" y="279174"/>
                  </a:moveTo>
                  <a:lnTo>
                    <a:pt x="95798" y="272070"/>
                  </a:lnTo>
                  <a:lnTo>
                    <a:pt x="57418" y="252288"/>
                  </a:lnTo>
                  <a:lnTo>
                    <a:pt x="27088" y="222129"/>
                  </a:lnTo>
                  <a:lnTo>
                    <a:pt x="7164" y="183891"/>
                  </a:lnTo>
                  <a:lnTo>
                    <a:pt x="0" y="139874"/>
                  </a:lnTo>
                  <a:lnTo>
                    <a:pt x="7164" y="95577"/>
                  </a:lnTo>
                  <a:lnTo>
                    <a:pt x="27088" y="57169"/>
                  </a:lnTo>
                  <a:lnTo>
                    <a:pt x="57418" y="26923"/>
                  </a:lnTo>
                  <a:lnTo>
                    <a:pt x="95798" y="7109"/>
                  </a:lnTo>
                  <a:lnTo>
                    <a:pt x="139874" y="0"/>
                  </a:lnTo>
                  <a:lnTo>
                    <a:pt x="184160" y="7109"/>
                  </a:lnTo>
                  <a:lnTo>
                    <a:pt x="188744" y="9474"/>
                  </a:lnTo>
                  <a:lnTo>
                    <a:pt x="139874" y="9474"/>
                  </a:lnTo>
                  <a:lnTo>
                    <a:pt x="113516" y="12102"/>
                  </a:lnTo>
                  <a:lnTo>
                    <a:pt x="67069" y="31570"/>
                  </a:lnTo>
                  <a:lnTo>
                    <a:pt x="31802" y="66605"/>
                  </a:lnTo>
                  <a:lnTo>
                    <a:pt x="12111" y="113430"/>
                  </a:lnTo>
                  <a:lnTo>
                    <a:pt x="9474" y="139874"/>
                  </a:lnTo>
                  <a:lnTo>
                    <a:pt x="12111" y="165987"/>
                  </a:lnTo>
                  <a:lnTo>
                    <a:pt x="31802" y="212588"/>
                  </a:lnTo>
                  <a:lnTo>
                    <a:pt x="67069" y="247936"/>
                  </a:lnTo>
                  <a:lnTo>
                    <a:pt x="113516" y="267635"/>
                  </a:lnTo>
                  <a:lnTo>
                    <a:pt x="139874" y="270274"/>
                  </a:lnTo>
                  <a:lnTo>
                    <a:pt x="187645" y="270274"/>
                  </a:lnTo>
                  <a:lnTo>
                    <a:pt x="184160" y="272070"/>
                  </a:lnTo>
                  <a:lnTo>
                    <a:pt x="139874" y="279174"/>
                  </a:lnTo>
                  <a:close/>
                </a:path>
                <a:path w="280034" h="279400">
                  <a:moveTo>
                    <a:pt x="187645" y="270274"/>
                  </a:moveTo>
                  <a:lnTo>
                    <a:pt x="139874" y="270274"/>
                  </a:lnTo>
                  <a:lnTo>
                    <a:pt x="166228" y="267635"/>
                  </a:lnTo>
                  <a:lnTo>
                    <a:pt x="190709" y="260031"/>
                  </a:lnTo>
                  <a:lnTo>
                    <a:pt x="232374" y="231824"/>
                  </a:lnTo>
                  <a:lnTo>
                    <a:pt x="260099" y="190434"/>
                  </a:lnTo>
                  <a:lnTo>
                    <a:pt x="270274" y="139874"/>
                  </a:lnTo>
                  <a:lnTo>
                    <a:pt x="267643" y="113430"/>
                  </a:lnTo>
                  <a:lnTo>
                    <a:pt x="248168" y="66605"/>
                  </a:lnTo>
                  <a:lnTo>
                    <a:pt x="212898" y="31570"/>
                  </a:lnTo>
                  <a:lnTo>
                    <a:pt x="166228" y="12102"/>
                  </a:lnTo>
                  <a:lnTo>
                    <a:pt x="139874" y="9474"/>
                  </a:lnTo>
                  <a:lnTo>
                    <a:pt x="188744" y="9474"/>
                  </a:lnTo>
                  <a:lnTo>
                    <a:pt x="222560" y="26923"/>
                  </a:lnTo>
                  <a:lnTo>
                    <a:pt x="252803" y="57169"/>
                  </a:lnTo>
                  <a:lnTo>
                    <a:pt x="272615" y="95577"/>
                  </a:lnTo>
                  <a:lnTo>
                    <a:pt x="279724" y="139874"/>
                  </a:lnTo>
                  <a:lnTo>
                    <a:pt x="272615" y="183891"/>
                  </a:lnTo>
                  <a:lnTo>
                    <a:pt x="252803" y="222129"/>
                  </a:lnTo>
                  <a:lnTo>
                    <a:pt x="222560" y="252288"/>
                  </a:lnTo>
                  <a:lnTo>
                    <a:pt x="187645" y="2702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2212" y="1158162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524" y="282524"/>
                  </a:moveTo>
                  <a:lnTo>
                    <a:pt x="96633" y="275351"/>
                  </a:lnTo>
                  <a:lnTo>
                    <a:pt x="57763" y="255365"/>
                  </a:lnTo>
                  <a:lnTo>
                    <a:pt x="27187" y="224869"/>
                  </a:lnTo>
                  <a:lnTo>
                    <a:pt x="7175" y="186163"/>
                  </a:lnTo>
                  <a:lnTo>
                    <a:pt x="0" y="141549"/>
                  </a:lnTo>
                  <a:lnTo>
                    <a:pt x="7175" y="96655"/>
                  </a:lnTo>
                  <a:lnTo>
                    <a:pt x="27187" y="57779"/>
                  </a:lnTo>
                  <a:lnTo>
                    <a:pt x="57763" y="27195"/>
                  </a:lnTo>
                  <a:lnTo>
                    <a:pt x="96633" y="7177"/>
                  </a:lnTo>
                  <a:lnTo>
                    <a:pt x="141524" y="0"/>
                  </a:lnTo>
                  <a:lnTo>
                    <a:pt x="186150" y="7177"/>
                  </a:lnTo>
                  <a:lnTo>
                    <a:pt x="224863" y="27195"/>
                  </a:lnTo>
                  <a:lnTo>
                    <a:pt x="255364" y="57779"/>
                  </a:lnTo>
                  <a:lnTo>
                    <a:pt x="275351" y="96655"/>
                  </a:lnTo>
                  <a:lnTo>
                    <a:pt x="282524" y="141549"/>
                  </a:lnTo>
                  <a:lnTo>
                    <a:pt x="275351" y="186163"/>
                  </a:lnTo>
                  <a:lnTo>
                    <a:pt x="255364" y="224869"/>
                  </a:lnTo>
                  <a:lnTo>
                    <a:pt x="224863" y="255365"/>
                  </a:lnTo>
                  <a:lnTo>
                    <a:pt x="186150" y="275351"/>
                  </a:lnTo>
                  <a:lnTo>
                    <a:pt x="141524" y="28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7737" y="1153137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5999" y="292574"/>
                  </a:moveTo>
                  <a:lnTo>
                    <a:pt x="99788" y="285094"/>
                  </a:lnTo>
                  <a:lnTo>
                    <a:pt x="59702" y="264294"/>
                  </a:lnTo>
                  <a:lnTo>
                    <a:pt x="28121" y="232634"/>
                  </a:lnTo>
                  <a:lnTo>
                    <a:pt x="7427" y="192574"/>
                  </a:lnTo>
                  <a:lnTo>
                    <a:pt x="0" y="146574"/>
                  </a:lnTo>
                  <a:lnTo>
                    <a:pt x="7427" y="100303"/>
                  </a:lnTo>
                  <a:lnTo>
                    <a:pt x="28121" y="60074"/>
                  </a:lnTo>
                  <a:lnTo>
                    <a:pt x="59702" y="28323"/>
                  </a:lnTo>
                  <a:lnTo>
                    <a:pt x="99788" y="7486"/>
                  </a:lnTo>
                  <a:lnTo>
                    <a:pt x="145999" y="0"/>
                  </a:lnTo>
                  <a:lnTo>
                    <a:pt x="191999" y="7486"/>
                  </a:lnTo>
                  <a:lnTo>
                    <a:pt x="195822" y="9474"/>
                  </a:lnTo>
                  <a:lnTo>
                    <a:pt x="145999" y="9474"/>
                  </a:lnTo>
                  <a:lnTo>
                    <a:pt x="118399" y="12299"/>
                  </a:lnTo>
                  <a:lnTo>
                    <a:pt x="69450" y="32994"/>
                  </a:lnTo>
                  <a:lnTo>
                    <a:pt x="32433" y="69769"/>
                  </a:lnTo>
                  <a:lnTo>
                    <a:pt x="11745" y="118882"/>
                  </a:lnTo>
                  <a:lnTo>
                    <a:pt x="8924" y="146574"/>
                  </a:lnTo>
                  <a:lnTo>
                    <a:pt x="11745" y="173935"/>
                  </a:lnTo>
                  <a:lnTo>
                    <a:pt x="32433" y="222814"/>
                  </a:lnTo>
                  <a:lnTo>
                    <a:pt x="69450" y="259823"/>
                  </a:lnTo>
                  <a:lnTo>
                    <a:pt x="118399" y="280356"/>
                  </a:lnTo>
                  <a:lnTo>
                    <a:pt x="145999" y="283099"/>
                  </a:lnTo>
                  <a:lnTo>
                    <a:pt x="195842" y="283099"/>
                  </a:lnTo>
                  <a:lnTo>
                    <a:pt x="191999" y="285094"/>
                  </a:lnTo>
                  <a:lnTo>
                    <a:pt x="145999" y="292574"/>
                  </a:lnTo>
                  <a:close/>
                </a:path>
                <a:path w="292100" h="292734">
                  <a:moveTo>
                    <a:pt x="195842" y="283099"/>
                  </a:moveTo>
                  <a:lnTo>
                    <a:pt x="145999" y="283099"/>
                  </a:lnTo>
                  <a:lnTo>
                    <a:pt x="173374" y="280356"/>
                  </a:lnTo>
                  <a:lnTo>
                    <a:pt x="199021" y="272440"/>
                  </a:lnTo>
                  <a:lnTo>
                    <a:pt x="242424" y="242974"/>
                  </a:lnTo>
                  <a:lnTo>
                    <a:pt x="271878" y="199574"/>
                  </a:lnTo>
                  <a:lnTo>
                    <a:pt x="282524" y="146574"/>
                  </a:lnTo>
                  <a:lnTo>
                    <a:pt x="279785" y="118882"/>
                  </a:lnTo>
                  <a:lnTo>
                    <a:pt x="259269" y="69769"/>
                  </a:lnTo>
                  <a:lnTo>
                    <a:pt x="222264" y="32994"/>
                  </a:lnTo>
                  <a:lnTo>
                    <a:pt x="173374" y="12299"/>
                  </a:lnTo>
                  <a:lnTo>
                    <a:pt x="145999" y="9474"/>
                  </a:lnTo>
                  <a:lnTo>
                    <a:pt x="195822" y="9474"/>
                  </a:lnTo>
                  <a:lnTo>
                    <a:pt x="232059" y="28323"/>
                  </a:lnTo>
                  <a:lnTo>
                    <a:pt x="263719" y="60074"/>
                  </a:lnTo>
                  <a:lnTo>
                    <a:pt x="284519" y="100303"/>
                  </a:lnTo>
                  <a:lnTo>
                    <a:pt x="291999" y="146574"/>
                  </a:lnTo>
                  <a:lnTo>
                    <a:pt x="284519" y="192574"/>
                  </a:lnTo>
                  <a:lnTo>
                    <a:pt x="263719" y="232634"/>
                  </a:lnTo>
                  <a:lnTo>
                    <a:pt x="232059" y="264294"/>
                  </a:lnTo>
                  <a:lnTo>
                    <a:pt x="195842" y="2830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612" y="1215562"/>
              <a:ext cx="167724" cy="1677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237" y="1778837"/>
              <a:ext cx="174999" cy="17497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32841" y="208495"/>
              <a:ext cx="530860" cy="1821814"/>
            </a:xfrm>
            <a:custGeom>
              <a:avLst/>
              <a:gdLst/>
              <a:ahLst/>
              <a:cxnLst/>
              <a:rect l="l" t="t" r="r" b="b"/>
              <a:pathLst>
                <a:path w="530860" h="1821814">
                  <a:moveTo>
                    <a:pt x="27000" y="1804593"/>
                  </a:moveTo>
                  <a:lnTo>
                    <a:pt x="25577" y="1801164"/>
                  </a:lnTo>
                  <a:lnTo>
                    <a:pt x="20510" y="1796097"/>
                  </a:lnTo>
                  <a:lnTo>
                    <a:pt x="17081" y="1794675"/>
                  </a:lnTo>
                  <a:lnTo>
                    <a:pt x="6045" y="1794675"/>
                  </a:lnTo>
                  <a:lnTo>
                    <a:pt x="0" y="1800720"/>
                  </a:lnTo>
                  <a:lnTo>
                    <a:pt x="0" y="1808175"/>
                  </a:lnTo>
                  <a:lnTo>
                    <a:pt x="0" y="1815630"/>
                  </a:lnTo>
                  <a:lnTo>
                    <a:pt x="6045" y="1821675"/>
                  </a:lnTo>
                  <a:lnTo>
                    <a:pt x="20955" y="1821675"/>
                  </a:lnTo>
                  <a:lnTo>
                    <a:pt x="27000" y="1815630"/>
                  </a:lnTo>
                  <a:lnTo>
                    <a:pt x="27000" y="1804593"/>
                  </a:lnTo>
                  <a:close/>
                </a:path>
                <a:path w="530860" h="1821814">
                  <a:moveTo>
                    <a:pt x="101003" y="1804593"/>
                  </a:moveTo>
                  <a:lnTo>
                    <a:pt x="99580" y="1801164"/>
                  </a:lnTo>
                  <a:lnTo>
                    <a:pt x="94526" y="1796097"/>
                  </a:lnTo>
                  <a:lnTo>
                    <a:pt x="91084" y="1794675"/>
                  </a:lnTo>
                  <a:lnTo>
                    <a:pt x="80048" y="1794675"/>
                  </a:lnTo>
                  <a:lnTo>
                    <a:pt x="74002" y="1800720"/>
                  </a:lnTo>
                  <a:lnTo>
                    <a:pt x="74002" y="1808175"/>
                  </a:lnTo>
                  <a:lnTo>
                    <a:pt x="74002" y="1815630"/>
                  </a:lnTo>
                  <a:lnTo>
                    <a:pt x="80048" y="1821675"/>
                  </a:lnTo>
                  <a:lnTo>
                    <a:pt x="94970" y="1821675"/>
                  </a:lnTo>
                  <a:lnTo>
                    <a:pt x="101003" y="1815630"/>
                  </a:lnTo>
                  <a:lnTo>
                    <a:pt x="101003" y="1804593"/>
                  </a:lnTo>
                  <a:close/>
                </a:path>
                <a:path w="530860" h="1821814">
                  <a:moveTo>
                    <a:pt x="175018" y="1804593"/>
                  </a:moveTo>
                  <a:lnTo>
                    <a:pt x="173596" y="1801164"/>
                  </a:lnTo>
                  <a:lnTo>
                    <a:pt x="168529" y="1796097"/>
                  </a:lnTo>
                  <a:lnTo>
                    <a:pt x="165100" y="1794675"/>
                  </a:lnTo>
                  <a:lnTo>
                    <a:pt x="154063" y="1794675"/>
                  </a:lnTo>
                  <a:lnTo>
                    <a:pt x="148018" y="1800720"/>
                  </a:lnTo>
                  <a:lnTo>
                    <a:pt x="148018" y="1808175"/>
                  </a:lnTo>
                  <a:lnTo>
                    <a:pt x="148018" y="1815630"/>
                  </a:lnTo>
                  <a:lnTo>
                    <a:pt x="154063" y="1821675"/>
                  </a:lnTo>
                  <a:lnTo>
                    <a:pt x="168973" y="1821675"/>
                  </a:lnTo>
                  <a:lnTo>
                    <a:pt x="175018" y="1815630"/>
                  </a:lnTo>
                  <a:lnTo>
                    <a:pt x="175018" y="1804593"/>
                  </a:lnTo>
                  <a:close/>
                </a:path>
                <a:path w="530860" h="1821814">
                  <a:moveTo>
                    <a:pt x="382257" y="9918"/>
                  </a:moveTo>
                  <a:lnTo>
                    <a:pt x="380834" y="6489"/>
                  </a:lnTo>
                  <a:lnTo>
                    <a:pt x="375767" y="1422"/>
                  </a:lnTo>
                  <a:lnTo>
                    <a:pt x="372338" y="0"/>
                  </a:lnTo>
                  <a:lnTo>
                    <a:pt x="361302" y="0"/>
                  </a:lnTo>
                  <a:lnTo>
                    <a:pt x="355257" y="6045"/>
                  </a:lnTo>
                  <a:lnTo>
                    <a:pt x="355257" y="13500"/>
                  </a:lnTo>
                  <a:lnTo>
                    <a:pt x="355257" y="20955"/>
                  </a:lnTo>
                  <a:lnTo>
                    <a:pt x="361302" y="27000"/>
                  </a:lnTo>
                  <a:lnTo>
                    <a:pt x="376212" y="27000"/>
                  </a:lnTo>
                  <a:lnTo>
                    <a:pt x="382257" y="20955"/>
                  </a:lnTo>
                  <a:lnTo>
                    <a:pt x="382257" y="9918"/>
                  </a:lnTo>
                  <a:close/>
                </a:path>
                <a:path w="530860" h="1821814">
                  <a:moveTo>
                    <a:pt x="456260" y="9918"/>
                  </a:moveTo>
                  <a:lnTo>
                    <a:pt x="454837" y="6489"/>
                  </a:lnTo>
                  <a:lnTo>
                    <a:pt x="449770" y="1422"/>
                  </a:lnTo>
                  <a:lnTo>
                    <a:pt x="446341" y="0"/>
                  </a:lnTo>
                  <a:lnTo>
                    <a:pt x="435305" y="0"/>
                  </a:lnTo>
                  <a:lnTo>
                    <a:pt x="429260" y="6045"/>
                  </a:lnTo>
                  <a:lnTo>
                    <a:pt x="429260" y="13500"/>
                  </a:lnTo>
                  <a:lnTo>
                    <a:pt x="429260" y="20955"/>
                  </a:lnTo>
                  <a:lnTo>
                    <a:pt x="435305" y="27000"/>
                  </a:lnTo>
                  <a:lnTo>
                    <a:pt x="450215" y="27000"/>
                  </a:lnTo>
                  <a:lnTo>
                    <a:pt x="456260" y="20955"/>
                  </a:lnTo>
                  <a:lnTo>
                    <a:pt x="456260" y="9918"/>
                  </a:lnTo>
                  <a:close/>
                </a:path>
                <a:path w="530860" h="1821814">
                  <a:moveTo>
                    <a:pt x="530263" y="9918"/>
                  </a:moveTo>
                  <a:lnTo>
                    <a:pt x="528840" y="6489"/>
                  </a:lnTo>
                  <a:lnTo>
                    <a:pt x="523773" y="1422"/>
                  </a:lnTo>
                  <a:lnTo>
                    <a:pt x="520344" y="0"/>
                  </a:lnTo>
                  <a:lnTo>
                    <a:pt x="509308" y="0"/>
                  </a:lnTo>
                  <a:lnTo>
                    <a:pt x="503262" y="6045"/>
                  </a:lnTo>
                  <a:lnTo>
                    <a:pt x="503262" y="13500"/>
                  </a:lnTo>
                  <a:lnTo>
                    <a:pt x="503262" y="20955"/>
                  </a:lnTo>
                  <a:lnTo>
                    <a:pt x="509308" y="27000"/>
                  </a:lnTo>
                  <a:lnTo>
                    <a:pt x="524217" y="27000"/>
                  </a:lnTo>
                  <a:lnTo>
                    <a:pt x="530263" y="20955"/>
                  </a:lnTo>
                  <a:lnTo>
                    <a:pt x="530263" y="9918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8129352" y="49887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03357" y="49887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6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6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77364" y="49887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6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97552" y="342942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71557" y="342942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6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6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45564" y="342942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6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07224" y="1"/>
            <a:ext cx="0" cy="2160905"/>
          </a:xfrm>
          <a:custGeom>
            <a:avLst/>
            <a:gdLst/>
            <a:ahLst/>
            <a:cxnLst/>
            <a:rect l="l" t="t" r="r" b="b"/>
            <a:pathLst>
              <a:path h="2160905">
                <a:moveTo>
                  <a:pt x="0" y="0"/>
                </a:moveTo>
                <a:lnTo>
                  <a:pt x="0" y="2160899"/>
                </a:lnTo>
              </a:path>
            </a:pathLst>
          </a:custGeom>
          <a:ln w="9524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667064" y="2985634"/>
            <a:ext cx="102235" cy="2158365"/>
            <a:chOff x="667062" y="2985634"/>
            <a:chExt cx="102235" cy="2158365"/>
          </a:xfrm>
        </p:grpSpPr>
        <p:sp>
          <p:nvSpPr>
            <p:cNvPr id="36" name="object 36"/>
            <p:cNvSpPr/>
            <p:nvPr/>
          </p:nvSpPr>
          <p:spPr>
            <a:xfrm>
              <a:off x="713262" y="2985634"/>
              <a:ext cx="9525" cy="2158365"/>
            </a:xfrm>
            <a:custGeom>
              <a:avLst/>
              <a:gdLst/>
              <a:ahLst/>
              <a:cxnLst/>
              <a:rect l="l" t="t" r="r" b="b"/>
              <a:pathLst>
                <a:path w="9525" h="2158365">
                  <a:moveTo>
                    <a:pt x="0" y="0"/>
                  </a:moveTo>
                  <a:lnTo>
                    <a:pt x="9524" y="0"/>
                  </a:lnTo>
                  <a:lnTo>
                    <a:pt x="9524" y="2157865"/>
                  </a:lnTo>
                  <a:lnTo>
                    <a:pt x="0" y="21578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062" y="4583124"/>
              <a:ext cx="101924" cy="10192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062" y="3935575"/>
              <a:ext cx="101924" cy="101924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6262" y="1448737"/>
            <a:ext cx="101924" cy="101924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6262" y="230113"/>
            <a:ext cx="101924" cy="101924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3254381" y="2620672"/>
            <a:ext cx="2630170" cy="7360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229">
                <a:solidFill>
                  <a:srgbClr val="494949"/>
                </a:solidFill>
                <a:latin typeface="Tahoma"/>
                <a:cs typeface="Tahoma"/>
              </a:rPr>
              <a:t>getdefect.c</a:t>
            </a:r>
            <a:endParaRPr sz="47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835981" y="1053694"/>
            <a:ext cx="123888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470" dirty="0">
                <a:solidFill>
                  <a:srgbClr val="494949"/>
                </a:solidFill>
                <a:latin typeface="Tahoma"/>
                <a:cs typeface="Tahoma"/>
              </a:rPr>
              <a:t>02</a:t>
            </a:r>
            <a:endParaRPr sz="9600">
              <a:latin typeface="Tahoma"/>
              <a:cs typeface="Tahoma"/>
            </a:endParaRPr>
          </a:p>
        </p:txBody>
      </p:sp>
      <p:sp>
        <p:nvSpPr>
          <p:cNvPr id="43" name="object 2"/>
          <p:cNvSpPr/>
          <p:nvPr/>
        </p:nvSpPr>
        <p:spPr>
          <a:xfrm>
            <a:off x="2362200" y="895350"/>
            <a:ext cx="4711065" cy="3717290"/>
          </a:xfrm>
          <a:custGeom>
            <a:avLst/>
            <a:gdLst/>
            <a:ahLst/>
            <a:cxnLst/>
            <a:rect l="l" t="t" r="r" b="b"/>
            <a:pathLst>
              <a:path w="4711065" h="3717290">
                <a:moveTo>
                  <a:pt x="4710481" y="1520710"/>
                </a:moveTo>
                <a:lnTo>
                  <a:pt x="4710201" y="1507566"/>
                </a:lnTo>
                <a:lnTo>
                  <a:pt x="4710201" y="1496898"/>
                </a:lnTo>
                <a:lnTo>
                  <a:pt x="4709757" y="1486395"/>
                </a:lnTo>
                <a:lnTo>
                  <a:pt x="4709465" y="1471879"/>
                </a:lnTo>
                <a:lnTo>
                  <a:pt x="4708576" y="1457693"/>
                </a:lnTo>
                <a:lnTo>
                  <a:pt x="4708233" y="1449298"/>
                </a:lnTo>
                <a:lnTo>
                  <a:pt x="4707471" y="1439913"/>
                </a:lnTo>
                <a:lnTo>
                  <a:pt x="4706417" y="1422996"/>
                </a:lnTo>
                <a:lnTo>
                  <a:pt x="4704931" y="1408645"/>
                </a:lnTo>
                <a:lnTo>
                  <a:pt x="4704372" y="1401699"/>
                </a:lnTo>
                <a:lnTo>
                  <a:pt x="4703305" y="1392859"/>
                </a:lnTo>
                <a:lnTo>
                  <a:pt x="4701375" y="1374140"/>
                </a:lnTo>
                <a:lnTo>
                  <a:pt x="4699330" y="1359928"/>
                </a:lnTo>
                <a:lnTo>
                  <a:pt x="4698644" y="1354175"/>
                </a:lnTo>
                <a:lnTo>
                  <a:pt x="4697361" y="1346187"/>
                </a:lnTo>
                <a:lnTo>
                  <a:pt x="4694390" y="1325410"/>
                </a:lnTo>
                <a:lnTo>
                  <a:pt x="4691773" y="1311186"/>
                </a:lnTo>
                <a:lnTo>
                  <a:pt x="4691075" y="1306791"/>
                </a:lnTo>
                <a:lnTo>
                  <a:pt x="4689691" y="1299845"/>
                </a:lnTo>
                <a:lnTo>
                  <a:pt x="4685474" y="1276870"/>
                </a:lnTo>
                <a:lnTo>
                  <a:pt x="4682350" y="1262938"/>
                </a:lnTo>
                <a:lnTo>
                  <a:pt x="4681702" y="1259636"/>
                </a:lnTo>
                <a:lnTo>
                  <a:pt x="4680305" y="1253807"/>
                </a:lnTo>
                <a:lnTo>
                  <a:pt x="4674679" y="1228598"/>
                </a:lnTo>
                <a:lnTo>
                  <a:pt x="4671098" y="1215059"/>
                </a:lnTo>
                <a:lnTo>
                  <a:pt x="4670564" y="1212773"/>
                </a:lnTo>
                <a:lnTo>
                  <a:pt x="4669282" y="1208176"/>
                </a:lnTo>
                <a:lnTo>
                  <a:pt x="4662043" y="1180693"/>
                </a:lnTo>
                <a:lnTo>
                  <a:pt x="4658118" y="1167828"/>
                </a:lnTo>
                <a:lnTo>
                  <a:pt x="4657699" y="1166279"/>
                </a:lnTo>
                <a:lnTo>
                  <a:pt x="4656582" y="1162773"/>
                </a:lnTo>
                <a:lnTo>
                  <a:pt x="4647590" y="1133195"/>
                </a:lnTo>
                <a:lnTo>
                  <a:pt x="4643323" y="1120876"/>
                </a:lnTo>
                <a:lnTo>
                  <a:pt x="4643120" y="1120203"/>
                </a:lnTo>
                <a:lnTo>
                  <a:pt x="4642472" y="1118425"/>
                </a:lnTo>
                <a:lnTo>
                  <a:pt x="4631360" y="1086231"/>
                </a:lnTo>
                <a:lnTo>
                  <a:pt x="4626915" y="1074762"/>
                </a:lnTo>
                <a:lnTo>
                  <a:pt x="4626737" y="1074318"/>
                </a:lnTo>
                <a:lnTo>
                  <a:pt x="4613389" y="1039837"/>
                </a:lnTo>
                <a:lnTo>
                  <a:pt x="4609008" y="1029677"/>
                </a:lnTo>
                <a:lnTo>
                  <a:pt x="4593717" y="994117"/>
                </a:lnTo>
                <a:lnTo>
                  <a:pt x="4572368" y="949147"/>
                </a:lnTo>
                <a:lnTo>
                  <a:pt x="4549381" y="905002"/>
                </a:lnTo>
                <a:lnTo>
                  <a:pt x="4524807" y="861758"/>
                </a:lnTo>
                <a:lnTo>
                  <a:pt x="4498657" y="819505"/>
                </a:lnTo>
                <a:lnTo>
                  <a:pt x="4470984" y="778306"/>
                </a:lnTo>
                <a:lnTo>
                  <a:pt x="4441812" y="738251"/>
                </a:lnTo>
                <a:lnTo>
                  <a:pt x="4440936" y="737158"/>
                </a:lnTo>
                <a:lnTo>
                  <a:pt x="4411192" y="699427"/>
                </a:lnTo>
                <a:lnTo>
                  <a:pt x="4378960" y="661555"/>
                </a:lnTo>
                <a:lnTo>
                  <a:pt x="4345597" y="624890"/>
                </a:lnTo>
                <a:lnTo>
                  <a:pt x="4311116" y="589419"/>
                </a:lnTo>
                <a:lnTo>
                  <a:pt x="4275569" y="555104"/>
                </a:lnTo>
                <a:lnTo>
                  <a:pt x="4239006" y="521957"/>
                </a:lnTo>
                <a:lnTo>
                  <a:pt x="4201464" y="489966"/>
                </a:lnTo>
                <a:lnTo>
                  <a:pt x="4162971" y="459117"/>
                </a:lnTo>
                <a:lnTo>
                  <a:pt x="4123575" y="429399"/>
                </a:lnTo>
                <a:lnTo>
                  <a:pt x="4083329" y="400799"/>
                </a:lnTo>
                <a:lnTo>
                  <a:pt x="4042245" y="373303"/>
                </a:lnTo>
                <a:lnTo>
                  <a:pt x="4000398" y="346913"/>
                </a:lnTo>
                <a:lnTo>
                  <a:pt x="3957802" y="321602"/>
                </a:lnTo>
                <a:lnTo>
                  <a:pt x="3914508" y="297370"/>
                </a:lnTo>
                <a:lnTo>
                  <a:pt x="3870553" y="274205"/>
                </a:lnTo>
                <a:lnTo>
                  <a:pt x="3825976" y="252095"/>
                </a:lnTo>
                <a:lnTo>
                  <a:pt x="3780828" y="231025"/>
                </a:lnTo>
                <a:lnTo>
                  <a:pt x="3735146" y="210997"/>
                </a:lnTo>
                <a:lnTo>
                  <a:pt x="3688969" y="191973"/>
                </a:lnTo>
                <a:lnTo>
                  <a:pt x="3642322" y="173977"/>
                </a:lnTo>
                <a:lnTo>
                  <a:pt x="3595268" y="156972"/>
                </a:lnTo>
                <a:lnTo>
                  <a:pt x="3547846" y="140957"/>
                </a:lnTo>
                <a:lnTo>
                  <a:pt x="3500082" y="125920"/>
                </a:lnTo>
                <a:lnTo>
                  <a:pt x="3452025" y="111848"/>
                </a:lnTo>
                <a:lnTo>
                  <a:pt x="3403714" y="98742"/>
                </a:lnTo>
                <a:lnTo>
                  <a:pt x="3355187" y="86575"/>
                </a:lnTo>
                <a:lnTo>
                  <a:pt x="3306495" y="75349"/>
                </a:lnTo>
                <a:lnTo>
                  <a:pt x="3257664" y="65036"/>
                </a:lnTo>
                <a:lnTo>
                  <a:pt x="3208756" y="55651"/>
                </a:lnTo>
                <a:lnTo>
                  <a:pt x="3158845" y="47104"/>
                </a:lnTo>
                <a:lnTo>
                  <a:pt x="3108845" y="39395"/>
                </a:lnTo>
                <a:lnTo>
                  <a:pt x="3058782" y="32486"/>
                </a:lnTo>
                <a:lnTo>
                  <a:pt x="3008655" y="26339"/>
                </a:lnTo>
                <a:lnTo>
                  <a:pt x="2958439" y="20929"/>
                </a:lnTo>
                <a:lnTo>
                  <a:pt x="2908173" y="16230"/>
                </a:lnTo>
                <a:lnTo>
                  <a:pt x="2857855" y="12204"/>
                </a:lnTo>
                <a:lnTo>
                  <a:pt x="2807474" y="8813"/>
                </a:lnTo>
                <a:lnTo>
                  <a:pt x="2757043" y="6032"/>
                </a:lnTo>
                <a:lnTo>
                  <a:pt x="2706573" y="3822"/>
                </a:lnTo>
                <a:lnTo>
                  <a:pt x="2656052" y="2171"/>
                </a:lnTo>
                <a:lnTo>
                  <a:pt x="2653271" y="2120"/>
                </a:lnTo>
                <a:lnTo>
                  <a:pt x="2638450" y="1778"/>
                </a:lnTo>
                <a:lnTo>
                  <a:pt x="2602319" y="927"/>
                </a:lnTo>
                <a:lnTo>
                  <a:pt x="2551303" y="228"/>
                </a:lnTo>
                <a:lnTo>
                  <a:pt x="2500249" y="0"/>
                </a:lnTo>
                <a:lnTo>
                  <a:pt x="2447988" y="228"/>
                </a:lnTo>
                <a:lnTo>
                  <a:pt x="2395728" y="889"/>
                </a:lnTo>
                <a:lnTo>
                  <a:pt x="2343480" y="1943"/>
                </a:lnTo>
                <a:lnTo>
                  <a:pt x="2291219" y="3340"/>
                </a:lnTo>
                <a:lnTo>
                  <a:pt x="2238959" y="5054"/>
                </a:lnTo>
                <a:lnTo>
                  <a:pt x="2186698" y="7035"/>
                </a:lnTo>
                <a:lnTo>
                  <a:pt x="2162632" y="8064"/>
                </a:lnTo>
                <a:lnTo>
                  <a:pt x="2136216" y="9144"/>
                </a:lnTo>
                <a:lnTo>
                  <a:pt x="2083625" y="11518"/>
                </a:lnTo>
                <a:lnTo>
                  <a:pt x="2031034" y="14058"/>
                </a:lnTo>
                <a:lnTo>
                  <a:pt x="1978469" y="16738"/>
                </a:lnTo>
                <a:lnTo>
                  <a:pt x="1925916" y="19494"/>
                </a:lnTo>
                <a:lnTo>
                  <a:pt x="1873389" y="22326"/>
                </a:lnTo>
                <a:lnTo>
                  <a:pt x="1820887" y="25171"/>
                </a:lnTo>
                <a:lnTo>
                  <a:pt x="1770519" y="28028"/>
                </a:lnTo>
                <a:lnTo>
                  <a:pt x="1720088" y="30975"/>
                </a:lnTo>
                <a:lnTo>
                  <a:pt x="1669618" y="34061"/>
                </a:lnTo>
                <a:lnTo>
                  <a:pt x="1619110" y="37376"/>
                </a:lnTo>
                <a:lnTo>
                  <a:pt x="1568615" y="40970"/>
                </a:lnTo>
                <a:lnTo>
                  <a:pt x="1518132" y="44907"/>
                </a:lnTo>
                <a:lnTo>
                  <a:pt x="1467700" y="49263"/>
                </a:lnTo>
                <a:lnTo>
                  <a:pt x="1417332" y="54089"/>
                </a:lnTo>
                <a:lnTo>
                  <a:pt x="1367053" y="59474"/>
                </a:lnTo>
                <a:lnTo>
                  <a:pt x="1316875" y="65468"/>
                </a:lnTo>
                <a:lnTo>
                  <a:pt x="1266837" y="72148"/>
                </a:lnTo>
                <a:lnTo>
                  <a:pt x="1216952" y="79565"/>
                </a:lnTo>
                <a:lnTo>
                  <a:pt x="1167244" y="87795"/>
                </a:lnTo>
                <a:lnTo>
                  <a:pt x="1117739" y="96901"/>
                </a:lnTo>
                <a:lnTo>
                  <a:pt x="1068463" y="106946"/>
                </a:lnTo>
                <a:lnTo>
                  <a:pt x="1019416" y="118008"/>
                </a:lnTo>
                <a:lnTo>
                  <a:pt x="970648" y="130149"/>
                </a:lnTo>
                <a:lnTo>
                  <a:pt x="922159" y="143421"/>
                </a:lnTo>
                <a:lnTo>
                  <a:pt x="873988" y="157899"/>
                </a:lnTo>
                <a:lnTo>
                  <a:pt x="826147" y="173659"/>
                </a:lnTo>
                <a:lnTo>
                  <a:pt x="778675" y="190766"/>
                </a:lnTo>
                <a:lnTo>
                  <a:pt x="733882" y="208495"/>
                </a:lnTo>
                <a:lnTo>
                  <a:pt x="689521" y="227711"/>
                </a:lnTo>
                <a:lnTo>
                  <a:pt x="645693" y="248412"/>
                </a:lnTo>
                <a:lnTo>
                  <a:pt x="602475" y="270573"/>
                </a:lnTo>
                <a:lnTo>
                  <a:pt x="559968" y="294182"/>
                </a:lnTo>
                <a:lnTo>
                  <a:pt x="518287" y="319214"/>
                </a:lnTo>
                <a:lnTo>
                  <a:pt x="477507" y="345643"/>
                </a:lnTo>
                <a:lnTo>
                  <a:pt x="437730" y="373468"/>
                </a:lnTo>
                <a:lnTo>
                  <a:pt x="399072" y="402666"/>
                </a:lnTo>
                <a:lnTo>
                  <a:pt x="361607" y="433222"/>
                </a:lnTo>
                <a:lnTo>
                  <a:pt x="325437" y="465124"/>
                </a:lnTo>
                <a:lnTo>
                  <a:pt x="290664" y="498335"/>
                </a:lnTo>
                <a:lnTo>
                  <a:pt x="257390" y="532866"/>
                </a:lnTo>
                <a:lnTo>
                  <a:pt x="225704" y="568667"/>
                </a:lnTo>
                <a:lnTo>
                  <a:pt x="195694" y="605751"/>
                </a:lnTo>
                <a:lnTo>
                  <a:pt x="167474" y="644080"/>
                </a:lnTo>
                <a:lnTo>
                  <a:pt x="141147" y="683653"/>
                </a:lnTo>
                <a:lnTo>
                  <a:pt x="116776" y="724446"/>
                </a:lnTo>
                <a:lnTo>
                  <a:pt x="94488" y="766432"/>
                </a:lnTo>
                <a:lnTo>
                  <a:pt x="74371" y="809612"/>
                </a:lnTo>
                <a:lnTo>
                  <a:pt x="56527" y="853948"/>
                </a:lnTo>
                <a:lnTo>
                  <a:pt x="41046" y="899439"/>
                </a:lnTo>
                <a:lnTo>
                  <a:pt x="27889" y="947242"/>
                </a:lnTo>
                <a:lnTo>
                  <a:pt x="17449" y="995260"/>
                </a:lnTo>
                <a:lnTo>
                  <a:pt x="9588" y="1043508"/>
                </a:lnTo>
                <a:lnTo>
                  <a:pt x="9436" y="1044829"/>
                </a:lnTo>
                <a:lnTo>
                  <a:pt x="9220" y="1046772"/>
                </a:lnTo>
                <a:lnTo>
                  <a:pt x="4165" y="1091958"/>
                </a:lnTo>
                <a:lnTo>
                  <a:pt x="4102" y="1092847"/>
                </a:lnTo>
                <a:lnTo>
                  <a:pt x="4000" y="1093812"/>
                </a:lnTo>
                <a:lnTo>
                  <a:pt x="2260" y="1121410"/>
                </a:lnTo>
                <a:lnTo>
                  <a:pt x="1016" y="1140637"/>
                </a:lnTo>
                <a:lnTo>
                  <a:pt x="990" y="1141387"/>
                </a:lnTo>
                <a:lnTo>
                  <a:pt x="901" y="1142949"/>
                </a:lnTo>
                <a:lnTo>
                  <a:pt x="406" y="1169631"/>
                </a:lnTo>
                <a:lnTo>
                  <a:pt x="0" y="1189545"/>
                </a:lnTo>
                <a:lnTo>
                  <a:pt x="25" y="1190815"/>
                </a:lnTo>
                <a:lnTo>
                  <a:pt x="0" y="1192250"/>
                </a:lnTo>
                <a:lnTo>
                  <a:pt x="457" y="1212011"/>
                </a:lnTo>
                <a:lnTo>
                  <a:pt x="1028" y="1239037"/>
                </a:lnTo>
                <a:lnTo>
                  <a:pt x="1143" y="1241120"/>
                </a:lnTo>
                <a:lnTo>
                  <a:pt x="1168" y="1241691"/>
                </a:lnTo>
                <a:lnTo>
                  <a:pt x="1714" y="1250391"/>
                </a:lnTo>
                <a:lnTo>
                  <a:pt x="4038" y="1288669"/>
                </a:lnTo>
                <a:lnTo>
                  <a:pt x="8890" y="1338376"/>
                </a:lnTo>
                <a:lnTo>
                  <a:pt x="15455" y="1388148"/>
                </a:lnTo>
                <a:lnTo>
                  <a:pt x="23583" y="1437932"/>
                </a:lnTo>
                <a:lnTo>
                  <a:pt x="23939" y="1439837"/>
                </a:lnTo>
                <a:lnTo>
                  <a:pt x="23990" y="1440078"/>
                </a:lnTo>
                <a:lnTo>
                  <a:pt x="25933" y="1450200"/>
                </a:lnTo>
                <a:lnTo>
                  <a:pt x="33172" y="1487716"/>
                </a:lnTo>
                <a:lnTo>
                  <a:pt x="33388" y="1488732"/>
                </a:lnTo>
                <a:lnTo>
                  <a:pt x="33578" y="1489684"/>
                </a:lnTo>
                <a:lnTo>
                  <a:pt x="43688" y="1535823"/>
                </a:lnTo>
                <a:lnTo>
                  <a:pt x="44056" y="1537449"/>
                </a:lnTo>
                <a:lnTo>
                  <a:pt x="56476" y="1588719"/>
                </a:lnTo>
                <a:lnTo>
                  <a:pt x="69532" y="1638071"/>
                </a:lnTo>
                <a:lnTo>
                  <a:pt x="83489" y="1687283"/>
                </a:lnTo>
                <a:lnTo>
                  <a:pt x="98221" y="1736305"/>
                </a:lnTo>
                <a:lnTo>
                  <a:pt x="113576" y="1785137"/>
                </a:lnTo>
                <a:lnTo>
                  <a:pt x="129438" y="1833714"/>
                </a:lnTo>
                <a:lnTo>
                  <a:pt x="145681" y="1882025"/>
                </a:lnTo>
                <a:lnTo>
                  <a:pt x="162166" y="1930044"/>
                </a:lnTo>
                <a:lnTo>
                  <a:pt x="178777" y="1977732"/>
                </a:lnTo>
                <a:lnTo>
                  <a:pt x="195707" y="2025624"/>
                </a:lnTo>
                <a:lnTo>
                  <a:pt x="212763" y="2073630"/>
                </a:lnTo>
                <a:lnTo>
                  <a:pt x="229997" y="2121700"/>
                </a:lnTo>
                <a:lnTo>
                  <a:pt x="247459" y="2169769"/>
                </a:lnTo>
                <a:lnTo>
                  <a:pt x="265188" y="2217826"/>
                </a:lnTo>
                <a:lnTo>
                  <a:pt x="283222" y="2265794"/>
                </a:lnTo>
                <a:lnTo>
                  <a:pt x="301625" y="2313648"/>
                </a:lnTo>
                <a:lnTo>
                  <a:pt x="320433" y="2361336"/>
                </a:lnTo>
                <a:lnTo>
                  <a:pt x="339699" y="2408809"/>
                </a:lnTo>
                <a:lnTo>
                  <a:pt x="359460" y="2456015"/>
                </a:lnTo>
                <a:lnTo>
                  <a:pt x="379768" y="2502928"/>
                </a:lnTo>
                <a:lnTo>
                  <a:pt x="400672" y="2549487"/>
                </a:lnTo>
                <a:lnTo>
                  <a:pt x="422224" y="2595651"/>
                </a:lnTo>
                <a:lnTo>
                  <a:pt x="444461" y="2641371"/>
                </a:lnTo>
                <a:lnTo>
                  <a:pt x="467436" y="2686608"/>
                </a:lnTo>
                <a:lnTo>
                  <a:pt x="491185" y="2731312"/>
                </a:lnTo>
                <a:lnTo>
                  <a:pt x="515759" y="2775445"/>
                </a:lnTo>
                <a:lnTo>
                  <a:pt x="541223" y="2818942"/>
                </a:lnTo>
                <a:lnTo>
                  <a:pt x="567601" y="2861780"/>
                </a:lnTo>
                <a:lnTo>
                  <a:pt x="594944" y="2903905"/>
                </a:lnTo>
                <a:lnTo>
                  <a:pt x="623303" y="2945257"/>
                </a:lnTo>
                <a:lnTo>
                  <a:pt x="652729" y="2985808"/>
                </a:lnTo>
                <a:lnTo>
                  <a:pt x="683260" y="3025508"/>
                </a:lnTo>
                <a:lnTo>
                  <a:pt x="714933" y="3064319"/>
                </a:lnTo>
                <a:lnTo>
                  <a:pt x="747826" y="3102178"/>
                </a:lnTo>
                <a:lnTo>
                  <a:pt x="781964" y="3139059"/>
                </a:lnTo>
                <a:lnTo>
                  <a:pt x="817384" y="3174898"/>
                </a:lnTo>
                <a:lnTo>
                  <a:pt x="854163" y="3209658"/>
                </a:lnTo>
                <a:lnTo>
                  <a:pt x="885291" y="3237255"/>
                </a:lnTo>
                <a:lnTo>
                  <a:pt x="918349" y="3264725"/>
                </a:lnTo>
                <a:lnTo>
                  <a:pt x="953223" y="3291992"/>
                </a:lnTo>
                <a:lnTo>
                  <a:pt x="989812" y="3318980"/>
                </a:lnTo>
                <a:lnTo>
                  <a:pt x="1028001" y="3345650"/>
                </a:lnTo>
                <a:lnTo>
                  <a:pt x="1067701" y="3371913"/>
                </a:lnTo>
                <a:lnTo>
                  <a:pt x="1108798" y="3397720"/>
                </a:lnTo>
                <a:lnTo>
                  <a:pt x="1151204" y="3422993"/>
                </a:lnTo>
                <a:lnTo>
                  <a:pt x="1194790" y="3447669"/>
                </a:lnTo>
                <a:lnTo>
                  <a:pt x="1239469" y="3471684"/>
                </a:lnTo>
                <a:lnTo>
                  <a:pt x="1285125" y="3494989"/>
                </a:lnTo>
                <a:lnTo>
                  <a:pt x="1331671" y="3517481"/>
                </a:lnTo>
                <a:lnTo>
                  <a:pt x="1378991" y="3539134"/>
                </a:lnTo>
                <a:lnTo>
                  <a:pt x="1426984" y="3559848"/>
                </a:lnTo>
                <a:lnTo>
                  <a:pt x="1475549" y="3579584"/>
                </a:lnTo>
                <a:lnTo>
                  <a:pt x="1524584" y="3598265"/>
                </a:lnTo>
                <a:lnTo>
                  <a:pt x="1573974" y="3615829"/>
                </a:lnTo>
                <a:lnTo>
                  <a:pt x="1623631" y="3632212"/>
                </a:lnTo>
                <a:lnTo>
                  <a:pt x="1673428" y="3647351"/>
                </a:lnTo>
                <a:lnTo>
                  <a:pt x="1723288" y="3661168"/>
                </a:lnTo>
                <a:lnTo>
                  <a:pt x="1724393" y="3661448"/>
                </a:lnTo>
                <a:lnTo>
                  <a:pt x="1725002" y="3661613"/>
                </a:lnTo>
                <a:lnTo>
                  <a:pt x="1774875" y="3674059"/>
                </a:lnTo>
                <a:lnTo>
                  <a:pt x="1824570" y="3685057"/>
                </a:lnTo>
                <a:lnTo>
                  <a:pt x="1874012" y="3694544"/>
                </a:lnTo>
                <a:lnTo>
                  <a:pt x="1923072" y="3702456"/>
                </a:lnTo>
                <a:lnTo>
                  <a:pt x="1971675" y="3708730"/>
                </a:lnTo>
                <a:lnTo>
                  <a:pt x="2019681" y="3713276"/>
                </a:lnTo>
                <a:lnTo>
                  <a:pt x="2067013" y="3716058"/>
                </a:lnTo>
                <a:lnTo>
                  <a:pt x="2113559" y="3717010"/>
                </a:lnTo>
                <a:lnTo>
                  <a:pt x="2155787" y="3716223"/>
                </a:lnTo>
                <a:lnTo>
                  <a:pt x="2197150" y="3713696"/>
                </a:lnTo>
                <a:lnTo>
                  <a:pt x="2237778" y="3709174"/>
                </a:lnTo>
                <a:lnTo>
                  <a:pt x="2277770" y="3702418"/>
                </a:lnTo>
                <a:lnTo>
                  <a:pt x="2324570" y="3692385"/>
                </a:lnTo>
                <a:lnTo>
                  <a:pt x="2371026" y="3678847"/>
                </a:lnTo>
                <a:lnTo>
                  <a:pt x="2417114" y="3662134"/>
                </a:lnTo>
                <a:lnTo>
                  <a:pt x="2462796" y="3642588"/>
                </a:lnTo>
                <a:lnTo>
                  <a:pt x="2508072" y="3620503"/>
                </a:lnTo>
                <a:lnTo>
                  <a:pt x="2552916" y="3596233"/>
                </a:lnTo>
                <a:lnTo>
                  <a:pt x="2597302" y="3570084"/>
                </a:lnTo>
                <a:lnTo>
                  <a:pt x="2641206" y="3542398"/>
                </a:lnTo>
                <a:lnTo>
                  <a:pt x="2684615" y="3513480"/>
                </a:lnTo>
                <a:lnTo>
                  <a:pt x="2727502" y="3483673"/>
                </a:lnTo>
                <a:lnTo>
                  <a:pt x="2769844" y="3453282"/>
                </a:lnTo>
                <a:lnTo>
                  <a:pt x="2811640" y="3422662"/>
                </a:lnTo>
                <a:lnTo>
                  <a:pt x="2852839" y="3392106"/>
                </a:lnTo>
                <a:lnTo>
                  <a:pt x="2893441" y="3361969"/>
                </a:lnTo>
                <a:lnTo>
                  <a:pt x="2933420" y="3332556"/>
                </a:lnTo>
                <a:lnTo>
                  <a:pt x="2972752" y="3304197"/>
                </a:lnTo>
                <a:lnTo>
                  <a:pt x="3011424" y="3277209"/>
                </a:lnTo>
                <a:lnTo>
                  <a:pt x="3052419" y="3248850"/>
                </a:lnTo>
                <a:lnTo>
                  <a:pt x="3093440" y="3220491"/>
                </a:lnTo>
                <a:lnTo>
                  <a:pt x="3134461" y="3192132"/>
                </a:lnTo>
                <a:lnTo>
                  <a:pt x="3175508" y="3163773"/>
                </a:lnTo>
                <a:lnTo>
                  <a:pt x="3216567" y="3135414"/>
                </a:lnTo>
                <a:lnTo>
                  <a:pt x="3257626" y="3107055"/>
                </a:lnTo>
                <a:lnTo>
                  <a:pt x="3298685" y="3078683"/>
                </a:lnTo>
                <a:lnTo>
                  <a:pt x="3339769" y="3050324"/>
                </a:lnTo>
                <a:lnTo>
                  <a:pt x="3380841" y="3021965"/>
                </a:lnTo>
                <a:lnTo>
                  <a:pt x="3421926" y="2993606"/>
                </a:lnTo>
                <a:lnTo>
                  <a:pt x="3504095" y="2936887"/>
                </a:lnTo>
                <a:lnTo>
                  <a:pt x="3545167" y="2908528"/>
                </a:lnTo>
                <a:lnTo>
                  <a:pt x="3586251" y="2880169"/>
                </a:lnTo>
                <a:lnTo>
                  <a:pt x="3627323" y="2851810"/>
                </a:lnTo>
                <a:lnTo>
                  <a:pt x="3668395" y="2823451"/>
                </a:lnTo>
                <a:lnTo>
                  <a:pt x="3709454" y="2795092"/>
                </a:lnTo>
                <a:lnTo>
                  <a:pt x="3750500" y="2766733"/>
                </a:lnTo>
                <a:lnTo>
                  <a:pt x="3791547" y="2738374"/>
                </a:lnTo>
                <a:lnTo>
                  <a:pt x="3832568" y="2710015"/>
                </a:lnTo>
                <a:lnTo>
                  <a:pt x="3873589" y="2681655"/>
                </a:lnTo>
                <a:lnTo>
                  <a:pt x="3914584" y="2653296"/>
                </a:lnTo>
                <a:lnTo>
                  <a:pt x="3956050" y="2624747"/>
                </a:lnTo>
                <a:lnTo>
                  <a:pt x="3997541" y="2595930"/>
                </a:lnTo>
                <a:lnTo>
                  <a:pt x="4038968" y="2566771"/>
                </a:lnTo>
                <a:lnTo>
                  <a:pt x="4080192" y="2537218"/>
                </a:lnTo>
                <a:lnTo>
                  <a:pt x="4121112" y="2507196"/>
                </a:lnTo>
                <a:lnTo>
                  <a:pt x="4161599" y="2476639"/>
                </a:lnTo>
                <a:lnTo>
                  <a:pt x="4201553" y="2445486"/>
                </a:lnTo>
                <a:lnTo>
                  <a:pt x="4240847" y="2413660"/>
                </a:lnTo>
                <a:lnTo>
                  <a:pt x="4279366" y="2381097"/>
                </a:lnTo>
                <a:lnTo>
                  <a:pt x="4317009" y="2347734"/>
                </a:lnTo>
                <a:lnTo>
                  <a:pt x="4353636" y="2313508"/>
                </a:lnTo>
                <a:lnTo>
                  <a:pt x="4389145" y="2278329"/>
                </a:lnTo>
                <a:lnTo>
                  <a:pt x="4423410" y="2242159"/>
                </a:lnTo>
                <a:lnTo>
                  <a:pt x="4456328" y="2204910"/>
                </a:lnTo>
                <a:lnTo>
                  <a:pt x="4487786" y="2166518"/>
                </a:lnTo>
                <a:lnTo>
                  <a:pt x="4517656" y="2126932"/>
                </a:lnTo>
                <a:lnTo>
                  <a:pt x="4545825" y="2086063"/>
                </a:lnTo>
                <a:lnTo>
                  <a:pt x="4572178" y="2043861"/>
                </a:lnTo>
                <a:lnTo>
                  <a:pt x="4596600" y="2000250"/>
                </a:lnTo>
                <a:lnTo>
                  <a:pt x="4617783" y="1957349"/>
                </a:lnTo>
                <a:lnTo>
                  <a:pt x="4618126" y="1956549"/>
                </a:lnTo>
                <a:lnTo>
                  <a:pt x="4618774" y="1955241"/>
                </a:lnTo>
                <a:lnTo>
                  <a:pt x="4625860" y="1938680"/>
                </a:lnTo>
                <a:lnTo>
                  <a:pt x="4636694" y="1913661"/>
                </a:lnTo>
                <a:lnTo>
                  <a:pt x="4637532" y="1911426"/>
                </a:lnTo>
                <a:lnTo>
                  <a:pt x="4638446" y="1909292"/>
                </a:lnTo>
                <a:lnTo>
                  <a:pt x="4643882" y="1894522"/>
                </a:lnTo>
                <a:lnTo>
                  <a:pt x="4653369" y="1869262"/>
                </a:lnTo>
                <a:lnTo>
                  <a:pt x="4654677" y="1865198"/>
                </a:lnTo>
                <a:lnTo>
                  <a:pt x="4655655" y="1862531"/>
                </a:lnTo>
                <a:lnTo>
                  <a:pt x="4659604" y="1849831"/>
                </a:lnTo>
                <a:lnTo>
                  <a:pt x="4667834" y="1824215"/>
                </a:lnTo>
                <a:lnTo>
                  <a:pt x="4669447" y="1818220"/>
                </a:lnTo>
                <a:lnTo>
                  <a:pt x="4670437" y="1815045"/>
                </a:lnTo>
                <a:lnTo>
                  <a:pt x="4673371" y="1803666"/>
                </a:lnTo>
                <a:lnTo>
                  <a:pt x="4680128" y="1778596"/>
                </a:lnTo>
                <a:lnTo>
                  <a:pt x="4681829" y="1770849"/>
                </a:lnTo>
                <a:lnTo>
                  <a:pt x="4682845" y="1766925"/>
                </a:lnTo>
                <a:lnTo>
                  <a:pt x="4685119" y="1755927"/>
                </a:lnTo>
                <a:lnTo>
                  <a:pt x="4690288" y="1732470"/>
                </a:lnTo>
                <a:lnTo>
                  <a:pt x="4691875" y="1723224"/>
                </a:lnTo>
                <a:lnTo>
                  <a:pt x="4692904" y="1718310"/>
                </a:lnTo>
                <a:lnTo>
                  <a:pt x="4694656" y="1707210"/>
                </a:lnTo>
                <a:lnTo>
                  <a:pt x="4698339" y="1685925"/>
                </a:lnTo>
                <a:lnTo>
                  <a:pt x="4699686" y="1675358"/>
                </a:lnTo>
                <a:lnTo>
                  <a:pt x="4700651" y="1669275"/>
                </a:lnTo>
                <a:lnTo>
                  <a:pt x="4701895" y="1658086"/>
                </a:lnTo>
                <a:lnTo>
                  <a:pt x="4704334" y="1639023"/>
                </a:lnTo>
                <a:lnTo>
                  <a:pt x="4705274" y="1627759"/>
                </a:lnTo>
                <a:lnTo>
                  <a:pt x="4706150" y="1619923"/>
                </a:lnTo>
                <a:lnTo>
                  <a:pt x="4706925" y="1607947"/>
                </a:lnTo>
                <a:lnTo>
                  <a:pt x="4708283" y="1591843"/>
                </a:lnTo>
                <a:lnTo>
                  <a:pt x="4708766" y="1580007"/>
                </a:lnTo>
                <a:lnTo>
                  <a:pt x="4709401" y="1570367"/>
                </a:lnTo>
                <a:lnTo>
                  <a:pt x="4709668" y="1558061"/>
                </a:lnTo>
                <a:lnTo>
                  <a:pt x="4710227" y="1544447"/>
                </a:lnTo>
                <a:lnTo>
                  <a:pt x="4710214" y="1532686"/>
                </a:lnTo>
                <a:lnTo>
                  <a:pt x="4710481" y="1520710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pPr marL="118110">
              <a:lnSpc>
                <a:spcPct val="100000"/>
              </a:lnSpc>
              <a:spcBef>
                <a:spcPts val="1770"/>
              </a:spcBef>
            </a:pPr>
            <a:endParaRPr lang="en-US" sz="4400" dirty="0" smtClean="0">
              <a:solidFill>
                <a:schemeClr val="tx1"/>
              </a:solidFill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endParaRPr/>
          </a:p>
        </p:txBody>
      </p:sp>
      <p:sp>
        <p:nvSpPr>
          <p:cNvPr id="45" name="TextBox 44"/>
          <p:cNvSpPr txBox="1"/>
          <p:nvPr/>
        </p:nvSpPr>
        <p:spPr>
          <a:xfrm>
            <a:off x="3124200" y="1276350"/>
            <a:ext cx="30480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02</a:t>
            </a:r>
          </a:p>
          <a:p>
            <a:pPr algn="ctr"/>
            <a:r>
              <a:rPr lang="en-US" sz="47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4700" dirty="0" smtClean="0">
                <a:latin typeface="Times New Roman" pitchFamily="18" charset="0"/>
                <a:cs typeface="Times New Roman" pitchFamily="18" charset="0"/>
              </a:rPr>
              <a:t>etdefect.c</a:t>
            </a:r>
            <a:endParaRPr lang="en-US" sz="4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492" y="512601"/>
            <a:ext cx="192990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4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endParaRPr sz="320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703" y="1654825"/>
            <a:ext cx="3632200" cy="27443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7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b="1" spc="-2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b="1" spc="-27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400" b="1" spc="-27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sz="1400" b="1" spc="-295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1400" b="1" spc="-155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400" b="1" spc="-114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1400" b="1" spc="-13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b="1" spc="-24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1400" b="1" spc="-204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400" b="1" spc="-8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1400" b="1" spc="-1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400" b="1" spc="-1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1400" b="1" spc="-114" dirty="0">
                <a:latin typeface="Times New Roman" pitchFamily="18" charset="0"/>
                <a:cs typeface="Times New Roman" pitchFamily="18" charset="0"/>
              </a:rPr>
              <a:t>t</a:t>
            </a:r>
            <a:endParaRPr sz="1400">
              <a:latin typeface="Times New Roman" pitchFamily="18" charset="0"/>
              <a:cs typeface="Times New Roman" pitchFamily="18" charset="0"/>
            </a:endParaRPr>
          </a:p>
          <a:p>
            <a:pPr marL="12700" marR="1903095">
              <a:lnSpc>
                <a:spcPts val="1430"/>
              </a:lnSpc>
              <a:spcBef>
                <a:spcPts val="1480"/>
              </a:spcBef>
            </a:pPr>
            <a:r>
              <a:rPr sz="1200" spc="-12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2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2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ads</a:t>
            </a:r>
            <a:r>
              <a:rPr sz="1200" spc="-1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200" spc="-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</a:t>
            </a:r>
            <a:r>
              <a:rPr sz="1200" spc="-8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200" spc="-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</a:t>
            </a:r>
            <a:r>
              <a:rPr sz="1200" spc="-4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ec</a:t>
            </a:r>
            <a:r>
              <a:rPr sz="1200" spc="-2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ts</a:t>
            </a:r>
            <a:r>
              <a:rPr sz="1200" spc="-1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200" spc="-2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</a:t>
            </a:r>
            <a:r>
              <a:rPr sz="1200" spc="-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200" spc="-1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om</a:t>
            </a:r>
            <a:r>
              <a:rPr sz="1200" spc="-1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200" spc="-4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200" spc="-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h</a:t>
            </a:r>
            <a:r>
              <a:rPr sz="12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200" spc="-1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200" spc="-5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input  </a:t>
            </a:r>
            <a:r>
              <a:rPr sz="1200" spc="-8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2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200" spc="-8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</a:t>
            </a:r>
            <a:r>
              <a:rPr sz="1200" spc="-1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200" spc="-8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2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200" spc="-8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</a:t>
            </a:r>
            <a:r>
              <a:rPr sz="1200" spc="-1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200" spc="-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calls</a:t>
            </a:r>
            <a:r>
              <a:rPr sz="1200" spc="-1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200" spc="-4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c</a:t>
            </a:r>
            <a:r>
              <a:rPr sz="1200" spc="-5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heck</a:t>
            </a:r>
            <a:r>
              <a:rPr sz="12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v</a:t>
            </a:r>
            <a:r>
              <a:rPr sz="1200" spc="-4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alidity  </a:t>
            </a:r>
            <a:r>
              <a:rPr sz="1200" spc="-8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2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200" spc="-8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</a:t>
            </a:r>
            <a:r>
              <a:rPr sz="1200" spc="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200" spc="-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call</a:t>
            </a:r>
            <a:r>
              <a:rPr sz="1200" spc="-1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200" spc="-5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2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</a:t>
            </a:r>
            <a:r>
              <a:rPr sz="12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signEmpl</a:t>
            </a:r>
            <a:r>
              <a:rPr sz="12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</a:t>
            </a:r>
            <a:r>
              <a:rPr sz="1200" spc="-12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y</a:t>
            </a:r>
            <a:r>
              <a:rPr sz="12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ee</a:t>
            </a:r>
            <a:r>
              <a:rPr sz="1200" spc="-1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200" spc="-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</a:t>
            </a:r>
            <a:r>
              <a:rPr sz="1200" spc="-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or  </a:t>
            </a:r>
            <a:r>
              <a:rPr sz="1200" spc="-1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v</a:t>
            </a:r>
            <a:r>
              <a:rPr sz="1200" spc="-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alid</a:t>
            </a:r>
            <a:r>
              <a:rPr sz="1200" spc="-1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200" spc="-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</a:t>
            </a:r>
            <a:r>
              <a:rPr sz="1200" spc="-8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200" spc="-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</a:t>
            </a:r>
            <a:r>
              <a:rPr sz="1200" spc="-4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ec</a:t>
            </a:r>
            <a:r>
              <a:rPr sz="1200" spc="-2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endParaRPr sz="1200">
              <a:latin typeface="Sitka Text" pitchFamily="2" charset="0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ahoma"/>
              <a:cs typeface="Tahoma"/>
            </a:endParaRPr>
          </a:p>
          <a:p>
            <a:pPr marL="2003425">
              <a:lnSpc>
                <a:spcPct val="100000"/>
              </a:lnSpc>
            </a:pPr>
            <a:r>
              <a:rPr sz="1400" b="1" spc="-204">
                <a:latin typeface="Sitka Text" pitchFamily="2" charset="0"/>
                <a:cs typeface="Tahoma"/>
              </a:rPr>
              <a:t>3</a:t>
            </a:r>
            <a:r>
              <a:rPr sz="1400" b="1" spc="-155" smtClean="0">
                <a:latin typeface="Sitka Text" pitchFamily="2" charset="0"/>
                <a:cs typeface="Tahoma"/>
              </a:rPr>
              <a:t>.</a:t>
            </a:r>
            <a:r>
              <a:rPr lang="en-US" sz="1400" b="1" spc="-155" dirty="0" smtClean="0">
                <a:latin typeface="Sitka Text" pitchFamily="2" charset="0"/>
                <a:cs typeface="Tahoma"/>
              </a:rPr>
              <a:t> </a:t>
            </a:r>
            <a:r>
              <a:rPr sz="1400" b="1" spc="-235" smtClean="0">
                <a:latin typeface="Sitka Text" pitchFamily="2" charset="0"/>
                <a:cs typeface="Tahoma"/>
              </a:rPr>
              <a:t>V</a:t>
            </a:r>
            <a:r>
              <a:rPr sz="1400" b="1" spc="-135" smtClean="0">
                <a:latin typeface="Sitka Text" pitchFamily="2" charset="0"/>
                <a:cs typeface="Tahoma"/>
              </a:rPr>
              <a:t>alid </a:t>
            </a:r>
            <a:r>
              <a:rPr sz="1400" b="1" spc="-165" dirty="0">
                <a:latin typeface="Sitka Text" pitchFamily="2" charset="0"/>
                <a:cs typeface="Tahoma"/>
              </a:rPr>
              <a:t>de</a:t>
            </a:r>
            <a:r>
              <a:rPr sz="1400" b="1" spc="-80" dirty="0">
                <a:latin typeface="Sitka Text" pitchFamily="2" charset="0"/>
                <a:cs typeface="Tahoma"/>
              </a:rPr>
              <a:t>f</a:t>
            </a:r>
            <a:r>
              <a:rPr sz="1400" b="1" spc="-110" dirty="0">
                <a:latin typeface="Sitka Text" pitchFamily="2" charset="0"/>
                <a:cs typeface="Tahoma"/>
              </a:rPr>
              <a:t>e</a:t>
            </a:r>
            <a:r>
              <a:rPr sz="1400" b="1" spc="-100" dirty="0">
                <a:latin typeface="Sitka Text" pitchFamily="2" charset="0"/>
                <a:cs typeface="Tahoma"/>
              </a:rPr>
              <a:t>c</a:t>
            </a:r>
            <a:r>
              <a:rPr sz="1400" b="1" spc="-114" dirty="0">
                <a:latin typeface="Sitka Text" pitchFamily="2" charset="0"/>
                <a:cs typeface="Tahoma"/>
              </a:rPr>
              <a:t>t</a:t>
            </a:r>
            <a:endParaRPr sz="1400">
              <a:latin typeface="Sitka Text" pitchFamily="2" charset="0"/>
              <a:cs typeface="Tahoma"/>
            </a:endParaRPr>
          </a:p>
          <a:p>
            <a:pPr marL="1957705" marR="5080">
              <a:lnSpc>
                <a:spcPts val="1650"/>
              </a:lnSpc>
              <a:spcBef>
                <a:spcPts val="1355"/>
              </a:spcBef>
            </a:pPr>
            <a:r>
              <a:rPr sz="14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It</a:t>
            </a:r>
            <a:r>
              <a:rPr sz="1400" spc="-1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400" spc="-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st</a:t>
            </a:r>
            <a:r>
              <a:rPr sz="1400" spc="-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</a:t>
            </a:r>
            <a:r>
              <a:rPr sz="14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400" spc="-9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400" spc="-3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</a:t>
            </a:r>
            <a:r>
              <a:rPr sz="1400" spc="-1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400" spc="-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400" spc="-9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h</a:t>
            </a:r>
            <a:r>
              <a:rPr sz="1400" spc="-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400" spc="-1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400" spc="-114" dirty="0">
                <a:solidFill>
                  <a:srgbClr val="494949"/>
                </a:solidFill>
                <a:latin typeface="Sitka Text" pitchFamily="2" charset="0"/>
                <a:cs typeface="Tahoma"/>
              </a:rPr>
              <a:t>v</a:t>
            </a:r>
            <a:r>
              <a:rPr sz="1400" spc="-5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alid</a:t>
            </a:r>
            <a:r>
              <a:rPr sz="1400" spc="-1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400" spc="-9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</a:t>
            </a:r>
            <a:r>
              <a:rPr sz="1400" spc="-1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400" spc="-4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</a:t>
            </a:r>
            <a:r>
              <a:rPr sz="1400" spc="-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ect  </a:t>
            </a:r>
            <a:r>
              <a:rPr sz="1400" spc="-5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in</a:t>
            </a:r>
            <a:r>
              <a:rPr sz="1400" spc="-1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400" spc="-15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</a:t>
            </a:r>
            <a:r>
              <a:rPr sz="1400" spc="-13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400" spc="-4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fect</a:t>
            </a:r>
            <a:r>
              <a:rPr sz="1400" spc="-1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400" spc="-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structu</a:t>
            </a:r>
            <a:r>
              <a:rPr sz="1400" spc="-5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400" spc="-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endParaRPr sz="1400">
              <a:latin typeface="Sitka Text" pitchFamily="2" charset="0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8212" y="1576974"/>
            <a:ext cx="3432810" cy="24399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45">
                <a:latin typeface="Sitka Text" pitchFamily="2" charset="0"/>
                <a:cs typeface="Tahoma"/>
              </a:rPr>
              <a:t>2</a:t>
            </a:r>
            <a:r>
              <a:rPr sz="1400" b="1" spc="-145" smtClean="0">
                <a:latin typeface="Sitka Text" pitchFamily="2" charset="0"/>
                <a:cs typeface="Tahoma"/>
              </a:rPr>
              <a:t>.</a:t>
            </a:r>
            <a:r>
              <a:rPr lang="en-US" sz="1400" b="1" spc="-145" dirty="0" smtClean="0">
                <a:latin typeface="Sitka Text" pitchFamily="2" charset="0"/>
                <a:cs typeface="Tahoma"/>
              </a:rPr>
              <a:t> </a:t>
            </a:r>
            <a:r>
              <a:rPr sz="1400" b="1" spc="-150" smtClean="0">
                <a:latin typeface="Sitka Text" pitchFamily="2" charset="0"/>
                <a:cs typeface="Tahoma"/>
              </a:rPr>
              <a:t>Check</a:t>
            </a:r>
            <a:r>
              <a:rPr sz="1400" b="1" spc="-135" smtClean="0">
                <a:latin typeface="Sitka Text" pitchFamily="2" charset="0"/>
                <a:cs typeface="Tahoma"/>
              </a:rPr>
              <a:t> </a:t>
            </a:r>
            <a:r>
              <a:rPr sz="1400" b="1" spc="-235" dirty="0">
                <a:latin typeface="Sitka Text" pitchFamily="2" charset="0"/>
                <a:cs typeface="Tahoma"/>
              </a:rPr>
              <a:t>V</a:t>
            </a:r>
            <a:r>
              <a:rPr sz="1400" b="1" spc="-130" dirty="0">
                <a:latin typeface="Sitka Text" pitchFamily="2" charset="0"/>
                <a:cs typeface="Tahoma"/>
              </a:rPr>
              <a:t>alidity</a:t>
            </a:r>
            <a:endParaRPr sz="1400">
              <a:latin typeface="Sitka Text" pitchFamily="2" charset="0"/>
              <a:cs typeface="Tahoma"/>
            </a:endParaRPr>
          </a:p>
          <a:p>
            <a:pPr marL="12700" marR="1685289">
              <a:lnSpc>
                <a:spcPts val="1650"/>
              </a:lnSpc>
              <a:spcBef>
                <a:spcPts val="1495"/>
              </a:spcBef>
            </a:pPr>
            <a:r>
              <a:rPr sz="1400" spc="-114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4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4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turns</a:t>
            </a:r>
            <a:r>
              <a:rPr sz="1400" spc="-1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4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true</a:t>
            </a:r>
            <a:r>
              <a:rPr sz="1400" spc="-1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4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if</a:t>
            </a:r>
            <a:r>
              <a:rPr sz="1400" spc="-1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4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count</a:t>
            </a:r>
            <a:r>
              <a:rPr sz="1400" spc="-1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400" spc="-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is  </a:t>
            </a:r>
            <a:r>
              <a:rPr sz="1400" spc="-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equal</a:t>
            </a:r>
            <a:r>
              <a:rPr sz="1400" spc="-1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400" spc="-4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400" spc="-9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</a:t>
            </a:r>
            <a:r>
              <a:rPr sz="1400" spc="-1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4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7</a:t>
            </a:r>
            <a:r>
              <a:rPr sz="1400" spc="-1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4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4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400" spc="-1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</a:t>
            </a:r>
            <a:r>
              <a:rPr sz="1400" spc="-1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400" spc="-5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else</a:t>
            </a:r>
            <a:r>
              <a:rPr sz="1400" spc="-1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400" spc="-5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400" spc="-9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4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turn  </a:t>
            </a:r>
            <a:r>
              <a:rPr sz="1400" spc="-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false</a:t>
            </a:r>
            <a:endParaRPr sz="1400">
              <a:latin typeface="Sitka Text" pitchFamily="2" charset="0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 marL="1671955">
              <a:lnSpc>
                <a:spcPct val="100000"/>
              </a:lnSpc>
              <a:spcBef>
                <a:spcPts val="1505"/>
              </a:spcBef>
            </a:pPr>
            <a:r>
              <a:rPr sz="1400" b="1" spc="-165">
                <a:latin typeface="Sitka Text" pitchFamily="2" charset="0"/>
                <a:cs typeface="Tahoma"/>
              </a:rPr>
              <a:t>4</a:t>
            </a:r>
            <a:r>
              <a:rPr sz="1400" b="1" spc="-165" smtClean="0">
                <a:latin typeface="Sitka Text" pitchFamily="2" charset="0"/>
                <a:cs typeface="Tahoma"/>
              </a:rPr>
              <a:t>.</a:t>
            </a:r>
            <a:r>
              <a:rPr lang="en-US" sz="1400" b="1" spc="-165" dirty="0" smtClean="0">
                <a:latin typeface="Sitka Text" pitchFamily="2" charset="0"/>
                <a:cs typeface="Tahoma"/>
              </a:rPr>
              <a:t> </a:t>
            </a:r>
            <a:r>
              <a:rPr sz="1400" b="1" spc="-165" smtClean="0">
                <a:latin typeface="Sitka Text" pitchFamily="2" charset="0"/>
                <a:cs typeface="Tahoma"/>
              </a:rPr>
              <a:t>Invalid</a:t>
            </a:r>
            <a:r>
              <a:rPr sz="1400" b="1" spc="-130" smtClean="0">
                <a:latin typeface="Sitka Text" pitchFamily="2" charset="0"/>
                <a:cs typeface="Tahoma"/>
              </a:rPr>
              <a:t> </a:t>
            </a:r>
            <a:r>
              <a:rPr sz="1400" b="1" spc="-145" dirty="0">
                <a:latin typeface="Sitka Text" pitchFamily="2" charset="0"/>
                <a:cs typeface="Tahoma"/>
              </a:rPr>
              <a:t>Defect</a:t>
            </a:r>
            <a:endParaRPr sz="1400">
              <a:latin typeface="Sitka Text" pitchFamily="2" charset="0"/>
              <a:cs typeface="Tahoma"/>
            </a:endParaRPr>
          </a:p>
          <a:p>
            <a:pPr marL="1671955" marR="5080">
              <a:lnSpc>
                <a:spcPct val="101000"/>
              </a:lnSpc>
              <a:spcBef>
                <a:spcPts val="735"/>
              </a:spcBef>
            </a:pPr>
            <a:r>
              <a:rPr sz="13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Displ</a:t>
            </a:r>
            <a:r>
              <a:rPr sz="1300" spc="-9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3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y</a:t>
            </a:r>
            <a:r>
              <a:rPr sz="1300" spc="-1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300" spc="-3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</a:t>
            </a:r>
            <a:r>
              <a:rPr sz="1300" spc="-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3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v</a:t>
            </a:r>
            <a:r>
              <a:rPr sz="1300" spc="-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alid</a:t>
            </a:r>
            <a:r>
              <a:rPr sz="1300" spc="-1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300" spc="-8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</a:t>
            </a:r>
            <a:r>
              <a:rPr sz="1300" spc="-9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300" spc="-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</a:t>
            </a:r>
            <a:r>
              <a:rPr sz="1300" spc="-4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ec</a:t>
            </a:r>
            <a:r>
              <a:rPr sz="1300" spc="-2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  </a:t>
            </a:r>
            <a:r>
              <a:rPr sz="1300" spc="-14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m</a:t>
            </a:r>
            <a:r>
              <a:rPr sz="1300" spc="-8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300" spc="-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</a:t>
            </a:r>
            <a:r>
              <a:rPr sz="13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sage</a:t>
            </a:r>
            <a:r>
              <a:rPr sz="1300" spc="-1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300" spc="-9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3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300" spc="-9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</a:t>
            </a:r>
            <a:r>
              <a:rPr sz="1300" spc="-1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300" spc="-8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ap</a:t>
            </a:r>
            <a:r>
              <a:rPr sz="13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p</a:t>
            </a:r>
            <a:r>
              <a:rPr sz="1300" spc="-8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300" spc="-1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300" spc="-9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</a:t>
            </a:r>
            <a:r>
              <a:rPr sz="1300" spc="-1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300" spc="-1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it</a:t>
            </a:r>
            <a:r>
              <a:rPr sz="1300" spc="-1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300" spc="-4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in</a:t>
            </a:r>
            <a:r>
              <a:rPr sz="1300" spc="-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3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  </a:t>
            </a:r>
            <a:r>
              <a:rPr sz="13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invalidDefect.txt</a:t>
            </a:r>
            <a:endParaRPr sz="1300">
              <a:latin typeface="Sitka Text" pitchFamily="2" charset="0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2793" y="3988787"/>
            <a:ext cx="4177925" cy="11066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1400" y="514350"/>
            <a:ext cx="21285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1805" algn="l"/>
              </a:tabLst>
            </a:pPr>
            <a:r>
              <a:rPr sz="2800" spc="-365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2800" spc="-20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sz="2800" spc="-204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GetDefec</a:t>
            </a:r>
            <a:r>
              <a:rPr sz="2800" spc="-135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595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sz="280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6300" y="1899148"/>
            <a:ext cx="3350260" cy="20052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sz="1600" spc="-125">
                <a:solidFill>
                  <a:srgbClr val="494949"/>
                </a:solidFill>
                <a:latin typeface="Sitka Text" pitchFamily="2" charset="0"/>
                <a:cs typeface="Tahoma"/>
              </a:rPr>
              <a:t>It</a:t>
            </a:r>
            <a:r>
              <a:rPr sz="1600" spc="-185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lang="en-US" sz="1600" spc="-185" dirty="0" smtClean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65" smtClean="0">
                <a:solidFill>
                  <a:srgbClr val="3D3D3D"/>
                </a:solidFill>
                <a:latin typeface="Sitka Text" pitchFamily="2" charset="0"/>
                <a:cs typeface="Tahoma"/>
              </a:rPr>
              <a:t>r</a:t>
            </a:r>
            <a:r>
              <a:rPr sz="1600" spc="-100" smtClean="0">
                <a:solidFill>
                  <a:srgbClr val="3D3D3D"/>
                </a:solidFill>
                <a:latin typeface="Sitka Text" pitchFamily="2" charset="0"/>
                <a:cs typeface="Tahoma"/>
              </a:rPr>
              <a:t>e</a:t>
            </a:r>
            <a:r>
              <a:rPr sz="1600" spc="-80" smtClean="0">
                <a:solidFill>
                  <a:srgbClr val="3D3D3D"/>
                </a:solidFill>
                <a:latin typeface="Sitka Text" pitchFamily="2" charset="0"/>
                <a:cs typeface="Tahoma"/>
              </a:rPr>
              <a:t>ads</a:t>
            </a:r>
            <a:r>
              <a:rPr sz="1600" spc="-180" smtClean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10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d</a:t>
            </a:r>
            <a:r>
              <a:rPr sz="1600" spc="-11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</a:t>
            </a:r>
            <a:r>
              <a:rPr sz="1600" spc="-4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f</a:t>
            </a:r>
            <a:r>
              <a:rPr sz="1600" spc="-4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ects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2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f</a:t>
            </a:r>
            <a:r>
              <a:rPr sz="1600" spc="-4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r</a:t>
            </a:r>
            <a:r>
              <a:rPr sz="1600" spc="-13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om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6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t</a:t>
            </a:r>
            <a:r>
              <a:rPr sz="1600" spc="-10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h</a:t>
            </a:r>
            <a:r>
              <a:rPr sz="1600" spc="-9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7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input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3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ﬁle</a:t>
            </a:r>
            <a:endParaRPr sz="1600">
              <a:latin typeface="Sitka Text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 pitchFamily="2" charset="2"/>
              <a:buChar char="Ø"/>
            </a:pPr>
            <a:endParaRPr sz="1600">
              <a:latin typeface="Sitka Text" pitchFamily="2" charset="0"/>
              <a:cs typeface="Tahoma"/>
            </a:endParaRPr>
          </a:p>
          <a:p>
            <a:pPr marL="12700" marR="5080">
              <a:lnSpc>
                <a:spcPct val="101600"/>
              </a:lnSpc>
              <a:buFont typeface="Wingdings" pitchFamily="2" charset="2"/>
              <a:buChar char="Ø"/>
            </a:pPr>
            <a:r>
              <a:rPr lang="en-US" sz="1600" spc="-4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C</a:t>
            </a:r>
            <a:r>
              <a:rPr sz="1600" spc="-45" smtClean="0">
                <a:solidFill>
                  <a:srgbClr val="3D3D3D"/>
                </a:solidFill>
                <a:latin typeface="Sitka Text" pitchFamily="2" charset="0"/>
                <a:cs typeface="Tahoma"/>
              </a:rPr>
              <a:t>alls</a:t>
            </a:r>
            <a:r>
              <a:rPr sz="1600" spc="-180" smtClean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6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checkvalidity</a:t>
            </a:r>
            <a:r>
              <a:rPr sz="1600" spc="15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if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7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true</a:t>
            </a:r>
            <a:r>
              <a:rPr sz="1600" spc="-17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4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call</a:t>
            </a:r>
            <a:r>
              <a:rPr sz="1600" spc="-17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10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validDefect() </a:t>
            </a:r>
            <a:r>
              <a:rPr sz="1600" spc="-484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6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Else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4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call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3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i</a:t>
            </a:r>
            <a:r>
              <a:rPr sz="1600" spc="-9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n</a:t>
            </a:r>
            <a:r>
              <a:rPr sz="1600" spc="-13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v</a:t>
            </a:r>
            <a:r>
              <a:rPr sz="1600" spc="-7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alidd</a:t>
            </a:r>
            <a:r>
              <a:rPr sz="1600" spc="-10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</a:t>
            </a:r>
            <a:r>
              <a:rPr sz="1600" spc="-4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f</a:t>
            </a:r>
            <a:r>
              <a:rPr sz="1600" spc="-12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ect()</a:t>
            </a:r>
            <a:endParaRPr sz="1600">
              <a:latin typeface="Sitka Text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 pitchFamily="2" charset="2"/>
              <a:buChar char="Ø"/>
            </a:pPr>
            <a:endParaRPr sz="1600">
              <a:latin typeface="Sitka Text" pitchFamily="2" charset="0"/>
              <a:cs typeface="Tahoma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r>
              <a:rPr sz="1600" spc="-125">
                <a:solidFill>
                  <a:srgbClr val="3D3D3D"/>
                </a:solidFill>
                <a:latin typeface="Sitka Text" pitchFamily="2" charset="0"/>
                <a:cs typeface="Tahoma"/>
              </a:rPr>
              <a:t>It</a:t>
            </a:r>
            <a:r>
              <a:rPr sz="1600" spc="-18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lang="en-US" sz="1600" spc="-180" dirty="0" smtClean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45" smtClean="0">
                <a:solidFill>
                  <a:srgbClr val="3D3D3D"/>
                </a:solidFill>
                <a:latin typeface="Sitka Text" pitchFamily="2" charset="0"/>
                <a:cs typeface="Tahoma"/>
              </a:rPr>
              <a:t>calls</a:t>
            </a:r>
            <a:r>
              <a:rPr sz="1600" spc="-180" smtClean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7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a</a:t>
            </a:r>
            <a:r>
              <a:rPr sz="1600" spc="-9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s</a:t>
            </a:r>
            <a:r>
              <a:rPr sz="1600" spc="-8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signEmpl</a:t>
            </a:r>
            <a:r>
              <a:rPr sz="1600" spc="-12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o</a:t>
            </a:r>
            <a:r>
              <a:rPr sz="1600" spc="-15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y</a:t>
            </a:r>
            <a:r>
              <a:rPr sz="1600" spc="-16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ee()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4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f</a:t>
            </a:r>
            <a:r>
              <a:rPr sz="1600" spc="-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or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13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v</a:t>
            </a:r>
            <a:r>
              <a:rPr sz="1600" spc="-6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alid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10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d</a:t>
            </a:r>
            <a:r>
              <a:rPr sz="1600" spc="-11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</a:t>
            </a:r>
            <a:r>
              <a:rPr sz="1600" spc="-4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fect</a:t>
            </a:r>
            <a:endParaRPr sz="1600">
              <a:latin typeface="Sitka Text" pitchFamily="2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endParaRPr sz="1600">
              <a:latin typeface="Sitka Text" pitchFamily="2" charset="0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4331" y="1289496"/>
            <a:ext cx="3322320" cy="2934970"/>
            <a:chOff x="764331" y="1289496"/>
            <a:chExt cx="3322320" cy="2934970"/>
          </a:xfrm>
        </p:grpSpPr>
        <p:sp>
          <p:nvSpPr>
            <p:cNvPr id="6" name="object 6"/>
            <p:cNvSpPr/>
            <p:nvPr/>
          </p:nvSpPr>
          <p:spPr>
            <a:xfrm>
              <a:off x="764331" y="1289496"/>
              <a:ext cx="3209925" cy="2878455"/>
            </a:xfrm>
            <a:custGeom>
              <a:avLst/>
              <a:gdLst/>
              <a:ahLst/>
              <a:cxnLst/>
              <a:rect l="l" t="t" r="r" b="b"/>
              <a:pathLst>
                <a:path w="3209925" h="2878454">
                  <a:moveTo>
                    <a:pt x="1021762" y="2878257"/>
                  </a:moveTo>
                  <a:lnTo>
                    <a:pt x="968710" y="2877239"/>
                  </a:lnTo>
                  <a:lnTo>
                    <a:pt x="916578" y="2874182"/>
                  </a:lnTo>
                  <a:lnTo>
                    <a:pt x="865351" y="2869082"/>
                  </a:lnTo>
                  <a:lnTo>
                    <a:pt x="815013" y="2861934"/>
                  </a:lnTo>
                  <a:lnTo>
                    <a:pt x="765549" y="2852733"/>
                  </a:lnTo>
                  <a:lnTo>
                    <a:pt x="716943" y="2841476"/>
                  </a:lnTo>
                  <a:lnTo>
                    <a:pt x="669179" y="2828158"/>
                  </a:lnTo>
                  <a:lnTo>
                    <a:pt x="622243" y="2812774"/>
                  </a:lnTo>
                  <a:lnTo>
                    <a:pt x="576118" y="2795320"/>
                  </a:lnTo>
                  <a:lnTo>
                    <a:pt x="530789" y="2775791"/>
                  </a:lnTo>
                  <a:lnTo>
                    <a:pt x="486242" y="2754184"/>
                  </a:lnTo>
                  <a:lnTo>
                    <a:pt x="442459" y="2730493"/>
                  </a:lnTo>
                  <a:lnTo>
                    <a:pt x="399426" y="2704714"/>
                  </a:lnTo>
                  <a:lnTo>
                    <a:pt x="357127" y="2676843"/>
                  </a:lnTo>
                  <a:lnTo>
                    <a:pt x="325278" y="2653494"/>
                  </a:lnTo>
                  <a:lnTo>
                    <a:pt x="294714" y="2628224"/>
                  </a:lnTo>
                  <a:lnTo>
                    <a:pt x="265467" y="2601127"/>
                  </a:lnTo>
                  <a:lnTo>
                    <a:pt x="237569" y="2572298"/>
                  </a:lnTo>
                  <a:lnTo>
                    <a:pt x="211050" y="2541833"/>
                  </a:lnTo>
                  <a:lnTo>
                    <a:pt x="185943" y="2509826"/>
                  </a:lnTo>
                  <a:lnTo>
                    <a:pt x="162279" y="2476371"/>
                  </a:lnTo>
                  <a:lnTo>
                    <a:pt x="140088" y="2441565"/>
                  </a:lnTo>
                  <a:lnTo>
                    <a:pt x="119403" y="2405502"/>
                  </a:lnTo>
                  <a:lnTo>
                    <a:pt x="100255" y="2368276"/>
                  </a:lnTo>
                  <a:lnTo>
                    <a:pt x="82674" y="2329983"/>
                  </a:lnTo>
                  <a:lnTo>
                    <a:pt x="66693" y="2290717"/>
                  </a:lnTo>
                  <a:lnTo>
                    <a:pt x="52342" y="2250574"/>
                  </a:lnTo>
                  <a:lnTo>
                    <a:pt x="39653" y="2209648"/>
                  </a:lnTo>
                  <a:lnTo>
                    <a:pt x="28658" y="2168034"/>
                  </a:lnTo>
                  <a:lnTo>
                    <a:pt x="19387" y="2125828"/>
                  </a:lnTo>
                  <a:lnTo>
                    <a:pt x="11872" y="2083123"/>
                  </a:lnTo>
                  <a:lnTo>
                    <a:pt x="6145" y="2040015"/>
                  </a:lnTo>
                  <a:lnTo>
                    <a:pt x="2236" y="1996600"/>
                  </a:lnTo>
                  <a:lnTo>
                    <a:pt x="177" y="1952970"/>
                  </a:lnTo>
                  <a:lnTo>
                    <a:pt x="0" y="1909223"/>
                  </a:lnTo>
                  <a:lnTo>
                    <a:pt x="1735" y="1865452"/>
                  </a:lnTo>
                  <a:lnTo>
                    <a:pt x="5414" y="1821752"/>
                  </a:lnTo>
                  <a:lnTo>
                    <a:pt x="11069" y="1778219"/>
                  </a:lnTo>
                  <a:lnTo>
                    <a:pt x="18730" y="1734947"/>
                  </a:lnTo>
                  <a:lnTo>
                    <a:pt x="28429" y="1692031"/>
                  </a:lnTo>
                  <a:lnTo>
                    <a:pt x="40198" y="1649566"/>
                  </a:lnTo>
                  <a:lnTo>
                    <a:pt x="54068" y="1607647"/>
                  </a:lnTo>
                  <a:lnTo>
                    <a:pt x="70069" y="1566369"/>
                  </a:lnTo>
                  <a:lnTo>
                    <a:pt x="88234" y="1525826"/>
                  </a:lnTo>
                  <a:lnTo>
                    <a:pt x="108594" y="1486114"/>
                  </a:lnTo>
                  <a:lnTo>
                    <a:pt x="131180" y="1447328"/>
                  </a:lnTo>
                  <a:lnTo>
                    <a:pt x="156023" y="1409561"/>
                  </a:lnTo>
                  <a:lnTo>
                    <a:pt x="183155" y="1372911"/>
                  </a:lnTo>
                  <a:lnTo>
                    <a:pt x="212607" y="1337470"/>
                  </a:lnTo>
                  <a:lnTo>
                    <a:pt x="244410" y="1303335"/>
                  </a:lnTo>
                  <a:lnTo>
                    <a:pt x="278597" y="1270599"/>
                  </a:lnTo>
                  <a:lnTo>
                    <a:pt x="315197" y="1239358"/>
                  </a:lnTo>
                  <a:lnTo>
                    <a:pt x="354243" y="1209708"/>
                  </a:lnTo>
                  <a:lnTo>
                    <a:pt x="396021" y="1181510"/>
                  </a:lnTo>
                  <a:lnTo>
                    <a:pt x="439187" y="1155184"/>
                  </a:lnTo>
                  <a:lnTo>
                    <a:pt x="483348" y="1130219"/>
                  </a:lnTo>
                  <a:lnTo>
                    <a:pt x="528109" y="1106104"/>
                  </a:lnTo>
                  <a:lnTo>
                    <a:pt x="573077" y="1082330"/>
                  </a:lnTo>
                  <a:lnTo>
                    <a:pt x="617858" y="1058386"/>
                  </a:lnTo>
                  <a:lnTo>
                    <a:pt x="662059" y="1033761"/>
                  </a:lnTo>
                  <a:lnTo>
                    <a:pt x="705286" y="1007945"/>
                  </a:lnTo>
                  <a:lnTo>
                    <a:pt x="747145" y="980427"/>
                  </a:lnTo>
                  <a:lnTo>
                    <a:pt x="787243" y="950698"/>
                  </a:lnTo>
                  <a:lnTo>
                    <a:pt x="825185" y="918246"/>
                  </a:lnTo>
                  <a:lnTo>
                    <a:pt x="860580" y="882562"/>
                  </a:lnTo>
                  <a:lnTo>
                    <a:pt x="890303" y="849050"/>
                  </a:lnTo>
                  <a:lnTo>
                    <a:pt x="919467" y="814567"/>
                  </a:lnTo>
                  <a:lnTo>
                    <a:pt x="948194" y="779246"/>
                  </a:lnTo>
                  <a:lnTo>
                    <a:pt x="976604" y="743220"/>
                  </a:lnTo>
                  <a:lnTo>
                    <a:pt x="1004822" y="706621"/>
                  </a:lnTo>
                  <a:lnTo>
                    <a:pt x="1032970" y="669582"/>
                  </a:lnTo>
                  <a:lnTo>
                    <a:pt x="1061169" y="632238"/>
                  </a:lnTo>
                  <a:lnTo>
                    <a:pt x="1089542" y="594720"/>
                  </a:lnTo>
                  <a:lnTo>
                    <a:pt x="1118212" y="557161"/>
                  </a:lnTo>
                  <a:lnTo>
                    <a:pt x="1147300" y="519695"/>
                  </a:lnTo>
                  <a:lnTo>
                    <a:pt x="1176930" y="482455"/>
                  </a:lnTo>
                  <a:lnTo>
                    <a:pt x="1207223" y="445574"/>
                  </a:lnTo>
                  <a:lnTo>
                    <a:pt x="1238301" y="409184"/>
                  </a:lnTo>
                  <a:lnTo>
                    <a:pt x="1270289" y="373419"/>
                  </a:lnTo>
                  <a:lnTo>
                    <a:pt x="1303306" y="338412"/>
                  </a:lnTo>
                  <a:lnTo>
                    <a:pt x="1337476" y="304295"/>
                  </a:lnTo>
                  <a:lnTo>
                    <a:pt x="1372922" y="271203"/>
                  </a:lnTo>
                  <a:lnTo>
                    <a:pt x="1409765" y="239267"/>
                  </a:lnTo>
                  <a:lnTo>
                    <a:pt x="1448128" y="208620"/>
                  </a:lnTo>
                  <a:lnTo>
                    <a:pt x="1488134" y="179397"/>
                  </a:lnTo>
                  <a:lnTo>
                    <a:pt x="1529904" y="151729"/>
                  </a:lnTo>
                  <a:lnTo>
                    <a:pt x="1573561" y="125750"/>
                  </a:lnTo>
                  <a:lnTo>
                    <a:pt x="1619227" y="101593"/>
                  </a:lnTo>
                  <a:lnTo>
                    <a:pt x="1667025" y="79390"/>
                  </a:lnTo>
                  <a:lnTo>
                    <a:pt x="1717077" y="59276"/>
                  </a:lnTo>
                  <a:lnTo>
                    <a:pt x="1769505" y="41382"/>
                  </a:lnTo>
                  <a:lnTo>
                    <a:pt x="1825881" y="25710"/>
                  </a:lnTo>
                  <a:lnTo>
                    <a:pt x="1881198" y="14026"/>
                  </a:lnTo>
                  <a:lnTo>
                    <a:pt x="1935343" y="6040"/>
                  </a:lnTo>
                  <a:lnTo>
                    <a:pt x="1988203" y="1461"/>
                  </a:lnTo>
                  <a:lnTo>
                    <a:pt x="2039666" y="0"/>
                  </a:lnTo>
                  <a:lnTo>
                    <a:pt x="2266880" y="28007"/>
                  </a:lnTo>
                  <a:lnTo>
                    <a:pt x="2445233" y="89625"/>
                  </a:lnTo>
                  <a:lnTo>
                    <a:pt x="2561757" y="151242"/>
                  </a:lnTo>
                  <a:lnTo>
                    <a:pt x="2603480" y="179250"/>
                  </a:lnTo>
                  <a:lnTo>
                    <a:pt x="2637544" y="208748"/>
                  </a:lnTo>
                  <a:lnTo>
                    <a:pt x="2671170" y="239352"/>
                  </a:lnTo>
                  <a:lnTo>
                    <a:pt x="2704303" y="271020"/>
                  </a:lnTo>
                  <a:lnTo>
                    <a:pt x="2736886" y="303714"/>
                  </a:lnTo>
                  <a:lnTo>
                    <a:pt x="2768864" y="337391"/>
                  </a:lnTo>
                  <a:lnTo>
                    <a:pt x="2800180" y="372013"/>
                  </a:lnTo>
                  <a:lnTo>
                    <a:pt x="2830780" y="407538"/>
                  </a:lnTo>
                  <a:lnTo>
                    <a:pt x="2860607" y="443927"/>
                  </a:lnTo>
                  <a:lnTo>
                    <a:pt x="2889605" y="481138"/>
                  </a:lnTo>
                  <a:lnTo>
                    <a:pt x="2917719" y="519132"/>
                  </a:lnTo>
                  <a:lnTo>
                    <a:pt x="2944892" y="557869"/>
                  </a:lnTo>
                  <a:lnTo>
                    <a:pt x="2971069" y="597307"/>
                  </a:lnTo>
                  <a:lnTo>
                    <a:pt x="2996194" y="637407"/>
                  </a:lnTo>
                  <a:lnTo>
                    <a:pt x="3020211" y="678128"/>
                  </a:lnTo>
                  <a:lnTo>
                    <a:pt x="3043065" y="719429"/>
                  </a:lnTo>
                  <a:lnTo>
                    <a:pt x="3064699" y="761272"/>
                  </a:lnTo>
                  <a:lnTo>
                    <a:pt x="3085057" y="803614"/>
                  </a:lnTo>
                  <a:lnTo>
                    <a:pt x="3104084" y="846416"/>
                  </a:lnTo>
                  <a:lnTo>
                    <a:pt x="3121724" y="889638"/>
                  </a:lnTo>
                  <a:lnTo>
                    <a:pt x="3137921" y="933238"/>
                  </a:lnTo>
                  <a:lnTo>
                    <a:pt x="3152619" y="977177"/>
                  </a:lnTo>
                  <a:lnTo>
                    <a:pt x="3165763" y="1021415"/>
                  </a:lnTo>
                  <a:lnTo>
                    <a:pt x="3177296" y="1065910"/>
                  </a:lnTo>
                  <a:lnTo>
                    <a:pt x="3187162" y="1110624"/>
                  </a:lnTo>
                  <a:lnTo>
                    <a:pt x="3195307" y="1155514"/>
                  </a:lnTo>
                  <a:lnTo>
                    <a:pt x="3201673" y="1200542"/>
                  </a:lnTo>
                  <a:lnTo>
                    <a:pt x="3206205" y="1245666"/>
                  </a:lnTo>
                  <a:lnTo>
                    <a:pt x="3208848" y="1290846"/>
                  </a:lnTo>
                  <a:lnTo>
                    <a:pt x="3209545" y="1336042"/>
                  </a:lnTo>
                  <a:lnTo>
                    <a:pt x="3208240" y="1381214"/>
                  </a:lnTo>
                  <a:lnTo>
                    <a:pt x="3204878" y="1426321"/>
                  </a:lnTo>
                  <a:lnTo>
                    <a:pt x="3199403" y="1471322"/>
                  </a:lnTo>
                  <a:lnTo>
                    <a:pt x="3191759" y="1516178"/>
                  </a:lnTo>
                  <a:lnTo>
                    <a:pt x="3181891" y="1560849"/>
                  </a:lnTo>
                  <a:lnTo>
                    <a:pt x="3169741" y="1605293"/>
                  </a:lnTo>
                  <a:lnTo>
                    <a:pt x="3155255" y="1649470"/>
                  </a:lnTo>
                  <a:lnTo>
                    <a:pt x="3138377" y="1693340"/>
                  </a:lnTo>
                  <a:lnTo>
                    <a:pt x="3119050" y="1736864"/>
                  </a:lnTo>
                  <a:lnTo>
                    <a:pt x="3097219" y="1779999"/>
                  </a:lnTo>
                  <a:lnTo>
                    <a:pt x="3072828" y="1822707"/>
                  </a:lnTo>
                  <a:lnTo>
                    <a:pt x="3042422" y="1871521"/>
                  </a:lnTo>
                  <a:lnTo>
                    <a:pt x="3011641" y="1918150"/>
                  </a:lnTo>
                  <a:lnTo>
                    <a:pt x="2980469" y="1962674"/>
                  </a:lnTo>
                  <a:lnTo>
                    <a:pt x="2948894" y="2005170"/>
                  </a:lnTo>
                  <a:lnTo>
                    <a:pt x="2916900" y="2045720"/>
                  </a:lnTo>
                  <a:lnTo>
                    <a:pt x="2884474" y="2084401"/>
                  </a:lnTo>
                  <a:lnTo>
                    <a:pt x="2851602" y="2121293"/>
                  </a:lnTo>
                  <a:lnTo>
                    <a:pt x="2818269" y="2156475"/>
                  </a:lnTo>
                  <a:lnTo>
                    <a:pt x="2784461" y="2190025"/>
                  </a:lnTo>
                  <a:lnTo>
                    <a:pt x="2750164" y="2222024"/>
                  </a:lnTo>
                  <a:lnTo>
                    <a:pt x="2715364" y="2252550"/>
                  </a:lnTo>
                  <a:lnTo>
                    <a:pt x="2680047" y="2281683"/>
                  </a:lnTo>
                  <a:lnTo>
                    <a:pt x="2644199" y="2309501"/>
                  </a:lnTo>
                  <a:lnTo>
                    <a:pt x="2607805" y="2336084"/>
                  </a:lnTo>
                  <a:lnTo>
                    <a:pt x="2570851" y="2361511"/>
                  </a:lnTo>
                  <a:lnTo>
                    <a:pt x="2533323" y="2385860"/>
                  </a:lnTo>
                  <a:lnTo>
                    <a:pt x="2495208" y="2409212"/>
                  </a:lnTo>
                  <a:lnTo>
                    <a:pt x="2456490" y="2431645"/>
                  </a:lnTo>
                  <a:lnTo>
                    <a:pt x="2417156" y="2453238"/>
                  </a:lnTo>
                  <a:lnTo>
                    <a:pt x="2377191" y="2474070"/>
                  </a:lnTo>
                  <a:lnTo>
                    <a:pt x="2336582" y="2494222"/>
                  </a:lnTo>
                  <a:lnTo>
                    <a:pt x="2295314" y="2513770"/>
                  </a:lnTo>
                  <a:lnTo>
                    <a:pt x="2253373" y="2532796"/>
                  </a:lnTo>
                  <a:lnTo>
                    <a:pt x="2210745" y="2551378"/>
                  </a:lnTo>
                  <a:lnTo>
                    <a:pt x="2167416" y="2569595"/>
                  </a:lnTo>
                  <a:lnTo>
                    <a:pt x="2123371" y="2587526"/>
                  </a:lnTo>
                  <a:lnTo>
                    <a:pt x="2078597" y="2605250"/>
                  </a:lnTo>
                  <a:lnTo>
                    <a:pt x="2033079" y="2622847"/>
                  </a:lnTo>
                  <a:lnTo>
                    <a:pt x="1986803" y="2640395"/>
                  </a:lnTo>
                  <a:lnTo>
                    <a:pt x="1939755" y="2657975"/>
                  </a:lnTo>
                  <a:lnTo>
                    <a:pt x="1891921" y="2675664"/>
                  </a:lnTo>
                  <a:lnTo>
                    <a:pt x="1843287" y="2693542"/>
                  </a:lnTo>
                  <a:lnTo>
                    <a:pt x="1793838" y="2711688"/>
                  </a:lnTo>
                  <a:lnTo>
                    <a:pt x="1743560" y="2730182"/>
                  </a:lnTo>
                  <a:lnTo>
                    <a:pt x="1690611" y="2749191"/>
                  </a:lnTo>
                  <a:lnTo>
                    <a:pt x="1638387" y="2766904"/>
                  </a:lnTo>
                  <a:lnTo>
                    <a:pt x="1586881" y="2783321"/>
                  </a:lnTo>
                  <a:lnTo>
                    <a:pt x="1536083" y="2798437"/>
                  </a:lnTo>
                  <a:lnTo>
                    <a:pt x="1485986" y="2812251"/>
                  </a:lnTo>
                  <a:lnTo>
                    <a:pt x="1436582" y="2824761"/>
                  </a:lnTo>
                  <a:lnTo>
                    <a:pt x="1387863" y="2835963"/>
                  </a:lnTo>
                  <a:lnTo>
                    <a:pt x="1339820" y="2845857"/>
                  </a:lnTo>
                  <a:lnTo>
                    <a:pt x="1292444" y="2854439"/>
                  </a:lnTo>
                  <a:lnTo>
                    <a:pt x="1245729" y="2861707"/>
                  </a:lnTo>
                  <a:lnTo>
                    <a:pt x="1199665" y="2867659"/>
                  </a:lnTo>
                  <a:lnTo>
                    <a:pt x="1154245" y="2872292"/>
                  </a:lnTo>
                  <a:lnTo>
                    <a:pt x="1109459" y="2875605"/>
                  </a:lnTo>
                  <a:lnTo>
                    <a:pt x="1065301" y="2877594"/>
                  </a:lnTo>
                  <a:lnTo>
                    <a:pt x="1021762" y="2878257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4528" y="1289555"/>
              <a:ext cx="3209925" cy="2878455"/>
            </a:xfrm>
            <a:custGeom>
              <a:avLst/>
              <a:gdLst/>
              <a:ahLst/>
              <a:cxnLst/>
              <a:rect l="l" t="t" r="r" b="b"/>
              <a:pathLst>
                <a:path w="3209925" h="2878454">
                  <a:moveTo>
                    <a:pt x="2823783" y="2150749"/>
                  </a:moveTo>
                  <a:lnTo>
                    <a:pt x="2823783" y="547659"/>
                  </a:lnTo>
                  <a:lnTo>
                    <a:pt x="1125567" y="547659"/>
                  </a:lnTo>
                  <a:lnTo>
                    <a:pt x="1154292" y="510782"/>
                  </a:lnTo>
                  <a:lnTo>
                    <a:pt x="1183573" y="474162"/>
                  </a:lnTo>
                  <a:lnTo>
                    <a:pt x="1213528" y="437923"/>
                  </a:lnTo>
                  <a:lnTo>
                    <a:pt x="1244273" y="402192"/>
                  </a:lnTo>
                  <a:lnTo>
                    <a:pt x="1275926" y="367096"/>
                  </a:lnTo>
                  <a:lnTo>
                    <a:pt x="1308605" y="332759"/>
                  </a:lnTo>
                  <a:lnTo>
                    <a:pt x="1342426" y="299310"/>
                  </a:lnTo>
                  <a:lnTo>
                    <a:pt x="1377508" y="266873"/>
                  </a:lnTo>
                  <a:lnTo>
                    <a:pt x="1413967" y="235575"/>
                  </a:lnTo>
                  <a:lnTo>
                    <a:pt x="1451921" y="205542"/>
                  </a:lnTo>
                  <a:lnTo>
                    <a:pt x="1491487" y="176899"/>
                  </a:lnTo>
                  <a:lnTo>
                    <a:pt x="1532782" y="149774"/>
                  </a:lnTo>
                  <a:lnTo>
                    <a:pt x="1575925" y="124293"/>
                  </a:lnTo>
                  <a:lnTo>
                    <a:pt x="1621031" y="100581"/>
                  </a:lnTo>
                  <a:lnTo>
                    <a:pt x="1668219" y="78764"/>
                  </a:lnTo>
                  <a:lnTo>
                    <a:pt x="1717605" y="58969"/>
                  </a:lnTo>
                  <a:lnTo>
                    <a:pt x="1769308" y="41322"/>
                  </a:lnTo>
                  <a:lnTo>
                    <a:pt x="1825607" y="25587"/>
                  </a:lnTo>
                  <a:lnTo>
                    <a:pt x="1880870" y="13909"/>
                  </a:lnTo>
                  <a:lnTo>
                    <a:pt x="1934981" y="5967"/>
                  </a:lnTo>
                  <a:lnTo>
                    <a:pt x="1987826" y="1438"/>
                  </a:lnTo>
                  <a:lnTo>
                    <a:pt x="2039290" y="0"/>
                  </a:lnTo>
                  <a:lnTo>
                    <a:pt x="2266645" y="27998"/>
                  </a:lnTo>
                  <a:lnTo>
                    <a:pt x="2445048" y="89595"/>
                  </a:lnTo>
                  <a:lnTo>
                    <a:pt x="2561570" y="151191"/>
                  </a:lnTo>
                  <a:lnTo>
                    <a:pt x="2603284" y="179190"/>
                  </a:lnTo>
                  <a:lnTo>
                    <a:pt x="2639672" y="210744"/>
                  </a:lnTo>
                  <a:lnTo>
                    <a:pt x="2675557" y="243562"/>
                  </a:lnTo>
                  <a:lnTo>
                    <a:pt x="2710870" y="277593"/>
                  </a:lnTo>
                  <a:lnTo>
                    <a:pt x="2745544" y="312787"/>
                  </a:lnTo>
                  <a:lnTo>
                    <a:pt x="2779510" y="349096"/>
                  </a:lnTo>
                  <a:lnTo>
                    <a:pt x="2812700" y="386469"/>
                  </a:lnTo>
                  <a:lnTo>
                    <a:pt x="2845045" y="424857"/>
                  </a:lnTo>
                  <a:lnTo>
                    <a:pt x="2876478" y="464210"/>
                  </a:lnTo>
                  <a:lnTo>
                    <a:pt x="2906930" y="504478"/>
                  </a:lnTo>
                  <a:lnTo>
                    <a:pt x="2936333" y="545613"/>
                  </a:lnTo>
                  <a:lnTo>
                    <a:pt x="2964618" y="587564"/>
                  </a:lnTo>
                  <a:lnTo>
                    <a:pt x="2991718" y="630281"/>
                  </a:lnTo>
                  <a:lnTo>
                    <a:pt x="3017564" y="673715"/>
                  </a:lnTo>
                  <a:lnTo>
                    <a:pt x="3042088" y="717817"/>
                  </a:lnTo>
                  <a:lnTo>
                    <a:pt x="3065222" y="762536"/>
                  </a:lnTo>
                  <a:lnTo>
                    <a:pt x="3086897" y="807823"/>
                  </a:lnTo>
                  <a:lnTo>
                    <a:pt x="3107045" y="853628"/>
                  </a:lnTo>
                  <a:lnTo>
                    <a:pt x="3125598" y="899902"/>
                  </a:lnTo>
                  <a:lnTo>
                    <a:pt x="3142488" y="946595"/>
                  </a:lnTo>
                  <a:lnTo>
                    <a:pt x="3157647" y="993658"/>
                  </a:lnTo>
                  <a:lnTo>
                    <a:pt x="3171006" y="1041040"/>
                  </a:lnTo>
                  <a:lnTo>
                    <a:pt x="3182497" y="1088692"/>
                  </a:lnTo>
                  <a:lnTo>
                    <a:pt x="3192051" y="1136565"/>
                  </a:lnTo>
                  <a:lnTo>
                    <a:pt x="3199601" y="1184609"/>
                  </a:lnTo>
                  <a:lnTo>
                    <a:pt x="3205079" y="1232773"/>
                  </a:lnTo>
                  <a:lnTo>
                    <a:pt x="3208415" y="1281009"/>
                  </a:lnTo>
                  <a:lnTo>
                    <a:pt x="3209543" y="1329267"/>
                  </a:lnTo>
                  <a:lnTo>
                    <a:pt x="3208290" y="1379674"/>
                  </a:lnTo>
                  <a:lnTo>
                    <a:pt x="3204481" y="1429973"/>
                  </a:lnTo>
                  <a:lnTo>
                    <a:pt x="3198036" y="1480117"/>
                  </a:lnTo>
                  <a:lnTo>
                    <a:pt x="3188879" y="1530055"/>
                  </a:lnTo>
                  <a:lnTo>
                    <a:pt x="3176933" y="1579740"/>
                  </a:lnTo>
                  <a:lnTo>
                    <a:pt x="3162118" y="1629122"/>
                  </a:lnTo>
                  <a:lnTo>
                    <a:pt x="3144359" y="1678153"/>
                  </a:lnTo>
                  <a:lnTo>
                    <a:pt x="3123576" y="1726783"/>
                  </a:lnTo>
                  <a:lnTo>
                    <a:pt x="3099693" y="1774964"/>
                  </a:lnTo>
                  <a:lnTo>
                    <a:pt x="3072632" y="1822647"/>
                  </a:lnTo>
                  <a:lnTo>
                    <a:pt x="3042904" y="1870399"/>
                  </a:lnTo>
                  <a:lnTo>
                    <a:pt x="3012804" y="1916068"/>
                  </a:lnTo>
                  <a:lnTo>
                    <a:pt x="2982322" y="1959732"/>
                  </a:lnTo>
                  <a:lnTo>
                    <a:pt x="2951446" y="2001471"/>
                  </a:lnTo>
                  <a:lnTo>
                    <a:pt x="2920166" y="2041364"/>
                  </a:lnTo>
                  <a:lnTo>
                    <a:pt x="2888469" y="2079488"/>
                  </a:lnTo>
                  <a:lnTo>
                    <a:pt x="2856345" y="2115924"/>
                  </a:lnTo>
                  <a:lnTo>
                    <a:pt x="2823783" y="2150749"/>
                  </a:lnTo>
                  <a:close/>
                </a:path>
                <a:path w="3209925" h="2878454">
                  <a:moveTo>
                    <a:pt x="1021804" y="2878078"/>
                  </a:moveTo>
                  <a:lnTo>
                    <a:pt x="968735" y="2877062"/>
                  </a:lnTo>
                  <a:lnTo>
                    <a:pt x="916579" y="2874012"/>
                  </a:lnTo>
                  <a:lnTo>
                    <a:pt x="865322" y="2868922"/>
                  </a:lnTo>
                  <a:lnTo>
                    <a:pt x="814951" y="2861786"/>
                  </a:lnTo>
                  <a:lnTo>
                    <a:pt x="765451" y="2852600"/>
                  </a:lnTo>
                  <a:lnTo>
                    <a:pt x="716810" y="2841358"/>
                  </a:lnTo>
                  <a:lnTo>
                    <a:pt x="669012" y="2828055"/>
                  </a:lnTo>
                  <a:lnTo>
                    <a:pt x="622046" y="2812686"/>
                  </a:lnTo>
                  <a:lnTo>
                    <a:pt x="575897" y="2795245"/>
                  </a:lnTo>
                  <a:lnTo>
                    <a:pt x="530552" y="2775727"/>
                  </a:lnTo>
                  <a:lnTo>
                    <a:pt x="485996" y="2754128"/>
                  </a:lnTo>
                  <a:lnTo>
                    <a:pt x="442216" y="2730441"/>
                  </a:lnTo>
                  <a:lnTo>
                    <a:pt x="399199" y="2704661"/>
                  </a:lnTo>
                  <a:lnTo>
                    <a:pt x="356931" y="2676783"/>
                  </a:lnTo>
                  <a:lnTo>
                    <a:pt x="320607" y="2649941"/>
                  </a:lnTo>
                  <a:lnTo>
                    <a:pt x="285967" y="2620591"/>
                  </a:lnTo>
                  <a:lnTo>
                    <a:pt x="253060" y="2588876"/>
                  </a:lnTo>
                  <a:lnTo>
                    <a:pt x="221934" y="2554940"/>
                  </a:lnTo>
                  <a:lnTo>
                    <a:pt x="192636" y="2518926"/>
                  </a:lnTo>
                  <a:lnTo>
                    <a:pt x="165215" y="2480978"/>
                  </a:lnTo>
                  <a:lnTo>
                    <a:pt x="139718" y="2441239"/>
                  </a:lnTo>
                  <a:lnTo>
                    <a:pt x="116194" y="2399852"/>
                  </a:lnTo>
                  <a:lnTo>
                    <a:pt x="94691" y="2356961"/>
                  </a:lnTo>
                  <a:lnTo>
                    <a:pt x="75256" y="2312708"/>
                  </a:lnTo>
                  <a:lnTo>
                    <a:pt x="57938" y="2267238"/>
                  </a:lnTo>
                  <a:lnTo>
                    <a:pt x="42784" y="2220693"/>
                  </a:lnTo>
                  <a:lnTo>
                    <a:pt x="29842" y="2173217"/>
                  </a:lnTo>
                  <a:lnTo>
                    <a:pt x="19161" y="2124954"/>
                  </a:lnTo>
                  <a:lnTo>
                    <a:pt x="10788" y="2076046"/>
                  </a:lnTo>
                  <a:lnTo>
                    <a:pt x="4772" y="2026637"/>
                  </a:lnTo>
                  <a:lnTo>
                    <a:pt x="1159" y="1976870"/>
                  </a:lnTo>
                  <a:lnTo>
                    <a:pt x="0" y="1926888"/>
                  </a:lnTo>
                  <a:lnTo>
                    <a:pt x="1118" y="1879483"/>
                  </a:lnTo>
                  <a:lnTo>
                    <a:pt x="4501" y="1832128"/>
                  </a:lnTo>
                  <a:lnTo>
                    <a:pt x="10187" y="1784944"/>
                  </a:lnTo>
                  <a:lnTo>
                    <a:pt x="18218" y="1738050"/>
                  </a:lnTo>
                  <a:lnTo>
                    <a:pt x="28632" y="1691568"/>
                  </a:lnTo>
                  <a:lnTo>
                    <a:pt x="41469" y="1645618"/>
                  </a:lnTo>
                  <a:lnTo>
                    <a:pt x="56770" y="1600320"/>
                  </a:lnTo>
                  <a:lnTo>
                    <a:pt x="74574" y="1555793"/>
                  </a:lnTo>
                  <a:lnTo>
                    <a:pt x="94922" y="1512159"/>
                  </a:lnTo>
                  <a:lnTo>
                    <a:pt x="117852" y="1469538"/>
                  </a:lnTo>
                  <a:lnTo>
                    <a:pt x="143406" y="1428050"/>
                  </a:lnTo>
                  <a:lnTo>
                    <a:pt x="171623" y="1387815"/>
                  </a:lnTo>
                  <a:lnTo>
                    <a:pt x="202542" y="1348953"/>
                  </a:lnTo>
                  <a:lnTo>
                    <a:pt x="236204" y="1311585"/>
                  </a:lnTo>
                  <a:lnTo>
                    <a:pt x="272649" y="1275832"/>
                  </a:lnTo>
                  <a:lnTo>
                    <a:pt x="311917" y="1241812"/>
                  </a:lnTo>
                  <a:lnTo>
                    <a:pt x="354047" y="1209648"/>
                  </a:lnTo>
                  <a:lnTo>
                    <a:pt x="387761" y="1186681"/>
                  </a:lnTo>
                  <a:lnTo>
                    <a:pt x="399210" y="1179384"/>
                  </a:lnTo>
                  <a:lnTo>
                    <a:pt x="399210" y="2556207"/>
                  </a:lnTo>
                  <a:lnTo>
                    <a:pt x="2198783" y="2556207"/>
                  </a:lnTo>
                  <a:lnTo>
                    <a:pt x="2156496" y="2573918"/>
                  </a:lnTo>
                  <a:lnTo>
                    <a:pt x="2113509" y="2591357"/>
                  </a:lnTo>
                  <a:lnTo>
                    <a:pt x="2025399" y="2625724"/>
                  </a:lnTo>
                  <a:lnTo>
                    <a:pt x="1743364" y="2730122"/>
                  </a:lnTo>
                  <a:lnTo>
                    <a:pt x="1690493" y="2749163"/>
                  </a:lnTo>
                  <a:lnTo>
                    <a:pt x="1638333" y="2766897"/>
                  </a:lnTo>
                  <a:lnTo>
                    <a:pt x="1586877" y="2783323"/>
                  </a:lnTo>
                  <a:lnTo>
                    <a:pt x="1536117" y="2798440"/>
                  </a:lnTo>
                  <a:lnTo>
                    <a:pt x="1486048" y="2812247"/>
                  </a:lnTo>
                  <a:lnTo>
                    <a:pt x="1436662" y="2824743"/>
                  </a:lnTo>
                  <a:lnTo>
                    <a:pt x="1387952" y="2835927"/>
                  </a:lnTo>
                  <a:lnTo>
                    <a:pt x="1339912" y="2845799"/>
                  </a:lnTo>
                  <a:lnTo>
                    <a:pt x="1292534" y="2854358"/>
                  </a:lnTo>
                  <a:lnTo>
                    <a:pt x="1245812" y="2861602"/>
                  </a:lnTo>
                  <a:lnTo>
                    <a:pt x="1199740" y="2867531"/>
                  </a:lnTo>
                  <a:lnTo>
                    <a:pt x="1154310" y="2872144"/>
                  </a:lnTo>
                  <a:lnTo>
                    <a:pt x="1109515" y="2875440"/>
                  </a:lnTo>
                  <a:lnTo>
                    <a:pt x="1065349" y="2877418"/>
                  </a:lnTo>
                  <a:lnTo>
                    <a:pt x="1021804" y="2878078"/>
                  </a:lnTo>
                  <a:close/>
                </a:path>
              </a:pathLst>
            </a:custGeom>
            <a:solidFill>
              <a:srgbClr val="D6EE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63739" y="1960197"/>
              <a:ext cx="2362200" cy="1885950"/>
            </a:xfrm>
            <a:custGeom>
              <a:avLst/>
              <a:gdLst/>
              <a:ahLst/>
              <a:cxnLst/>
              <a:rect l="l" t="t" r="r" b="b"/>
              <a:pathLst>
                <a:path w="2362200" h="1885950">
                  <a:moveTo>
                    <a:pt x="0" y="1885565"/>
                  </a:moveTo>
                  <a:lnTo>
                    <a:pt x="2361638" y="1885565"/>
                  </a:lnTo>
                  <a:lnTo>
                    <a:pt x="2361638" y="0"/>
                  </a:lnTo>
                  <a:lnTo>
                    <a:pt x="0" y="0"/>
                  </a:lnTo>
                  <a:lnTo>
                    <a:pt x="0" y="1885565"/>
                  </a:lnTo>
                  <a:close/>
                </a:path>
              </a:pathLst>
            </a:custGeom>
            <a:solidFill>
              <a:srgbClr val="BBE3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2338" y="2202321"/>
              <a:ext cx="2259965" cy="1028700"/>
            </a:xfrm>
            <a:custGeom>
              <a:avLst/>
              <a:gdLst/>
              <a:ahLst/>
              <a:cxnLst/>
              <a:rect l="l" t="t" r="r" b="b"/>
              <a:pathLst>
                <a:path w="2259965" h="1028700">
                  <a:moveTo>
                    <a:pt x="2259803" y="1028529"/>
                  </a:moveTo>
                  <a:lnTo>
                    <a:pt x="0" y="1028529"/>
                  </a:lnTo>
                  <a:lnTo>
                    <a:pt x="0" y="0"/>
                  </a:lnTo>
                  <a:lnTo>
                    <a:pt x="2259803" y="0"/>
                  </a:lnTo>
                  <a:lnTo>
                    <a:pt x="2259803" y="10285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93914" y="3062249"/>
              <a:ext cx="2107565" cy="22860"/>
            </a:xfrm>
            <a:custGeom>
              <a:avLst/>
              <a:gdLst/>
              <a:ahLst/>
              <a:cxnLst/>
              <a:rect l="l" t="t" r="r" b="b"/>
              <a:pathLst>
                <a:path w="2107565" h="22860">
                  <a:moveTo>
                    <a:pt x="2107031" y="0"/>
                  </a:moveTo>
                  <a:lnTo>
                    <a:pt x="2102700" y="0"/>
                  </a:lnTo>
                  <a:lnTo>
                    <a:pt x="2102700" y="18719"/>
                  </a:lnTo>
                  <a:lnTo>
                    <a:pt x="1996059" y="18719"/>
                  </a:lnTo>
                  <a:lnTo>
                    <a:pt x="1996059" y="0"/>
                  </a:lnTo>
                  <a:lnTo>
                    <a:pt x="1992223" y="0"/>
                  </a:lnTo>
                  <a:lnTo>
                    <a:pt x="1992223" y="18719"/>
                  </a:lnTo>
                  <a:lnTo>
                    <a:pt x="1885569" y="18719"/>
                  </a:lnTo>
                  <a:lnTo>
                    <a:pt x="1885569" y="0"/>
                  </a:lnTo>
                  <a:lnTo>
                    <a:pt x="1881251" y="0"/>
                  </a:lnTo>
                  <a:lnTo>
                    <a:pt x="1881251" y="18719"/>
                  </a:lnTo>
                  <a:lnTo>
                    <a:pt x="1774609" y="18719"/>
                  </a:lnTo>
                  <a:lnTo>
                    <a:pt x="1774609" y="0"/>
                  </a:lnTo>
                  <a:lnTo>
                    <a:pt x="1770748" y="0"/>
                  </a:lnTo>
                  <a:lnTo>
                    <a:pt x="1770748" y="18719"/>
                  </a:lnTo>
                  <a:lnTo>
                    <a:pt x="1663623" y="18719"/>
                  </a:lnTo>
                  <a:lnTo>
                    <a:pt x="1663623" y="0"/>
                  </a:lnTo>
                  <a:lnTo>
                    <a:pt x="1659775" y="0"/>
                  </a:lnTo>
                  <a:lnTo>
                    <a:pt x="1659775" y="18719"/>
                  </a:lnTo>
                  <a:lnTo>
                    <a:pt x="1553133" y="18719"/>
                  </a:lnTo>
                  <a:lnTo>
                    <a:pt x="1553133" y="0"/>
                  </a:lnTo>
                  <a:lnTo>
                    <a:pt x="1548815" y="0"/>
                  </a:lnTo>
                  <a:lnTo>
                    <a:pt x="1548815" y="18719"/>
                  </a:lnTo>
                  <a:lnTo>
                    <a:pt x="1442161" y="18719"/>
                  </a:lnTo>
                  <a:lnTo>
                    <a:pt x="1442161" y="0"/>
                  </a:lnTo>
                  <a:lnTo>
                    <a:pt x="1438313" y="0"/>
                  </a:lnTo>
                  <a:lnTo>
                    <a:pt x="1438313" y="18719"/>
                  </a:lnTo>
                  <a:lnTo>
                    <a:pt x="1331188" y="18719"/>
                  </a:lnTo>
                  <a:lnTo>
                    <a:pt x="1331188" y="0"/>
                  </a:lnTo>
                  <a:lnTo>
                    <a:pt x="1327340" y="0"/>
                  </a:lnTo>
                  <a:lnTo>
                    <a:pt x="1327340" y="18719"/>
                  </a:lnTo>
                  <a:lnTo>
                    <a:pt x="1220698" y="18719"/>
                  </a:lnTo>
                  <a:lnTo>
                    <a:pt x="1220698" y="0"/>
                  </a:lnTo>
                  <a:lnTo>
                    <a:pt x="1216380" y="0"/>
                  </a:lnTo>
                  <a:lnTo>
                    <a:pt x="1216380" y="18719"/>
                  </a:lnTo>
                  <a:lnTo>
                    <a:pt x="1109726" y="18719"/>
                  </a:lnTo>
                  <a:lnTo>
                    <a:pt x="1109726" y="0"/>
                  </a:lnTo>
                  <a:lnTo>
                    <a:pt x="1105877" y="0"/>
                  </a:lnTo>
                  <a:lnTo>
                    <a:pt x="1105877" y="18719"/>
                  </a:lnTo>
                  <a:lnTo>
                    <a:pt x="666788" y="18719"/>
                  </a:lnTo>
                  <a:lnTo>
                    <a:pt x="666788" y="0"/>
                  </a:lnTo>
                  <a:lnTo>
                    <a:pt x="662470" y="0"/>
                  </a:lnTo>
                  <a:lnTo>
                    <a:pt x="662470" y="18719"/>
                  </a:lnTo>
                  <a:lnTo>
                    <a:pt x="555828" y="18719"/>
                  </a:lnTo>
                  <a:lnTo>
                    <a:pt x="555828" y="0"/>
                  </a:lnTo>
                  <a:lnTo>
                    <a:pt x="551980" y="0"/>
                  </a:lnTo>
                  <a:lnTo>
                    <a:pt x="551980" y="18719"/>
                  </a:lnTo>
                  <a:lnTo>
                    <a:pt x="444855" y="18719"/>
                  </a:lnTo>
                  <a:lnTo>
                    <a:pt x="444855" y="0"/>
                  </a:lnTo>
                  <a:lnTo>
                    <a:pt x="441007" y="0"/>
                  </a:lnTo>
                  <a:lnTo>
                    <a:pt x="441007" y="18719"/>
                  </a:lnTo>
                  <a:lnTo>
                    <a:pt x="334352" y="18719"/>
                  </a:lnTo>
                  <a:lnTo>
                    <a:pt x="334352" y="0"/>
                  </a:lnTo>
                  <a:lnTo>
                    <a:pt x="330517" y="0"/>
                  </a:lnTo>
                  <a:lnTo>
                    <a:pt x="330517" y="18719"/>
                  </a:lnTo>
                  <a:lnTo>
                    <a:pt x="223393" y="18719"/>
                  </a:lnTo>
                  <a:lnTo>
                    <a:pt x="223393" y="0"/>
                  </a:lnTo>
                  <a:lnTo>
                    <a:pt x="219544" y="0"/>
                  </a:lnTo>
                  <a:lnTo>
                    <a:pt x="219544" y="18719"/>
                  </a:lnTo>
                  <a:lnTo>
                    <a:pt x="112903" y="18719"/>
                  </a:lnTo>
                  <a:lnTo>
                    <a:pt x="112903" y="0"/>
                  </a:lnTo>
                  <a:lnTo>
                    <a:pt x="108559" y="0"/>
                  </a:lnTo>
                  <a:lnTo>
                    <a:pt x="108559" y="18719"/>
                  </a:lnTo>
                  <a:lnTo>
                    <a:pt x="0" y="18719"/>
                  </a:lnTo>
                  <a:lnTo>
                    <a:pt x="0" y="22567"/>
                  </a:lnTo>
                  <a:lnTo>
                    <a:pt x="2105113" y="22567"/>
                  </a:lnTo>
                  <a:lnTo>
                    <a:pt x="2105113" y="20650"/>
                  </a:lnTo>
                  <a:lnTo>
                    <a:pt x="2107031" y="20650"/>
                  </a:lnTo>
                  <a:lnTo>
                    <a:pt x="2107031" y="0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5788" y="2233541"/>
              <a:ext cx="2131052" cy="85126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25367" y="1960206"/>
              <a:ext cx="63500" cy="1885950"/>
            </a:xfrm>
            <a:custGeom>
              <a:avLst/>
              <a:gdLst/>
              <a:ahLst/>
              <a:cxnLst/>
              <a:rect l="l" t="t" r="r" b="b"/>
              <a:pathLst>
                <a:path w="63500" h="1885950">
                  <a:moveTo>
                    <a:pt x="62941" y="636536"/>
                  </a:moveTo>
                  <a:lnTo>
                    <a:pt x="0" y="636536"/>
                  </a:lnTo>
                  <a:lnTo>
                    <a:pt x="0" y="1885569"/>
                  </a:lnTo>
                  <a:lnTo>
                    <a:pt x="62941" y="1885569"/>
                  </a:lnTo>
                  <a:lnTo>
                    <a:pt x="62941" y="636536"/>
                  </a:lnTo>
                  <a:close/>
                </a:path>
                <a:path w="63500" h="1885950">
                  <a:moveTo>
                    <a:pt x="62941" y="0"/>
                  </a:moveTo>
                  <a:lnTo>
                    <a:pt x="0" y="0"/>
                  </a:lnTo>
                  <a:lnTo>
                    <a:pt x="0" y="124409"/>
                  </a:lnTo>
                  <a:lnTo>
                    <a:pt x="62941" y="124409"/>
                  </a:lnTo>
                  <a:lnTo>
                    <a:pt x="6294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5377" y="2084615"/>
              <a:ext cx="63500" cy="512445"/>
            </a:xfrm>
            <a:custGeom>
              <a:avLst/>
              <a:gdLst/>
              <a:ahLst/>
              <a:cxnLst/>
              <a:rect l="l" t="t" r="r" b="b"/>
              <a:pathLst>
                <a:path w="63500" h="512444">
                  <a:moveTo>
                    <a:pt x="62933" y="512120"/>
                  </a:moveTo>
                  <a:lnTo>
                    <a:pt x="0" y="512120"/>
                  </a:lnTo>
                  <a:lnTo>
                    <a:pt x="0" y="0"/>
                  </a:lnTo>
                  <a:lnTo>
                    <a:pt x="62933" y="0"/>
                  </a:lnTo>
                  <a:lnTo>
                    <a:pt x="62933" y="51212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3726" y="1837219"/>
              <a:ext cx="2425065" cy="259079"/>
            </a:xfrm>
            <a:custGeom>
              <a:avLst/>
              <a:gdLst/>
              <a:ahLst/>
              <a:cxnLst/>
              <a:rect l="l" t="t" r="r" b="b"/>
              <a:pathLst>
                <a:path w="2425065" h="259080">
                  <a:moveTo>
                    <a:pt x="623074" y="167652"/>
                  </a:moveTo>
                  <a:lnTo>
                    <a:pt x="615391" y="160451"/>
                  </a:lnTo>
                  <a:lnTo>
                    <a:pt x="0" y="160451"/>
                  </a:lnTo>
                  <a:lnTo>
                    <a:pt x="0" y="258940"/>
                  </a:lnTo>
                  <a:lnTo>
                    <a:pt x="615391" y="258940"/>
                  </a:lnTo>
                  <a:lnTo>
                    <a:pt x="623074" y="251739"/>
                  </a:lnTo>
                  <a:lnTo>
                    <a:pt x="623074" y="167652"/>
                  </a:lnTo>
                  <a:close/>
                </a:path>
                <a:path w="2425065" h="259080">
                  <a:moveTo>
                    <a:pt x="2424582" y="0"/>
                  </a:moveTo>
                  <a:lnTo>
                    <a:pt x="0" y="0"/>
                  </a:lnTo>
                  <a:lnTo>
                    <a:pt x="0" y="122986"/>
                  </a:lnTo>
                  <a:lnTo>
                    <a:pt x="2424582" y="122986"/>
                  </a:lnTo>
                  <a:lnTo>
                    <a:pt x="2424582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41552" y="2011121"/>
              <a:ext cx="179070" cy="61594"/>
            </a:xfrm>
            <a:custGeom>
              <a:avLst/>
              <a:gdLst/>
              <a:ahLst/>
              <a:cxnLst/>
              <a:rect l="l" t="t" r="r" b="b"/>
              <a:pathLst>
                <a:path w="179069" h="61594">
                  <a:moveTo>
                    <a:pt x="39395" y="495"/>
                  </a:moveTo>
                  <a:lnTo>
                    <a:pt x="26416" y="495"/>
                  </a:lnTo>
                  <a:lnTo>
                    <a:pt x="19697" y="43230"/>
                  </a:lnTo>
                  <a:lnTo>
                    <a:pt x="12966" y="495"/>
                  </a:lnTo>
                  <a:lnTo>
                    <a:pt x="0" y="495"/>
                  </a:lnTo>
                  <a:lnTo>
                    <a:pt x="0" y="60540"/>
                  </a:lnTo>
                  <a:lnTo>
                    <a:pt x="8178" y="60540"/>
                  </a:lnTo>
                  <a:lnTo>
                    <a:pt x="8178" y="18262"/>
                  </a:lnTo>
                  <a:lnTo>
                    <a:pt x="14897" y="60540"/>
                  </a:lnTo>
                  <a:lnTo>
                    <a:pt x="24015" y="60540"/>
                  </a:lnTo>
                  <a:lnTo>
                    <a:pt x="30264" y="17310"/>
                  </a:lnTo>
                  <a:lnTo>
                    <a:pt x="30264" y="60540"/>
                  </a:lnTo>
                  <a:lnTo>
                    <a:pt x="39395" y="60540"/>
                  </a:lnTo>
                  <a:lnTo>
                    <a:pt x="39395" y="495"/>
                  </a:lnTo>
                  <a:close/>
                </a:path>
                <a:path w="179069" h="61594">
                  <a:moveTo>
                    <a:pt x="76860" y="60540"/>
                  </a:moveTo>
                  <a:lnTo>
                    <a:pt x="75095" y="49479"/>
                  </a:lnTo>
                  <a:lnTo>
                    <a:pt x="73787" y="41325"/>
                  </a:lnTo>
                  <a:lnTo>
                    <a:pt x="68948" y="11061"/>
                  </a:lnTo>
                  <a:lnTo>
                    <a:pt x="67246" y="495"/>
                  </a:lnTo>
                  <a:lnTo>
                    <a:pt x="64363" y="495"/>
                  </a:lnTo>
                  <a:lnTo>
                    <a:pt x="64363" y="41325"/>
                  </a:lnTo>
                  <a:lnTo>
                    <a:pt x="55245" y="41325"/>
                  </a:lnTo>
                  <a:lnTo>
                    <a:pt x="60045" y="11061"/>
                  </a:lnTo>
                  <a:lnTo>
                    <a:pt x="64363" y="41325"/>
                  </a:lnTo>
                  <a:lnTo>
                    <a:pt x="64363" y="495"/>
                  </a:lnTo>
                  <a:lnTo>
                    <a:pt x="53327" y="495"/>
                  </a:lnTo>
                  <a:lnTo>
                    <a:pt x="43713" y="60540"/>
                  </a:lnTo>
                  <a:lnTo>
                    <a:pt x="52362" y="60540"/>
                  </a:lnTo>
                  <a:lnTo>
                    <a:pt x="54279" y="49479"/>
                  </a:lnTo>
                  <a:lnTo>
                    <a:pt x="65811" y="49479"/>
                  </a:lnTo>
                  <a:lnTo>
                    <a:pt x="67246" y="60540"/>
                  </a:lnTo>
                  <a:lnTo>
                    <a:pt x="76860" y="60540"/>
                  </a:lnTo>
                  <a:close/>
                </a:path>
                <a:path w="179069" h="61594">
                  <a:moveTo>
                    <a:pt x="110490" y="60540"/>
                  </a:moveTo>
                  <a:lnTo>
                    <a:pt x="109537" y="58140"/>
                  </a:lnTo>
                  <a:lnTo>
                    <a:pt x="109537" y="37960"/>
                  </a:lnTo>
                  <a:lnTo>
                    <a:pt x="108953" y="36029"/>
                  </a:lnTo>
                  <a:lnTo>
                    <a:pt x="108102" y="33147"/>
                  </a:lnTo>
                  <a:lnTo>
                    <a:pt x="103289" y="31242"/>
                  </a:lnTo>
                  <a:lnTo>
                    <a:pt x="107607" y="29311"/>
                  </a:lnTo>
                  <a:lnTo>
                    <a:pt x="108559" y="27393"/>
                  </a:lnTo>
                  <a:lnTo>
                    <a:pt x="109537" y="25463"/>
                  </a:lnTo>
                  <a:lnTo>
                    <a:pt x="109537" y="9131"/>
                  </a:lnTo>
                  <a:lnTo>
                    <a:pt x="109537" y="5295"/>
                  </a:lnTo>
                  <a:lnTo>
                    <a:pt x="105206" y="495"/>
                  </a:lnTo>
                  <a:lnTo>
                    <a:pt x="99923" y="495"/>
                  </a:lnTo>
                  <a:lnTo>
                    <a:pt x="99923" y="11061"/>
                  </a:lnTo>
                  <a:lnTo>
                    <a:pt x="99923" y="25946"/>
                  </a:lnTo>
                  <a:lnTo>
                    <a:pt x="98005" y="27393"/>
                  </a:lnTo>
                  <a:lnTo>
                    <a:pt x="90792" y="27393"/>
                  </a:lnTo>
                  <a:lnTo>
                    <a:pt x="90792" y="9131"/>
                  </a:lnTo>
                  <a:lnTo>
                    <a:pt x="98488" y="9131"/>
                  </a:lnTo>
                  <a:lnTo>
                    <a:pt x="99923" y="11061"/>
                  </a:lnTo>
                  <a:lnTo>
                    <a:pt x="99923" y="495"/>
                  </a:lnTo>
                  <a:lnTo>
                    <a:pt x="81191" y="495"/>
                  </a:lnTo>
                  <a:lnTo>
                    <a:pt x="81191" y="60540"/>
                  </a:lnTo>
                  <a:lnTo>
                    <a:pt x="90792" y="60540"/>
                  </a:lnTo>
                  <a:lnTo>
                    <a:pt x="90792" y="36029"/>
                  </a:lnTo>
                  <a:lnTo>
                    <a:pt x="98005" y="36029"/>
                  </a:lnTo>
                  <a:lnTo>
                    <a:pt x="99923" y="37960"/>
                  </a:lnTo>
                  <a:lnTo>
                    <a:pt x="99923" y="58140"/>
                  </a:lnTo>
                  <a:lnTo>
                    <a:pt x="100406" y="59093"/>
                  </a:lnTo>
                  <a:lnTo>
                    <a:pt x="100876" y="60540"/>
                  </a:lnTo>
                  <a:lnTo>
                    <a:pt x="110490" y="60540"/>
                  </a:lnTo>
                  <a:close/>
                </a:path>
                <a:path w="179069" h="61594">
                  <a:moveTo>
                    <a:pt x="143154" y="5295"/>
                  </a:moveTo>
                  <a:lnTo>
                    <a:pt x="138366" y="0"/>
                  </a:lnTo>
                  <a:lnTo>
                    <a:pt x="129222" y="0"/>
                  </a:lnTo>
                  <a:lnTo>
                    <a:pt x="119621" y="0"/>
                  </a:lnTo>
                  <a:lnTo>
                    <a:pt x="114820" y="5295"/>
                  </a:lnTo>
                  <a:lnTo>
                    <a:pt x="114820" y="55727"/>
                  </a:lnTo>
                  <a:lnTo>
                    <a:pt x="119621" y="61023"/>
                  </a:lnTo>
                  <a:lnTo>
                    <a:pt x="138366" y="61023"/>
                  </a:lnTo>
                  <a:lnTo>
                    <a:pt x="143154" y="55727"/>
                  </a:lnTo>
                  <a:lnTo>
                    <a:pt x="143154" y="37960"/>
                  </a:lnTo>
                  <a:lnTo>
                    <a:pt x="134023" y="37960"/>
                  </a:lnTo>
                  <a:lnTo>
                    <a:pt x="134023" y="50927"/>
                  </a:lnTo>
                  <a:lnTo>
                    <a:pt x="132118" y="52362"/>
                  </a:lnTo>
                  <a:lnTo>
                    <a:pt x="126339" y="52362"/>
                  </a:lnTo>
                  <a:lnTo>
                    <a:pt x="124434" y="50927"/>
                  </a:lnTo>
                  <a:lnTo>
                    <a:pt x="124434" y="10083"/>
                  </a:lnTo>
                  <a:lnTo>
                    <a:pt x="126339" y="8648"/>
                  </a:lnTo>
                  <a:lnTo>
                    <a:pt x="132118" y="8648"/>
                  </a:lnTo>
                  <a:lnTo>
                    <a:pt x="134023" y="10083"/>
                  </a:lnTo>
                  <a:lnTo>
                    <a:pt x="134023" y="20675"/>
                  </a:lnTo>
                  <a:lnTo>
                    <a:pt x="143154" y="20675"/>
                  </a:lnTo>
                  <a:lnTo>
                    <a:pt x="143154" y="5295"/>
                  </a:lnTo>
                  <a:close/>
                </a:path>
                <a:path w="179069" h="61594">
                  <a:moveTo>
                    <a:pt x="178714" y="495"/>
                  </a:moveTo>
                  <a:lnTo>
                    <a:pt x="169100" y="495"/>
                  </a:lnTo>
                  <a:lnTo>
                    <a:pt x="169100" y="26428"/>
                  </a:lnTo>
                  <a:lnTo>
                    <a:pt x="158051" y="26428"/>
                  </a:lnTo>
                  <a:lnTo>
                    <a:pt x="158051" y="495"/>
                  </a:lnTo>
                  <a:lnTo>
                    <a:pt x="148920" y="495"/>
                  </a:lnTo>
                  <a:lnTo>
                    <a:pt x="148920" y="60540"/>
                  </a:lnTo>
                  <a:lnTo>
                    <a:pt x="158051" y="60540"/>
                  </a:lnTo>
                  <a:lnTo>
                    <a:pt x="158051" y="35077"/>
                  </a:lnTo>
                  <a:lnTo>
                    <a:pt x="169100" y="35077"/>
                  </a:lnTo>
                  <a:lnTo>
                    <a:pt x="169100" y="60540"/>
                  </a:lnTo>
                  <a:lnTo>
                    <a:pt x="178714" y="60540"/>
                  </a:lnTo>
                  <a:lnTo>
                    <a:pt x="178714" y="495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23232" y="1857869"/>
              <a:ext cx="1558925" cy="69850"/>
            </a:xfrm>
            <a:custGeom>
              <a:avLst/>
              <a:gdLst/>
              <a:ahLst/>
              <a:cxnLst/>
              <a:rect l="l" t="t" r="r" b="b"/>
              <a:pathLst>
                <a:path w="1558925" h="69850">
                  <a:moveTo>
                    <a:pt x="1558882" y="69658"/>
                  </a:moveTo>
                  <a:lnTo>
                    <a:pt x="0" y="69658"/>
                  </a:lnTo>
                  <a:lnTo>
                    <a:pt x="0" y="0"/>
                  </a:lnTo>
                  <a:lnTo>
                    <a:pt x="1558882" y="0"/>
                  </a:lnTo>
                  <a:lnTo>
                    <a:pt x="1558882" y="69658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94881" y="3105478"/>
              <a:ext cx="106045" cy="48895"/>
            </a:xfrm>
            <a:custGeom>
              <a:avLst/>
              <a:gdLst/>
              <a:ahLst/>
              <a:cxnLst/>
              <a:rect l="l" t="t" r="r" b="b"/>
              <a:pathLst>
                <a:path w="106044" h="48894">
                  <a:moveTo>
                    <a:pt x="105691" y="48511"/>
                  </a:moveTo>
                  <a:lnTo>
                    <a:pt x="0" y="48511"/>
                  </a:lnTo>
                  <a:lnTo>
                    <a:pt x="0" y="0"/>
                  </a:lnTo>
                  <a:lnTo>
                    <a:pt x="105691" y="0"/>
                  </a:lnTo>
                  <a:lnTo>
                    <a:pt x="105691" y="48511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05848" y="3105478"/>
              <a:ext cx="106045" cy="48895"/>
            </a:xfrm>
            <a:custGeom>
              <a:avLst/>
              <a:gdLst/>
              <a:ahLst/>
              <a:cxnLst/>
              <a:rect l="l" t="t" r="r" b="b"/>
              <a:pathLst>
                <a:path w="106044" h="48894">
                  <a:moveTo>
                    <a:pt x="105691" y="48511"/>
                  </a:moveTo>
                  <a:lnTo>
                    <a:pt x="0" y="48511"/>
                  </a:lnTo>
                  <a:lnTo>
                    <a:pt x="0" y="0"/>
                  </a:lnTo>
                  <a:lnTo>
                    <a:pt x="105691" y="0"/>
                  </a:lnTo>
                  <a:lnTo>
                    <a:pt x="105691" y="48511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16829" y="3105478"/>
              <a:ext cx="106045" cy="48895"/>
            </a:xfrm>
            <a:custGeom>
              <a:avLst/>
              <a:gdLst/>
              <a:ahLst/>
              <a:cxnLst/>
              <a:rect l="l" t="t" r="r" b="b"/>
              <a:pathLst>
                <a:path w="106044" h="48894">
                  <a:moveTo>
                    <a:pt x="105690" y="48511"/>
                  </a:moveTo>
                  <a:lnTo>
                    <a:pt x="0" y="48511"/>
                  </a:lnTo>
                  <a:lnTo>
                    <a:pt x="0" y="0"/>
                  </a:lnTo>
                  <a:lnTo>
                    <a:pt x="105690" y="0"/>
                  </a:lnTo>
                  <a:lnTo>
                    <a:pt x="105690" y="48511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27796" y="3105478"/>
              <a:ext cx="106045" cy="48895"/>
            </a:xfrm>
            <a:custGeom>
              <a:avLst/>
              <a:gdLst/>
              <a:ahLst/>
              <a:cxnLst/>
              <a:rect l="l" t="t" r="r" b="b"/>
              <a:pathLst>
                <a:path w="106044" h="48894">
                  <a:moveTo>
                    <a:pt x="105691" y="48511"/>
                  </a:moveTo>
                  <a:lnTo>
                    <a:pt x="0" y="48511"/>
                  </a:lnTo>
                  <a:lnTo>
                    <a:pt x="0" y="0"/>
                  </a:lnTo>
                  <a:lnTo>
                    <a:pt x="105691" y="0"/>
                  </a:lnTo>
                  <a:lnTo>
                    <a:pt x="105691" y="48511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38777" y="3105478"/>
              <a:ext cx="105410" cy="48895"/>
            </a:xfrm>
            <a:custGeom>
              <a:avLst/>
              <a:gdLst/>
              <a:ahLst/>
              <a:cxnLst/>
              <a:rect l="l" t="t" r="r" b="b"/>
              <a:pathLst>
                <a:path w="105410" h="48894">
                  <a:moveTo>
                    <a:pt x="105197" y="48511"/>
                  </a:moveTo>
                  <a:lnTo>
                    <a:pt x="0" y="48511"/>
                  </a:lnTo>
                  <a:lnTo>
                    <a:pt x="0" y="0"/>
                  </a:lnTo>
                  <a:lnTo>
                    <a:pt x="105197" y="0"/>
                  </a:lnTo>
                  <a:lnTo>
                    <a:pt x="105197" y="48511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49744" y="3105478"/>
              <a:ext cx="105410" cy="48895"/>
            </a:xfrm>
            <a:custGeom>
              <a:avLst/>
              <a:gdLst/>
              <a:ahLst/>
              <a:cxnLst/>
              <a:rect l="l" t="t" r="r" b="b"/>
              <a:pathLst>
                <a:path w="105410" h="48894">
                  <a:moveTo>
                    <a:pt x="105212" y="48511"/>
                  </a:moveTo>
                  <a:lnTo>
                    <a:pt x="0" y="48511"/>
                  </a:lnTo>
                  <a:lnTo>
                    <a:pt x="0" y="0"/>
                  </a:lnTo>
                  <a:lnTo>
                    <a:pt x="105212" y="0"/>
                  </a:lnTo>
                  <a:lnTo>
                    <a:pt x="105212" y="48511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60711" y="3105478"/>
              <a:ext cx="105410" cy="48895"/>
            </a:xfrm>
            <a:custGeom>
              <a:avLst/>
              <a:gdLst/>
              <a:ahLst/>
              <a:cxnLst/>
              <a:rect l="l" t="t" r="r" b="b"/>
              <a:pathLst>
                <a:path w="105410" h="48894">
                  <a:moveTo>
                    <a:pt x="105212" y="48511"/>
                  </a:moveTo>
                  <a:lnTo>
                    <a:pt x="0" y="48511"/>
                  </a:lnTo>
                  <a:lnTo>
                    <a:pt x="0" y="0"/>
                  </a:lnTo>
                  <a:lnTo>
                    <a:pt x="105212" y="0"/>
                  </a:lnTo>
                  <a:lnTo>
                    <a:pt x="105212" y="48511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71692" y="3105478"/>
              <a:ext cx="105410" cy="48895"/>
            </a:xfrm>
            <a:custGeom>
              <a:avLst/>
              <a:gdLst/>
              <a:ahLst/>
              <a:cxnLst/>
              <a:rect l="l" t="t" r="r" b="b"/>
              <a:pathLst>
                <a:path w="105410" h="48894">
                  <a:moveTo>
                    <a:pt x="105197" y="48511"/>
                  </a:moveTo>
                  <a:lnTo>
                    <a:pt x="0" y="48511"/>
                  </a:lnTo>
                  <a:lnTo>
                    <a:pt x="0" y="0"/>
                  </a:lnTo>
                  <a:lnTo>
                    <a:pt x="105197" y="0"/>
                  </a:lnTo>
                  <a:lnTo>
                    <a:pt x="105197" y="48511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82659" y="3105478"/>
              <a:ext cx="105410" cy="48895"/>
            </a:xfrm>
            <a:custGeom>
              <a:avLst/>
              <a:gdLst/>
              <a:ahLst/>
              <a:cxnLst/>
              <a:rect l="l" t="t" r="r" b="b"/>
              <a:pathLst>
                <a:path w="105410" h="48894">
                  <a:moveTo>
                    <a:pt x="105212" y="48511"/>
                  </a:moveTo>
                  <a:lnTo>
                    <a:pt x="0" y="48511"/>
                  </a:lnTo>
                  <a:lnTo>
                    <a:pt x="0" y="0"/>
                  </a:lnTo>
                  <a:lnTo>
                    <a:pt x="105212" y="0"/>
                  </a:lnTo>
                  <a:lnTo>
                    <a:pt x="105212" y="48511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93147" y="3105478"/>
              <a:ext cx="106045" cy="48895"/>
            </a:xfrm>
            <a:custGeom>
              <a:avLst/>
              <a:gdLst/>
              <a:ahLst/>
              <a:cxnLst/>
              <a:rect l="l" t="t" r="r" b="b"/>
              <a:pathLst>
                <a:path w="106044" h="48894">
                  <a:moveTo>
                    <a:pt x="105690" y="48511"/>
                  </a:moveTo>
                  <a:lnTo>
                    <a:pt x="0" y="48511"/>
                  </a:lnTo>
                  <a:lnTo>
                    <a:pt x="0" y="0"/>
                  </a:lnTo>
                  <a:lnTo>
                    <a:pt x="105690" y="0"/>
                  </a:lnTo>
                  <a:lnTo>
                    <a:pt x="105690" y="48511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04122" y="3105480"/>
              <a:ext cx="771525" cy="48895"/>
            </a:xfrm>
            <a:custGeom>
              <a:avLst/>
              <a:gdLst/>
              <a:ahLst/>
              <a:cxnLst/>
              <a:rect l="l" t="t" r="r" b="b"/>
              <a:pathLst>
                <a:path w="771525" h="48894">
                  <a:moveTo>
                    <a:pt x="105676" y="0"/>
                  </a:moveTo>
                  <a:lnTo>
                    <a:pt x="0" y="0"/>
                  </a:lnTo>
                  <a:lnTo>
                    <a:pt x="0" y="48514"/>
                  </a:lnTo>
                  <a:lnTo>
                    <a:pt x="105676" y="48514"/>
                  </a:lnTo>
                  <a:lnTo>
                    <a:pt x="105676" y="0"/>
                  </a:lnTo>
                  <a:close/>
                </a:path>
                <a:path w="771525" h="48894">
                  <a:moveTo>
                    <a:pt x="771042" y="0"/>
                  </a:moveTo>
                  <a:lnTo>
                    <a:pt x="665835" y="0"/>
                  </a:lnTo>
                  <a:lnTo>
                    <a:pt x="665835" y="48514"/>
                  </a:lnTo>
                  <a:lnTo>
                    <a:pt x="771042" y="48514"/>
                  </a:lnTo>
                  <a:lnTo>
                    <a:pt x="771042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80925" y="3105478"/>
              <a:ext cx="105410" cy="48895"/>
            </a:xfrm>
            <a:custGeom>
              <a:avLst/>
              <a:gdLst/>
              <a:ahLst/>
              <a:cxnLst/>
              <a:rect l="l" t="t" r="r" b="b"/>
              <a:pathLst>
                <a:path w="105410" h="48894">
                  <a:moveTo>
                    <a:pt x="105212" y="48511"/>
                  </a:moveTo>
                  <a:lnTo>
                    <a:pt x="0" y="48511"/>
                  </a:lnTo>
                  <a:lnTo>
                    <a:pt x="0" y="0"/>
                  </a:lnTo>
                  <a:lnTo>
                    <a:pt x="105212" y="0"/>
                  </a:lnTo>
                  <a:lnTo>
                    <a:pt x="105212" y="48511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26667" y="2135555"/>
              <a:ext cx="2170430" cy="1018540"/>
            </a:xfrm>
            <a:custGeom>
              <a:avLst/>
              <a:gdLst/>
              <a:ahLst/>
              <a:cxnLst/>
              <a:rect l="l" t="t" r="r" b="b"/>
              <a:pathLst>
                <a:path w="2170429" h="1018539">
                  <a:moveTo>
                    <a:pt x="179171" y="0"/>
                  </a:moveTo>
                  <a:lnTo>
                    <a:pt x="0" y="0"/>
                  </a:lnTo>
                  <a:lnTo>
                    <a:pt x="0" y="48514"/>
                  </a:lnTo>
                  <a:lnTo>
                    <a:pt x="179171" y="48514"/>
                  </a:lnTo>
                  <a:lnTo>
                    <a:pt x="179171" y="0"/>
                  </a:lnTo>
                  <a:close/>
                </a:path>
                <a:path w="2170429" h="1018539">
                  <a:moveTo>
                    <a:pt x="2170430" y="969924"/>
                  </a:moveTo>
                  <a:lnTo>
                    <a:pt x="2065235" y="969924"/>
                  </a:lnTo>
                  <a:lnTo>
                    <a:pt x="2065235" y="1018438"/>
                  </a:lnTo>
                  <a:lnTo>
                    <a:pt x="2170430" y="1018438"/>
                  </a:lnTo>
                  <a:lnTo>
                    <a:pt x="2170430" y="969924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15457" y="2135547"/>
              <a:ext cx="179705" cy="48895"/>
            </a:xfrm>
            <a:custGeom>
              <a:avLst/>
              <a:gdLst/>
              <a:ahLst/>
              <a:cxnLst/>
              <a:rect l="l" t="t" r="r" b="b"/>
              <a:pathLst>
                <a:path w="179705" h="48894">
                  <a:moveTo>
                    <a:pt x="179668" y="48511"/>
                  </a:moveTo>
                  <a:lnTo>
                    <a:pt x="0" y="48511"/>
                  </a:lnTo>
                  <a:lnTo>
                    <a:pt x="0" y="0"/>
                  </a:lnTo>
                  <a:lnTo>
                    <a:pt x="179668" y="0"/>
                  </a:lnTo>
                  <a:lnTo>
                    <a:pt x="179668" y="48511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04257" y="2135547"/>
              <a:ext cx="179705" cy="48895"/>
            </a:xfrm>
            <a:custGeom>
              <a:avLst/>
              <a:gdLst/>
              <a:ahLst/>
              <a:cxnLst/>
              <a:rect l="l" t="t" r="r" b="b"/>
              <a:pathLst>
                <a:path w="179705" h="48894">
                  <a:moveTo>
                    <a:pt x="179668" y="48511"/>
                  </a:moveTo>
                  <a:lnTo>
                    <a:pt x="0" y="48511"/>
                  </a:lnTo>
                  <a:lnTo>
                    <a:pt x="0" y="0"/>
                  </a:lnTo>
                  <a:lnTo>
                    <a:pt x="179668" y="0"/>
                  </a:lnTo>
                  <a:lnTo>
                    <a:pt x="179668" y="48511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3058" y="2135547"/>
              <a:ext cx="179705" cy="48895"/>
            </a:xfrm>
            <a:custGeom>
              <a:avLst/>
              <a:gdLst/>
              <a:ahLst/>
              <a:cxnLst/>
              <a:rect l="l" t="t" r="r" b="b"/>
              <a:pathLst>
                <a:path w="179705" h="48894">
                  <a:moveTo>
                    <a:pt x="179668" y="48511"/>
                  </a:moveTo>
                  <a:lnTo>
                    <a:pt x="0" y="48511"/>
                  </a:lnTo>
                  <a:lnTo>
                    <a:pt x="0" y="0"/>
                  </a:lnTo>
                  <a:lnTo>
                    <a:pt x="179668" y="0"/>
                  </a:lnTo>
                  <a:lnTo>
                    <a:pt x="179668" y="48511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82336" y="2135547"/>
              <a:ext cx="179705" cy="48895"/>
            </a:xfrm>
            <a:custGeom>
              <a:avLst/>
              <a:gdLst/>
              <a:ahLst/>
              <a:cxnLst/>
              <a:rect l="l" t="t" r="r" b="b"/>
              <a:pathLst>
                <a:path w="179705" h="48894">
                  <a:moveTo>
                    <a:pt x="179668" y="48511"/>
                  </a:moveTo>
                  <a:lnTo>
                    <a:pt x="0" y="48511"/>
                  </a:lnTo>
                  <a:lnTo>
                    <a:pt x="0" y="0"/>
                  </a:lnTo>
                  <a:lnTo>
                    <a:pt x="179668" y="0"/>
                  </a:lnTo>
                  <a:lnTo>
                    <a:pt x="179668" y="48511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71136" y="2135547"/>
              <a:ext cx="179705" cy="48895"/>
            </a:xfrm>
            <a:custGeom>
              <a:avLst/>
              <a:gdLst/>
              <a:ahLst/>
              <a:cxnLst/>
              <a:rect l="l" t="t" r="r" b="b"/>
              <a:pathLst>
                <a:path w="179705" h="48894">
                  <a:moveTo>
                    <a:pt x="179668" y="48511"/>
                  </a:moveTo>
                  <a:lnTo>
                    <a:pt x="0" y="48511"/>
                  </a:lnTo>
                  <a:lnTo>
                    <a:pt x="0" y="0"/>
                  </a:lnTo>
                  <a:lnTo>
                    <a:pt x="179668" y="0"/>
                  </a:lnTo>
                  <a:lnTo>
                    <a:pt x="179668" y="48511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59921" y="2135547"/>
              <a:ext cx="179705" cy="48895"/>
            </a:xfrm>
            <a:custGeom>
              <a:avLst/>
              <a:gdLst/>
              <a:ahLst/>
              <a:cxnLst/>
              <a:rect l="l" t="t" r="r" b="b"/>
              <a:pathLst>
                <a:path w="179705" h="48894">
                  <a:moveTo>
                    <a:pt x="179668" y="48511"/>
                  </a:moveTo>
                  <a:lnTo>
                    <a:pt x="0" y="48511"/>
                  </a:lnTo>
                  <a:lnTo>
                    <a:pt x="0" y="0"/>
                  </a:lnTo>
                  <a:lnTo>
                    <a:pt x="179668" y="0"/>
                  </a:lnTo>
                  <a:lnTo>
                    <a:pt x="179668" y="48511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49200" y="2135547"/>
              <a:ext cx="179705" cy="48895"/>
            </a:xfrm>
            <a:custGeom>
              <a:avLst/>
              <a:gdLst/>
              <a:ahLst/>
              <a:cxnLst/>
              <a:rect l="l" t="t" r="r" b="b"/>
              <a:pathLst>
                <a:path w="179705" h="48894">
                  <a:moveTo>
                    <a:pt x="179668" y="48511"/>
                  </a:moveTo>
                  <a:lnTo>
                    <a:pt x="0" y="48511"/>
                  </a:lnTo>
                  <a:lnTo>
                    <a:pt x="0" y="0"/>
                  </a:lnTo>
                  <a:lnTo>
                    <a:pt x="179668" y="0"/>
                  </a:lnTo>
                  <a:lnTo>
                    <a:pt x="179668" y="48511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38000" y="2135547"/>
              <a:ext cx="179705" cy="48895"/>
            </a:xfrm>
            <a:custGeom>
              <a:avLst/>
              <a:gdLst/>
              <a:ahLst/>
              <a:cxnLst/>
              <a:rect l="l" t="t" r="r" b="b"/>
              <a:pathLst>
                <a:path w="179705" h="48894">
                  <a:moveTo>
                    <a:pt x="179668" y="48511"/>
                  </a:moveTo>
                  <a:lnTo>
                    <a:pt x="0" y="48511"/>
                  </a:lnTo>
                  <a:lnTo>
                    <a:pt x="0" y="0"/>
                  </a:lnTo>
                  <a:lnTo>
                    <a:pt x="179668" y="0"/>
                  </a:lnTo>
                  <a:lnTo>
                    <a:pt x="179668" y="48511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26800" y="2135547"/>
              <a:ext cx="179705" cy="48895"/>
            </a:xfrm>
            <a:custGeom>
              <a:avLst/>
              <a:gdLst/>
              <a:ahLst/>
              <a:cxnLst/>
              <a:rect l="l" t="t" r="r" b="b"/>
              <a:pathLst>
                <a:path w="179705" h="48894">
                  <a:moveTo>
                    <a:pt x="179668" y="48511"/>
                  </a:moveTo>
                  <a:lnTo>
                    <a:pt x="0" y="48511"/>
                  </a:lnTo>
                  <a:lnTo>
                    <a:pt x="0" y="0"/>
                  </a:lnTo>
                  <a:lnTo>
                    <a:pt x="179668" y="0"/>
                  </a:lnTo>
                  <a:lnTo>
                    <a:pt x="179668" y="48511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16079" y="2135547"/>
              <a:ext cx="179705" cy="48895"/>
            </a:xfrm>
            <a:custGeom>
              <a:avLst/>
              <a:gdLst/>
              <a:ahLst/>
              <a:cxnLst/>
              <a:rect l="l" t="t" r="r" b="b"/>
              <a:pathLst>
                <a:path w="179704" h="48894">
                  <a:moveTo>
                    <a:pt x="179190" y="48511"/>
                  </a:moveTo>
                  <a:lnTo>
                    <a:pt x="0" y="48511"/>
                  </a:lnTo>
                  <a:lnTo>
                    <a:pt x="0" y="0"/>
                  </a:lnTo>
                  <a:lnTo>
                    <a:pt x="179190" y="0"/>
                  </a:lnTo>
                  <a:lnTo>
                    <a:pt x="179190" y="48511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04879" y="2135547"/>
              <a:ext cx="179705" cy="48895"/>
            </a:xfrm>
            <a:custGeom>
              <a:avLst/>
              <a:gdLst/>
              <a:ahLst/>
              <a:cxnLst/>
              <a:rect l="l" t="t" r="r" b="b"/>
              <a:pathLst>
                <a:path w="179704" h="48894">
                  <a:moveTo>
                    <a:pt x="179668" y="48511"/>
                  </a:moveTo>
                  <a:lnTo>
                    <a:pt x="0" y="48511"/>
                  </a:lnTo>
                  <a:lnTo>
                    <a:pt x="0" y="0"/>
                  </a:lnTo>
                  <a:lnTo>
                    <a:pt x="179668" y="0"/>
                  </a:lnTo>
                  <a:lnTo>
                    <a:pt x="179668" y="48511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56314" y="2249876"/>
              <a:ext cx="306705" cy="118745"/>
            </a:xfrm>
            <a:custGeom>
              <a:avLst/>
              <a:gdLst/>
              <a:ahLst/>
              <a:cxnLst/>
              <a:rect l="l" t="t" r="r" b="b"/>
              <a:pathLst>
                <a:path w="306705" h="118744">
                  <a:moveTo>
                    <a:pt x="298331" y="118663"/>
                  </a:moveTo>
                  <a:lnTo>
                    <a:pt x="73977" y="118663"/>
                  </a:lnTo>
                  <a:lnTo>
                    <a:pt x="66295" y="110981"/>
                  </a:lnTo>
                  <a:lnTo>
                    <a:pt x="66295" y="33147"/>
                  </a:lnTo>
                  <a:lnTo>
                    <a:pt x="0" y="0"/>
                  </a:lnTo>
                  <a:lnTo>
                    <a:pt x="298331" y="0"/>
                  </a:lnTo>
                  <a:lnTo>
                    <a:pt x="306491" y="8174"/>
                  </a:lnTo>
                  <a:lnTo>
                    <a:pt x="306491" y="110981"/>
                  </a:lnTo>
                  <a:lnTo>
                    <a:pt x="298331" y="118663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3615" y="2269095"/>
              <a:ext cx="127316" cy="7831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5028" y="3387953"/>
              <a:ext cx="195525" cy="8983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470231" y="3534474"/>
              <a:ext cx="201930" cy="8255"/>
            </a:xfrm>
            <a:custGeom>
              <a:avLst/>
              <a:gdLst/>
              <a:ahLst/>
              <a:cxnLst/>
              <a:rect l="l" t="t" r="r" b="b"/>
              <a:pathLst>
                <a:path w="201930" h="8254">
                  <a:moveTo>
                    <a:pt x="201772" y="7681"/>
                  </a:moveTo>
                  <a:lnTo>
                    <a:pt x="0" y="7681"/>
                  </a:lnTo>
                  <a:lnTo>
                    <a:pt x="0" y="0"/>
                  </a:lnTo>
                  <a:lnTo>
                    <a:pt x="201772" y="0"/>
                  </a:lnTo>
                  <a:lnTo>
                    <a:pt x="201772" y="7681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32142" y="3387953"/>
              <a:ext cx="195525" cy="8983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500962" y="3273615"/>
              <a:ext cx="928369" cy="461009"/>
            </a:xfrm>
            <a:custGeom>
              <a:avLst/>
              <a:gdLst/>
              <a:ahLst/>
              <a:cxnLst/>
              <a:rect l="l" t="t" r="r" b="b"/>
              <a:pathLst>
                <a:path w="928369" h="461010">
                  <a:moveTo>
                    <a:pt x="24498" y="952"/>
                  </a:moveTo>
                  <a:lnTo>
                    <a:pt x="0" y="952"/>
                  </a:lnTo>
                  <a:lnTo>
                    <a:pt x="0" y="8178"/>
                  </a:lnTo>
                  <a:lnTo>
                    <a:pt x="8178" y="8178"/>
                  </a:lnTo>
                  <a:lnTo>
                    <a:pt x="8178" y="51409"/>
                  </a:lnTo>
                  <a:lnTo>
                    <a:pt x="16344" y="51409"/>
                  </a:lnTo>
                  <a:lnTo>
                    <a:pt x="16344" y="8178"/>
                  </a:lnTo>
                  <a:lnTo>
                    <a:pt x="24498" y="8178"/>
                  </a:lnTo>
                  <a:lnTo>
                    <a:pt x="24498" y="952"/>
                  </a:lnTo>
                  <a:close/>
                </a:path>
                <a:path w="928369" h="461010">
                  <a:moveTo>
                    <a:pt x="51409" y="4813"/>
                  </a:moveTo>
                  <a:lnTo>
                    <a:pt x="47078" y="0"/>
                  </a:lnTo>
                  <a:lnTo>
                    <a:pt x="43713" y="0"/>
                  </a:lnTo>
                  <a:lnTo>
                    <a:pt x="43713" y="8648"/>
                  </a:lnTo>
                  <a:lnTo>
                    <a:pt x="43713" y="43230"/>
                  </a:lnTo>
                  <a:lnTo>
                    <a:pt x="41808" y="44691"/>
                  </a:lnTo>
                  <a:lnTo>
                    <a:pt x="36995" y="44691"/>
                  </a:lnTo>
                  <a:lnTo>
                    <a:pt x="35560" y="43230"/>
                  </a:lnTo>
                  <a:lnTo>
                    <a:pt x="35560" y="8648"/>
                  </a:lnTo>
                  <a:lnTo>
                    <a:pt x="36995" y="7200"/>
                  </a:lnTo>
                  <a:lnTo>
                    <a:pt x="41808" y="7200"/>
                  </a:lnTo>
                  <a:lnTo>
                    <a:pt x="43713" y="8648"/>
                  </a:lnTo>
                  <a:lnTo>
                    <a:pt x="43713" y="0"/>
                  </a:lnTo>
                  <a:lnTo>
                    <a:pt x="31711" y="0"/>
                  </a:lnTo>
                  <a:lnTo>
                    <a:pt x="27381" y="4813"/>
                  </a:lnTo>
                  <a:lnTo>
                    <a:pt x="27381" y="47078"/>
                  </a:lnTo>
                  <a:lnTo>
                    <a:pt x="31711" y="51892"/>
                  </a:lnTo>
                  <a:lnTo>
                    <a:pt x="47078" y="51892"/>
                  </a:lnTo>
                  <a:lnTo>
                    <a:pt x="51409" y="47078"/>
                  </a:lnTo>
                  <a:lnTo>
                    <a:pt x="51409" y="44691"/>
                  </a:lnTo>
                  <a:lnTo>
                    <a:pt x="51409" y="7200"/>
                  </a:lnTo>
                  <a:lnTo>
                    <a:pt x="51409" y="4813"/>
                  </a:lnTo>
                  <a:close/>
                </a:path>
                <a:path w="928369" h="461010">
                  <a:moveTo>
                    <a:pt x="80708" y="5295"/>
                  </a:moveTo>
                  <a:lnTo>
                    <a:pt x="76860" y="952"/>
                  </a:lnTo>
                  <a:lnTo>
                    <a:pt x="73025" y="952"/>
                  </a:lnTo>
                  <a:lnTo>
                    <a:pt x="73025" y="9131"/>
                  </a:lnTo>
                  <a:lnTo>
                    <a:pt x="73025" y="42760"/>
                  </a:lnTo>
                  <a:lnTo>
                    <a:pt x="71589" y="44196"/>
                  </a:lnTo>
                  <a:lnTo>
                    <a:pt x="64376" y="44196"/>
                  </a:lnTo>
                  <a:lnTo>
                    <a:pt x="64376" y="8178"/>
                  </a:lnTo>
                  <a:lnTo>
                    <a:pt x="71589" y="8178"/>
                  </a:lnTo>
                  <a:lnTo>
                    <a:pt x="73025" y="9131"/>
                  </a:lnTo>
                  <a:lnTo>
                    <a:pt x="73025" y="952"/>
                  </a:lnTo>
                  <a:lnTo>
                    <a:pt x="56692" y="952"/>
                  </a:lnTo>
                  <a:lnTo>
                    <a:pt x="56692" y="51409"/>
                  </a:lnTo>
                  <a:lnTo>
                    <a:pt x="76860" y="51409"/>
                  </a:lnTo>
                  <a:lnTo>
                    <a:pt x="80708" y="46596"/>
                  </a:lnTo>
                  <a:lnTo>
                    <a:pt x="80708" y="44196"/>
                  </a:lnTo>
                  <a:lnTo>
                    <a:pt x="80708" y="8178"/>
                  </a:lnTo>
                  <a:lnTo>
                    <a:pt x="80708" y="5295"/>
                  </a:lnTo>
                  <a:close/>
                </a:path>
                <a:path w="928369" h="461010">
                  <a:moveTo>
                    <a:pt x="111467" y="51409"/>
                  </a:moveTo>
                  <a:lnTo>
                    <a:pt x="109982" y="42278"/>
                  </a:lnTo>
                  <a:lnTo>
                    <a:pt x="108813" y="35077"/>
                  </a:lnTo>
                  <a:lnTo>
                    <a:pt x="104686" y="9613"/>
                  </a:lnTo>
                  <a:lnTo>
                    <a:pt x="103289" y="952"/>
                  </a:lnTo>
                  <a:lnTo>
                    <a:pt x="100888" y="952"/>
                  </a:lnTo>
                  <a:lnTo>
                    <a:pt x="100888" y="35077"/>
                  </a:lnTo>
                  <a:lnTo>
                    <a:pt x="93675" y="35077"/>
                  </a:lnTo>
                  <a:lnTo>
                    <a:pt x="97040" y="9613"/>
                  </a:lnTo>
                  <a:lnTo>
                    <a:pt x="100888" y="35077"/>
                  </a:lnTo>
                  <a:lnTo>
                    <a:pt x="100888" y="952"/>
                  </a:lnTo>
                  <a:lnTo>
                    <a:pt x="91770" y="952"/>
                  </a:lnTo>
                  <a:lnTo>
                    <a:pt x="83591" y="51409"/>
                  </a:lnTo>
                  <a:lnTo>
                    <a:pt x="91287" y="51409"/>
                  </a:lnTo>
                  <a:lnTo>
                    <a:pt x="92240" y="42278"/>
                  </a:lnTo>
                  <a:lnTo>
                    <a:pt x="102336" y="42278"/>
                  </a:lnTo>
                  <a:lnTo>
                    <a:pt x="103771" y="51409"/>
                  </a:lnTo>
                  <a:lnTo>
                    <a:pt x="111467" y="51409"/>
                  </a:lnTo>
                  <a:close/>
                </a:path>
                <a:path w="928369" h="461010">
                  <a:moveTo>
                    <a:pt x="140754" y="952"/>
                  </a:moveTo>
                  <a:lnTo>
                    <a:pt x="133070" y="952"/>
                  </a:lnTo>
                  <a:lnTo>
                    <a:pt x="126822" y="23533"/>
                  </a:lnTo>
                  <a:lnTo>
                    <a:pt x="121069" y="952"/>
                  </a:lnTo>
                  <a:lnTo>
                    <a:pt x="112420" y="952"/>
                  </a:lnTo>
                  <a:lnTo>
                    <a:pt x="122504" y="34594"/>
                  </a:lnTo>
                  <a:lnTo>
                    <a:pt x="122504" y="51409"/>
                  </a:lnTo>
                  <a:lnTo>
                    <a:pt x="130670" y="51409"/>
                  </a:lnTo>
                  <a:lnTo>
                    <a:pt x="130670" y="34594"/>
                  </a:lnTo>
                  <a:lnTo>
                    <a:pt x="140754" y="952"/>
                  </a:lnTo>
                  <a:close/>
                </a:path>
                <a:path w="928369" h="461010">
                  <a:moveTo>
                    <a:pt x="464070" y="40347"/>
                  </a:moveTo>
                  <a:lnTo>
                    <a:pt x="455904" y="40347"/>
                  </a:lnTo>
                  <a:lnTo>
                    <a:pt x="455904" y="460705"/>
                  </a:lnTo>
                  <a:lnTo>
                    <a:pt x="464070" y="460705"/>
                  </a:lnTo>
                  <a:lnTo>
                    <a:pt x="464070" y="40347"/>
                  </a:lnTo>
                  <a:close/>
                </a:path>
                <a:path w="928369" h="461010">
                  <a:moveTo>
                    <a:pt x="805154" y="952"/>
                  </a:moveTo>
                  <a:lnTo>
                    <a:pt x="797953" y="952"/>
                  </a:lnTo>
                  <a:lnTo>
                    <a:pt x="794105" y="40830"/>
                  </a:lnTo>
                  <a:lnTo>
                    <a:pt x="790270" y="952"/>
                  </a:lnTo>
                  <a:lnTo>
                    <a:pt x="782574" y="952"/>
                  </a:lnTo>
                  <a:lnTo>
                    <a:pt x="778725" y="40347"/>
                  </a:lnTo>
                  <a:lnTo>
                    <a:pt x="774407" y="952"/>
                  </a:lnTo>
                  <a:lnTo>
                    <a:pt x="766724" y="952"/>
                  </a:lnTo>
                  <a:lnTo>
                    <a:pt x="772007" y="51409"/>
                  </a:lnTo>
                  <a:lnTo>
                    <a:pt x="783056" y="51409"/>
                  </a:lnTo>
                  <a:lnTo>
                    <a:pt x="785926" y="24498"/>
                  </a:lnTo>
                  <a:lnTo>
                    <a:pt x="788822" y="51409"/>
                  </a:lnTo>
                  <a:lnTo>
                    <a:pt x="799388" y="51409"/>
                  </a:lnTo>
                  <a:lnTo>
                    <a:pt x="805154" y="952"/>
                  </a:lnTo>
                  <a:close/>
                </a:path>
                <a:path w="928369" h="461010">
                  <a:moveTo>
                    <a:pt x="830618" y="952"/>
                  </a:moveTo>
                  <a:lnTo>
                    <a:pt x="808990" y="952"/>
                  </a:lnTo>
                  <a:lnTo>
                    <a:pt x="808990" y="51409"/>
                  </a:lnTo>
                  <a:lnTo>
                    <a:pt x="830618" y="51409"/>
                  </a:lnTo>
                  <a:lnTo>
                    <a:pt x="830618" y="44196"/>
                  </a:lnTo>
                  <a:lnTo>
                    <a:pt x="816686" y="44196"/>
                  </a:lnTo>
                  <a:lnTo>
                    <a:pt x="816686" y="29311"/>
                  </a:lnTo>
                  <a:lnTo>
                    <a:pt x="827735" y="29311"/>
                  </a:lnTo>
                  <a:lnTo>
                    <a:pt x="827735" y="22098"/>
                  </a:lnTo>
                  <a:lnTo>
                    <a:pt x="816686" y="22098"/>
                  </a:lnTo>
                  <a:lnTo>
                    <a:pt x="816686" y="8178"/>
                  </a:lnTo>
                  <a:lnTo>
                    <a:pt x="830618" y="8178"/>
                  </a:lnTo>
                  <a:lnTo>
                    <a:pt x="830618" y="952"/>
                  </a:lnTo>
                  <a:close/>
                </a:path>
                <a:path w="928369" h="461010">
                  <a:moveTo>
                    <a:pt x="857046" y="952"/>
                  </a:moveTo>
                  <a:lnTo>
                    <a:pt x="835418" y="952"/>
                  </a:lnTo>
                  <a:lnTo>
                    <a:pt x="835418" y="51409"/>
                  </a:lnTo>
                  <a:lnTo>
                    <a:pt x="857046" y="51409"/>
                  </a:lnTo>
                  <a:lnTo>
                    <a:pt x="857046" y="44196"/>
                  </a:lnTo>
                  <a:lnTo>
                    <a:pt x="843584" y="44196"/>
                  </a:lnTo>
                  <a:lnTo>
                    <a:pt x="843584" y="29311"/>
                  </a:lnTo>
                  <a:lnTo>
                    <a:pt x="854151" y="29311"/>
                  </a:lnTo>
                  <a:lnTo>
                    <a:pt x="854151" y="22098"/>
                  </a:lnTo>
                  <a:lnTo>
                    <a:pt x="843584" y="22098"/>
                  </a:lnTo>
                  <a:lnTo>
                    <a:pt x="843584" y="8178"/>
                  </a:lnTo>
                  <a:lnTo>
                    <a:pt x="857046" y="8178"/>
                  </a:lnTo>
                  <a:lnTo>
                    <a:pt x="857046" y="952"/>
                  </a:lnTo>
                  <a:close/>
                </a:path>
                <a:path w="928369" h="461010">
                  <a:moveTo>
                    <a:pt x="888263" y="952"/>
                  </a:moveTo>
                  <a:lnTo>
                    <a:pt x="880097" y="952"/>
                  </a:lnTo>
                  <a:lnTo>
                    <a:pt x="870013" y="22580"/>
                  </a:lnTo>
                  <a:lnTo>
                    <a:pt x="870013" y="952"/>
                  </a:lnTo>
                  <a:lnTo>
                    <a:pt x="861834" y="952"/>
                  </a:lnTo>
                  <a:lnTo>
                    <a:pt x="861834" y="51409"/>
                  </a:lnTo>
                  <a:lnTo>
                    <a:pt x="870013" y="51409"/>
                  </a:lnTo>
                  <a:lnTo>
                    <a:pt x="870013" y="35560"/>
                  </a:lnTo>
                  <a:lnTo>
                    <a:pt x="872401" y="31229"/>
                  </a:lnTo>
                  <a:lnTo>
                    <a:pt x="880097" y="51409"/>
                  </a:lnTo>
                  <a:lnTo>
                    <a:pt x="888263" y="51409"/>
                  </a:lnTo>
                  <a:lnTo>
                    <a:pt x="877214" y="23063"/>
                  </a:lnTo>
                  <a:lnTo>
                    <a:pt x="888263" y="952"/>
                  </a:lnTo>
                  <a:close/>
                </a:path>
                <a:path w="928369" h="461010">
                  <a:moveTo>
                    <a:pt x="928128" y="260870"/>
                  </a:moveTo>
                  <a:lnTo>
                    <a:pt x="726376" y="260870"/>
                  </a:lnTo>
                  <a:lnTo>
                    <a:pt x="726376" y="268541"/>
                  </a:lnTo>
                  <a:lnTo>
                    <a:pt x="928128" y="268541"/>
                  </a:lnTo>
                  <a:lnTo>
                    <a:pt x="928128" y="26087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8378" y="3868226"/>
              <a:ext cx="228657" cy="9092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95191" y="3737815"/>
              <a:ext cx="215701" cy="10513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654128" y="3737681"/>
              <a:ext cx="102870" cy="219710"/>
            </a:xfrm>
            <a:custGeom>
              <a:avLst/>
              <a:gdLst/>
              <a:ahLst/>
              <a:cxnLst/>
              <a:rect l="l" t="t" r="r" b="b"/>
              <a:pathLst>
                <a:path w="102870" h="219710">
                  <a:moveTo>
                    <a:pt x="40993" y="219347"/>
                  </a:moveTo>
                  <a:lnTo>
                    <a:pt x="37123" y="219347"/>
                  </a:lnTo>
                  <a:lnTo>
                    <a:pt x="33058" y="218510"/>
                  </a:lnTo>
                  <a:lnTo>
                    <a:pt x="4704" y="183417"/>
                  </a:lnTo>
                  <a:lnTo>
                    <a:pt x="0" y="160448"/>
                  </a:lnTo>
                  <a:lnTo>
                    <a:pt x="1988" y="143079"/>
                  </a:lnTo>
                  <a:lnTo>
                    <a:pt x="23538" y="95109"/>
                  </a:lnTo>
                  <a:lnTo>
                    <a:pt x="60762" y="45750"/>
                  </a:lnTo>
                  <a:lnTo>
                    <a:pt x="102313" y="0"/>
                  </a:lnTo>
                  <a:lnTo>
                    <a:pt x="100509" y="3340"/>
                  </a:lnTo>
                  <a:lnTo>
                    <a:pt x="97017" y="16400"/>
                  </a:lnTo>
                  <a:lnTo>
                    <a:pt x="94615" y="43837"/>
                  </a:lnTo>
                  <a:lnTo>
                    <a:pt x="96081" y="90312"/>
                  </a:lnTo>
                  <a:lnTo>
                    <a:pt x="96782" y="111920"/>
                  </a:lnTo>
                  <a:lnTo>
                    <a:pt x="95595" y="133847"/>
                  </a:lnTo>
                  <a:lnTo>
                    <a:pt x="85022" y="176305"/>
                  </a:lnTo>
                  <a:lnTo>
                    <a:pt x="55672" y="215190"/>
                  </a:lnTo>
                  <a:lnTo>
                    <a:pt x="40993" y="219347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82632" y="3908697"/>
              <a:ext cx="205367" cy="120964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709365" y="3657456"/>
              <a:ext cx="96520" cy="224154"/>
            </a:xfrm>
            <a:custGeom>
              <a:avLst/>
              <a:gdLst/>
              <a:ahLst/>
              <a:cxnLst/>
              <a:rect l="l" t="t" r="r" b="b"/>
              <a:pathLst>
                <a:path w="96520" h="224154">
                  <a:moveTo>
                    <a:pt x="67252" y="223861"/>
                  </a:moveTo>
                  <a:lnTo>
                    <a:pt x="29561" y="207644"/>
                  </a:lnTo>
                  <a:lnTo>
                    <a:pt x="6689" y="174582"/>
                  </a:lnTo>
                  <a:lnTo>
                    <a:pt x="0" y="122489"/>
                  </a:lnTo>
                  <a:lnTo>
                    <a:pt x="2050" y="91396"/>
                  </a:lnTo>
                  <a:lnTo>
                    <a:pt x="6669" y="61065"/>
                  </a:lnTo>
                  <a:lnTo>
                    <a:pt x="18741" y="0"/>
                  </a:lnTo>
                  <a:lnTo>
                    <a:pt x="18932" y="3881"/>
                  </a:lnTo>
                  <a:lnTo>
                    <a:pt x="22716" y="16941"/>
                  </a:lnTo>
                  <a:lnTo>
                    <a:pt x="34839" y="41706"/>
                  </a:lnTo>
                  <a:lnTo>
                    <a:pt x="60049" y="80702"/>
                  </a:lnTo>
                  <a:lnTo>
                    <a:pt x="71806" y="99039"/>
                  </a:lnTo>
                  <a:lnTo>
                    <a:pt x="82033" y="118592"/>
                  </a:lnTo>
                  <a:lnTo>
                    <a:pt x="89917" y="139137"/>
                  </a:lnTo>
                  <a:lnTo>
                    <a:pt x="94646" y="160449"/>
                  </a:lnTo>
                  <a:lnTo>
                    <a:pt x="95973" y="179545"/>
                  </a:lnTo>
                  <a:lnTo>
                    <a:pt x="93380" y="199362"/>
                  </a:lnTo>
                  <a:lnTo>
                    <a:pt x="84571" y="215575"/>
                  </a:lnTo>
                  <a:lnTo>
                    <a:pt x="67252" y="223861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30248" y="3585391"/>
              <a:ext cx="256224" cy="25355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570046" y="3767581"/>
              <a:ext cx="347345" cy="380365"/>
            </a:xfrm>
            <a:custGeom>
              <a:avLst/>
              <a:gdLst/>
              <a:ahLst/>
              <a:cxnLst/>
              <a:rect l="l" t="t" r="r" b="b"/>
              <a:pathLst>
                <a:path w="347345" h="380364">
                  <a:moveTo>
                    <a:pt x="155651" y="376047"/>
                  </a:moveTo>
                  <a:lnTo>
                    <a:pt x="154686" y="374116"/>
                  </a:lnTo>
                  <a:lnTo>
                    <a:pt x="104813" y="251739"/>
                  </a:lnTo>
                  <a:lnTo>
                    <a:pt x="130670" y="146405"/>
                  </a:lnTo>
                  <a:lnTo>
                    <a:pt x="131635" y="144487"/>
                  </a:lnTo>
                  <a:lnTo>
                    <a:pt x="130187" y="142074"/>
                  </a:lnTo>
                  <a:lnTo>
                    <a:pt x="127787" y="141605"/>
                  </a:lnTo>
                  <a:lnTo>
                    <a:pt x="127533" y="141541"/>
                  </a:lnTo>
                  <a:lnTo>
                    <a:pt x="127266" y="141516"/>
                  </a:lnTo>
                  <a:lnTo>
                    <a:pt x="127012" y="141516"/>
                  </a:lnTo>
                  <a:lnTo>
                    <a:pt x="125260" y="141516"/>
                  </a:lnTo>
                  <a:lnTo>
                    <a:pt x="123393" y="142811"/>
                  </a:lnTo>
                  <a:lnTo>
                    <a:pt x="99453" y="238582"/>
                  </a:lnTo>
                  <a:lnTo>
                    <a:pt x="92240" y="220865"/>
                  </a:lnTo>
                  <a:lnTo>
                    <a:pt x="20167" y="43129"/>
                  </a:lnTo>
                  <a:lnTo>
                    <a:pt x="19824" y="41719"/>
                  </a:lnTo>
                  <a:lnTo>
                    <a:pt x="18440" y="40830"/>
                  </a:lnTo>
                  <a:lnTo>
                    <a:pt x="16967" y="40830"/>
                  </a:lnTo>
                  <a:lnTo>
                    <a:pt x="16433" y="40830"/>
                  </a:lnTo>
                  <a:lnTo>
                    <a:pt x="15887" y="40944"/>
                  </a:lnTo>
                  <a:lnTo>
                    <a:pt x="15379" y="41198"/>
                  </a:lnTo>
                  <a:lnTo>
                    <a:pt x="12966" y="41681"/>
                  </a:lnTo>
                  <a:lnTo>
                    <a:pt x="12014" y="44081"/>
                  </a:lnTo>
                  <a:lnTo>
                    <a:pt x="12966" y="46494"/>
                  </a:lnTo>
                  <a:lnTo>
                    <a:pt x="60413" y="163207"/>
                  </a:lnTo>
                  <a:lnTo>
                    <a:pt x="6718" y="134874"/>
                  </a:lnTo>
                  <a:lnTo>
                    <a:pt x="6083" y="134556"/>
                  </a:lnTo>
                  <a:lnTo>
                    <a:pt x="5397" y="134391"/>
                  </a:lnTo>
                  <a:lnTo>
                    <a:pt x="4699" y="134391"/>
                  </a:lnTo>
                  <a:lnTo>
                    <a:pt x="3314" y="134391"/>
                  </a:lnTo>
                  <a:lnTo>
                    <a:pt x="1917" y="135039"/>
                  </a:lnTo>
                  <a:lnTo>
                    <a:pt x="965" y="136321"/>
                  </a:lnTo>
                  <a:lnTo>
                    <a:pt x="0" y="138239"/>
                  </a:lnTo>
                  <a:lnTo>
                    <a:pt x="965" y="140639"/>
                  </a:lnTo>
                  <a:lnTo>
                    <a:pt x="2882" y="141605"/>
                  </a:lnTo>
                  <a:lnTo>
                    <a:pt x="63906" y="174269"/>
                  </a:lnTo>
                  <a:lnTo>
                    <a:pt x="64528" y="174599"/>
                  </a:lnTo>
                  <a:lnTo>
                    <a:pt x="65100" y="174726"/>
                  </a:lnTo>
                  <a:lnTo>
                    <a:pt x="85039" y="223748"/>
                  </a:lnTo>
                  <a:lnTo>
                    <a:pt x="96266" y="251320"/>
                  </a:lnTo>
                  <a:lnTo>
                    <a:pt x="96075" y="252107"/>
                  </a:lnTo>
                  <a:lnTo>
                    <a:pt x="97523" y="254495"/>
                  </a:lnTo>
                  <a:lnTo>
                    <a:pt x="147485" y="376999"/>
                  </a:lnTo>
                  <a:lnTo>
                    <a:pt x="147840" y="378777"/>
                  </a:lnTo>
                  <a:lnTo>
                    <a:pt x="149250" y="379768"/>
                  </a:lnTo>
                  <a:lnTo>
                    <a:pt x="151269" y="379768"/>
                  </a:lnTo>
                  <a:lnTo>
                    <a:pt x="151790" y="379641"/>
                  </a:lnTo>
                  <a:lnTo>
                    <a:pt x="152285" y="379399"/>
                  </a:lnTo>
                  <a:lnTo>
                    <a:pt x="154686" y="378447"/>
                  </a:lnTo>
                  <a:lnTo>
                    <a:pt x="155651" y="376047"/>
                  </a:lnTo>
                  <a:close/>
                </a:path>
                <a:path w="347345" h="380364">
                  <a:moveTo>
                    <a:pt x="347332" y="33045"/>
                  </a:moveTo>
                  <a:lnTo>
                    <a:pt x="346367" y="31115"/>
                  </a:lnTo>
                  <a:lnTo>
                    <a:pt x="345655" y="29705"/>
                  </a:lnTo>
                  <a:lnTo>
                    <a:pt x="344195" y="28803"/>
                  </a:lnTo>
                  <a:lnTo>
                    <a:pt x="342696" y="28803"/>
                  </a:lnTo>
                  <a:lnTo>
                    <a:pt x="342150" y="28803"/>
                  </a:lnTo>
                  <a:lnTo>
                    <a:pt x="341591" y="28930"/>
                  </a:lnTo>
                  <a:lnTo>
                    <a:pt x="341083" y="29184"/>
                  </a:lnTo>
                  <a:lnTo>
                    <a:pt x="270510" y="60464"/>
                  </a:lnTo>
                  <a:lnTo>
                    <a:pt x="298323" y="5638"/>
                  </a:lnTo>
                  <a:lnTo>
                    <a:pt x="299288" y="3733"/>
                  </a:lnTo>
                  <a:lnTo>
                    <a:pt x="298805" y="1320"/>
                  </a:lnTo>
                  <a:lnTo>
                    <a:pt x="296887" y="368"/>
                  </a:lnTo>
                  <a:lnTo>
                    <a:pt x="296252" y="114"/>
                  </a:lnTo>
                  <a:lnTo>
                    <a:pt x="295592" y="0"/>
                  </a:lnTo>
                  <a:lnTo>
                    <a:pt x="294982" y="0"/>
                  </a:lnTo>
                  <a:lnTo>
                    <a:pt x="293306" y="0"/>
                  </a:lnTo>
                  <a:lnTo>
                    <a:pt x="291820" y="876"/>
                  </a:lnTo>
                  <a:lnTo>
                    <a:pt x="291122" y="2286"/>
                  </a:lnTo>
                  <a:lnTo>
                    <a:pt x="228053" y="126593"/>
                  </a:lnTo>
                  <a:lnTo>
                    <a:pt x="200329" y="64731"/>
                  </a:lnTo>
                  <a:lnTo>
                    <a:pt x="199631" y="63334"/>
                  </a:lnTo>
                  <a:lnTo>
                    <a:pt x="198145" y="62433"/>
                  </a:lnTo>
                  <a:lnTo>
                    <a:pt x="196659" y="62433"/>
                  </a:lnTo>
                  <a:lnTo>
                    <a:pt x="196100" y="62433"/>
                  </a:lnTo>
                  <a:lnTo>
                    <a:pt x="195554" y="62560"/>
                  </a:lnTo>
                  <a:lnTo>
                    <a:pt x="195046" y="62826"/>
                  </a:lnTo>
                  <a:lnTo>
                    <a:pt x="193116" y="63779"/>
                  </a:lnTo>
                  <a:lnTo>
                    <a:pt x="192163" y="66192"/>
                  </a:lnTo>
                  <a:lnTo>
                    <a:pt x="193116" y="68097"/>
                  </a:lnTo>
                  <a:lnTo>
                    <a:pt x="223443" y="136321"/>
                  </a:lnTo>
                  <a:lnTo>
                    <a:pt x="186563" y="262305"/>
                  </a:lnTo>
                  <a:lnTo>
                    <a:pt x="185432" y="263144"/>
                  </a:lnTo>
                  <a:lnTo>
                    <a:pt x="184950" y="265557"/>
                  </a:lnTo>
                  <a:lnTo>
                    <a:pt x="185356" y="266382"/>
                  </a:lnTo>
                  <a:lnTo>
                    <a:pt x="161417" y="348170"/>
                  </a:lnTo>
                  <a:lnTo>
                    <a:pt x="160934" y="350100"/>
                  </a:lnTo>
                  <a:lnTo>
                    <a:pt x="161899" y="352501"/>
                  </a:lnTo>
                  <a:lnTo>
                    <a:pt x="164299" y="352983"/>
                  </a:lnTo>
                  <a:lnTo>
                    <a:pt x="164719" y="353187"/>
                  </a:lnTo>
                  <a:lnTo>
                    <a:pt x="165163" y="353275"/>
                  </a:lnTo>
                  <a:lnTo>
                    <a:pt x="167182" y="353275"/>
                  </a:lnTo>
                  <a:lnTo>
                    <a:pt x="168719" y="352082"/>
                  </a:lnTo>
                  <a:lnTo>
                    <a:pt x="169100" y="350570"/>
                  </a:lnTo>
                  <a:lnTo>
                    <a:pt x="193370" y="267652"/>
                  </a:lnTo>
                  <a:lnTo>
                    <a:pt x="253657" y="232879"/>
                  </a:lnTo>
                  <a:lnTo>
                    <a:pt x="255574" y="231914"/>
                  </a:lnTo>
                  <a:lnTo>
                    <a:pt x="256044" y="229527"/>
                  </a:lnTo>
                  <a:lnTo>
                    <a:pt x="255092" y="227596"/>
                  </a:lnTo>
                  <a:lnTo>
                    <a:pt x="254444" y="226314"/>
                  </a:lnTo>
                  <a:lnTo>
                    <a:pt x="253161" y="225450"/>
                  </a:lnTo>
                  <a:lnTo>
                    <a:pt x="251815" y="225450"/>
                  </a:lnTo>
                  <a:lnTo>
                    <a:pt x="251142" y="225450"/>
                  </a:lnTo>
                  <a:lnTo>
                    <a:pt x="250444" y="225679"/>
                  </a:lnTo>
                  <a:lnTo>
                    <a:pt x="249796" y="226161"/>
                  </a:lnTo>
                  <a:lnTo>
                    <a:pt x="196672" y="256400"/>
                  </a:lnTo>
                  <a:lnTo>
                    <a:pt x="231076" y="138912"/>
                  </a:lnTo>
                  <a:lnTo>
                    <a:pt x="231559" y="138709"/>
                  </a:lnTo>
                  <a:lnTo>
                    <a:pt x="232511" y="136321"/>
                  </a:lnTo>
                  <a:lnTo>
                    <a:pt x="232270" y="135864"/>
                  </a:lnTo>
                  <a:lnTo>
                    <a:pt x="265226" y="70878"/>
                  </a:lnTo>
                  <a:lnTo>
                    <a:pt x="267296" y="70878"/>
                  </a:lnTo>
                  <a:lnTo>
                    <a:pt x="267931" y="70764"/>
                  </a:lnTo>
                  <a:lnTo>
                    <a:pt x="268541" y="70510"/>
                  </a:lnTo>
                  <a:lnTo>
                    <a:pt x="344449" y="36398"/>
                  </a:lnTo>
                  <a:lnTo>
                    <a:pt x="346367" y="35433"/>
                  </a:lnTo>
                  <a:lnTo>
                    <a:pt x="347332" y="3304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42591" y="4088844"/>
              <a:ext cx="169102" cy="13499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44531" y="2903705"/>
              <a:ext cx="1549288" cy="132013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850988" y="4216171"/>
              <a:ext cx="3050540" cy="8255"/>
            </a:xfrm>
            <a:custGeom>
              <a:avLst/>
              <a:gdLst/>
              <a:ahLst/>
              <a:cxnLst/>
              <a:rect l="l" t="t" r="r" b="b"/>
              <a:pathLst>
                <a:path w="3050540" h="8254">
                  <a:moveTo>
                    <a:pt x="3050527" y="0"/>
                  </a:moveTo>
                  <a:lnTo>
                    <a:pt x="0" y="0"/>
                  </a:lnTo>
                  <a:lnTo>
                    <a:pt x="0" y="3835"/>
                  </a:lnTo>
                  <a:lnTo>
                    <a:pt x="0" y="7683"/>
                  </a:lnTo>
                  <a:lnTo>
                    <a:pt x="3050527" y="7683"/>
                  </a:lnTo>
                  <a:lnTo>
                    <a:pt x="3050527" y="3835"/>
                  </a:lnTo>
                  <a:lnTo>
                    <a:pt x="3050527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19714" y="4185403"/>
              <a:ext cx="944880" cy="34925"/>
            </a:xfrm>
            <a:custGeom>
              <a:avLst/>
              <a:gdLst/>
              <a:ahLst/>
              <a:cxnLst/>
              <a:rect l="l" t="t" r="r" b="b"/>
              <a:pathLst>
                <a:path w="944880" h="34925">
                  <a:moveTo>
                    <a:pt x="944464" y="34597"/>
                  </a:moveTo>
                  <a:lnTo>
                    <a:pt x="0" y="34597"/>
                  </a:lnTo>
                  <a:lnTo>
                    <a:pt x="0" y="0"/>
                  </a:lnTo>
                  <a:lnTo>
                    <a:pt x="944464" y="0"/>
                  </a:lnTo>
                  <a:lnTo>
                    <a:pt x="944464" y="345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18895" y="3742969"/>
              <a:ext cx="1149985" cy="481330"/>
            </a:xfrm>
            <a:custGeom>
              <a:avLst/>
              <a:gdLst/>
              <a:ahLst/>
              <a:cxnLst/>
              <a:rect l="l" t="t" r="r" b="b"/>
              <a:pathLst>
                <a:path w="1149985" h="481329">
                  <a:moveTo>
                    <a:pt x="1149591" y="441490"/>
                  </a:moveTo>
                  <a:lnTo>
                    <a:pt x="1149121" y="440055"/>
                  </a:lnTo>
                  <a:lnTo>
                    <a:pt x="1148156" y="439572"/>
                  </a:lnTo>
                  <a:lnTo>
                    <a:pt x="1147191" y="438594"/>
                  </a:lnTo>
                  <a:lnTo>
                    <a:pt x="1146238" y="438124"/>
                  </a:lnTo>
                  <a:lnTo>
                    <a:pt x="726173" y="438124"/>
                  </a:lnTo>
                  <a:lnTo>
                    <a:pt x="697534" y="366306"/>
                  </a:lnTo>
                  <a:lnTo>
                    <a:pt x="697534" y="446290"/>
                  </a:lnTo>
                  <a:lnTo>
                    <a:pt x="697534" y="473202"/>
                  </a:lnTo>
                  <a:lnTo>
                    <a:pt x="204647" y="473202"/>
                  </a:lnTo>
                  <a:lnTo>
                    <a:pt x="204647" y="446290"/>
                  </a:lnTo>
                  <a:lnTo>
                    <a:pt x="220992" y="446290"/>
                  </a:lnTo>
                  <a:lnTo>
                    <a:pt x="697534" y="446290"/>
                  </a:lnTo>
                  <a:lnTo>
                    <a:pt x="697534" y="366306"/>
                  </a:lnTo>
                  <a:lnTo>
                    <a:pt x="554748" y="8166"/>
                  </a:lnTo>
                  <a:lnTo>
                    <a:pt x="552450" y="2400"/>
                  </a:lnTo>
                  <a:lnTo>
                    <a:pt x="551980" y="965"/>
                  </a:lnTo>
                  <a:lnTo>
                    <a:pt x="550545" y="0"/>
                  </a:lnTo>
                  <a:lnTo>
                    <a:pt x="2882" y="0"/>
                  </a:lnTo>
                  <a:lnTo>
                    <a:pt x="1930" y="469"/>
                  </a:lnTo>
                  <a:lnTo>
                    <a:pt x="965" y="1917"/>
                  </a:lnTo>
                  <a:lnTo>
                    <a:pt x="469" y="2882"/>
                  </a:lnTo>
                  <a:lnTo>
                    <a:pt x="0" y="4330"/>
                  </a:lnTo>
                  <a:lnTo>
                    <a:pt x="965" y="5765"/>
                  </a:lnTo>
                  <a:lnTo>
                    <a:pt x="216192" y="438124"/>
                  </a:lnTo>
                  <a:lnTo>
                    <a:pt x="199364" y="438124"/>
                  </a:lnTo>
                  <a:lnTo>
                    <a:pt x="198412" y="438594"/>
                  </a:lnTo>
                  <a:lnTo>
                    <a:pt x="197929" y="439572"/>
                  </a:lnTo>
                  <a:lnTo>
                    <a:pt x="196977" y="440055"/>
                  </a:lnTo>
                  <a:lnTo>
                    <a:pt x="196481" y="441490"/>
                  </a:lnTo>
                  <a:lnTo>
                    <a:pt x="196481" y="477989"/>
                  </a:lnTo>
                  <a:lnTo>
                    <a:pt x="196977" y="478955"/>
                  </a:lnTo>
                  <a:lnTo>
                    <a:pt x="198412" y="480402"/>
                  </a:lnTo>
                  <a:lnTo>
                    <a:pt x="199364" y="480885"/>
                  </a:lnTo>
                  <a:lnTo>
                    <a:pt x="700430" y="480885"/>
                  </a:lnTo>
                  <a:lnTo>
                    <a:pt x="1146238" y="480885"/>
                  </a:lnTo>
                  <a:lnTo>
                    <a:pt x="1148156" y="479920"/>
                  </a:lnTo>
                  <a:lnTo>
                    <a:pt x="1149121" y="478955"/>
                  </a:lnTo>
                  <a:lnTo>
                    <a:pt x="1149591" y="477989"/>
                  </a:lnTo>
                  <a:lnTo>
                    <a:pt x="1149591" y="473202"/>
                  </a:lnTo>
                  <a:lnTo>
                    <a:pt x="1149591" y="446290"/>
                  </a:lnTo>
                  <a:lnTo>
                    <a:pt x="1149591" y="44149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301128" y="3746797"/>
              <a:ext cx="719455" cy="438784"/>
            </a:xfrm>
            <a:custGeom>
              <a:avLst/>
              <a:gdLst/>
              <a:ahLst/>
              <a:cxnLst/>
              <a:rect l="l" t="t" r="r" b="b"/>
              <a:pathLst>
                <a:path w="719455" h="438785">
                  <a:moveTo>
                    <a:pt x="719153" y="438605"/>
                  </a:moveTo>
                  <a:lnTo>
                    <a:pt x="218585" y="438605"/>
                  </a:lnTo>
                  <a:lnTo>
                    <a:pt x="0" y="0"/>
                  </a:lnTo>
                  <a:lnTo>
                    <a:pt x="544775" y="0"/>
                  </a:lnTo>
                  <a:lnTo>
                    <a:pt x="719153" y="4386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297287" y="3742956"/>
              <a:ext cx="727710" cy="446405"/>
            </a:xfrm>
            <a:custGeom>
              <a:avLst/>
              <a:gdLst/>
              <a:ahLst/>
              <a:cxnLst/>
              <a:rect l="l" t="t" r="r" b="b"/>
              <a:pathLst>
                <a:path w="727710" h="446404">
                  <a:moveTo>
                    <a:pt x="724443" y="446302"/>
                  </a:moveTo>
                  <a:lnTo>
                    <a:pt x="220498" y="446302"/>
                  </a:lnTo>
                  <a:lnTo>
                    <a:pt x="219063" y="445331"/>
                  </a:lnTo>
                  <a:lnTo>
                    <a:pt x="218585" y="443896"/>
                  </a:lnTo>
                  <a:lnTo>
                    <a:pt x="478" y="5768"/>
                  </a:lnTo>
                  <a:lnTo>
                    <a:pt x="0" y="4333"/>
                  </a:lnTo>
                  <a:lnTo>
                    <a:pt x="0" y="2884"/>
                  </a:lnTo>
                  <a:lnTo>
                    <a:pt x="478" y="1927"/>
                  </a:lnTo>
                  <a:lnTo>
                    <a:pt x="1434" y="477"/>
                  </a:lnTo>
                  <a:lnTo>
                    <a:pt x="2406" y="0"/>
                  </a:lnTo>
                  <a:lnTo>
                    <a:pt x="550050" y="0"/>
                  </a:lnTo>
                  <a:lnTo>
                    <a:pt x="551500" y="971"/>
                  </a:lnTo>
                  <a:lnTo>
                    <a:pt x="551978" y="2406"/>
                  </a:lnTo>
                  <a:lnTo>
                    <a:pt x="554278" y="8174"/>
                  </a:lnTo>
                  <a:lnTo>
                    <a:pt x="10566" y="8174"/>
                  </a:lnTo>
                  <a:lnTo>
                    <a:pt x="224817" y="438127"/>
                  </a:lnTo>
                  <a:lnTo>
                    <a:pt x="725685" y="438127"/>
                  </a:lnTo>
                  <a:lnTo>
                    <a:pt x="726835" y="441012"/>
                  </a:lnTo>
                  <a:lnTo>
                    <a:pt x="727328" y="441968"/>
                  </a:lnTo>
                  <a:lnTo>
                    <a:pt x="727328" y="443418"/>
                  </a:lnTo>
                  <a:lnTo>
                    <a:pt x="726356" y="444374"/>
                  </a:lnTo>
                  <a:lnTo>
                    <a:pt x="725878" y="445809"/>
                  </a:lnTo>
                  <a:lnTo>
                    <a:pt x="724443" y="446302"/>
                  </a:lnTo>
                  <a:close/>
                </a:path>
                <a:path w="727710" h="446404">
                  <a:moveTo>
                    <a:pt x="725685" y="438127"/>
                  </a:moveTo>
                  <a:lnTo>
                    <a:pt x="716866" y="438127"/>
                  </a:lnTo>
                  <a:lnTo>
                    <a:pt x="545731" y="8174"/>
                  </a:lnTo>
                  <a:lnTo>
                    <a:pt x="554278" y="8174"/>
                  </a:lnTo>
                  <a:lnTo>
                    <a:pt x="725685" y="438127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125363"/>
            <a:ext cx="1936750" cy="808355"/>
            <a:chOff x="-4762" y="125362"/>
            <a:chExt cx="1936750" cy="808355"/>
          </a:xfrm>
        </p:grpSpPr>
        <p:sp>
          <p:nvSpPr>
            <p:cNvPr id="3" name="object 3"/>
            <p:cNvSpPr/>
            <p:nvPr/>
          </p:nvSpPr>
          <p:spPr>
            <a:xfrm>
              <a:off x="0" y="274187"/>
              <a:ext cx="1795780" cy="654685"/>
            </a:xfrm>
            <a:custGeom>
              <a:avLst/>
              <a:gdLst/>
              <a:ahLst/>
              <a:cxnLst/>
              <a:rect l="l" t="t" r="r" b="b"/>
              <a:pathLst>
                <a:path w="1795780" h="654685">
                  <a:moveTo>
                    <a:pt x="582474" y="7999"/>
                  </a:moveTo>
                  <a:lnTo>
                    <a:pt x="1795374" y="430699"/>
                  </a:lnTo>
                </a:path>
                <a:path w="1795780" h="654685">
                  <a:moveTo>
                    <a:pt x="0" y="654299"/>
                  </a:moveTo>
                  <a:lnTo>
                    <a:pt x="582599" y="0"/>
                  </a:lnTo>
                </a:path>
              </a:pathLst>
            </a:custGeom>
            <a:ln w="9524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8224" y="130387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524" y="282524"/>
                  </a:moveTo>
                  <a:lnTo>
                    <a:pt x="96633" y="275346"/>
                  </a:lnTo>
                  <a:lnTo>
                    <a:pt x="57763" y="255328"/>
                  </a:lnTo>
                  <a:lnTo>
                    <a:pt x="27187" y="224744"/>
                  </a:lnTo>
                  <a:lnTo>
                    <a:pt x="7175" y="185868"/>
                  </a:lnTo>
                  <a:lnTo>
                    <a:pt x="0" y="140974"/>
                  </a:lnTo>
                  <a:lnTo>
                    <a:pt x="7175" y="96361"/>
                  </a:lnTo>
                  <a:lnTo>
                    <a:pt x="27187" y="57655"/>
                  </a:lnTo>
                  <a:lnTo>
                    <a:pt x="57763" y="27159"/>
                  </a:lnTo>
                  <a:lnTo>
                    <a:pt x="96633" y="7173"/>
                  </a:lnTo>
                  <a:lnTo>
                    <a:pt x="141524" y="0"/>
                  </a:lnTo>
                  <a:lnTo>
                    <a:pt x="186150" y="7173"/>
                  </a:lnTo>
                  <a:lnTo>
                    <a:pt x="224863" y="27159"/>
                  </a:lnTo>
                  <a:lnTo>
                    <a:pt x="255364" y="57655"/>
                  </a:lnTo>
                  <a:lnTo>
                    <a:pt x="275351" y="96361"/>
                  </a:lnTo>
                  <a:lnTo>
                    <a:pt x="282524" y="140974"/>
                  </a:lnTo>
                  <a:lnTo>
                    <a:pt x="275351" y="185868"/>
                  </a:lnTo>
                  <a:lnTo>
                    <a:pt x="255364" y="224744"/>
                  </a:lnTo>
                  <a:lnTo>
                    <a:pt x="224863" y="255328"/>
                  </a:lnTo>
                  <a:lnTo>
                    <a:pt x="186150" y="275346"/>
                  </a:lnTo>
                  <a:lnTo>
                    <a:pt x="141524" y="28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3750" y="125362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5999" y="292574"/>
                  </a:moveTo>
                  <a:lnTo>
                    <a:pt x="99788" y="285087"/>
                  </a:lnTo>
                  <a:lnTo>
                    <a:pt x="59702" y="264250"/>
                  </a:lnTo>
                  <a:lnTo>
                    <a:pt x="28121" y="232499"/>
                  </a:lnTo>
                  <a:lnTo>
                    <a:pt x="7427" y="192270"/>
                  </a:lnTo>
                  <a:lnTo>
                    <a:pt x="0" y="145999"/>
                  </a:lnTo>
                  <a:lnTo>
                    <a:pt x="7427" y="99999"/>
                  </a:lnTo>
                  <a:lnTo>
                    <a:pt x="28121" y="59939"/>
                  </a:lnTo>
                  <a:lnTo>
                    <a:pt x="59702" y="28279"/>
                  </a:lnTo>
                  <a:lnTo>
                    <a:pt x="99788" y="7479"/>
                  </a:lnTo>
                  <a:lnTo>
                    <a:pt x="145999" y="0"/>
                  </a:lnTo>
                  <a:lnTo>
                    <a:pt x="191999" y="7479"/>
                  </a:lnTo>
                  <a:lnTo>
                    <a:pt x="195842" y="9474"/>
                  </a:lnTo>
                  <a:lnTo>
                    <a:pt x="145999" y="9474"/>
                  </a:lnTo>
                  <a:lnTo>
                    <a:pt x="118399" y="12218"/>
                  </a:lnTo>
                  <a:lnTo>
                    <a:pt x="69450" y="32751"/>
                  </a:lnTo>
                  <a:lnTo>
                    <a:pt x="32433" y="69760"/>
                  </a:lnTo>
                  <a:lnTo>
                    <a:pt x="11745" y="118639"/>
                  </a:lnTo>
                  <a:lnTo>
                    <a:pt x="8924" y="145999"/>
                  </a:lnTo>
                  <a:lnTo>
                    <a:pt x="11745" y="173692"/>
                  </a:lnTo>
                  <a:lnTo>
                    <a:pt x="32433" y="222805"/>
                  </a:lnTo>
                  <a:lnTo>
                    <a:pt x="69450" y="259580"/>
                  </a:lnTo>
                  <a:lnTo>
                    <a:pt x="118399" y="280275"/>
                  </a:lnTo>
                  <a:lnTo>
                    <a:pt x="145999" y="283099"/>
                  </a:lnTo>
                  <a:lnTo>
                    <a:pt x="195822" y="283099"/>
                  </a:lnTo>
                  <a:lnTo>
                    <a:pt x="191999" y="285087"/>
                  </a:lnTo>
                  <a:lnTo>
                    <a:pt x="145999" y="292574"/>
                  </a:lnTo>
                  <a:close/>
                </a:path>
                <a:path w="292100" h="292734">
                  <a:moveTo>
                    <a:pt x="195822" y="283099"/>
                  </a:moveTo>
                  <a:lnTo>
                    <a:pt x="145999" y="283099"/>
                  </a:lnTo>
                  <a:lnTo>
                    <a:pt x="173374" y="280275"/>
                  </a:lnTo>
                  <a:lnTo>
                    <a:pt x="199021" y="272224"/>
                  </a:lnTo>
                  <a:lnTo>
                    <a:pt x="242424" y="242974"/>
                  </a:lnTo>
                  <a:lnTo>
                    <a:pt x="271878" y="199503"/>
                  </a:lnTo>
                  <a:lnTo>
                    <a:pt x="282524" y="145999"/>
                  </a:lnTo>
                  <a:lnTo>
                    <a:pt x="279785" y="118639"/>
                  </a:lnTo>
                  <a:lnTo>
                    <a:pt x="259269" y="69760"/>
                  </a:lnTo>
                  <a:lnTo>
                    <a:pt x="222264" y="32751"/>
                  </a:lnTo>
                  <a:lnTo>
                    <a:pt x="173374" y="12218"/>
                  </a:lnTo>
                  <a:lnTo>
                    <a:pt x="145999" y="9474"/>
                  </a:lnTo>
                  <a:lnTo>
                    <a:pt x="195842" y="9474"/>
                  </a:lnTo>
                  <a:lnTo>
                    <a:pt x="232059" y="28279"/>
                  </a:lnTo>
                  <a:lnTo>
                    <a:pt x="263719" y="59939"/>
                  </a:lnTo>
                  <a:lnTo>
                    <a:pt x="284519" y="99999"/>
                  </a:lnTo>
                  <a:lnTo>
                    <a:pt x="291999" y="145999"/>
                  </a:lnTo>
                  <a:lnTo>
                    <a:pt x="284519" y="192270"/>
                  </a:lnTo>
                  <a:lnTo>
                    <a:pt x="263719" y="232499"/>
                  </a:lnTo>
                  <a:lnTo>
                    <a:pt x="232059" y="264250"/>
                  </a:lnTo>
                  <a:lnTo>
                    <a:pt x="195822" y="2830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625" y="187787"/>
              <a:ext cx="167724" cy="1677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40993" y="560694"/>
              <a:ext cx="288925" cy="288925"/>
            </a:xfrm>
            <a:custGeom>
              <a:avLst/>
              <a:gdLst/>
              <a:ahLst/>
              <a:cxnLst/>
              <a:rect l="l" t="t" r="r" b="b"/>
              <a:pathLst>
                <a:path w="288925" h="288925">
                  <a:moveTo>
                    <a:pt x="144300" y="288324"/>
                  </a:moveTo>
                  <a:lnTo>
                    <a:pt x="98673" y="280972"/>
                  </a:lnTo>
                  <a:lnTo>
                    <a:pt x="59059" y="260495"/>
                  </a:lnTo>
                  <a:lnTo>
                    <a:pt x="27829" y="229264"/>
                  </a:lnTo>
                  <a:lnTo>
                    <a:pt x="7352" y="189650"/>
                  </a:lnTo>
                  <a:lnTo>
                    <a:pt x="0" y="144023"/>
                  </a:lnTo>
                  <a:lnTo>
                    <a:pt x="7352" y="98536"/>
                  </a:lnTo>
                  <a:lnTo>
                    <a:pt x="27829" y="59005"/>
                  </a:lnTo>
                  <a:lnTo>
                    <a:pt x="59059" y="27814"/>
                  </a:lnTo>
                  <a:lnTo>
                    <a:pt x="98673" y="7351"/>
                  </a:lnTo>
                  <a:lnTo>
                    <a:pt x="144300" y="0"/>
                  </a:lnTo>
                  <a:lnTo>
                    <a:pt x="189923" y="7351"/>
                  </a:lnTo>
                  <a:lnTo>
                    <a:pt x="229536" y="27814"/>
                  </a:lnTo>
                  <a:lnTo>
                    <a:pt x="260769" y="59005"/>
                  </a:lnTo>
                  <a:lnTo>
                    <a:pt x="281248" y="98536"/>
                  </a:lnTo>
                  <a:lnTo>
                    <a:pt x="288601" y="144023"/>
                  </a:lnTo>
                  <a:lnTo>
                    <a:pt x="281248" y="189650"/>
                  </a:lnTo>
                  <a:lnTo>
                    <a:pt x="260769" y="229264"/>
                  </a:lnTo>
                  <a:lnTo>
                    <a:pt x="229536" y="260495"/>
                  </a:lnTo>
                  <a:lnTo>
                    <a:pt x="189923" y="280972"/>
                  </a:lnTo>
                  <a:lnTo>
                    <a:pt x="144300" y="288324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8738" y="558175"/>
              <a:ext cx="293370" cy="293370"/>
            </a:xfrm>
            <a:custGeom>
              <a:avLst/>
              <a:gdLst/>
              <a:ahLst/>
              <a:cxnLst/>
              <a:rect l="l" t="t" r="r" b="b"/>
              <a:pathLst>
                <a:path w="293369" h="293369">
                  <a:moveTo>
                    <a:pt x="146555" y="293375"/>
                  </a:moveTo>
                  <a:lnTo>
                    <a:pt x="100263" y="285893"/>
                  </a:lnTo>
                  <a:lnTo>
                    <a:pt x="60036" y="265057"/>
                  </a:lnTo>
                  <a:lnTo>
                    <a:pt x="28299" y="233279"/>
                  </a:lnTo>
                  <a:lnTo>
                    <a:pt x="7479" y="192970"/>
                  </a:lnTo>
                  <a:lnTo>
                    <a:pt x="0" y="146542"/>
                  </a:lnTo>
                  <a:lnTo>
                    <a:pt x="7479" y="100256"/>
                  </a:lnTo>
                  <a:lnTo>
                    <a:pt x="28299" y="60033"/>
                  </a:lnTo>
                  <a:lnTo>
                    <a:pt x="60036" y="28299"/>
                  </a:lnTo>
                  <a:lnTo>
                    <a:pt x="100263" y="7479"/>
                  </a:lnTo>
                  <a:lnTo>
                    <a:pt x="146555" y="0"/>
                  </a:lnTo>
                  <a:lnTo>
                    <a:pt x="176097" y="4773"/>
                  </a:lnTo>
                  <a:lnTo>
                    <a:pt x="146555" y="4773"/>
                  </a:lnTo>
                  <a:lnTo>
                    <a:pt x="117902" y="7633"/>
                  </a:lnTo>
                  <a:lnTo>
                    <a:pt x="67233" y="28934"/>
                  </a:lnTo>
                  <a:lnTo>
                    <a:pt x="28934" y="67272"/>
                  </a:lnTo>
                  <a:lnTo>
                    <a:pt x="7633" y="118014"/>
                  </a:lnTo>
                  <a:lnTo>
                    <a:pt x="4773" y="146542"/>
                  </a:lnTo>
                  <a:lnTo>
                    <a:pt x="7633" y="175198"/>
                  </a:lnTo>
                  <a:lnTo>
                    <a:pt x="28934" y="225976"/>
                  </a:lnTo>
                  <a:lnTo>
                    <a:pt x="67233" y="264319"/>
                  </a:lnTo>
                  <a:lnTo>
                    <a:pt x="117902" y="285701"/>
                  </a:lnTo>
                  <a:lnTo>
                    <a:pt x="146555" y="288601"/>
                  </a:lnTo>
                  <a:lnTo>
                    <a:pt x="176087" y="288601"/>
                  </a:lnTo>
                  <a:lnTo>
                    <a:pt x="146555" y="293375"/>
                  </a:lnTo>
                  <a:close/>
                </a:path>
                <a:path w="293369" h="293369">
                  <a:moveTo>
                    <a:pt x="176087" y="288601"/>
                  </a:moveTo>
                  <a:lnTo>
                    <a:pt x="146555" y="288601"/>
                  </a:lnTo>
                  <a:lnTo>
                    <a:pt x="175205" y="285701"/>
                  </a:lnTo>
                  <a:lnTo>
                    <a:pt x="201857" y="277404"/>
                  </a:lnTo>
                  <a:lnTo>
                    <a:pt x="247050" y="247050"/>
                  </a:lnTo>
                  <a:lnTo>
                    <a:pt x="277409" y="201850"/>
                  </a:lnTo>
                  <a:lnTo>
                    <a:pt x="288601" y="146542"/>
                  </a:lnTo>
                  <a:lnTo>
                    <a:pt x="285703" y="118014"/>
                  </a:lnTo>
                  <a:lnTo>
                    <a:pt x="264324" y="67272"/>
                  </a:lnTo>
                  <a:lnTo>
                    <a:pt x="225981" y="28934"/>
                  </a:lnTo>
                  <a:lnTo>
                    <a:pt x="175205" y="7633"/>
                  </a:lnTo>
                  <a:lnTo>
                    <a:pt x="146555" y="4773"/>
                  </a:lnTo>
                  <a:lnTo>
                    <a:pt x="176097" y="4773"/>
                  </a:lnTo>
                  <a:lnTo>
                    <a:pt x="233064" y="28299"/>
                  </a:lnTo>
                  <a:lnTo>
                    <a:pt x="264799" y="60033"/>
                  </a:lnTo>
                  <a:lnTo>
                    <a:pt x="285619" y="100256"/>
                  </a:lnTo>
                  <a:lnTo>
                    <a:pt x="293098" y="146542"/>
                  </a:lnTo>
                  <a:lnTo>
                    <a:pt x="285619" y="192970"/>
                  </a:lnTo>
                  <a:lnTo>
                    <a:pt x="264799" y="233279"/>
                  </a:lnTo>
                  <a:lnTo>
                    <a:pt x="233064" y="265057"/>
                  </a:lnTo>
                  <a:lnTo>
                    <a:pt x="192841" y="285893"/>
                  </a:lnTo>
                  <a:lnTo>
                    <a:pt x="176087" y="288601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5237" y="594664"/>
              <a:ext cx="220097" cy="2203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91741" y="362610"/>
              <a:ext cx="175260" cy="27305"/>
            </a:xfrm>
            <a:custGeom>
              <a:avLst/>
              <a:gdLst/>
              <a:ahLst/>
              <a:cxnLst/>
              <a:rect l="l" t="t" r="r" b="b"/>
              <a:pathLst>
                <a:path w="175260" h="27304">
                  <a:moveTo>
                    <a:pt x="27000" y="9918"/>
                  </a:moveTo>
                  <a:lnTo>
                    <a:pt x="25577" y="6477"/>
                  </a:lnTo>
                  <a:lnTo>
                    <a:pt x="20510" y="1422"/>
                  </a:lnTo>
                  <a:lnTo>
                    <a:pt x="17081" y="0"/>
                  </a:lnTo>
                  <a:lnTo>
                    <a:pt x="6045" y="0"/>
                  </a:lnTo>
                  <a:lnTo>
                    <a:pt x="0" y="6045"/>
                  </a:lnTo>
                  <a:lnTo>
                    <a:pt x="0" y="13500"/>
                  </a:lnTo>
                  <a:lnTo>
                    <a:pt x="0" y="20955"/>
                  </a:lnTo>
                  <a:lnTo>
                    <a:pt x="6045" y="27000"/>
                  </a:lnTo>
                  <a:lnTo>
                    <a:pt x="20955" y="27000"/>
                  </a:lnTo>
                  <a:lnTo>
                    <a:pt x="27000" y="20955"/>
                  </a:lnTo>
                  <a:lnTo>
                    <a:pt x="27000" y="9918"/>
                  </a:lnTo>
                  <a:close/>
                </a:path>
                <a:path w="175260" h="27304">
                  <a:moveTo>
                    <a:pt x="101003" y="9918"/>
                  </a:moveTo>
                  <a:lnTo>
                    <a:pt x="99580" y="6477"/>
                  </a:lnTo>
                  <a:lnTo>
                    <a:pt x="94526" y="1422"/>
                  </a:lnTo>
                  <a:lnTo>
                    <a:pt x="91084" y="0"/>
                  </a:lnTo>
                  <a:lnTo>
                    <a:pt x="80048" y="0"/>
                  </a:lnTo>
                  <a:lnTo>
                    <a:pt x="74002" y="6045"/>
                  </a:lnTo>
                  <a:lnTo>
                    <a:pt x="74002" y="13500"/>
                  </a:lnTo>
                  <a:lnTo>
                    <a:pt x="74002" y="20955"/>
                  </a:lnTo>
                  <a:lnTo>
                    <a:pt x="80048" y="27000"/>
                  </a:lnTo>
                  <a:lnTo>
                    <a:pt x="94957" y="27000"/>
                  </a:lnTo>
                  <a:lnTo>
                    <a:pt x="101003" y="20955"/>
                  </a:lnTo>
                  <a:lnTo>
                    <a:pt x="101003" y="9918"/>
                  </a:lnTo>
                  <a:close/>
                </a:path>
                <a:path w="175260" h="27304">
                  <a:moveTo>
                    <a:pt x="175018" y="9918"/>
                  </a:moveTo>
                  <a:lnTo>
                    <a:pt x="173596" y="6477"/>
                  </a:lnTo>
                  <a:lnTo>
                    <a:pt x="168529" y="1422"/>
                  </a:lnTo>
                  <a:lnTo>
                    <a:pt x="165100" y="0"/>
                  </a:lnTo>
                  <a:lnTo>
                    <a:pt x="154063" y="0"/>
                  </a:lnTo>
                  <a:lnTo>
                    <a:pt x="148018" y="6045"/>
                  </a:lnTo>
                  <a:lnTo>
                    <a:pt x="148018" y="13500"/>
                  </a:lnTo>
                  <a:lnTo>
                    <a:pt x="148018" y="20955"/>
                  </a:lnTo>
                  <a:lnTo>
                    <a:pt x="154063" y="27000"/>
                  </a:lnTo>
                  <a:lnTo>
                    <a:pt x="168973" y="27000"/>
                  </a:lnTo>
                  <a:lnTo>
                    <a:pt x="175018" y="20955"/>
                  </a:lnTo>
                  <a:lnTo>
                    <a:pt x="175018" y="9918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276600" y="514350"/>
            <a:ext cx="248666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25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2800" spc="-12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sz="2800" spc="-285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25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CheckValidity()</a:t>
            </a:r>
            <a:endParaRPr sz="280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4350" y="1762547"/>
            <a:ext cx="3342640" cy="30588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v"/>
            </a:pPr>
            <a:r>
              <a:rPr sz="1600" spc="-31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W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4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initialize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count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41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=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14">
                <a:solidFill>
                  <a:srgbClr val="494949"/>
                </a:solidFill>
                <a:latin typeface="Sitka Text" pitchFamily="2" charset="0"/>
                <a:cs typeface="Tahoma"/>
              </a:rPr>
              <a:t>0</a:t>
            </a:r>
            <a:r>
              <a:rPr sz="1600" spc="-114" smtClean="0">
                <a:solidFill>
                  <a:srgbClr val="494949"/>
                </a:solidFill>
                <a:latin typeface="Sitka Text" pitchFamily="2" charset="0"/>
                <a:cs typeface="Tahoma"/>
              </a:rPr>
              <a:t>;</a:t>
            </a:r>
            <a:endParaRPr sz="1600">
              <a:latin typeface="Sitka Text" pitchFamily="2" charset="0"/>
              <a:cs typeface="Tahoma"/>
            </a:endParaRPr>
          </a:p>
          <a:p>
            <a:pPr marL="12700" marR="5080">
              <a:lnSpc>
                <a:spcPct val="101600"/>
              </a:lnSpc>
              <a:buFont typeface="Wingdings" pitchFamily="2" charset="2"/>
              <a:buChar char="v"/>
            </a:pPr>
            <a:r>
              <a:rPr sz="1600" spc="-12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It</a:t>
            </a:r>
            <a:r>
              <a:rPr sz="1600" spc="-18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7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divid</a:t>
            </a:r>
            <a:r>
              <a:rPr sz="1600" spc="-9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</a:t>
            </a:r>
            <a:r>
              <a:rPr sz="1600" spc="-3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s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6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t</a:t>
            </a:r>
            <a:r>
              <a:rPr sz="1600" spc="-10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h</a:t>
            </a:r>
            <a:r>
              <a:rPr sz="1600" spc="-9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6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string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5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in</a:t>
            </a:r>
            <a:r>
              <a:rPr sz="1600" spc="-6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t</a:t>
            </a:r>
            <a:r>
              <a:rPr sz="1600" spc="-10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o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5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t</a:t>
            </a:r>
            <a:r>
              <a:rPr sz="1600" spc="-9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o</a:t>
            </a:r>
            <a:r>
              <a:rPr sz="1600" spc="-11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ken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using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4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st</a:t>
            </a:r>
            <a:r>
              <a:rPr sz="1600" spc="-2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r</a:t>
            </a:r>
            <a:r>
              <a:rPr sz="1600" spc="-5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t</a:t>
            </a:r>
            <a:r>
              <a:rPr sz="1600" spc="-7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ok  </a:t>
            </a:r>
            <a:r>
              <a:rPr sz="1600" spc="-14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A</a:t>
            </a:r>
            <a:r>
              <a:rPr sz="1600" spc="-13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n</a:t>
            </a:r>
            <a:r>
              <a:rPr sz="1600" spc="-11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d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3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i</a:t>
            </a:r>
            <a:r>
              <a:rPr sz="1600" spc="-9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n</a:t>
            </a:r>
            <a:r>
              <a:rPr sz="1600" spc="-3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c</a:t>
            </a:r>
            <a:r>
              <a:rPr sz="1600" spc="-3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r</a:t>
            </a:r>
            <a:r>
              <a:rPr sz="1600" spc="-10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</a:t>
            </a:r>
            <a:r>
              <a:rPr sz="1600" spc="-16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m</a:t>
            </a:r>
            <a:r>
              <a:rPr sz="1600" spc="-8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ent</a:t>
            </a:r>
            <a:r>
              <a:rPr sz="1600" spc="14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count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4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f</a:t>
            </a:r>
            <a:r>
              <a:rPr sz="1600" spc="-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or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10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</a:t>
            </a:r>
            <a:r>
              <a:rPr sz="1600" spc="-7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ach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11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a</a:t>
            </a:r>
            <a:r>
              <a:rPr sz="1600" spc="-5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ttribu</a:t>
            </a:r>
            <a:r>
              <a:rPr sz="1600" spc="-6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t</a:t>
            </a:r>
            <a:r>
              <a:rPr sz="1600" spc="-9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</a:t>
            </a:r>
            <a:endParaRPr sz="1600">
              <a:latin typeface="Sitka Text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 pitchFamily="2" charset="2"/>
              <a:buChar char="v"/>
            </a:pPr>
            <a:endParaRPr sz="1600">
              <a:latin typeface="Sitka Text" pitchFamily="2" charset="0"/>
              <a:cs typeface="Tahoma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v"/>
            </a:pPr>
            <a:r>
              <a:rPr sz="1600" spc="-13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: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15">
                <a:solidFill>
                  <a:srgbClr val="3D3D3D"/>
                </a:solidFill>
                <a:latin typeface="Sitka Text" pitchFamily="2" charset="0"/>
                <a:cs typeface="Tahoma"/>
              </a:rPr>
              <a:t>is</a:t>
            </a:r>
            <a:r>
              <a:rPr sz="1600" spc="-18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65" smtClean="0">
                <a:solidFill>
                  <a:srgbClr val="3D3D3D"/>
                </a:solidFill>
                <a:latin typeface="Sitka Text" pitchFamily="2" charset="0"/>
                <a:cs typeface="Tahoma"/>
              </a:rPr>
              <a:t>delimit</a:t>
            </a:r>
            <a:r>
              <a:rPr sz="1600" spc="-75" smtClean="0">
                <a:solidFill>
                  <a:srgbClr val="3D3D3D"/>
                </a:solidFill>
                <a:latin typeface="Sitka Text" pitchFamily="2" charset="0"/>
                <a:cs typeface="Tahoma"/>
              </a:rPr>
              <a:t>er</a:t>
            </a:r>
            <a:endParaRPr sz="1600">
              <a:latin typeface="Sitka Text" pitchFamily="2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  <a:buFont typeface="Wingdings" pitchFamily="2" charset="2"/>
              <a:buChar char="v"/>
            </a:pP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char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8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*</a:t>
            </a:r>
            <a:r>
              <a:rPr sz="1600" spc="-13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ken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41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=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4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st</a:t>
            </a:r>
            <a:r>
              <a:rPr sz="1600" spc="-2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600" spc="-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114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ok(s,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204" dirty="0">
                <a:solidFill>
                  <a:srgbClr val="494949"/>
                </a:solidFill>
                <a:latin typeface="Sitka Text" pitchFamily="2" charset="0"/>
                <a:cs typeface="Tahoma"/>
              </a:rPr>
              <a:t>":");</a:t>
            </a:r>
            <a:endParaRPr sz="1600">
              <a:latin typeface="Sitka Text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 pitchFamily="2" charset="2"/>
              <a:buChar char="v"/>
            </a:pPr>
            <a:endParaRPr sz="1950">
              <a:latin typeface="Sitka Text" pitchFamily="2" charset="0"/>
              <a:cs typeface="Tahoma"/>
            </a:endParaRPr>
          </a:p>
          <a:p>
            <a:pPr marL="12700" marR="531495">
              <a:lnSpc>
                <a:spcPct val="101600"/>
              </a:lnSpc>
              <a:buFont typeface="Wingdings" pitchFamily="2" charset="2"/>
              <a:buChar char="v"/>
            </a:pPr>
            <a:r>
              <a:rPr sz="1600" spc="-11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If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count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1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is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9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equal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5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t</a:t>
            </a:r>
            <a:r>
              <a:rPr sz="1600" spc="-10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o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204" dirty="0">
                <a:solidFill>
                  <a:srgbClr val="3D3D3D"/>
                </a:solidFill>
                <a:latin typeface="Sitka Text" pitchFamily="2" charset="0"/>
                <a:cs typeface="Tahoma"/>
              </a:rPr>
              <a:t>7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13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,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1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it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6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r</a:t>
            </a:r>
            <a:r>
              <a:rPr sz="1600" spc="-10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</a:t>
            </a:r>
            <a:r>
              <a:rPr sz="1600" spc="-7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turns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7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true  </a:t>
            </a:r>
            <a:r>
              <a:rPr sz="1600" spc="-6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Else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6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r</a:t>
            </a:r>
            <a:r>
              <a:rPr sz="1600" spc="-10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</a:t>
            </a:r>
            <a:r>
              <a:rPr sz="1600" spc="-7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turns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2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f</a:t>
            </a:r>
            <a:r>
              <a:rPr sz="1600" spc="-6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alse</a:t>
            </a:r>
            <a:endParaRPr sz="1600">
              <a:latin typeface="Sitka Text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sz="1600">
              <a:latin typeface="Tahoma"/>
              <a:cs typeface="Tahoma"/>
            </a:endParaRPr>
          </a:p>
        </p:txBody>
      </p:sp>
      <p:pic>
        <p:nvPicPr>
          <p:cNvPr id="35" name="Picture 34" descr="WhatsApp_Image_2022-10-10_at_18.35.39-removebg-previe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419100"/>
            <a:ext cx="47244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2793" y="3988787"/>
            <a:ext cx="4177925" cy="11066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6600" y="590550"/>
            <a:ext cx="21939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85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sz="2800" spc="-1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sz="2800" spc="-285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35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ValidDefect()</a:t>
            </a:r>
            <a:endParaRPr sz="280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6302" y="2146798"/>
            <a:ext cx="3168015" cy="200856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sz="1600" spc="-125">
                <a:solidFill>
                  <a:srgbClr val="494949"/>
                </a:solidFill>
                <a:latin typeface="Sitka Text" pitchFamily="2" charset="0"/>
                <a:cs typeface="Tahoma"/>
              </a:rPr>
              <a:t>It</a:t>
            </a:r>
            <a:r>
              <a:rPr sz="1600" spc="-185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lang="en-US" sz="1600" spc="-185" dirty="0" smtClean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50" smtClean="0">
                <a:solidFill>
                  <a:srgbClr val="3D3D3D"/>
                </a:solidFill>
                <a:latin typeface="Sitka Text" pitchFamily="2" charset="0"/>
                <a:cs typeface="Tahoma"/>
              </a:rPr>
              <a:t>t</a:t>
            </a:r>
            <a:r>
              <a:rPr sz="1600" spc="-95" smtClean="0">
                <a:solidFill>
                  <a:srgbClr val="3D3D3D"/>
                </a:solidFill>
                <a:latin typeface="Sitka Text" pitchFamily="2" charset="0"/>
                <a:cs typeface="Tahoma"/>
              </a:rPr>
              <a:t>o</a:t>
            </a:r>
            <a:r>
              <a:rPr sz="1600" spc="-110" smtClean="0">
                <a:solidFill>
                  <a:srgbClr val="3D3D3D"/>
                </a:solidFill>
                <a:latin typeface="Sitka Text" pitchFamily="2" charset="0"/>
                <a:cs typeface="Tahoma"/>
              </a:rPr>
              <a:t>k</a:t>
            </a:r>
            <a:r>
              <a:rPr sz="1600" spc="-70" smtClean="0">
                <a:solidFill>
                  <a:srgbClr val="3D3D3D"/>
                </a:solidFill>
                <a:latin typeface="Sitka Text" pitchFamily="2" charset="0"/>
                <a:cs typeface="Tahoma"/>
              </a:rPr>
              <a:t>eniz</a:t>
            </a:r>
            <a:r>
              <a:rPr sz="1600" spc="-95" smtClean="0">
                <a:solidFill>
                  <a:srgbClr val="3D3D3D"/>
                </a:solidFill>
                <a:latin typeface="Sitka Text" pitchFamily="2" charset="0"/>
                <a:cs typeface="Tahoma"/>
              </a:rPr>
              <a:t>e</a:t>
            </a:r>
            <a:r>
              <a:rPr sz="1600" spc="-30" smtClean="0">
                <a:solidFill>
                  <a:srgbClr val="3D3D3D"/>
                </a:solidFill>
                <a:latin typeface="Sitka Text" pitchFamily="2" charset="0"/>
                <a:cs typeface="Tahoma"/>
              </a:rPr>
              <a:t>s</a:t>
            </a:r>
            <a:r>
              <a:rPr sz="1600" spc="140" smtClean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6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t</a:t>
            </a:r>
            <a:r>
              <a:rPr sz="1600" spc="-10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h</a:t>
            </a:r>
            <a:r>
              <a:rPr sz="1600" spc="-9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6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string</a:t>
            </a:r>
            <a:r>
              <a:rPr sz="1600" spc="14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using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4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st</a:t>
            </a:r>
            <a:r>
              <a:rPr sz="1600" spc="-2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r</a:t>
            </a:r>
            <a:r>
              <a:rPr sz="1600" spc="-4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t</a:t>
            </a:r>
            <a:r>
              <a:rPr sz="1600" spc="-9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ok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7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with  </a:t>
            </a:r>
            <a:r>
              <a:rPr sz="1600" spc="-14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A</a:t>
            </a:r>
            <a:r>
              <a:rPr sz="1600" spc="-13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n</a:t>
            </a:r>
            <a:r>
              <a:rPr sz="1600" spc="-11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d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8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dynamically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6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alloc</a:t>
            </a:r>
            <a:r>
              <a:rPr sz="1600" spc="-8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a</a:t>
            </a:r>
            <a:r>
              <a:rPr sz="1600" spc="-5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t</a:t>
            </a:r>
            <a:r>
              <a:rPr sz="1600" spc="-10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</a:t>
            </a:r>
            <a:r>
              <a:rPr sz="1600" spc="-3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s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17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m</a:t>
            </a:r>
            <a:r>
              <a:rPr sz="1600" spc="-10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</a:t>
            </a:r>
            <a:r>
              <a:rPr sz="1600" spc="-16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m</a:t>
            </a:r>
            <a:r>
              <a:rPr sz="1600" spc="-9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o</a:t>
            </a:r>
            <a:r>
              <a:rPr sz="1600" spc="-3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r</a:t>
            </a:r>
            <a:r>
              <a:rPr sz="1600" spc="-13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y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11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a</a:t>
            </a:r>
            <a:r>
              <a:rPr sz="1600" spc="-12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n</a:t>
            </a:r>
            <a:r>
              <a:rPr sz="1600" spc="-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d  </a:t>
            </a:r>
            <a:r>
              <a:rPr sz="1600" spc="-3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s</a:t>
            </a:r>
            <a:r>
              <a:rPr sz="1600" spc="-4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t</a:t>
            </a:r>
            <a:r>
              <a:rPr sz="1600" spc="-9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o</a:t>
            </a:r>
            <a:r>
              <a:rPr sz="1600" spc="-7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r</a:t>
            </a:r>
            <a:r>
              <a:rPr sz="1600" spc="-10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</a:t>
            </a:r>
            <a:r>
              <a:rPr sz="1600" spc="-3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s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6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t</a:t>
            </a:r>
            <a:r>
              <a:rPr sz="1600" spc="-10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h</a:t>
            </a:r>
            <a:r>
              <a:rPr sz="1600" spc="-13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em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5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in</a:t>
            </a:r>
            <a:r>
              <a:rPr sz="1600" spc="-6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t</a:t>
            </a:r>
            <a:r>
              <a:rPr sz="1600" spc="-10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o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6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t</a:t>
            </a:r>
            <a:r>
              <a:rPr sz="1600" spc="-10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h</a:t>
            </a:r>
            <a:r>
              <a:rPr sz="1600" spc="-4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eir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6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r</a:t>
            </a:r>
            <a:r>
              <a:rPr sz="1600" spc="-10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</a:t>
            </a:r>
            <a:r>
              <a:rPr sz="1600" spc="-6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s</a:t>
            </a:r>
            <a:r>
              <a:rPr sz="1600" spc="-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p</a:t>
            </a:r>
            <a:r>
              <a:rPr sz="1600" spc="-4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ecti</a:t>
            </a:r>
            <a:r>
              <a:rPr sz="1600" spc="-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v</a:t>
            </a:r>
            <a:r>
              <a:rPr sz="1600" spc="-7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  </a:t>
            </a:r>
            <a:r>
              <a:rPr sz="1600" spc="-16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A</a:t>
            </a:r>
            <a:r>
              <a:rPr sz="1600" spc="-5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ttribu</a:t>
            </a:r>
            <a:r>
              <a:rPr sz="1600" spc="-6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t</a:t>
            </a:r>
            <a:r>
              <a:rPr sz="1600" spc="-9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6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in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10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d</a:t>
            </a:r>
            <a:r>
              <a:rPr sz="1600" spc="-11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</a:t>
            </a:r>
            <a:r>
              <a:rPr sz="1600" spc="-4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fect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6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structur</a:t>
            </a:r>
            <a:r>
              <a:rPr sz="1600" spc="-12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</a:t>
            </a:r>
            <a:r>
              <a:rPr sz="1600" spc="-110" dirty="0">
                <a:solidFill>
                  <a:srgbClr val="3D3D3D"/>
                </a:solidFill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endParaRPr sz="1600">
              <a:latin typeface="Tahoma"/>
              <a:cs typeface="Tahoma"/>
            </a:endParaRPr>
          </a:p>
        </p:txBody>
      </p:sp>
      <p:pic>
        <p:nvPicPr>
          <p:cNvPr id="62" name="Picture 61" descr="WhatsApp_Image_2022-10-10_at_19.32.20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41664"/>
            <a:ext cx="3962400" cy="2830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125363"/>
            <a:ext cx="1936750" cy="808355"/>
            <a:chOff x="-4762" y="125362"/>
            <a:chExt cx="1936750" cy="808355"/>
          </a:xfrm>
        </p:grpSpPr>
        <p:sp>
          <p:nvSpPr>
            <p:cNvPr id="3" name="object 3"/>
            <p:cNvSpPr/>
            <p:nvPr/>
          </p:nvSpPr>
          <p:spPr>
            <a:xfrm>
              <a:off x="0" y="274187"/>
              <a:ext cx="1795780" cy="654685"/>
            </a:xfrm>
            <a:custGeom>
              <a:avLst/>
              <a:gdLst/>
              <a:ahLst/>
              <a:cxnLst/>
              <a:rect l="l" t="t" r="r" b="b"/>
              <a:pathLst>
                <a:path w="1795780" h="654685">
                  <a:moveTo>
                    <a:pt x="582474" y="7999"/>
                  </a:moveTo>
                  <a:lnTo>
                    <a:pt x="1795374" y="430699"/>
                  </a:lnTo>
                </a:path>
                <a:path w="1795780" h="654685">
                  <a:moveTo>
                    <a:pt x="0" y="654299"/>
                  </a:moveTo>
                  <a:lnTo>
                    <a:pt x="582599" y="0"/>
                  </a:lnTo>
                </a:path>
              </a:pathLst>
            </a:custGeom>
            <a:ln w="9524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8224" y="130387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524" y="282524"/>
                  </a:moveTo>
                  <a:lnTo>
                    <a:pt x="96633" y="275346"/>
                  </a:lnTo>
                  <a:lnTo>
                    <a:pt x="57763" y="255328"/>
                  </a:lnTo>
                  <a:lnTo>
                    <a:pt x="27187" y="224744"/>
                  </a:lnTo>
                  <a:lnTo>
                    <a:pt x="7175" y="185868"/>
                  </a:lnTo>
                  <a:lnTo>
                    <a:pt x="0" y="140974"/>
                  </a:lnTo>
                  <a:lnTo>
                    <a:pt x="7175" y="96361"/>
                  </a:lnTo>
                  <a:lnTo>
                    <a:pt x="27187" y="57655"/>
                  </a:lnTo>
                  <a:lnTo>
                    <a:pt x="57763" y="27159"/>
                  </a:lnTo>
                  <a:lnTo>
                    <a:pt x="96633" y="7173"/>
                  </a:lnTo>
                  <a:lnTo>
                    <a:pt x="141524" y="0"/>
                  </a:lnTo>
                  <a:lnTo>
                    <a:pt x="186150" y="7173"/>
                  </a:lnTo>
                  <a:lnTo>
                    <a:pt x="224863" y="27159"/>
                  </a:lnTo>
                  <a:lnTo>
                    <a:pt x="255364" y="57655"/>
                  </a:lnTo>
                  <a:lnTo>
                    <a:pt x="275351" y="96361"/>
                  </a:lnTo>
                  <a:lnTo>
                    <a:pt x="282524" y="140974"/>
                  </a:lnTo>
                  <a:lnTo>
                    <a:pt x="275351" y="185868"/>
                  </a:lnTo>
                  <a:lnTo>
                    <a:pt x="255364" y="224744"/>
                  </a:lnTo>
                  <a:lnTo>
                    <a:pt x="224863" y="255328"/>
                  </a:lnTo>
                  <a:lnTo>
                    <a:pt x="186150" y="275346"/>
                  </a:lnTo>
                  <a:lnTo>
                    <a:pt x="141524" y="28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3750" y="125362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5999" y="292574"/>
                  </a:moveTo>
                  <a:lnTo>
                    <a:pt x="99788" y="285087"/>
                  </a:lnTo>
                  <a:lnTo>
                    <a:pt x="59702" y="264250"/>
                  </a:lnTo>
                  <a:lnTo>
                    <a:pt x="28121" y="232499"/>
                  </a:lnTo>
                  <a:lnTo>
                    <a:pt x="7427" y="192270"/>
                  </a:lnTo>
                  <a:lnTo>
                    <a:pt x="0" y="145999"/>
                  </a:lnTo>
                  <a:lnTo>
                    <a:pt x="7427" y="99999"/>
                  </a:lnTo>
                  <a:lnTo>
                    <a:pt x="28121" y="59939"/>
                  </a:lnTo>
                  <a:lnTo>
                    <a:pt x="59702" y="28279"/>
                  </a:lnTo>
                  <a:lnTo>
                    <a:pt x="99788" y="7479"/>
                  </a:lnTo>
                  <a:lnTo>
                    <a:pt x="145999" y="0"/>
                  </a:lnTo>
                  <a:lnTo>
                    <a:pt x="191999" y="7479"/>
                  </a:lnTo>
                  <a:lnTo>
                    <a:pt x="195842" y="9474"/>
                  </a:lnTo>
                  <a:lnTo>
                    <a:pt x="145999" y="9474"/>
                  </a:lnTo>
                  <a:lnTo>
                    <a:pt x="118399" y="12218"/>
                  </a:lnTo>
                  <a:lnTo>
                    <a:pt x="69450" y="32751"/>
                  </a:lnTo>
                  <a:lnTo>
                    <a:pt x="32433" y="69760"/>
                  </a:lnTo>
                  <a:lnTo>
                    <a:pt x="11745" y="118639"/>
                  </a:lnTo>
                  <a:lnTo>
                    <a:pt x="8924" y="145999"/>
                  </a:lnTo>
                  <a:lnTo>
                    <a:pt x="11745" y="173692"/>
                  </a:lnTo>
                  <a:lnTo>
                    <a:pt x="32433" y="222805"/>
                  </a:lnTo>
                  <a:lnTo>
                    <a:pt x="69450" y="259580"/>
                  </a:lnTo>
                  <a:lnTo>
                    <a:pt x="118399" y="280275"/>
                  </a:lnTo>
                  <a:lnTo>
                    <a:pt x="145999" y="283099"/>
                  </a:lnTo>
                  <a:lnTo>
                    <a:pt x="195822" y="283099"/>
                  </a:lnTo>
                  <a:lnTo>
                    <a:pt x="191999" y="285087"/>
                  </a:lnTo>
                  <a:lnTo>
                    <a:pt x="145999" y="292574"/>
                  </a:lnTo>
                  <a:close/>
                </a:path>
                <a:path w="292100" h="292734">
                  <a:moveTo>
                    <a:pt x="195822" y="283099"/>
                  </a:moveTo>
                  <a:lnTo>
                    <a:pt x="145999" y="283099"/>
                  </a:lnTo>
                  <a:lnTo>
                    <a:pt x="173374" y="280275"/>
                  </a:lnTo>
                  <a:lnTo>
                    <a:pt x="199021" y="272224"/>
                  </a:lnTo>
                  <a:lnTo>
                    <a:pt x="242424" y="242974"/>
                  </a:lnTo>
                  <a:lnTo>
                    <a:pt x="271878" y="199503"/>
                  </a:lnTo>
                  <a:lnTo>
                    <a:pt x="282524" y="145999"/>
                  </a:lnTo>
                  <a:lnTo>
                    <a:pt x="279785" y="118639"/>
                  </a:lnTo>
                  <a:lnTo>
                    <a:pt x="259269" y="69760"/>
                  </a:lnTo>
                  <a:lnTo>
                    <a:pt x="222264" y="32751"/>
                  </a:lnTo>
                  <a:lnTo>
                    <a:pt x="173374" y="12218"/>
                  </a:lnTo>
                  <a:lnTo>
                    <a:pt x="145999" y="9474"/>
                  </a:lnTo>
                  <a:lnTo>
                    <a:pt x="195842" y="9474"/>
                  </a:lnTo>
                  <a:lnTo>
                    <a:pt x="232059" y="28279"/>
                  </a:lnTo>
                  <a:lnTo>
                    <a:pt x="263719" y="59939"/>
                  </a:lnTo>
                  <a:lnTo>
                    <a:pt x="284519" y="99999"/>
                  </a:lnTo>
                  <a:lnTo>
                    <a:pt x="291999" y="145999"/>
                  </a:lnTo>
                  <a:lnTo>
                    <a:pt x="284519" y="192270"/>
                  </a:lnTo>
                  <a:lnTo>
                    <a:pt x="263719" y="232499"/>
                  </a:lnTo>
                  <a:lnTo>
                    <a:pt x="232059" y="264250"/>
                  </a:lnTo>
                  <a:lnTo>
                    <a:pt x="195822" y="2830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625" y="187787"/>
              <a:ext cx="167724" cy="1677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40993" y="560694"/>
              <a:ext cx="288925" cy="288925"/>
            </a:xfrm>
            <a:custGeom>
              <a:avLst/>
              <a:gdLst/>
              <a:ahLst/>
              <a:cxnLst/>
              <a:rect l="l" t="t" r="r" b="b"/>
              <a:pathLst>
                <a:path w="288925" h="288925">
                  <a:moveTo>
                    <a:pt x="144300" y="288324"/>
                  </a:moveTo>
                  <a:lnTo>
                    <a:pt x="98673" y="280972"/>
                  </a:lnTo>
                  <a:lnTo>
                    <a:pt x="59059" y="260495"/>
                  </a:lnTo>
                  <a:lnTo>
                    <a:pt x="27829" y="229264"/>
                  </a:lnTo>
                  <a:lnTo>
                    <a:pt x="7352" y="189650"/>
                  </a:lnTo>
                  <a:lnTo>
                    <a:pt x="0" y="144023"/>
                  </a:lnTo>
                  <a:lnTo>
                    <a:pt x="7352" y="98536"/>
                  </a:lnTo>
                  <a:lnTo>
                    <a:pt x="27829" y="59005"/>
                  </a:lnTo>
                  <a:lnTo>
                    <a:pt x="59059" y="27814"/>
                  </a:lnTo>
                  <a:lnTo>
                    <a:pt x="98673" y="7351"/>
                  </a:lnTo>
                  <a:lnTo>
                    <a:pt x="144300" y="0"/>
                  </a:lnTo>
                  <a:lnTo>
                    <a:pt x="189923" y="7351"/>
                  </a:lnTo>
                  <a:lnTo>
                    <a:pt x="229536" y="27814"/>
                  </a:lnTo>
                  <a:lnTo>
                    <a:pt x="260769" y="59005"/>
                  </a:lnTo>
                  <a:lnTo>
                    <a:pt x="281248" y="98536"/>
                  </a:lnTo>
                  <a:lnTo>
                    <a:pt x="288601" y="144023"/>
                  </a:lnTo>
                  <a:lnTo>
                    <a:pt x="281248" y="189650"/>
                  </a:lnTo>
                  <a:lnTo>
                    <a:pt x="260769" y="229264"/>
                  </a:lnTo>
                  <a:lnTo>
                    <a:pt x="229536" y="260495"/>
                  </a:lnTo>
                  <a:lnTo>
                    <a:pt x="189923" y="280972"/>
                  </a:lnTo>
                  <a:lnTo>
                    <a:pt x="144300" y="288324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8738" y="558175"/>
              <a:ext cx="293370" cy="293370"/>
            </a:xfrm>
            <a:custGeom>
              <a:avLst/>
              <a:gdLst/>
              <a:ahLst/>
              <a:cxnLst/>
              <a:rect l="l" t="t" r="r" b="b"/>
              <a:pathLst>
                <a:path w="293369" h="293369">
                  <a:moveTo>
                    <a:pt x="146555" y="293375"/>
                  </a:moveTo>
                  <a:lnTo>
                    <a:pt x="100263" y="285893"/>
                  </a:lnTo>
                  <a:lnTo>
                    <a:pt x="60036" y="265057"/>
                  </a:lnTo>
                  <a:lnTo>
                    <a:pt x="28299" y="233279"/>
                  </a:lnTo>
                  <a:lnTo>
                    <a:pt x="7479" y="192970"/>
                  </a:lnTo>
                  <a:lnTo>
                    <a:pt x="0" y="146542"/>
                  </a:lnTo>
                  <a:lnTo>
                    <a:pt x="7479" y="100256"/>
                  </a:lnTo>
                  <a:lnTo>
                    <a:pt x="28299" y="60033"/>
                  </a:lnTo>
                  <a:lnTo>
                    <a:pt x="60036" y="28299"/>
                  </a:lnTo>
                  <a:lnTo>
                    <a:pt x="100263" y="7479"/>
                  </a:lnTo>
                  <a:lnTo>
                    <a:pt x="146555" y="0"/>
                  </a:lnTo>
                  <a:lnTo>
                    <a:pt x="176097" y="4773"/>
                  </a:lnTo>
                  <a:lnTo>
                    <a:pt x="146555" y="4773"/>
                  </a:lnTo>
                  <a:lnTo>
                    <a:pt x="117902" y="7633"/>
                  </a:lnTo>
                  <a:lnTo>
                    <a:pt x="67233" y="28934"/>
                  </a:lnTo>
                  <a:lnTo>
                    <a:pt x="28934" y="67272"/>
                  </a:lnTo>
                  <a:lnTo>
                    <a:pt x="7633" y="118014"/>
                  </a:lnTo>
                  <a:lnTo>
                    <a:pt x="4773" y="146542"/>
                  </a:lnTo>
                  <a:lnTo>
                    <a:pt x="7633" y="175198"/>
                  </a:lnTo>
                  <a:lnTo>
                    <a:pt x="28934" y="225976"/>
                  </a:lnTo>
                  <a:lnTo>
                    <a:pt x="67233" y="264319"/>
                  </a:lnTo>
                  <a:lnTo>
                    <a:pt x="117902" y="285701"/>
                  </a:lnTo>
                  <a:lnTo>
                    <a:pt x="146555" y="288601"/>
                  </a:lnTo>
                  <a:lnTo>
                    <a:pt x="176087" y="288601"/>
                  </a:lnTo>
                  <a:lnTo>
                    <a:pt x="146555" y="293375"/>
                  </a:lnTo>
                  <a:close/>
                </a:path>
                <a:path w="293369" h="293369">
                  <a:moveTo>
                    <a:pt x="176087" y="288601"/>
                  </a:moveTo>
                  <a:lnTo>
                    <a:pt x="146555" y="288601"/>
                  </a:lnTo>
                  <a:lnTo>
                    <a:pt x="175205" y="285701"/>
                  </a:lnTo>
                  <a:lnTo>
                    <a:pt x="201857" y="277404"/>
                  </a:lnTo>
                  <a:lnTo>
                    <a:pt x="247050" y="247050"/>
                  </a:lnTo>
                  <a:lnTo>
                    <a:pt x="277409" y="201850"/>
                  </a:lnTo>
                  <a:lnTo>
                    <a:pt x="288601" y="146542"/>
                  </a:lnTo>
                  <a:lnTo>
                    <a:pt x="285703" y="118014"/>
                  </a:lnTo>
                  <a:lnTo>
                    <a:pt x="264324" y="67272"/>
                  </a:lnTo>
                  <a:lnTo>
                    <a:pt x="225981" y="28934"/>
                  </a:lnTo>
                  <a:lnTo>
                    <a:pt x="175205" y="7633"/>
                  </a:lnTo>
                  <a:lnTo>
                    <a:pt x="146555" y="4773"/>
                  </a:lnTo>
                  <a:lnTo>
                    <a:pt x="176097" y="4773"/>
                  </a:lnTo>
                  <a:lnTo>
                    <a:pt x="233064" y="28299"/>
                  </a:lnTo>
                  <a:lnTo>
                    <a:pt x="264799" y="60033"/>
                  </a:lnTo>
                  <a:lnTo>
                    <a:pt x="285619" y="100256"/>
                  </a:lnTo>
                  <a:lnTo>
                    <a:pt x="293098" y="146542"/>
                  </a:lnTo>
                  <a:lnTo>
                    <a:pt x="285619" y="192970"/>
                  </a:lnTo>
                  <a:lnTo>
                    <a:pt x="264799" y="233279"/>
                  </a:lnTo>
                  <a:lnTo>
                    <a:pt x="233064" y="265057"/>
                  </a:lnTo>
                  <a:lnTo>
                    <a:pt x="192841" y="285893"/>
                  </a:lnTo>
                  <a:lnTo>
                    <a:pt x="176087" y="288601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5237" y="594664"/>
              <a:ext cx="220097" cy="2203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91741" y="362610"/>
              <a:ext cx="175260" cy="27305"/>
            </a:xfrm>
            <a:custGeom>
              <a:avLst/>
              <a:gdLst/>
              <a:ahLst/>
              <a:cxnLst/>
              <a:rect l="l" t="t" r="r" b="b"/>
              <a:pathLst>
                <a:path w="175260" h="27304">
                  <a:moveTo>
                    <a:pt x="27000" y="9918"/>
                  </a:moveTo>
                  <a:lnTo>
                    <a:pt x="25577" y="6477"/>
                  </a:lnTo>
                  <a:lnTo>
                    <a:pt x="20510" y="1422"/>
                  </a:lnTo>
                  <a:lnTo>
                    <a:pt x="17081" y="0"/>
                  </a:lnTo>
                  <a:lnTo>
                    <a:pt x="6045" y="0"/>
                  </a:lnTo>
                  <a:lnTo>
                    <a:pt x="0" y="6045"/>
                  </a:lnTo>
                  <a:lnTo>
                    <a:pt x="0" y="13500"/>
                  </a:lnTo>
                  <a:lnTo>
                    <a:pt x="0" y="20955"/>
                  </a:lnTo>
                  <a:lnTo>
                    <a:pt x="6045" y="27000"/>
                  </a:lnTo>
                  <a:lnTo>
                    <a:pt x="20955" y="27000"/>
                  </a:lnTo>
                  <a:lnTo>
                    <a:pt x="27000" y="20955"/>
                  </a:lnTo>
                  <a:lnTo>
                    <a:pt x="27000" y="9918"/>
                  </a:lnTo>
                  <a:close/>
                </a:path>
                <a:path w="175260" h="27304">
                  <a:moveTo>
                    <a:pt x="101003" y="9918"/>
                  </a:moveTo>
                  <a:lnTo>
                    <a:pt x="99580" y="6477"/>
                  </a:lnTo>
                  <a:lnTo>
                    <a:pt x="94526" y="1422"/>
                  </a:lnTo>
                  <a:lnTo>
                    <a:pt x="91084" y="0"/>
                  </a:lnTo>
                  <a:lnTo>
                    <a:pt x="80048" y="0"/>
                  </a:lnTo>
                  <a:lnTo>
                    <a:pt x="74002" y="6045"/>
                  </a:lnTo>
                  <a:lnTo>
                    <a:pt x="74002" y="13500"/>
                  </a:lnTo>
                  <a:lnTo>
                    <a:pt x="74002" y="20955"/>
                  </a:lnTo>
                  <a:lnTo>
                    <a:pt x="80048" y="27000"/>
                  </a:lnTo>
                  <a:lnTo>
                    <a:pt x="94957" y="27000"/>
                  </a:lnTo>
                  <a:lnTo>
                    <a:pt x="101003" y="20955"/>
                  </a:lnTo>
                  <a:lnTo>
                    <a:pt x="101003" y="9918"/>
                  </a:lnTo>
                  <a:close/>
                </a:path>
                <a:path w="175260" h="27304">
                  <a:moveTo>
                    <a:pt x="175018" y="9918"/>
                  </a:moveTo>
                  <a:lnTo>
                    <a:pt x="173596" y="6477"/>
                  </a:lnTo>
                  <a:lnTo>
                    <a:pt x="168529" y="1422"/>
                  </a:lnTo>
                  <a:lnTo>
                    <a:pt x="165100" y="0"/>
                  </a:lnTo>
                  <a:lnTo>
                    <a:pt x="154063" y="0"/>
                  </a:lnTo>
                  <a:lnTo>
                    <a:pt x="148018" y="6045"/>
                  </a:lnTo>
                  <a:lnTo>
                    <a:pt x="148018" y="13500"/>
                  </a:lnTo>
                  <a:lnTo>
                    <a:pt x="148018" y="20955"/>
                  </a:lnTo>
                  <a:lnTo>
                    <a:pt x="154063" y="27000"/>
                  </a:lnTo>
                  <a:lnTo>
                    <a:pt x="168973" y="27000"/>
                  </a:lnTo>
                  <a:lnTo>
                    <a:pt x="175018" y="20955"/>
                  </a:lnTo>
                  <a:lnTo>
                    <a:pt x="175018" y="9918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8678352" y="158180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52358" y="158180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6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6" y="3954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6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972791" y="7006"/>
            <a:ext cx="4178300" cy="5088890"/>
            <a:chOff x="4972791" y="7006"/>
            <a:chExt cx="4178300" cy="5088890"/>
          </a:xfrm>
        </p:grpSpPr>
        <p:sp>
          <p:nvSpPr>
            <p:cNvPr id="14" name="object 14"/>
            <p:cNvSpPr/>
            <p:nvPr/>
          </p:nvSpPr>
          <p:spPr>
            <a:xfrm>
              <a:off x="8826362" y="1581800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5">
                  <a:moveTo>
                    <a:pt x="20956" y="26999"/>
                  </a:moveTo>
                  <a:lnTo>
                    <a:pt x="6044" y="26999"/>
                  </a:lnTo>
                  <a:lnTo>
                    <a:pt x="0" y="20955"/>
                  </a:lnTo>
                  <a:lnTo>
                    <a:pt x="0" y="13499"/>
                  </a:lnTo>
                  <a:lnTo>
                    <a:pt x="0" y="6044"/>
                  </a:lnTo>
                  <a:lnTo>
                    <a:pt x="6044" y="0"/>
                  </a:lnTo>
                  <a:lnTo>
                    <a:pt x="17080" y="0"/>
                  </a:lnTo>
                  <a:lnTo>
                    <a:pt x="20513" y="1422"/>
                  </a:lnTo>
                  <a:lnTo>
                    <a:pt x="25577" y="6485"/>
                  </a:lnTo>
                  <a:lnTo>
                    <a:pt x="26999" y="9919"/>
                  </a:lnTo>
                  <a:lnTo>
                    <a:pt x="26999" y="20955"/>
                  </a:lnTo>
                  <a:lnTo>
                    <a:pt x="20956" y="269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2791" y="7006"/>
              <a:ext cx="4177925" cy="5088418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276600" y="514350"/>
            <a:ext cx="246570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3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sz="2800" spc="-7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sz="2800" spc="-28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4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InvalidDefect()</a:t>
            </a:r>
            <a:endParaRPr sz="280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0600" y="2266950"/>
            <a:ext cx="2945765" cy="150624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  <a:buFont typeface="Wingdings" pitchFamily="2" charset="2"/>
              <a:buChar char="Ø"/>
            </a:pPr>
            <a:r>
              <a:rPr sz="1600" spc="-12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It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displ</a:t>
            </a:r>
            <a:r>
              <a:rPr sz="1600" spc="-9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600" spc="-1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y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600" spc="-13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v</a:t>
            </a:r>
            <a:r>
              <a:rPr sz="16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alid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4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fect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m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</a:t>
            </a:r>
            <a:r>
              <a:rPr sz="1600" spc="-9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sage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with  </a:t>
            </a:r>
            <a:r>
              <a:rPr sz="1600" spc="-105">
                <a:solidFill>
                  <a:srgbClr val="494949"/>
                </a:solidFill>
                <a:latin typeface="Sitka Text" pitchFamily="2" charset="0"/>
                <a:cs typeface="Tahoma"/>
              </a:rPr>
              <a:t>d</a:t>
            </a:r>
            <a:r>
              <a:rPr sz="1600" spc="-11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45">
                <a:solidFill>
                  <a:srgbClr val="494949"/>
                </a:solidFill>
                <a:latin typeface="Sitka Text" pitchFamily="2" charset="0"/>
                <a:cs typeface="Tahoma"/>
              </a:rPr>
              <a:t>fect</a:t>
            </a:r>
            <a:r>
              <a:rPr sz="1600" spc="-18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55" smtClean="0">
                <a:solidFill>
                  <a:srgbClr val="494949"/>
                </a:solidFill>
                <a:latin typeface="Sitka Text" pitchFamily="2" charset="0"/>
                <a:cs typeface="Tahoma"/>
              </a:rPr>
              <a:t>id</a:t>
            </a:r>
            <a:r>
              <a:rPr lang="en-US" sz="1600" spc="-5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10" smtClean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600" spc="-120" smtClean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600" spc="-110" smtClean="0">
                <a:solidFill>
                  <a:srgbClr val="494949"/>
                </a:solidFill>
                <a:latin typeface="Sitka Text" pitchFamily="2" charset="0"/>
                <a:cs typeface="Tahoma"/>
              </a:rPr>
              <a:t>d</a:t>
            </a:r>
            <a:r>
              <a:rPr sz="1600" spc="-180" smtClean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ap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p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114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ds</a:t>
            </a:r>
            <a:r>
              <a:rPr sz="1600" spc="14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it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5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in</a:t>
            </a:r>
            <a:r>
              <a:rPr sz="16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</a:t>
            </a:r>
            <a:r>
              <a:rPr sz="1600" spc="14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600" spc="-13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v</a:t>
            </a:r>
            <a:r>
              <a:rPr sz="1600" spc="-9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alidD</a:t>
            </a:r>
            <a:r>
              <a:rPr sz="1600" spc="-12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4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</a:t>
            </a:r>
            <a:r>
              <a:rPr sz="16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ect</a:t>
            </a:r>
            <a:r>
              <a:rPr sz="1600" spc="-5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.</a:t>
            </a:r>
            <a:r>
              <a:rPr sz="16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txt</a:t>
            </a:r>
            <a:endParaRPr sz="1600">
              <a:latin typeface="Sitka Text" pitchFamily="2" charset="0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40"/>
              </a:spcBef>
            </a:pPr>
            <a:endParaRPr sz="1600">
              <a:latin typeface="Tahoma"/>
              <a:cs typeface="Tahoma"/>
            </a:endParaRPr>
          </a:p>
        </p:txBody>
      </p:sp>
      <p:pic>
        <p:nvPicPr>
          <p:cNvPr id="37" name="Picture 36" descr="WhatsApp_Image_2022-10-10_at_19.33.17-removebg-preview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742950"/>
            <a:ext cx="388620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8880" y="713257"/>
            <a:ext cx="4711065" cy="3717290"/>
          </a:xfrm>
          <a:custGeom>
            <a:avLst/>
            <a:gdLst/>
            <a:ahLst/>
            <a:cxnLst/>
            <a:rect l="l" t="t" r="r" b="b"/>
            <a:pathLst>
              <a:path w="4711065" h="3717290">
                <a:moveTo>
                  <a:pt x="4710481" y="1520710"/>
                </a:moveTo>
                <a:lnTo>
                  <a:pt x="4710201" y="1507566"/>
                </a:lnTo>
                <a:lnTo>
                  <a:pt x="4710201" y="1496898"/>
                </a:lnTo>
                <a:lnTo>
                  <a:pt x="4709757" y="1486395"/>
                </a:lnTo>
                <a:lnTo>
                  <a:pt x="4709465" y="1471879"/>
                </a:lnTo>
                <a:lnTo>
                  <a:pt x="4708576" y="1457693"/>
                </a:lnTo>
                <a:lnTo>
                  <a:pt x="4708233" y="1449298"/>
                </a:lnTo>
                <a:lnTo>
                  <a:pt x="4707471" y="1439913"/>
                </a:lnTo>
                <a:lnTo>
                  <a:pt x="4706417" y="1422996"/>
                </a:lnTo>
                <a:lnTo>
                  <a:pt x="4704931" y="1408645"/>
                </a:lnTo>
                <a:lnTo>
                  <a:pt x="4704372" y="1401699"/>
                </a:lnTo>
                <a:lnTo>
                  <a:pt x="4703305" y="1392859"/>
                </a:lnTo>
                <a:lnTo>
                  <a:pt x="4701375" y="1374140"/>
                </a:lnTo>
                <a:lnTo>
                  <a:pt x="4699330" y="1359928"/>
                </a:lnTo>
                <a:lnTo>
                  <a:pt x="4698644" y="1354175"/>
                </a:lnTo>
                <a:lnTo>
                  <a:pt x="4697361" y="1346187"/>
                </a:lnTo>
                <a:lnTo>
                  <a:pt x="4694390" y="1325410"/>
                </a:lnTo>
                <a:lnTo>
                  <a:pt x="4691773" y="1311186"/>
                </a:lnTo>
                <a:lnTo>
                  <a:pt x="4691075" y="1306791"/>
                </a:lnTo>
                <a:lnTo>
                  <a:pt x="4689691" y="1299845"/>
                </a:lnTo>
                <a:lnTo>
                  <a:pt x="4685474" y="1276870"/>
                </a:lnTo>
                <a:lnTo>
                  <a:pt x="4682350" y="1262938"/>
                </a:lnTo>
                <a:lnTo>
                  <a:pt x="4681702" y="1259636"/>
                </a:lnTo>
                <a:lnTo>
                  <a:pt x="4680305" y="1253807"/>
                </a:lnTo>
                <a:lnTo>
                  <a:pt x="4674679" y="1228598"/>
                </a:lnTo>
                <a:lnTo>
                  <a:pt x="4671098" y="1215059"/>
                </a:lnTo>
                <a:lnTo>
                  <a:pt x="4670564" y="1212773"/>
                </a:lnTo>
                <a:lnTo>
                  <a:pt x="4669282" y="1208176"/>
                </a:lnTo>
                <a:lnTo>
                  <a:pt x="4662043" y="1180693"/>
                </a:lnTo>
                <a:lnTo>
                  <a:pt x="4658118" y="1167828"/>
                </a:lnTo>
                <a:lnTo>
                  <a:pt x="4657699" y="1166279"/>
                </a:lnTo>
                <a:lnTo>
                  <a:pt x="4656582" y="1162773"/>
                </a:lnTo>
                <a:lnTo>
                  <a:pt x="4647590" y="1133195"/>
                </a:lnTo>
                <a:lnTo>
                  <a:pt x="4643323" y="1120876"/>
                </a:lnTo>
                <a:lnTo>
                  <a:pt x="4643120" y="1120203"/>
                </a:lnTo>
                <a:lnTo>
                  <a:pt x="4642472" y="1118425"/>
                </a:lnTo>
                <a:lnTo>
                  <a:pt x="4631360" y="1086231"/>
                </a:lnTo>
                <a:lnTo>
                  <a:pt x="4626915" y="1074762"/>
                </a:lnTo>
                <a:lnTo>
                  <a:pt x="4626737" y="1074318"/>
                </a:lnTo>
                <a:lnTo>
                  <a:pt x="4613389" y="1039837"/>
                </a:lnTo>
                <a:lnTo>
                  <a:pt x="4609008" y="1029677"/>
                </a:lnTo>
                <a:lnTo>
                  <a:pt x="4593717" y="994117"/>
                </a:lnTo>
                <a:lnTo>
                  <a:pt x="4572368" y="949147"/>
                </a:lnTo>
                <a:lnTo>
                  <a:pt x="4549381" y="905002"/>
                </a:lnTo>
                <a:lnTo>
                  <a:pt x="4524807" y="861758"/>
                </a:lnTo>
                <a:lnTo>
                  <a:pt x="4498657" y="819505"/>
                </a:lnTo>
                <a:lnTo>
                  <a:pt x="4470984" y="778306"/>
                </a:lnTo>
                <a:lnTo>
                  <a:pt x="4441812" y="738251"/>
                </a:lnTo>
                <a:lnTo>
                  <a:pt x="4440936" y="737158"/>
                </a:lnTo>
                <a:lnTo>
                  <a:pt x="4411192" y="699427"/>
                </a:lnTo>
                <a:lnTo>
                  <a:pt x="4378960" y="661555"/>
                </a:lnTo>
                <a:lnTo>
                  <a:pt x="4345597" y="624890"/>
                </a:lnTo>
                <a:lnTo>
                  <a:pt x="4311116" y="589419"/>
                </a:lnTo>
                <a:lnTo>
                  <a:pt x="4275569" y="555104"/>
                </a:lnTo>
                <a:lnTo>
                  <a:pt x="4239006" y="521957"/>
                </a:lnTo>
                <a:lnTo>
                  <a:pt x="4201464" y="489966"/>
                </a:lnTo>
                <a:lnTo>
                  <a:pt x="4162971" y="459117"/>
                </a:lnTo>
                <a:lnTo>
                  <a:pt x="4123575" y="429399"/>
                </a:lnTo>
                <a:lnTo>
                  <a:pt x="4083329" y="400799"/>
                </a:lnTo>
                <a:lnTo>
                  <a:pt x="4042245" y="373303"/>
                </a:lnTo>
                <a:lnTo>
                  <a:pt x="4000398" y="346913"/>
                </a:lnTo>
                <a:lnTo>
                  <a:pt x="3957802" y="321602"/>
                </a:lnTo>
                <a:lnTo>
                  <a:pt x="3914508" y="297370"/>
                </a:lnTo>
                <a:lnTo>
                  <a:pt x="3870553" y="274205"/>
                </a:lnTo>
                <a:lnTo>
                  <a:pt x="3825976" y="252095"/>
                </a:lnTo>
                <a:lnTo>
                  <a:pt x="3780828" y="231025"/>
                </a:lnTo>
                <a:lnTo>
                  <a:pt x="3735146" y="210997"/>
                </a:lnTo>
                <a:lnTo>
                  <a:pt x="3688969" y="191973"/>
                </a:lnTo>
                <a:lnTo>
                  <a:pt x="3642322" y="173977"/>
                </a:lnTo>
                <a:lnTo>
                  <a:pt x="3595268" y="156972"/>
                </a:lnTo>
                <a:lnTo>
                  <a:pt x="3547846" y="140957"/>
                </a:lnTo>
                <a:lnTo>
                  <a:pt x="3500082" y="125920"/>
                </a:lnTo>
                <a:lnTo>
                  <a:pt x="3452025" y="111848"/>
                </a:lnTo>
                <a:lnTo>
                  <a:pt x="3403714" y="98742"/>
                </a:lnTo>
                <a:lnTo>
                  <a:pt x="3355187" y="86575"/>
                </a:lnTo>
                <a:lnTo>
                  <a:pt x="3306495" y="75349"/>
                </a:lnTo>
                <a:lnTo>
                  <a:pt x="3257664" y="65036"/>
                </a:lnTo>
                <a:lnTo>
                  <a:pt x="3208756" y="55651"/>
                </a:lnTo>
                <a:lnTo>
                  <a:pt x="3158845" y="47104"/>
                </a:lnTo>
                <a:lnTo>
                  <a:pt x="3108845" y="39395"/>
                </a:lnTo>
                <a:lnTo>
                  <a:pt x="3058782" y="32486"/>
                </a:lnTo>
                <a:lnTo>
                  <a:pt x="3008655" y="26339"/>
                </a:lnTo>
                <a:lnTo>
                  <a:pt x="2958439" y="20929"/>
                </a:lnTo>
                <a:lnTo>
                  <a:pt x="2908173" y="16230"/>
                </a:lnTo>
                <a:lnTo>
                  <a:pt x="2857855" y="12204"/>
                </a:lnTo>
                <a:lnTo>
                  <a:pt x="2807474" y="8813"/>
                </a:lnTo>
                <a:lnTo>
                  <a:pt x="2757043" y="6032"/>
                </a:lnTo>
                <a:lnTo>
                  <a:pt x="2706573" y="3822"/>
                </a:lnTo>
                <a:lnTo>
                  <a:pt x="2656052" y="2171"/>
                </a:lnTo>
                <a:lnTo>
                  <a:pt x="2653271" y="2120"/>
                </a:lnTo>
                <a:lnTo>
                  <a:pt x="2638450" y="1778"/>
                </a:lnTo>
                <a:lnTo>
                  <a:pt x="2602319" y="927"/>
                </a:lnTo>
                <a:lnTo>
                  <a:pt x="2551303" y="228"/>
                </a:lnTo>
                <a:lnTo>
                  <a:pt x="2500249" y="0"/>
                </a:lnTo>
                <a:lnTo>
                  <a:pt x="2447988" y="228"/>
                </a:lnTo>
                <a:lnTo>
                  <a:pt x="2395728" y="889"/>
                </a:lnTo>
                <a:lnTo>
                  <a:pt x="2343480" y="1943"/>
                </a:lnTo>
                <a:lnTo>
                  <a:pt x="2291219" y="3340"/>
                </a:lnTo>
                <a:lnTo>
                  <a:pt x="2238959" y="5054"/>
                </a:lnTo>
                <a:lnTo>
                  <a:pt x="2186698" y="7035"/>
                </a:lnTo>
                <a:lnTo>
                  <a:pt x="2162632" y="8064"/>
                </a:lnTo>
                <a:lnTo>
                  <a:pt x="2136216" y="9144"/>
                </a:lnTo>
                <a:lnTo>
                  <a:pt x="2083625" y="11518"/>
                </a:lnTo>
                <a:lnTo>
                  <a:pt x="2031034" y="14058"/>
                </a:lnTo>
                <a:lnTo>
                  <a:pt x="1978469" y="16738"/>
                </a:lnTo>
                <a:lnTo>
                  <a:pt x="1925916" y="19494"/>
                </a:lnTo>
                <a:lnTo>
                  <a:pt x="1873389" y="22326"/>
                </a:lnTo>
                <a:lnTo>
                  <a:pt x="1820887" y="25171"/>
                </a:lnTo>
                <a:lnTo>
                  <a:pt x="1770519" y="28028"/>
                </a:lnTo>
                <a:lnTo>
                  <a:pt x="1720088" y="30975"/>
                </a:lnTo>
                <a:lnTo>
                  <a:pt x="1669618" y="34061"/>
                </a:lnTo>
                <a:lnTo>
                  <a:pt x="1619110" y="37376"/>
                </a:lnTo>
                <a:lnTo>
                  <a:pt x="1568615" y="40970"/>
                </a:lnTo>
                <a:lnTo>
                  <a:pt x="1518132" y="44907"/>
                </a:lnTo>
                <a:lnTo>
                  <a:pt x="1467700" y="49263"/>
                </a:lnTo>
                <a:lnTo>
                  <a:pt x="1417332" y="54089"/>
                </a:lnTo>
                <a:lnTo>
                  <a:pt x="1367053" y="59474"/>
                </a:lnTo>
                <a:lnTo>
                  <a:pt x="1316875" y="65468"/>
                </a:lnTo>
                <a:lnTo>
                  <a:pt x="1266837" y="72148"/>
                </a:lnTo>
                <a:lnTo>
                  <a:pt x="1216952" y="79565"/>
                </a:lnTo>
                <a:lnTo>
                  <a:pt x="1167244" y="87795"/>
                </a:lnTo>
                <a:lnTo>
                  <a:pt x="1117739" y="96901"/>
                </a:lnTo>
                <a:lnTo>
                  <a:pt x="1068463" y="106946"/>
                </a:lnTo>
                <a:lnTo>
                  <a:pt x="1019416" y="118008"/>
                </a:lnTo>
                <a:lnTo>
                  <a:pt x="970648" y="130149"/>
                </a:lnTo>
                <a:lnTo>
                  <a:pt x="922159" y="143421"/>
                </a:lnTo>
                <a:lnTo>
                  <a:pt x="873988" y="157899"/>
                </a:lnTo>
                <a:lnTo>
                  <a:pt x="826147" y="173659"/>
                </a:lnTo>
                <a:lnTo>
                  <a:pt x="778675" y="190766"/>
                </a:lnTo>
                <a:lnTo>
                  <a:pt x="733882" y="208495"/>
                </a:lnTo>
                <a:lnTo>
                  <a:pt x="689521" y="227711"/>
                </a:lnTo>
                <a:lnTo>
                  <a:pt x="645693" y="248412"/>
                </a:lnTo>
                <a:lnTo>
                  <a:pt x="602475" y="270573"/>
                </a:lnTo>
                <a:lnTo>
                  <a:pt x="559968" y="294182"/>
                </a:lnTo>
                <a:lnTo>
                  <a:pt x="518287" y="319214"/>
                </a:lnTo>
                <a:lnTo>
                  <a:pt x="477507" y="345643"/>
                </a:lnTo>
                <a:lnTo>
                  <a:pt x="437730" y="373468"/>
                </a:lnTo>
                <a:lnTo>
                  <a:pt x="399072" y="402666"/>
                </a:lnTo>
                <a:lnTo>
                  <a:pt x="361607" y="433222"/>
                </a:lnTo>
                <a:lnTo>
                  <a:pt x="325437" y="465124"/>
                </a:lnTo>
                <a:lnTo>
                  <a:pt x="290664" y="498335"/>
                </a:lnTo>
                <a:lnTo>
                  <a:pt x="257390" y="532866"/>
                </a:lnTo>
                <a:lnTo>
                  <a:pt x="225704" y="568667"/>
                </a:lnTo>
                <a:lnTo>
                  <a:pt x="195694" y="605751"/>
                </a:lnTo>
                <a:lnTo>
                  <a:pt x="167474" y="644080"/>
                </a:lnTo>
                <a:lnTo>
                  <a:pt x="141147" y="683653"/>
                </a:lnTo>
                <a:lnTo>
                  <a:pt x="116776" y="724446"/>
                </a:lnTo>
                <a:lnTo>
                  <a:pt x="94488" y="766432"/>
                </a:lnTo>
                <a:lnTo>
                  <a:pt x="74371" y="809612"/>
                </a:lnTo>
                <a:lnTo>
                  <a:pt x="56527" y="853948"/>
                </a:lnTo>
                <a:lnTo>
                  <a:pt x="41046" y="899439"/>
                </a:lnTo>
                <a:lnTo>
                  <a:pt x="27889" y="947242"/>
                </a:lnTo>
                <a:lnTo>
                  <a:pt x="17449" y="995260"/>
                </a:lnTo>
                <a:lnTo>
                  <a:pt x="9588" y="1043508"/>
                </a:lnTo>
                <a:lnTo>
                  <a:pt x="9436" y="1044829"/>
                </a:lnTo>
                <a:lnTo>
                  <a:pt x="9220" y="1046772"/>
                </a:lnTo>
                <a:lnTo>
                  <a:pt x="4165" y="1091958"/>
                </a:lnTo>
                <a:lnTo>
                  <a:pt x="4102" y="1092847"/>
                </a:lnTo>
                <a:lnTo>
                  <a:pt x="4000" y="1093812"/>
                </a:lnTo>
                <a:lnTo>
                  <a:pt x="2260" y="1121410"/>
                </a:lnTo>
                <a:lnTo>
                  <a:pt x="1016" y="1140637"/>
                </a:lnTo>
                <a:lnTo>
                  <a:pt x="990" y="1141387"/>
                </a:lnTo>
                <a:lnTo>
                  <a:pt x="901" y="1142949"/>
                </a:lnTo>
                <a:lnTo>
                  <a:pt x="406" y="1169631"/>
                </a:lnTo>
                <a:lnTo>
                  <a:pt x="0" y="1189545"/>
                </a:lnTo>
                <a:lnTo>
                  <a:pt x="25" y="1190815"/>
                </a:lnTo>
                <a:lnTo>
                  <a:pt x="0" y="1192250"/>
                </a:lnTo>
                <a:lnTo>
                  <a:pt x="457" y="1212011"/>
                </a:lnTo>
                <a:lnTo>
                  <a:pt x="1028" y="1239037"/>
                </a:lnTo>
                <a:lnTo>
                  <a:pt x="1143" y="1241120"/>
                </a:lnTo>
                <a:lnTo>
                  <a:pt x="1168" y="1241691"/>
                </a:lnTo>
                <a:lnTo>
                  <a:pt x="1714" y="1250391"/>
                </a:lnTo>
                <a:lnTo>
                  <a:pt x="4038" y="1288669"/>
                </a:lnTo>
                <a:lnTo>
                  <a:pt x="8890" y="1338376"/>
                </a:lnTo>
                <a:lnTo>
                  <a:pt x="15455" y="1388148"/>
                </a:lnTo>
                <a:lnTo>
                  <a:pt x="23583" y="1437932"/>
                </a:lnTo>
                <a:lnTo>
                  <a:pt x="23939" y="1439837"/>
                </a:lnTo>
                <a:lnTo>
                  <a:pt x="23990" y="1440078"/>
                </a:lnTo>
                <a:lnTo>
                  <a:pt x="25933" y="1450200"/>
                </a:lnTo>
                <a:lnTo>
                  <a:pt x="33172" y="1487716"/>
                </a:lnTo>
                <a:lnTo>
                  <a:pt x="33388" y="1488732"/>
                </a:lnTo>
                <a:lnTo>
                  <a:pt x="33578" y="1489684"/>
                </a:lnTo>
                <a:lnTo>
                  <a:pt x="43688" y="1535823"/>
                </a:lnTo>
                <a:lnTo>
                  <a:pt x="44056" y="1537449"/>
                </a:lnTo>
                <a:lnTo>
                  <a:pt x="56476" y="1588719"/>
                </a:lnTo>
                <a:lnTo>
                  <a:pt x="69532" y="1638071"/>
                </a:lnTo>
                <a:lnTo>
                  <a:pt x="83489" y="1687283"/>
                </a:lnTo>
                <a:lnTo>
                  <a:pt x="98221" y="1736305"/>
                </a:lnTo>
                <a:lnTo>
                  <a:pt x="113576" y="1785137"/>
                </a:lnTo>
                <a:lnTo>
                  <a:pt x="129438" y="1833714"/>
                </a:lnTo>
                <a:lnTo>
                  <a:pt x="145681" y="1882025"/>
                </a:lnTo>
                <a:lnTo>
                  <a:pt x="162166" y="1930044"/>
                </a:lnTo>
                <a:lnTo>
                  <a:pt x="178777" y="1977732"/>
                </a:lnTo>
                <a:lnTo>
                  <a:pt x="195707" y="2025624"/>
                </a:lnTo>
                <a:lnTo>
                  <a:pt x="212763" y="2073630"/>
                </a:lnTo>
                <a:lnTo>
                  <a:pt x="229997" y="2121700"/>
                </a:lnTo>
                <a:lnTo>
                  <a:pt x="247459" y="2169769"/>
                </a:lnTo>
                <a:lnTo>
                  <a:pt x="265188" y="2217826"/>
                </a:lnTo>
                <a:lnTo>
                  <a:pt x="283222" y="2265794"/>
                </a:lnTo>
                <a:lnTo>
                  <a:pt x="301625" y="2313648"/>
                </a:lnTo>
                <a:lnTo>
                  <a:pt x="320433" y="2361336"/>
                </a:lnTo>
                <a:lnTo>
                  <a:pt x="339699" y="2408809"/>
                </a:lnTo>
                <a:lnTo>
                  <a:pt x="359460" y="2456015"/>
                </a:lnTo>
                <a:lnTo>
                  <a:pt x="379768" y="2502928"/>
                </a:lnTo>
                <a:lnTo>
                  <a:pt x="400672" y="2549487"/>
                </a:lnTo>
                <a:lnTo>
                  <a:pt x="422224" y="2595651"/>
                </a:lnTo>
                <a:lnTo>
                  <a:pt x="444461" y="2641371"/>
                </a:lnTo>
                <a:lnTo>
                  <a:pt x="467436" y="2686608"/>
                </a:lnTo>
                <a:lnTo>
                  <a:pt x="491185" y="2731312"/>
                </a:lnTo>
                <a:lnTo>
                  <a:pt x="515759" y="2775445"/>
                </a:lnTo>
                <a:lnTo>
                  <a:pt x="541223" y="2818942"/>
                </a:lnTo>
                <a:lnTo>
                  <a:pt x="567601" y="2861780"/>
                </a:lnTo>
                <a:lnTo>
                  <a:pt x="594944" y="2903905"/>
                </a:lnTo>
                <a:lnTo>
                  <a:pt x="623303" y="2945257"/>
                </a:lnTo>
                <a:lnTo>
                  <a:pt x="652729" y="2985808"/>
                </a:lnTo>
                <a:lnTo>
                  <a:pt x="683260" y="3025508"/>
                </a:lnTo>
                <a:lnTo>
                  <a:pt x="714933" y="3064319"/>
                </a:lnTo>
                <a:lnTo>
                  <a:pt x="747826" y="3102178"/>
                </a:lnTo>
                <a:lnTo>
                  <a:pt x="781964" y="3139059"/>
                </a:lnTo>
                <a:lnTo>
                  <a:pt x="817384" y="3174898"/>
                </a:lnTo>
                <a:lnTo>
                  <a:pt x="854163" y="3209658"/>
                </a:lnTo>
                <a:lnTo>
                  <a:pt x="885291" y="3237255"/>
                </a:lnTo>
                <a:lnTo>
                  <a:pt x="918349" y="3264725"/>
                </a:lnTo>
                <a:lnTo>
                  <a:pt x="953223" y="3291992"/>
                </a:lnTo>
                <a:lnTo>
                  <a:pt x="989812" y="3318980"/>
                </a:lnTo>
                <a:lnTo>
                  <a:pt x="1028001" y="3345650"/>
                </a:lnTo>
                <a:lnTo>
                  <a:pt x="1067701" y="3371913"/>
                </a:lnTo>
                <a:lnTo>
                  <a:pt x="1108798" y="3397720"/>
                </a:lnTo>
                <a:lnTo>
                  <a:pt x="1151204" y="3422993"/>
                </a:lnTo>
                <a:lnTo>
                  <a:pt x="1194790" y="3447669"/>
                </a:lnTo>
                <a:lnTo>
                  <a:pt x="1239469" y="3471684"/>
                </a:lnTo>
                <a:lnTo>
                  <a:pt x="1285125" y="3494989"/>
                </a:lnTo>
                <a:lnTo>
                  <a:pt x="1331671" y="3517481"/>
                </a:lnTo>
                <a:lnTo>
                  <a:pt x="1378991" y="3539134"/>
                </a:lnTo>
                <a:lnTo>
                  <a:pt x="1426984" y="3559848"/>
                </a:lnTo>
                <a:lnTo>
                  <a:pt x="1475549" y="3579584"/>
                </a:lnTo>
                <a:lnTo>
                  <a:pt x="1524584" y="3598265"/>
                </a:lnTo>
                <a:lnTo>
                  <a:pt x="1573974" y="3615829"/>
                </a:lnTo>
                <a:lnTo>
                  <a:pt x="1623631" y="3632212"/>
                </a:lnTo>
                <a:lnTo>
                  <a:pt x="1673428" y="3647351"/>
                </a:lnTo>
                <a:lnTo>
                  <a:pt x="1723288" y="3661168"/>
                </a:lnTo>
                <a:lnTo>
                  <a:pt x="1724393" y="3661448"/>
                </a:lnTo>
                <a:lnTo>
                  <a:pt x="1725002" y="3661613"/>
                </a:lnTo>
                <a:lnTo>
                  <a:pt x="1774875" y="3674059"/>
                </a:lnTo>
                <a:lnTo>
                  <a:pt x="1824570" y="3685057"/>
                </a:lnTo>
                <a:lnTo>
                  <a:pt x="1874012" y="3694544"/>
                </a:lnTo>
                <a:lnTo>
                  <a:pt x="1923072" y="3702456"/>
                </a:lnTo>
                <a:lnTo>
                  <a:pt x="1971675" y="3708730"/>
                </a:lnTo>
                <a:lnTo>
                  <a:pt x="2019681" y="3713276"/>
                </a:lnTo>
                <a:lnTo>
                  <a:pt x="2067013" y="3716058"/>
                </a:lnTo>
                <a:lnTo>
                  <a:pt x="2113559" y="3717010"/>
                </a:lnTo>
                <a:lnTo>
                  <a:pt x="2155787" y="3716223"/>
                </a:lnTo>
                <a:lnTo>
                  <a:pt x="2197150" y="3713696"/>
                </a:lnTo>
                <a:lnTo>
                  <a:pt x="2237778" y="3709174"/>
                </a:lnTo>
                <a:lnTo>
                  <a:pt x="2277770" y="3702418"/>
                </a:lnTo>
                <a:lnTo>
                  <a:pt x="2324570" y="3692385"/>
                </a:lnTo>
                <a:lnTo>
                  <a:pt x="2371026" y="3678847"/>
                </a:lnTo>
                <a:lnTo>
                  <a:pt x="2417114" y="3662134"/>
                </a:lnTo>
                <a:lnTo>
                  <a:pt x="2462796" y="3642588"/>
                </a:lnTo>
                <a:lnTo>
                  <a:pt x="2508072" y="3620503"/>
                </a:lnTo>
                <a:lnTo>
                  <a:pt x="2552916" y="3596233"/>
                </a:lnTo>
                <a:lnTo>
                  <a:pt x="2597302" y="3570084"/>
                </a:lnTo>
                <a:lnTo>
                  <a:pt x="2641206" y="3542398"/>
                </a:lnTo>
                <a:lnTo>
                  <a:pt x="2684615" y="3513480"/>
                </a:lnTo>
                <a:lnTo>
                  <a:pt x="2727502" y="3483673"/>
                </a:lnTo>
                <a:lnTo>
                  <a:pt x="2769844" y="3453282"/>
                </a:lnTo>
                <a:lnTo>
                  <a:pt x="2811640" y="3422662"/>
                </a:lnTo>
                <a:lnTo>
                  <a:pt x="2852839" y="3392106"/>
                </a:lnTo>
                <a:lnTo>
                  <a:pt x="2893441" y="3361969"/>
                </a:lnTo>
                <a:lnTo>
                  <a:pt x="2933420" y="3332556"/>
                </a:lnTo>
                <a:lnTo>
                  <a:pt x="2972752" y="3304197"/>
                </a:lnTo>
                <a:lnTo>
                  <a:pt x="3011424" y="3277209"/>
                </a:lnTo>
                <a:lnTo>
                  <a:pt x="3052419" y="3248850"/>
                </a:lnTo>
                <a:lnTo>
                  <a:pt x="3093440" y="3220491"/>
                </a:lnTo>
                <a:lnTo>
                  <a:pt x="3134461" y="3192132"/>
                </a:lnTo>
                <a:lnTo>
                  <a:pt x="3175508" y="3163773"/>
                </a:lnTo>
                <a:lnTo>
                  <a:pt x="3216567" y="3135414"/>
                </a:lnTo>
                <a:lnTo>
                  <a:pt x="3257626" y="3107055"/>
                </a:lnTo>
                <a:lnTo>
                  <a:pt x="3298685" y="3078683"/>
                </a:lnTo>
                <a:lnTo>
                  <a:pt x="3339769" y="3050324"/>
                </a:lnTo>
                <a:lnTo>
                  <a:pt x="3380841" y="3021965"/>
                </a:lnTo>
                <a:lnTo>
                  <a:pt x="3421926" y="2993606"/>
                </a:lnTo>
                <a:lnTo>
                  <a:pt x="3504095" y="2936887"/>
                </a:lnTo>
                <a:lnTo>
                  <a:pt x="3545167" y="2908528"/>
                </a:lnTo>
                <a:lnTo>
                  <a:pt x="3586251" y="2880169"/>
                </a:lnTo>
                <a:lnTo>
                  <a:pt x="3627323" y="2851810"/>
                </a:lnTo>
                <a:lnTo>
                  <a:pt x="3668395" y="2823451"/>
                </a:lnTo>
                <a:lnTo>
                  <a:pt x="3709454" y="2795092"/>
                </a:lnTo>
                <a:lnTo>
                  <a:pt x="3750500" y="2766733"/>
                </a:lnTo>
                <a:lnTo>
                  <a:pt x="3791547" y="2738374"/>
                </a:lnTo>
                <a:lnTo>
                  <a:pt x="3832568" y="2710015"/>
                </a:lnTo>
                <a:lnTo>
                  <a:pt x="3873589" y="2681655"/>
                </a:lnTo>
                <a:lnTo>
                  <a:pt x="3914584" y="2653296"/>
                </a:lnTo>
                <a:lnTo>
                  <a:pt x="3956050" y="2624747"/>
                </a:lnTo>
                <a:lnTo>
                  <a:pt x="3997541" y="2595930"/>
                </a:lnTo>
                <a:lnTo>
                  <a:pt x="4038968" y="2566771"/>
                </a:lnTo>
                <a:lnTo>
                  <a:pt x="4080192" y="2537218"/>
                </a:lnTo>
                <a:lnTo>
                  <a:pt x="4121112" y="2507196"/>
                </a:lnTo>
                <a:lnTo>
                  <a:pt x="4161599" y="2476639"/>
                </a:lnTo>
                <a:lnTo>
                  <a:pt x="4201553" y="2445486"/>
                </a:lnTo>
                <a:lnTo>
                  <a:pt x="4240847" y="2413660"/>
                </a:lnTo>
                <a:lnTo>
                  <a:pt x="4279366" y="2381097"/>
                </a:lnTo>
                <a:lnTo>
                  <a:pt x="4317009" y="2347734"/>
                </a:lnTo>
                <a:lnTo>
                  <a:pt x="4353636" y="2313508"/>
                </a:lnTo>
                <a:lnTo>
                  <a:pt x="4389145" y="2278329"/>
                </a:lnTo>
                <a:lnTo>
                  <a:pt x="4423410" y="2242159"/>
                </a:lnTo>
                <a:lnTo>
                  <a:pt x="4456328" y="2204910"/>
                </a:lnTo>
                <a:lnTo>
                  <a:pt x="4487786" y="2166518"/>
                </a:lnTo>
                <a:lnTo>
                  <a:pt x="4517656" y="2126932"/>
                </a:lnTo>
                <a:lnTo>
                  <a:pt x="4545825" y="2086063"/>
                </a:lnTo>
                <a:lnTo>
                  <a:pt x="4572178" y="2043861"/>
                </a:lnTo>
                <a:lnTo>
                  <a:pt x="4596600" y="2000250"/>
                </a:lnTo>
                <a:lnTo>
                  <a:pt x="4617783" y="1957349"/>
                </a:lnTo>
                <a:lnTo>
                  <a:pt x="4618126" y="1956549"/>
                </a:lnTo>
                <a:lnTo>
                  <a:pt x="4618774" y="1955241"/>
                </a:lnTo>
                <a:lnTo>
                  <a:pt x="4625860" y="1938680"/>
                </a:lnTo>
                <a:lnTo>
                  <a:pt x="4636694" y="1913661"/>
                </a:lnTo>
                <a:lnTo>
                  <a:pt x="4637532" y="1911426"/>
                </a:lnTo>
                <a:lnTo>
                  <a:pt x="4638446" y="1909292"/>
                </a:lnTo>
                <a:lnTo>
                  <a:pt x="4643882" y="1894522"/>
                </a:lnTo>
                <a:lnTo>
                  <a:pt x="4653369" y="1869262"/>
                </a:lnTo>
                <a:lnTo>
                  <a:pt x="4654677" y="1865198"/>
                </a:lnTo>
                <a:lnTo>
                  <a:pt x="4655655" y="1862531"/>
                </a:lnTo>
                <a:lnTo>
                  <a:pt x="4659604" y="1849831"/>
                </a:lnTo>
                <a:lnTo>
                  <a:pt x="4667834" y="1824215"/>
                </a:lnTo>
                <a:lnTo>
                  <a:pt x="4669447" y="1818220"/>
                </a:lnTo>
                <a:lnTo>
                  <a:pt x="4670437" y="1815045"/>
                </a:lnTo>
                <a:lnTo>
                  <a:pt x="4673371" y="1803666"/>
                </a:lnTo>
                <a:lnTo>
                  <a:pt x="4680128" y="1778596"/>
                </a:lnTo>
                <a:lnTo>
                  <a:pt x="4681829" y="1770849"/>
                </a:lnTo>
                <a:lnTo>
                  <a:pt x="4682845" y="1766925"/>
                </a:lnTo>
                <a:lnTo>
                  <a:pt x="4685119" y="1755927"/>
                </a:lnTo>
                <a:lnTo>
                  <a:pt x="4690288" y="1732470"/>
                </a:lnTo>
                <a:lnTo>
                  <a:pt x="4691875" y="1723224"/>
                </a:lnTo>
                <a:lnTo>
                  <a:pt x="4692904" y="1718310"/>
                </a:lnTo>
                <a:lnTo>
                  <a:pt x="4694656" y="1707210"/>
                </a:lnTo>
                <a:lnTo>
                  <a:pt x="4698339" y="1685925"/>
                </a:lnTo>
                <a:lnTo>
                  <a:pt x="4699686" y="1675358"/>
                </a:lnTo>
                <a:lnTo>
                  <a:pt x="4700651" y="1669275"/>
                </a:lnTo>
                <a:lnTo>
                  <a:pt x="4701895" y="1658086"/>
                </a:lnTo>
                <a:lnTo>
                  <a:pt x="4704334" y="1639023"/>
                </a:lnTo>
                <a:lnTo>
                  <a:pt x="4705274" y="1627759"/>
                </a:lnTo>
                <a:lnTo>
                  <a:pt x="4706150" y="1619923"/>
                </a:lnTo>
                <a:lnTo>
                  <a:pt x="4706925" y="1607947"/>
                </a:lnTo>
                <a:lnTo>
                  <a:pt x="4708283" y="1591843"/>
                </a:lnTo>
                <a:lnTo>
                  <a:pt x="4708766" y="1580007"/>
                </a:lnTo>
                <a:lnTo>
                  <a:pt x="4709401" y="1570367"/>
                </a:lnTo>
                <a:lnTo>
                  <a:pt x="4709668" y="1558061"/>
                </a:lnTo>
                <a:lnTo>
                  <a:pt x="4710227" y="1544447"/>
                </a:lnTo>
                <a:lnTo>
                  <a:pt x="4710214" y="1532686"/>
                </a:lnTo>
                <a:lnTo>
                  <a:pt x="4710481" y="152071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129377" y="2664300"/>
            <a:ext cx="582295" cy="2479675"/>
            <a:chOff x="8129375" y="2664299"/>
            <a:chExt cx="582295" cy="2479675"/>
          </a:xfrm>
        </p:grpSpPr>
        <p:sp>
          <p:nvSpPr>
            <p:cNvPr id="4" name="object 4"/>
            <p:cNvSpPr/>
            <p:nvPr/>
          </p:nvSpPr>
          <p:spPr>
            <a:xfrm>
              <a:off x="8415512" y="2664299"/>
              <a:ext cx="9525" cy="2479675"/>
            </a:xfrm>
            <a:custGeom>
              <a:avLst/>
              <a:gdLst/>
              <a:ahLst/>
              <a:cxnLst/>
              <a:rect l="l" t="t" r="r" b="b"/>
              <a:pathLst>
                <a:path w="9525" h="2479675">
                  <a:moveTo>
                    <a:pt x="0" y="0"/>
                  </a:moveTo>
                  <a:lnTo>
                    <a:pt x="9524" y="0"/>
                  </a:lnTo>
                  <a:lnTo>
                    <a:pt x="9524" y="2479199"/>
                  </a:lnTo>
                  <a:lnTo>
                    <a:pt x="0" y="2479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33825" y="4297199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70">
                  <a:moveTo>
                    <a:pt x="286424" y="572299"/>
                  </a:moveTo>
                  <a:lnTo>
                    <a:pt x="239950" y="568553"/>
                  </a:lnTo>
                  <a:lnTo>
                    <a:pt x="195868" y="557706"/>
                  </a:lnTo>
                  <a:lnTo>
                    <a:pt x="154768" y="540346"/>
                  </a:lnTo>
                  <a:lnTo>
                    <a:pt x="117239" y="517061"/>
                  </a:lnTo>
                  <a:lnTo>
                    <a:pt x="83868" y="488440"/>
                  </a:lnTo>
                  <a:lnTo>
                    <a:pt x="55245" y="455071"/>
                  </a:lnTo>
                  <a:lnTo>
                    <a:pt x="31958" y="417542"/>
                  </a:lnTo>
                  <a:lnTo>
                    <a:pt x="14596" y="376440"/>
                  </a:lnTo>
                  <a:lnTo>
                    <a:pt x="3747" y="332355"/>
                  </a:lnTo>
                  <a:lnTo>
                    <a:pt x="0" y="285874"/>
                  </a:lnTo>
                  <a:lnTo>
                    <a:pt x="3747" y="239549"/>
                  </a:lnTo>
                  <a:lnTo>
                    <a:pt x="14596" y="195587"/>
                  </a:lnTo>
                  <a:lnTo>
                    <a:pt x="31958" y="154580"/>
                  </a:lnTo>
                  <a:lnTo>
                    <a:pt x="55245" y="117120"/>
                  </a:lnTo>
                  <a:lnTo>
                    <a:pt x="83868" y="83799"/>
                  </a:lnTo>
                  <a:lnTo>
                    <a:pt x="117239" y="55210"/>
                  </a:lnTo>
                  <a:lnTo>
                    <a:pt x="154768" y="31943"/>
                  </a:lnTo>
                  <a:lnTo>
                    <a:pt x="195868" y="14591"/>
                  </a:lnTo>
                  <a:lnTo>
                    <a:pt x="239950" y="3746"/>
                  </a:lnTo>
                  <a:lnTo>
                    <a:pt x="286424" y="0"/>
                  </a:lnTo>
                  <a:lnTo>
                    <a:pt x="332905" y="3746"/>
                  </a:lnTo>
                  <a:lnTo>
                    <a:pt x="376990" y="14591"/>
                  </a:lnTo>
                  <a:lnTo>
                    <a:pt x="418092" y="31943"/>
                  </a:lnTo>
                  <a:lnTo>
                    <a:pt x="455621" y="55210"/>
                  </a:lnTo>
                  <a:lnTo>
                    <a:pt x="488990" y="83799"/>
                  </a:lnTo>
                  <a:lnTo>
                    <a:pt x="517611" y="117120"/>
                  </a:lnTo>
                  <a:lnTo>
                    <a:pt x="540896" y="154580"/>
                  </a:lnTo>
                  <a:lnTo>
                    <a:pt x="558256" y="195587"/>
                  </a:lnTo>
                  <a:lnTo>
                    <a:pt x="569103" y="239549"/>
                  </a:lnTo>
                  <a:lnTo>
                    <a:pt x="572849" y="285874"/>
                  </a:lnTo>
                  <a:lnTo>
                    <a:pt x="569103" y="332355"/>
                  </a:lnTo>
                  <a:lnTo>
                    <a:pt x="558256" y="376440"/>
                  </a:lnTo>
                  <a:lnTo>
                    <a:pt x="540896" y="417542"/>
                  </a:lnTo>
                  <a:lnTo>
                    <a:pt x="517611" y="455071"/>
                  </a:lnTo>
                  <a:lnTo>
                    <a:pt x="488990" y="488440"/>
                  </a:lnTo>
                  <a:lnTo>
                    <a:pt x="455621" y="517061"/>
                  </a:lnTo>
                  <a:lnTo>
                    <a:pt x="418092" y="540346"/>
                  </a:lnTo>
                  <a:lnTo>
                    <a:pt x="376990" y="557706"/>
                  </a:lnTo>
                  <a:lnTo>
                    <a:pt x="332905" y="568553"/>
                  </a:lnTo>
                  <a:lnTo>
                    <a:pt x="286424" y="572299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29375" y="4292200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5" h="582929">
                  <a:moveTo>
                    <a:pt x="290874" y="582324"/>
                  </a:moveTo>
                  <a:lnTo>
                    <a:pt x="243735" y="578512"/>
                  </a:lnTo>
                  <a:lnTo>
                    <a:pt x="199001" y="567474"/>
                  </a:lnTo>
                  <a:lnTo>
                    <a:pt x="157276" y="549810"/>
                  </a:lnTo>
                  <a:lnTo>
                    <a:pt x="119161" y="526116"/>
                  </a:lnTo>
                  <a:lnTo>
                    <a:pt x="85259" y="496993"/>
                  </a:lnTo>
                  <a:lnTo>
                    <a:pt x="56171" y="463038"/>
                  </a:lnTo>
                  <a:lnTo>
                    <a:pt x="32499" y="424851"/>
                  </a:lnTo>
                  <a:lnTo>
                    <a:pt x="14845" y="383028"/>
                  </a:lnTo>
                  <a:lnTo>
                    <a:pt x="3811" y="338170"/>
                  </a:lnTo>
                  <a:lnTo>
                    <a:pt x="0" y="290874"/>
                  </a:lnTo>
                  <a:lnTo>
                    <a:pt x="3811" y="243735"/>
                  </a:lnTo>
                  <a:lnTo>
                    <a:pt x="14845" y="199001"/>
                  </a:lnTo>
                  <a:lnTo>
                    <a:pt x="32499" y="157276"/>
                  </a:lnTo>
                  <a:lnTo>
                    <a:pt x="56171" y="119161"/>
                  </a:lnTo>
                  <a:lnTo>
                    <a:pt x="85259" y="85259"/>
                  </a:lnTo>
                  <a:lnTo>
                    <a:pt x="119161" y="56171"/>
                  </a:lnTo>
                  <a:lnTo>
                    <a:pt x="157276" y="32499"/>
                  </a:lnTo>
                  <a:lnTo>
                    <a:pt x="199001" y="14845"/>
                  </a:lnTo>
                  <a:lnTo>
                    <a:pt x="243735" y="3811"/>
                  </a:lnTo>
                  <a:lnTo>
                    <a:pt x="290874" y="0"/>
                  </a:lnTo>
                  <a:lnTo>
                    <a:pt x="338021" y="3811"/>
                  </a:lnTo>
                  <a:lnTo>
                    <a:pt x="360985" y="9474"/>
                  </a:lnTo>
                  <a:lnTo>
                    <a:pt x="290874" y="9474"/>
                  </a:lnTo>
                  <a:lnTo>
                    <a:pt x="234007" y="15151"/>
                  </a:lnTo>
                  <a:lnTo>
                    <a:pt x="181106" y="31484"/>
                  </a:lnTo>
                  <a:lnTo>
                    <a:pt x="133220" y="57431"/>
                  </a:lnTo>
                  <a:lnTo>
                    <a:pt x="91399" y="91949"/>
                  </a:lnTo>
                  <a:lnTo>
                    <a:pt x="57113" y="133529"/>
                  </a:lnTo>
                  <a:lnTo>
                    <a:pt x="31140" y="181381"/>
                  </a:lnTo>
                  <a:lnTo>
                    <a:pt x="14678" y="234248"/>
                  </a:lnTo>
                  <a:lnTo>
                    <a:pt x="8924" y="290874"/>
                  </a:lnTo>
                  <a:lnTo>
                    <a:pt x="14678" y="347753"/>
                  </a:lnTo>
                  <a:lnTo>
                    <a:pt x="31140" y="400656"/>
                  </a:lnTo>
                  <a:lnTo>
                    <a:pt x="57113" y="448543"/>
                  </a:lnTo>
                  <a:lnTo>
                    <a:pt x="91399" y="490374"/>
                  </a:lnTo>
                  <a:lnTo>
                    <a:pt x="133220" y="524650"/>
                  </a:lnTo>
                  <a:lnTo>
                    <a:pt x="181106" y="550624"/>
                  </a:lnTo>
                  <a:lnTo>
                    <a:pt x="234007" y="567092"/>
                  </a:lnTo>
                  <a:lnTo>
                    <a:pt x="290874" y="572849"/>
                  </a:lnTo>
                  <a:lnTo>
                    <a:pt x="360974" y="572849"/>
                  </a:lnTo>
                  <a:lnTo>
                    <a:pt x="338021" y="578512"/>
                  </a:lnTo>
                  <a:lnTo>
                    <a:pt x="290874" y="582324"/>
                  </a:lnTo>
                  <a:close/>
                </a:path>
                <a:path w="582295" h="582929">
                  <a:moveTo>
                    <a:pt x="360974" y="572849"/>
                  </a:moveTo>
                  <a:lnTo>
                    <a:pt x="290874" y="572849"/>
                  </a:lnTo>
                  <a:lnTo>
                    <a:pt x="347748" y="567092"/>
                  </a:lnTo>
                  <a:lnTo>
                    <a:pt x="400596" y="550624"/>
                  </a:lnTo>
                  <a:lnTo>
                    <a:pt x="448322" y="524650"/>
                  </a:lnTo>
                  <a:lnTo>
                    <a:pt x="489824" y="490374"/>
                  </a:lnTo>
                  <a:lnTo>
                    <a:pt x="524343" y="448543"/>
                  </a:lnTo>
                  <a:lnTo>
                    <a:pt x="550290" y="400656"/>
                  </a:lnTo>
                  <a:lnTo>
                    <a:pt x="566623" y="347753"/>
                  </a:lnTo>
                  <a:lnTo>
                    <a:pt x="572299" y="290874"/>
                  </a:lnTo>
                  <a:lnTo>
                    <a:pt x="566623" y="234248"/>
                  </a:lnTo>
                  <a:lnTo>
                    <a:pt x="550290" y="181381"/>
                  </a:lnTo>
                  <a:lnTo>
                    <a:pt x="524343" y="133529"/>
                  </a:lnTo>
                  <a:lnTo>
                    <a:pt x="489824" y="91949"/>
                  </a:lnTo>
                  <a:lnTo>
                    <a:pt x="448322" y="57431"/>
                  </a:lnTo>
                  <a:lnTo>
                    <a:pt x="400596" y="31484"/>
                  </a:lnTo>
                  <a:lnTo>
                    <a:pt x="347748" y="15151"/>
                  </a:lnTo>
                  <a:lnTo>
                    <a:pt x="290874" y="9474"/>
                  </a:lnTo>
                  <a:lnTo>
                    <a:pt x="360985" y="9474"/>
                  </a:lnTo>
                  <a:lnTo>
                    <a:pt x="424489" y="32499"/>
                  </a:lnTo>
                  <a:lnTo>
                    <a:pt x="462607" y="56171"/>
                  </a:lnTo>
                  <a:lnTo>
                    <a:pt x="496512" y="85259"/>
                  </a:lnTo>
                  <a:lnTo>
                    <a:pt x="525602" y="119161"/>
                  </a:lnTo>
                  <a:lnTo>
                    <a:pt x="549275" y="157276"/>
                  </a:lnTo>
                  <a:lnTo>
                    <a:pt x="566929" y="199001"/>
                  </a:lnTo>
                  <a:lnTo>
                    <a:pt x="577963" y="243735"/>
                  </a:lnTo>
                  <a:lnTo>
                    <a:pt x="581774" y="290874"/>
                  </a:lnTo>
                  <a:lnTo>
                    <a:pt x="577963" y="338170"/>
                  </a:lnTo>
                  <a:lnTo>
                    <a:pt x="566929" y="383028"/>
                  </a:lnTo>
                  <a:lnTo>
                    <a:pt x="549275" y="424851"/>
                  </a:lnTo>
                  <a:lnTo>
                    <a:pt x="525602" y="463038"/>
                  </a:lnTo>
                  <a:lnTo>
                    <a:pt x="496512" y="496993"/>
                  </a:lnTo>
                  <a:lnTo>
                    <a:pt x="462607" y="526116"/>
                  </a:lnTo>
                  <a:lnTo>
                    <a:pt x="424489" y="549810"/>
                  </a:lnTo>
                  <a:lnTo>
                    <a:pt x="382760" y="567474"/>
                  </a:lnTo>
                  <a:lnTo>
                    <a:pt x="360974" y="57284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06275" y="4369649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89">
                  <a:moveTo>
                    <a:pt x="213974" y="427424"/>
                  </a:moveTo>
                  <a:lnTo>
                    <a:pt x="164928" y="421771"/>
                  </a:lnTo>
                  <a:lnTo>
                    <a:pt x="119896" y="405666"/>
                  </a:lnTo>
                  <a:lnTo>
                    <a:pt x="80165" y="380399"/>
                  </a:lnTo>
                  <a:lnTo>
                    <a:pt x="47023" y="347254"/>
                  </a:lnTo>
                  <a:lnTo>
                    <a:pt x="21757" y="307519"/>
                  </a:lnTo>
                  <a:lnTo>
                    <a:pt x="5653" y="262480"/>
                  </a:lnTo>
                  <a:lnTo>
                    <a:pt x="0" y="213424"/>
                  </a:lnTo>
                  <a:lnTo>
                    <a:pt x="5653" y="164408"/>
                  </a:lnTo>
                  <a:lnTo>
                    <a:pt x="21757" y="119455"/>
                  </a:lnTo>
                  <a:lnTo>
                    <a:pt x="47023" y="79832"/>
                  </a:lnTo>
                  <a:lnTo>
                    <a:pt x="80165" y="46807"/>
                  </a:lnTo>
                  <a:lnTo>
                    <a:pt x="119896" y="21648"/>
                  </a:lnTo>
                  <a:lnTo>
                    <a:pt x="164928" y="5623"/>
                  </a:lnTo>
                  <a:lnTo>
                    <a:pt x="213974" y="0"/>
                  </a:lnTo>
                  <a:lnTo>
                    <a:pt x="263030" y="5623"/>
                  </a:lnTo>
                  <a:lnTo>
                    <a:pt x="308069" y="21648"/>
                  </a:lnTo>
                  <a:lnTo>
                    <a:pt x="347804" y="46807"/>
                  </a:lnTo>
                  <a:lnTo>
                    <a:pt x="380949" y="79832"/>
                  </a:lnTo>
                  <a:lnTo>
                    <a:pt x="406216" y="119455"/>
                  </a:lnTo>
                  <a:lnTo>
                    <a:pt x="422321" y="164408"/>
                  </a:lnTo>
                  <a:lnTo>
                    <a:pt x="427974" y="213424"/>
                  </a:lnTo>
                  <a:lnTo>
                    <a:pt x="422321" y="262480"/>
                  </a:lnTo>
                  <a:lnTo>
                    <a:pt x="406216" y="307519"/>
                  </a:lnTo>
                  <a:lnTo>
                    <a:pt x="380949" y="347254"/>
                  </a:lnTo>
                  <a:lnTo>
                    <a:pt x="347804" y="380399"/>
                  </a:lnTo>
                  <a:lnTo>
                    <a:pt x="308069" y="405666"/>
                  </a:lnTo>
                  <a:lnTo>
                    <a:pt x="263030" y="421771"/>
                  </a:lnTo>
                  <a:lnTo>
                    <a:pt x="213974" y="427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01825" y="4364624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79" h="437514">
                  <a:moveTo>
                    <a:pt x="218424" y="437449"/>
                  </a:moveTo>
                  <a:lnTo>
                    <a:pt x="168250" y="431664"/>
                  </a:lnTo>
                  <a:lnTo>
                    <a:pt x="122239" y="415186"/>
                  </a:lnTo>
                  <a:lnTo>
                    <a:pt x="81688" y="389330"/>
                  </a:lnTo>
                  <a:lnTo>
                    <a:pt x="47893" y="355412"/>
                  </a:lnTo>
                  <a:lnTo>
                    <a:pt x="22149" y="314749"/>
                  </a:lnTo>
                  <a:lnTo>
                    <a:pt x="5753" y="268656"/>
                  </a:lnTo>
                  <a:lnTo>
                    <a:pt x="0" y="218449"/>
                  </a:lnTo>
                  <a:lnTo>
                    <a:pt x="5753" y="168454"/>
                  </a:lnTo>
                  <a:lnTo>
                    <a:pt x="22149" y="122510"/>
                  </a:lnTo>
                  <a:lnTo>
                    <a:pt x="47893" y="81945"/>
                  </a:lnTo>
                  <a:lnTo>
                    <a:pt x="81688" y="48084"/>
                  </a:lnTo>
                  <a:lnTo>
                    <a:pt x="122239" y="22255"/>
                  </a:lnTo>
                  <a:lnTo>
                    <a:pt x="168250" y="5784"/>
                  </a:lnTo>
                  <a:lnTo>
                    <a:pt x="218424" y="0"/>
                  </a:lnTo>
                  <a:lnTo>
                    <a:pt x="268428" y="5784"/>
                  </a:lnTo>
                  <a:lnTo>
                    <a:pt x="278721" y="9474"/>
                  </a:lnTo>
                  <a:lnTo>
                    <a:pt x="218424" y="9474"/>
                  </a:lnTo>
                  <a:lnTo>
                    <a:pt x="176146" y="13726"/>
                  </a:lnTo>
                  <a:lnTo>
                    <a:pt x="136793" y="25921"/>
                  </a:lnTo>
                  <a:lnTo>
                    <a:pt x="101199" y="45218"/>
                  </a:lnTo>
                  <a:lnTo>
                    <a:pt x="70199" y="70774"/>
                  </a:lnTo>
                  <a:lnTo>
                    <a:pt x="44632" y="101766"/>
                  </a:lnTo>
                  <a:lnTo>
                    <a:pt x="25337" y="137299"/>
                  </a:lnTo>
                  <a:lnTo>
                    <a:pt x="13148" y="176489"/>
                  </a:lnTo>
                  <a:lnTo>
                    <a:pt x="8899" y="218449"/>
                  </a:lnTo>
                  <a:lnTo>
                    <a:pt x="13148" y="260731"/>
                  </a:lnTo>
                  <a:lnTo>
                    <a:pt x="25337" y="300090"/>
                  </a:lnTo>
                  <a:lnTo>
                    <a:pt x="44632" y="335685"/>
                  </a:lnTo>
                  <a:lnTo>
                    <a:pt x="70199" y="366674"/>
                  </a:lnTo>
                  <a:lnTo>
                    <a:pt x="101199" y="392242"/>
                  </a:lnTo>
                  <a:lnTo>
                    <a:pt x="136793" y="411537"/>
                  </a:lnTo>
                  <a:lnTo>
                    <a:pt x="176146" y="423726"/>
                  </a:lnTo>
                  <a:lnTo>
                    <a:pt x="218424" y="427974"/>
                  </a:lnTo>
                  <a:lnTo>
                    <a:pt x="278716" y="427974"/>
                  </a:lnTo>
                  <a:lnTo>
                    <a:pt x="268428" y="431664"/>
                  </a:lnTo>
                  <a:lnTo>
                    <a:pt x="218424" y="437449"/>
                  </a:lnTo>
                  <a:close/>
                </a:path>
                <a:path w="436879" h="437514">
                  <a:moveTo>
                    <a:pt x="278716" y="427974"/>
                  </a:moveTo>
                  <a:lnTo>
                    <a:pt x="218424" y="427974"/>
                  </a:lnTo>
                  <a:lnTo>
                    <a:pt x="260631" y="423726"/>
                  </a:lnTo>
                  <a:lnTo>
                    <a:pt x="299799" y="411537"/>
                  </a:lnTo>
                  <a:lnTo>
                    <a:pt x="335199" y="392242"/>
                  </a:lnTo>
                  <a:lnTo>
                    <a:pt x="366099" y="366674"/>
                  </a:lnTo>
                  <a:lnTo>
                    <a:pt x="391667" y="335685"/>
                  </a:lnTo>
                  <a:lnTo>
                    <a:pt x="410962" y="300090"/>
                  </a:lnTo>
                  <a:lnTo>
                    <a:pt x="423151" y="260731"/>
                  </a:lnTo>
                  <a:lnTo>
                    <a:pt x="427399" y="218449"/>
                  </a:lnTo>
                  <a:lnTo>
                    <a:pt x="423151" y="176489"/>
                  </a:lnTo>
                  <a:lnTo>
                    <a:pt x="410962" y="137299"/>
                  </a:lnTo>
                  <a:lnTo>
                    <a:pt x="391667" y="101766"/>
                  </a:lnTo>
                  <a:lnTo>
                    <a:pt x="366099" y="70774"/>
                  </a:lnTo>
                  <a:lnTo>
                    <a:pt x="335199" y="45218"/>
                  </a:lnTo>
                  <a:lnTo>
                    <a:pt x="299799" y="25921"/>
                  </a:lnTo>
                  <a:lnTo>
                    <a:pt x="260631" y="13726"/>
                  </a:lnTo>
                  <a:lnTo>
                    <a:pt x="218424" y="9474"/>
                  </a:lnTo>
                  <a:lnTo>
                    <a:pt x="278721" y="9474"/>
                  </a:lnTo>
                  <a:lnTo>
                    <a:pt x="354940" y="48084"/>
                  </a:lnTo>
                  <a:lnTo>
                    <a:pt x="388798" y="81945"/>
                  </a:lnTo>
                  <a:lnTo>
                    <a:pt x="414623" y="122510"/>
                  </a:lnTo>
                  <a:lnTo>
                    <a:pt x="431091" y="168454"/>
                  </a:lnTo>
                  <a:lnTo>
                    <a:pt x="436874" y="218449"/>
                  </a:lnTo>
                  <a:lnTo>
                    <a:pt x="431091" y="268656"/>
                  </a:lnTo>
                  <a:lnTo>
                    <a:pt x="414623" y="314749"/>
                  </a:lnTo>
                  <a:lnTo>
                    <a:pt x="388798" y="355412"/>
                  </a:lnTo>
                  <a:lnTo>
                    <a:pt x="354940" y="389330"/>
                  </a:lnTo>
                  <a:lnTo>
                    <a:pt x="314374" y="415186"/>
                  </a:lnTo>
                  <a:lnTo>
                    <a:pt x="278716" y="4279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84850" y="4448224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10">
                  <a:moveTo>
                    <a:pt x="135399" y="270274"/>
                  </a:moveTo>
                  <a:lnTo>
                    <a:pt x="92643" y="263359"/>
                  </a:lnTo>
                  <a:lnTo>
                    <a:pt x="55479" y="244111"/>
                  </a:lnTo>
                  <a:lnTo>
                    <a:pt x="26154" y="214779"/>
                  </a:lnTo>
                  <a:lnTo>
                    <a:pt x="6912" y="177609"/>
                  </a:lnTo>
                  <a:lnTo>
                    <a:pt x="0" y="134849"/>
                  </a:lnTo>
                  <a:lnTo>
                    <a:pt x="6912" y="92371"/>
                  </a:lnTo>
                  <a:lnTo>
                    <a:pt x="26154" y="55371"/>
                  </a:lnTo>
                  <a:lnTo>
                    <a:pt x="55479" y="26126"/>
                  </a:lnTo>
                  <a:lnTo>
                    <a:pt x="92643" y="6910"/>
                  </a:lnTo>
                  <a:lnTo>
                    <a:pt x="135399" y="0"/>
                  </a:lnTo>
                  <a:lnTo>
                    <a:pt x="178102" y="6910"/>
                  </a:lnTo>
                  <a:lnTo>
                    <a:pt x="215135" y="26126"/>
                  </a:lnTo>
                  <a:lnTo>
                    <a:pt x="244305" y="55371"/>
                  </a:lnTo>
                  <a:lnTo>
                    <a:pt x="263416" y="92371"/>
                  </a:lnTo>
                  <a:lnTo>
                    <a:pt x="270274" y="134849"/>
                  </a:lnTo>
                  <a:lnTo>
                    <a:pt x="263416" y="177609"/>
                  </a:lnTo>
                  <a:lnTo>
                    <a:pt x="244305" y="214779"/>
                  </a:lnTo>
                  <a:lnTo>
                    <a:pt x="215135" y="244111"/>
                  </a:lnTo>
                  <a:lnTo>
                    <a:pt x="178102" y="263359"/>
                  </a:lnTo>
                  <a:lnTo>
                    <a:pt x="135399" y="270274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80400" y="4443774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49" y="279174"/>
                  </a:moveTo>
                  <a:lnTo>
                    <a:pt x="95564" y="272065"/>
                  </a:lnTo>
                  <a:lnTo>
                    <a:pt x="57164" y="252251"/>
                  </a:lnTo>
                  <a:lnTo>
                    <a:pt x="26921" y="222005"/>
                  </a:lnTo>
                  <a:lnTo>
                    <a:pt x="7109" y="183597"/>
                  </a:lnTo>
                  <a:lnTo>
                    <a:pt x="0" y="139299"/>
                  </a:lnTo>
                  <a:lnTo>
                    <a:pt x="7109" y="95283"/>
                  </a:lnTo>
                  <a:lnTo>
                    <a:pt x="26921" y="57045"/>
                  </a:lnTo>
                  <a:lnTo>
                    <a:pt x="57164" y="26886"/>
                  </a:lnTo>
                  <a:lnTo>
                    <a:pt x="95564" y="7104"/>
                  </a:lnTo>
                  <a:lnTo>
                    <a:pt x="139849" y="0"/>
                  </a:lnTo>
                  <a:lnTo>
                    <a:pt x="183926" y="7104"/>
                  </a:lnTo>
                  <a:lnTo>
                    <a:pt x="187409" y="8899"/>
                  </a:lnTo>
                  <a:lnTo>
                    <a:pt x="139849" y="8899"/>
                  </a:lnTo>
                  <a:lnTo>
                    <a:pt x="113496" y="11539"/>
                  </a:lnTo>
                  <a:lnTo>
                    <a:pt x="66826" y="31238"/>
                  </a:lnTo>
                  <a:lnTo>
                    <a:pt x="31556" y="66586"/>
                  </a:lnTo>
                  <a:lnTo>
                    <a:pt x="12081" y="113187"/>
                  </a:lnTo>
                  <a:lnTo>
                    <a:pt x="9449" y="139299"/>
                  </a:lnTo>
                  <a:lnTo>
                    <a:pt x="12081" y="165744"/>
                  </a:lnTo>
                  <a:lnTo>
                    <a:pt x="31556" y="212569"/>
                  </a:lnTo>
                  <a:lnTo>
                    <a:pt x="66826" y="247604"/>
                  </a:lnTo>
                  <a:lnTo>
                    <a:pt x="113496" y="267072"/>
                  </a:lnTo>
                  <a:lnTo>
                    <a:pt x="139849" y="269699"/>
                  </a:lnTo>
                  <a:lnTo>
                    <a:pt x="188508" y="269699"/>
                  </a:lnTo>
                  <a:lnTo>
                    <a:pt x="183926" y="272065"/>
                  </a:lnTo>
                  <a:lnTo>
                    <a:pt x="139849" y="279174"/>
                  </a:lnTo>
                  <a:close/>
                </a:path>
                <a:path w="280034" h="279400">
                  <a:moveTo>
                    <a:pt x="188508" y="269699"/>
                  </a:moveTo>
                  <a:lnTo>
                    <a:pt x="139849" y="269699"/>
                  </a:lnTo>
                  <a:lnTo>
                    <a:pt x="166208" y="267072"/>
                  </a:lnTo>
                  <a:lnTo>
                    <a:pt x="190634" y="259534"/>
                  </a:lnTo>
                  <a:lnTo>
                    <a:pt x="231799" y="231799"/>
                  </a:lnTo>
                  <a:lnTo>
                    <a:pt x="260015" y="190359"/>
                  </a:lnTo>
                  <a:lnTo>
                    <a:pt x="270249" y="139299"/>
                  </a:lnTo>
                  <a:lnTo>
                    <a:pt x="267613" y="113187"/>
                  </a:lnTo>
                  <a:lnTo>
                    <a:pt x="247922" y="66586"/>
                  </a:lnTo>
                  <a:lnTo>
                    <a:pt x="212655" y="31238"/>
                  </a:lnTo>
                  <a:lnTo>
                    <a:pt x="166208" y="11539"/>
                  </a:lnTo>
                  <a:lnTo>
                    <a:pt x="139849" y="8899"/>
                  </a:lnTo>
                  <a:lnTo>
                    <a:pt x="187409" y="8899"/>
                  </a:lnTo>
                  <a:lnTo>
                    <a:pt x="222306" y="26886"/>
                  </a:lnTo>
                  <a:lnTo>
                    <a:pt x="252636" y="57045"/>
                  </a:lnTo>
                  <a:lnTo>
                    <a:pt x="272560" y="95283"/>
                  </a:lnTo>
                  <a:lnTo>
                    <a:pt x="279724" y="139299"/>
                  </a:lnTo>
                  <a:lnTo>
                    <a:pt x="272560" y="183597"/>
                  </a:lnTo>
                  <a:lnTo>
                    <a:pt x="252636" y="222005"/>
                  </a:lnTo>
                  <a:lnTo>
                    <a:pt x="222306" y="252251"/>
                  </a:lnTo>
                  <a:lnTo>
                    <a:pt x="188508" y="2696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79262" y="3725625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0999" y="282524"/>
                  </a:moveTo>
                  <a:lnTo>
                    <a:pt x="96374" y="275346"/>
                  </a:lnTo>
                  <a:lnTo>
                    <a:pt x="57661" y="255328"/>
                  </a:lnTo>
                  <a:lnTo>
                    <a:pt x="27160" y="224744"/>
                  </a:lnTo>
                  <a:lnTo>
                    <a:pt x="7173" y="185868"/>
                  </a:lnTo>
                  <a:lnTo>
                    <a:pt x="0" y="140974"/>
                  </a:lnTo>
                  <a:lnTo>
                    <a:pt x="7173" y="96361"/>
                  </a:lnTo>
                  <a:lnTo>
                    <a:pt x="27160" y="57655"/>
                  </a:lnTo>
                  <a:lnTo>
                    <a:pt x="57661" y="27159"/>
                  </a:lnTo>
                  <a:lnTo>
                    <a:pt x="96374" y="7173"/>
                  </a:lnTo>
                  <a:lnTo>
                    <a:pt x="140999" y="0"/>
                  </a:lnTo>
                  <a:lnTo>
                    <a:pt x="185891" y="7173"/>
                  </a:lnTo>
                  <a:lnTo>
                    <a:pt x="224761" y="27159"/>
                  </a:lnTo>
                  <a:lnTo>
                    <a:pt x="255337" y="57655"/>
                  </a:lnTo>
                  <a:lnTo>
                    <a:pt x="275349" y="96361"/>
                  </a:lnTo>
                  <a:lnTo>
                    <a:pt x="282524" y="140974"/>
                  </a:lnTo>
                  <a:lnTo>
                    <a:pt x="275349" y="185868"/>
                  </a:lnTo>
                  <a:lnTo>
                    <a:pt x="255337" y="224744"/>
                  </a:lnTo>
                  <a:lnTo>
                    <a:pt x="224761" y="255328"/>
                  </a:lnTo>
                  <a:lnTo>
                    <a:pt x="185891" y="275346"/>
                  </a:lnTo>
                  <a:lnTo>
                    <a:pt x="140999" y="28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74262" y="3720599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5">
                  <a:moveTo>
                    <a:pt x="145999" y="292574"/>
                  </a:moveTo>
                  <a:lnTo>
                    <a:pt x="99999" y="285087"/>
                  </a:lnTo>
                  <a:lnTo>
                    <a:pt x="59939" y="264250"/>
                  </a:lnTo>
                  <a:lnTo>
                    <a:pt x="28279" y="232499"/>
                  </a:lnTo>
                  <a:lnTo>
                    <a:pt x="7479" y="192270"/>
                  </a:lnTo>
                  <a:lnTo>
                    <a:pt x="0" y="145999"/>
                  </a:lnTo>
                  <a:lnTo>
                    <a:pt x="7479" y="99999"/>
                  </a:lnTo>
                  <a:lnTo>
                    <a:pt x="28279" y="59939"/>
                  </a:lnTo>
                  <a:lnTo>
                    <a:pt x="59939" y="28279"/>
                  </a:lnTo>
                  <a:lnTo>
                    <a:pt x="99999" y="7479"/>
                  </a:lnTo>
                  <a:lnTo>
                    <a:pt x="145999" y="0"/>
                  </a:lnTo>
                  <a:lnTo>
                    <a:pt x="192211" y="7479"/>
                  </a:lnTo>
                  <a:lnTo>
                    <a:pt x="196056" y="9474"/>
                  </a:lnTo>
                  <a:lnTo>
                    <a:pt x="145999" y="9474"/>
                  </a:lnTo>
                  <a:lnTo>
                    <a:pt x="118625" y="12218"/>
                  </a:lnTo>
                  <a:lnTo>
                    <a:pt x="69735" y="32751"/>
                  </a:lnTo>
                  <a:lnTo>
                    <a:pt x="32730" y="69760"/>
                  </a:lnTo>
                  <a:lnTo>
                    <a:pt x="12214" y="118639"/>
                  </a:lnTo>
                  <a:lnTo>
                    <a:pt x="9474" y="145999"/>
                  </a:lnTo>
                  <a:lnTo>
                    <a:pt x="12214" y="173692"/>
                  </a:lnTo>
                  <a:lnTo>
                    <a:pt x="32730" y="222805"/>
                  </a:lnTo>
                  <a:lnTo>
                    <a:pt x="69735" y="259580"/>
                  </a:lnTo>
                  <a:lnTo>
                    <a:pt x="118625" y="280275"/>
                  </a:lnTo>
                  <a:lnTo>
                    <a:pt x="145999" y="283099"/>
                  </a:lnTo>
                  <a:lnTo>
                    <a:pt x="196035" y="283099"/>
                  </a:lnTo>
                  <a:lnTo>
                    <a:pt x="192211" y="285087"/>
                  </a:lnTo>
                  <a:lnTo>
                    <a:pt x="145999" y="292574"/>
                  </a:lnTo>
                  <a:close/>
                </a:path>
                <a:path w="292100" h="292735">
                  <a:moveTo>
                    <a:pt x="196035" y="283099"/>
                  </a:moveTo>
                  <a:lnTo>
                    <a:pt x="145999" y="283099"/>
                  </a:lnTo>
                  <a:lnTo>
                    <a:pt x="173600" y="280275"/>
                  </a:lnTo>
                  <a:lnTo>
                    <a:pt x="199274" y="272224"/>
                  </a:lnTo>
                  <a:lnTo>
                    <a:pt x="242949" y="242974"/>
                  </a:lnTo>
                  <a:lnTo>
                    <a:pt x="272209" y="199503"/>
                  </a:lnTo>
                  <a:lnTo>
                    <a:pt x="283074" y="145999"/>
                  </a:lnTo>
                  <a:lnTo>
                    <a:pt x="280254" y="118639"/>
                  </a:lnTo>
                  <a:lnTo>
                    <a:pt x="259566" y="69760"/>
                  </a:lnTo>
                  <a:lnTo>
                    <a:pt x="222549" y="32751"/>
                  </a:lnTo>
                  <a:lnTo>
                    <a:pt x="173600" y="12218"/>
                  </a:lnTo>
                  <a:lnTo>
                    <a:pt x="145999" y="9474"/>
                  </a:lnTo>
                  <a:lnTo>
                    <a:pt x="196056" y="9474"/>
                  </a:lnTo>
                  <a:lnTo>
                    <a:pt x="232297" y="28279"/>
                  </a:lnTo>
                  <a:lnTo>
                    <a:pt x="263878" y="59939"/>
                  </a:lnTo>
                  <a:lnTo>
                    <a:pt x="284572" y="99999"/>
                  </a:lnTo>
                  <a:lnTo>
                    <a:pt x="291999" y="145999"/>
                  </a:lnTo>
                  <a:lnTo>
                    <a:pt x="284572" y="192270"/>
                  </a:lnTo>
                  <a:lnTo>
                    <a:pt x="263878" y="232499"/>
                  </a:lnTo>
                  <a:lnTo>
                    <a:pt x="232297" y="264250"/>
                  </a:lnTo>
                  <a:lnTo>
                    <a:pt x="196035" y="2830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6662" y="3783024"/>
              <a:ext cx="167724" cy="1677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2762" y="3212499"/>
              <a:ext cx="174999" cy="17497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432851" y="613"/>
            <a:ext cx="582295" cy="2501900"/>
            <a:chOff x="432849" y="612"/>
            <a:chExt cx="582295" cy="2501900"/>
          </a:xfrm>
        </p:grpSpPr>
        <p:sp>
          <p:nvSpPr>
            <p:cNvPr id="16" name="object 16"/>
            <p:cNvSpPr/>
            <p:nvPr/>
          </p:nvSpPr>
          <p:spPr>
            <a:xfrm>
              <a:off x="723724" y="612"/>
              <a:ext cx="0" cy="2501900"/>
            </a:xfrm>
            <a:custGeom>
              <a:avLst/>
              <a:gdLst/>
              <a:ahLst/>
              <a:cxnLst/>
              <a:rect l="l" t="t" r="r" b="b"/>
              <a:pathLst>
                <a:path h="2501900">
                  <a:moveTo>
                    <a:pt x="0" y="0"/>
                  </a:moveTo>
                  <a:lnTo>
                    <a:pt x="0" y="2501399"/>
                  </a:lnTo>
                </a:path>
              </a:pathLst>
            </a:custGeom>
            <a:ln w="9524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7324" y="296812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5" h="572769">
                  <a:moveTo>
                    <a:pt x="286424" y="572299"/>
                  </a:moveTo>
                  <a:lnTo>
                    <a:pt x="239944" y="568553"/>
                  </a:lnTo>
                  <a:lnTo>
                    <a:pt x="195859" y="557708"/>
                  </a:lnTo>
                  <a:lnTo>
                    <a:pt x="154757" y="540356"/>
                  </a:lnTo>
                  <a:lnTo>
                    <a:pt x="117228" y="517089"/>
                  </a:lnTo>
                  <a:lnTo>
                    <a:pt x="83859" y="488499"/>
                  </a:lnTo>
                  <a:lnTo>
                    <a:pt x="55238" y="455179"/>
                  </a:lnTo>
                  <a:lnTo>
                    <a:pt x="31953" y="417719"/>
                  </a:lnTo>
                  <a:lnTo>
                    <a:pt x="14593" y="376712"/>
                  </a:lnTo>
                  <a:lnTo>
                    <a:pt x="3746" y="332750"/>
                  </a:lnTo>
                  <a:lnTo>
                    <a:pt x="0" y="286424"/>
                  </a:lnTo>
                  <a:lnTo>
                    <a:pt x="3746" y="239944"/>
                  </a:lnTo>
                  <a:lnTo>
                    <a:pt x="14593" y="195859"/>
                  </a:lnTo>
                  <a:lnTo>
                    <a:pt x="31953" y="154757"/>
                  </a:lnTo>
                  <a:lnTo>
                    <a:pt x="55238" y="117228"/>
                  </a:lnTo>
                  <a:lnTo>
                    <a:pt x="83859" y="83859"/>
                  </a:lnTo>
                  <a:lnTo>
                    <a:pt x="117228" y="55238"/>
                  </a:lnTo>
                  <a:lnTo>
                    <a:pt x="154757" y="31953"/>
                  </a:lnTo>
                  <a:lnTo>
                    <a:pt x="195859" y="14593"/>
                  </a:lnTo>
                  <a:lnTo>
                    <a:pt x="239944" y="3746"/>
                  </a:lnTo>
                  <a:lnTo>
                    <a:pt x="286424" y="0"/>
                  </a:lnTo>
                  <a:lnTo>
                    <a:pt x="332899" y="3746"/>
                  </a:lnTo>
                  <a:lnTo>
                    <a:pt x="376981" y="14593"/>
                  </a:lnTo>
                  <a:lnTo>
                    <a:pt x="418081" y="31953"/>
                  </a:lnTo>
                  <a:lnTo>
                    <a:pt x="455610" y="55238"/>
                  </a:lnTo>
                  <a:lnTo>
                    <a:pt x="488981" y="83859"/>
                  </a:lnTo>
                  <a:lnTo>
                    <a:pt x="517604" y="117228"/>
                  </a:lnTo>
                  <a:lnTo>
                    <a:pt x="540891" y="154757"/>
                  </a:lnTo>
                  <a:lnTo>
                    <a:pt x="558253" y="195859"/>
                  </a:lnTo>
                  <a:lnTo>
                    <a:pt x="569102" y="239944"/>
                  </a:lnTo>
                  <a:lnTo>
                    <a:pt x="572849" y="286424"/>
                  </a:lnTo>
                  <a:lnTo>
                    <a:pt x="569102" y="332750"/>
                  </a:lnTo>
                  <a:lnTo>
                    <a:pt x="558253" y="376712"/>
                  </a:lnTo>
                  <a:lnTo>
                    <a:pt x="540891" y="417719"/>
                  </a:lnTo>
                  <a:lnTo>
                    <a:pt x="517604" y="455179"/>
                  </a:lnTo>
                  <a:lnTo>
                    <a:pt x="488981" y="488499"/>
                  </a:lnTo>
                  <a:lnTo>
                    <a:pt x="455610" y="517089"/>
                  </a:lnTo>
                  <a:lnTo>
                    <a:pt x="418081" y="540356"/>
                  </a:lnTo>
                  <a:lnTo>
                    <a:pt x="376981" y="557708"/>
                  </a:lnTo>
                  <a:lnTo>
                    <a:pt x="332899" y="568553"/>
                  </a:lnTo>
                  <a:lnTo>
                    <a:pt x="286424" y="572299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2849" y="291787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4" h="582930">
                  <a:moveTo>
                    <a:pt x="290899" y="582324"/>
                  </a:moveTo>
                  <a:lnTo>
                    <a:pt x="243753" y="578513"/>
                  </a:lnTo>
                  <a:lnTo>
                    <a:pt x="199014" y="567479"/>
                  </a:lnTo>
                  <a:lnTo>
                    <a:pt x="157285" y="549825"/>
                  </a:lnTo>
                  <a:lnTo>
                    <a:pt x="119167" y="526153"/>
                  </a:lnTo>
                  <a:lnTo>
                    <a:pt x="85262" y="497065"/>
                  </a:lnTo>
                  <a:lnTo>
                    <a:pt x="56172" y="463163"/>
                  </a:lnTo>
                  <a:lnTo>
                    <a:pt x="32499" y="425048"/>
                  </a:lnTo>
                  <a:lnTo>
                    <a:pt x="14845" y="383323"/>
                  </a:lnTo>
                  <a:lnTo>
                    <a:pt x="3811" y="338589"/>
                  </a:lnTo>
                  <a:lnTo>
                    <a:pt x="0" y="291449"/>
                  </a:lnTo>
                  <a:lnTo>
                    <a:pt x="3811" y="244154"/>
                  </a:lnTo>
                  <a:lnTo>
                    <a:pt x="14845" y="199295"/>
                  </a:lnTo>
                  <a:lnTo>
                    <a:pt x="32499" y="157473"/>
                  </a:lnTo>
                  <a:lnTo>
                    <a:pt x="56172" y="119285"/>
                  </a:lnTo>
                  <a:lnTo>
                    <a:pt x="85262" y="85331"/>
                  </a:lnTo>
                  <a:lnTo>
                    <a:pt x="119167" y="56207"/>
                  </a:lnTo>
                  <a:lnTo>
                    <a:pt x="157285" y="32514"/>
                  </a:lnTo>
                  <a:lnTo>
                    <a:pt x="199014" y="14849"/>
                  </a:lnTo>
                  <a:lnTo>
                    <a:pt x="243753" y="3812"/>
                  </a:lnTo>
                  <a:lnTo>
                    <a:pt x="290899" y="0"/>
                  </a:lnTo>
                  <a:lnTo>
                    <a:pt x="338039" y="3812"/>
                  </a:lnTo>
                  <a:lnTo>
                    <a:pt x="360989" y="9474"/>
                  </a:lnTo>
                  <a:lnTo>
                    <a:pt x="290899" y="9474"/>
                  </a:lnTo>
                  <a:lnTo>
                    <a:pt x="234026" y="15232"/>
                  </a:lnTo>
                  <a:lnTo>
                    <a:pt x="181178" y="31699"/>
                  </a:lnTo>
                  <a:lnTo>
                    <a:pt x="133452" y="57674"/>
                  </a:lnTo>
                  <a:lnTo>
                    <a:pt x="91949" y="91949"/>
                  </a:lnTo>
                  <a:lnTo>
                    <a:pt x="57431" y="133781"/>
                  </a:lnTo>
                  <a:lnTo>
                    <a:pt x="31484" y="181668"/>
                  </a:lnTo>
                  <a:lnTo>
                    <a:pt x="15151" y="234571"/>
                  </a:lnTo>
                  <a:lnTo>
                    <a:pt x="9474" y="291449"/>
                  </a:lnTo>
                  <a:lnTo>
                    <a:pt x="15151" y="348076"/>
                  </a:lnTo>
                  <a:lnTo>
                    <a:pt x="31484" y="400943"/>
                  </a:lnTo>
                  <a:lnTo>
                    <a:pt x="57431" y="448795"/>
                  </a:lnTo>
                  <a:lnTo>
                    <a:pt x="91949" y="490374"/>
                  </a:lnTo>
                  <a:lnTo>
                    <a:pt x="133452" y="524893"/>
                  </a:lnTo>
                  <a:lnTo>
                    <a:pt x="181178" y="550840"/>
                  </a:lnTo>
                  <a:lnTo>
                    <a:pt x="234026" y="567173"/>
                  </a:lnTo>
                  <a:lnTo>
                    <a:pt x="290899" y="572849"/>
                  </a:lnTo>
                  <a:lnTo>
                    <a:pt x="361000" y="572849"/>
                  </a:lnTo>
                  <a:lnTo>
                    <a:pt x="338039" y="578513"/>
                  </a:lnTo>
                  <a:lnTo>
                    <a:pt x="290899" y="582324"/>
                  </a:lnTo>
                  <a:close/>
                </a:path>
                <a:path w="582294" h="582930">
                  <a:moveTo>
                    <a:pt x="361000" y="572849"/>
                  </a:moveTo>
                  <a:lnTo>
                    <a:pt x="290899" y="572849"/>
                  </a:lnTo>
                  <a:lnTo>
                    <a:pt x="347767" y="567173"/>
                  </a:lnTo>
                  <a:lnTo>
                    <a:pt x="400668" y="550840"/>
                  </a:lnTo>
                  <a:lnTo>
                    <a:pt x="448554" y="524893"/>
                  </a:lnTo>
                  <a:lnTo>
                    <a:pt x="490374" y="490374"/>
                  </a:lnTo>
                  <a:lnTo>
                    <a:pt x="524661" y="448795"/>
                  </a:lnTo>
                  <a:lnTo>
                    <a:pt x="550634" y="400943"/>
                  </a:lnTo>
                  <a:lnTo>
                    <a:pt x="567096" y="348076"/>
                  </a:lnTo>
                  <a:lnTo>
                    <a:pt x="572849" y="291449"/>
                  </a:lnTo>
                  <a:lnTo>
                    <a:pt x="567096" y="234571"/>
                  </a:lnTo>
                  <a:lnTo>
                    <a:pt x="550634" y="181668"/>
                  </a:lnTo>
                  <a:lnTo>
                    <a:pt x="524661" y="133781"/>
                  </a:lnTo>
                  <a:lnTo>
                    <a:pt x="490374" y="91949"/>
                  </a:lnTo>
                  <a:lnTo>
                    <a:pt x="448554" y="57674"/>
                  </a:lnTo>
                  <a:lnTo>
                    <a:pt x="400668" y="31699"/>
                  </a:lnTo>
                  <a:lnTo>
                    <a:pt x="347767" y="15232"/>
                  </a:lnTo>
                  <a:lnTo>
                    <a:pt x="290899" y="9474"/>
                  </a:lnTo>
                  <a:lnTo>
                    <a:pt x="360989" y="9474"/>
                  </a:lnTo>
                  <a:lnTo>
                    <a:pt x="424498" y="32514"/>
                  </a:lnTo>
                  <a:lnTo>
                    <a:pt x="462613" y="56207"/>
                  </a:lnTo>
                  <a:lnTo>
                    <a:pt x="496515" y="85331"/>
                  </a:lnTo>
                  <a:lnTo>
                    <a:pt x="525603" y="119285"/>
                  </a:lnTo>
                  <a:lnTo>
                    <a:pt x="549275" y="157473"/>
                  </a:lnTo>
                  <a:lnTo>
                    <a:pt x="566929" y="199295"/>
                  </a:lnTo>
                  <a:lnTo>
                    <a:pt x="577963" y="244154"/>
                  </a:lnTo>
                  <a:lnTo>
                    <a:pt x="581774" y="291449"/>
                  </a:lnTo>
                  <a:lnTo>
                    <a:pt x="577963" y="338589"/>
                  </a:lnTo>
                  <a:lnTo>
                    <a:pt x="566929" y="383323"/>
                  </a:lnTo>
                  <a:lnTo>
                    <a:pt x="549275" y="425048"/>
                  </a:lnTo>
                  <a:lnTo>
                    <a:pt x="525603" y="463163"/>
                  </a:lnTo>
                  <a:lnTo>
                    <a:pt x="496515" y="497065"/>
                  </a:lnTo>
                  <a:lnTo>
                    <a:pt x="462613" y="526153"/>
                  </a:lnTo>
                  <a:lnTo>
                    <a:pt x="424498" y="549825"/>
                  </a:lnTo>
                  <a:lnTo>
                    <a:pt x="382773" y="567479"/>
                  </a:lnTo>
                  <a:lnTo>
                    <a:pt x="361000" y="57284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9749" y="369237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90">
                  <a:moveTo>
                    <a:pt x="213999" y="427424"/>
                  </a:moveTo>
                  <a:lnTo>
                    <a:pt x="164944" y="421801"/>
                  </a:lnTo>
                  <a:lnTo>
                    <a:pt x="119905" y="405776"/>
                  </a:lnTo>
                  <a:lnTo>
                    <a:pt x="80170" y="380617"/>
                  </a:lnTo>
                  <a:lnTo>
                    <a:pt x="47025" y="347592"/>
                  </a:lnTo>
                  <a:lnTo>
                    <a:pt x="21758" y="307969"/>
                  </a:lnTo>
                  <a:lnTo>
                    <a:pt x="5653" y="263016"/>
                  </a:lnTo>
                  <a:lnTo>
                    <a:pt x="0" y="213999"/>
                  </a:lnTo>
                  <a:lnTo>
                    <a:pt x="5653" y="164944"/>
                  </a:lnTo>
                  <a:lnTo>
                    <a:pt x="21758" y="119905"/>
                  </a:lnTo>
                  <a:lnTo>
                    <a:pt x="47025" y="80170"/>
                  </a:lnTo>
                  <a:lnTo>
                    <a:pt x="80170" y="47025"/>
                  </a:lnTo>
                  <a:lnTo>
                    <a:pt x="119905" y="21758"/>
                  </a:lnTo>
                  <a:lnTo>
                    <a:pt x="164944" y="5653"/>
                  </a:lnTo>
                  <a:lnTo>
                    <a:pt x="213999" y="0"/>
                  </a:lnTo>
                  <a:lnTo>
                    <a:pt x="263046" y="5653"/>
                  </a:lnTo>
                  <a:lnTo>
                    <a:pt x="308078" y="21758"/>
                  </a:lnTo>
                  <a:lnTo>
                    <a:pt x="347809" y="47025"/>
                  </a:lnTo>
                  <a:lnTo>
                    <a:pt x="380951" y="80170"/>
                  </a:lnTo>
                  <a:lnTo>
                    <a:pt x="406217" y="119905"/>
                  </a:lnTo>
                  <a:lnTo>
                    <a:pt x="422321" y="164944"/>
                  </a:lnTo>
                  <a:lnTo>
                    <a:pt x="427974" y="213999"/>
                  </a:lnTo>
                  <a:lnTo>
                    <a:pt x="422321" y="263016"/>
                  </a:lnTo>
                  <a:lnTo>
                    <a:pt x="406217" y="307969"/>
                  </a:lnTo>
                  <a:lnTo>
                    <a:pt x="380951" y="347592"/>
                  </a:lnTo>
                  <a:lnTo>
                    <a:pt x="347809" y="380617"/>
                  </a:lnTo>
                  <a:lnTo>
                    <a:pt x="308078" y="405776"/>
                  </a:lnTo>
                  <a:lnTo>
                    <a:pt x="263046" y="421801"/>
                  </a:lnTo>
                  <a:lnTo>
                    <a:pt x="213999" y="427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5299" y="364237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80" h="437515">
                  <a:moveTo>
                    <a:pt x="218449" y="437449"/>
                  </a:moveTo>
                  <a:lnTo>
                    <a:pt x="168446" y="431665"/>
                  </a:lnTo>
                  <a:lnTo>
                    <a:pt x="122499" y="415194"/>
                  </a:lnTo>
                  <a:lnTo>
                    <a:pt x="81934" y="389365"/>
                  </a:lnTo>
                  <a:lnTo>
                    <a:pt x="48076" y="355504"/>
                  </a:lnTo>
                  <a:lnTo>
                    <a:pt x="22251" y="314939"/>
                  </a:lnTo>
                  <a:lnTo>
                    <a:pt x="5783" y="268995"/>
                  </a:lnTo>
                  <a:lnTo>
                    <a:pt x="0" y="218999"/>
                  </a:lnTo>
                  <a:lnTo>
                    <a:pt x="5783" y="168793"/>
                  </a:lnTo>
                  <a:lnTo>
                    <a:pt x="22251" y="122700"/>
                  </a:lnTo>
                  <a:lnTo>
                    <a:pt x="48076" y="82037"/>
                  </a:lnTo>
                  <a:lnTo>
                    <a:pt x="81934" y="48119"/>
                  </a:lnTo>
                  <a:lnTo>
                    <a:pt x="122499" y="22263"/>
                  </a:lnTo>
                  <a:lnTo>
                    <a:pt x="168446" y="5785"/>
                  </a:lnTo>
                  <a:lnTo>
                    <a:pt x="218449" y="0"/>
                  </a:lnTo>
                  <a:lnTo>
                    <a:pt x="268624" y="5785"/>
                  </a:lnTo>
                  <a:lnTo>
                    <a:pt x="278927" y="9474"/>
                  </a:lnTo>
                  <a:lnTo>
                    <a:pt x="218449" y="9474"/>
                  </a:lnTo>
                  <a:lnTo>
                    <a:pt x="176243" y="13723"/>
                  </a:lnTo>
                  <a:lnTo>
                    <a:pt x="137074" y="25912"/>
                  </a:lnTo>
                  <a:lnTo>
                    <a:pt x="101674" y="45207"/>
                  </a:lnTo>
                  <a:lnTo>
                    <a:pt x="70774" y="70774"/>
                  </a:lnTo>
                  <a:lnTo>
                    <a:pt x="45207" y="101764"/>
                  </a:lnTo>
                  <a:lnTo>
                    <a:pt x="25912" y="137359"/>
                  </a:lnTo>
                  <a:lnTo>
                    <a:pt x="13723" y="176718"/>
                  </a:lnTo>
                  <a:lnTo>
                    <a:pt x="9474" y="218999"/>
                  </a:lnTo>
                  <a:lnTo>
                    <a:pt x="13723" y="260960"/>
                  </a:lnTo>
                  <a:lnTo>
                    <a:pt x="25912" y="300149"/>
                  </a:lnTo>
                  <a:lnTo>
                    <a:pt x="45207" y="335683"/>
                  </a:lnTo>
                  <a:lnTo>
                    <a:pt x="70774" y="366674"/>
                  </a:lnTo>
                  <a:lnTo>
                    <a:pt x="101674" y="392231"/>
                  </a:lnTo>
                  <a:lnTo>
                    <a:pt x="137074" y="411528"/>
                  </a:lnTo>
                  <a:lnTo>
                    <a:pt x="176243" y="423723"/>
                  </a:lnTo>
                  <a:lnTo>
                    <a:pt x="218449" y="427974"/>
                  </a:lnTo>
                  <a:lnTo>
                    <a:pt x="278933" y="427974"/>
                  </a:lnTo>
                  <a:lnTo>
                    <a:pt x="268624" y="431665"/>
                  </a:lnTo>
                  <a:lnTo>
                    <a:pt x="218449" y="437449"/>
                  </a:lnTo>
                  <a:close/>
                </a:path>
                <a:path w="436880" h="437515">
                  <a:moveTo>
                    <a:pt x="278933" y="427974"/>
                  </a:moveTo>
                  <a:lnTo>
                    <a:pt x="218449" y="427974"/>
                  </a:lnTo>
                  <a:lnTo>
                    <a:pt x="260728" y="423723"/>
                  </a:lnTo>
                  <a:lnTo>
                    <a:pt x="300081" y="411528"/>
                  </a:lnTo>
                  <a:lnTo>
                    <a:pt x="335674" y="392231"/>
                  </a:lnTo>
                  <a:lnTo>
                    <a:pt x="366674" y="366674"/>
                  </a:lnTo>
                  <a:lnTo>
                    <a:pt x="392242" y="335683"/>
                  </a:lnTo>
                  <a:lnTo>
                    <a:pt x="411537" y="300149"/>
                  </a:lnTo>
                  <a:lnTo>
                    <a:pt x="423726" y="260960"/>
                  </a:lnTo>
                  <a:lnTo>
                    <a:pt x="427974" y="218999"/>
                  </a:lnTo>
                  <a:lnTo>
                    <a:pt x="423726" y="176718"/>
                  </a:lnTo>
                  <a:lnTo>
                    <a:pt x="411537" y="137359"/>
                  </a:lnTo>
                  <a:lnTo>
                    <a:pt x="392242" y="101764"/>
                  </a:lnTo>
                  <a:lnTo>
                    <a:pt x="366674" y="70774"/>
                  </a:lnTo>
                  <a:lnTo>
                    <a:pt x="335674" y="45207"/>
                  </a:lnTo>
                  <a:lnTo>
                    <a:pt x="300081" y="25912"/>
                  </a:lnTo>
                  <a:lnTo>
                    <a:pt x="260728" y="13723"/>
                  </a:lnTo>
                  <a:lnTo>
                    <a:pt x="218449" y="9474"/>
                  </a:lnTo>
                  <a:lnTo>
                    <a:pt x="278927" y="9474"/>
                  </a:lnTo>
                  <a:lnTo>
                    <a:pt x="355186" y="48119"/>
                  </a:lnTo>
                  <a:lnTo>
                    <a:pt x="388981" y="82037"/>
                  </a:lnTo>
                  <a:lnTo>
                    <a:pt x="414725" y="122700"/>
                  </a:lnTo>
                  <a:lnTo>
                    <a:pt x="431121" y="168793"/>
                  </a:lnTo>
                  <a:lnTo>
                    <a:pt x="436874" y="218999"/>
                  </a:lnTo>
                  <a:lnTo>
                    <a:pt x="431121" y="268995"/>
                  </a:lnTo>
                  <a:lnTo>
                    <a:pt x="414725" y="314939"/>
                  </a:lnTo>
                  <a:lnTo>
                    <a:pt x="388981" y="355504"/>
                  </a:lnTo>
                  <a:lnTo>
                    <a:pt x="355186" y="389365"/>
                  </a:lnTo>
                  <a:lnTo>
                    <a:pt x="314635" y="415194"/>
                  </a:lnTo>
                  <a:lnTo>
                    <a:pt x="278933" y="4279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8874" y="447812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09">
                  <a:moveTo>
                    <a:pt x="134874" y="270274"/>
                  </a:moveTo>
                  <a:lnTo>
                    <a:pt x="92172" y="263364"/>
                  </a:lnTo>
                  <a:lnTo>
                    <a:pt x="55139" y="244148"/>
                  </a:lnTo>
                  <a:lnTo>
                    <a:pt x="25969" y="214903"/>
                  </a:lnTo>
                  <a:lnTo>
                    <a:pt x="6858" y="177903"/>
                  </a:lnTo>
                  <a:lnTo>
                    <a:pt x="0" y="135424"/>
                  </a:lnTo>
                  <a:lnTo>
                    <a:pt x="6858" y="92665"/>
                  </a:lnTo>
                  <a:lnTo>
                    <a:pt x="25969" y="55495"/>
                  </a:lnTo>
                  <a:lnTo>
                    <a:pt x="55139" y="26163"/>
                  </a:lnTo>
                  <a:lnTo>
                    <a:pt x="92172" y="6915"/>
                  </a:lnTo>
                  <a:lnTo>
                    <a:pt x="134874" y="0"/>
                  </a:lnTo>
                  <a:lnTo>
                    <a:pt x="177631" y="6915"/>
                  </a:lnTo>
                  <a:lnTo>
                    <a:pt x="214795" y="26163"/>
                  </a:lnTo>
                  <a:lnTo>
                    <a:pt x="244120" y="55495"/>
                  </a:lnTo>
                  <a:lnTo>
                    <a:pt x="263362" y="92665"/>
                  </a:lnTo>
                  <a:lnTo>
                    <a:pt x="270274" y="135424"/>
                  </a:lnTo>
                  <a:lnTo>
                    <a:pt x="263362" y="177903"/>
                  </a:lnTo>
                  <a:lnTo>
                    <a:pt x="244120" y="214903"/>
                  </a:lnTo>
                  <a:lnTo>
                    <a:pt x="214795" y="244148"/>
                  </a:lnTo>
                  <a:lnTo>
                    <a:pt x="177631" y="263364"/>
                  </a:lnTo>
                  <a:lnTo>
                    <a:pt x="134874" y="270274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3874" y="443362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74" y="279174"/>
                  </a:moveTo>
                  <a:lnTo>
                    <a:pt x="95798" y="272070"/>
                  </a:lnTo>
                  <a:lnTo>
                    <a:pt x="57418" y="252288"/>
                  </a:lnTo>
                  <a:lnTo>
                    <a:pt x="27088" y="222129"/>
                  </a:lnTo>
                  <a:lnTo>
                    <a:pt x="7164" y="183891"/>
                  </a:lnTo>
                  <a:lnTo>
                    <a:pt x="0" y="139874"/>
                  </a:lnTo>
                  <a:lnTo>
                    <a:pt x="7164" y="95577"/>
                  </a:lnTo>
                  <a:lnTo>
                    <a:pt x="27088" y="57169"/>
                  </a:lnTo>
                  <a:lnTo>
                    <a:pt x="57418" y="26923"/>
                  </a:lnTo>
                  <a:lnTo>
                    <a:pt x="95798" y="7109"/>
                  </a:lnTo>
                  <a:lnTo>
                    <a:pt x="139874" y="0"/>
                  </a:lnTo>
                  <a:lnTo>
                    <a:pt x="184160" y="7109"/>
                  </a:lnTo>
                  <a:lnTo>
                    <a:pt x="188744" y="9474"/>
                  </a:lnTo>
                  <a:lnTo>
                    <a:pt x="139874" y="9474"/>
                  </a:lnTo>
                  <a:lnTo>
                    <a:pt x="113516" y="12102"/>
                  </a:lnTo>
                  <a:lnTo>
                    <a:pt x="67069" y="31570"/>
                  </a:lnTo>
                  <a:lnTo>
                    <a:pt x="31802" y="66605"/>
                  </a:lnTo>
                  <a:lnTo>
                    <a:pt x="12111" y="113430"/>
                  </a:lnTo>
                  <a:lnTo>
                    <a:pt x="9474" y="139874"/>
                  </a:lnTo>
                  <a:lnTo>
                    <a:pt x="12111" y="165987"/>
                  </a:lnTo>
                  <a:lnTo>
                    <a:pt x="31802" y="212588"/>
                  </a:lnTo>
                  <a:lnTo>
                    <a:pt x="67069" y="247936"/>
                  </a:lnTo>
                  <a:lnTo>
                    <a:pt x="113516" y="267635"/>
                  </a:lnTo>
                  <a:lnTo>
                    <a:pt x="139874" y="270274"/>
                  </a:lnTo>
                  <a:lnTo>
                    <a:pt x="187645" y="270274"/>
                  </a:lnTo>
                  <a:lnTo>
                    <a:pt x="184160" y="272070"/>
                  </a:lnTo>
                  <a:lnTo>
                    <a:pt x="139874" y="279174"/>
                  </a:lnTo>
                  <a:close/>
                </a:path>
                <a:path w="280034" h="279400">
                  <a:moveTo>
                    <a:pt x="187645" y="270274"/>
                  </a:moveTo>
                  <a:lnTo>
                    <a:pt x="139874" y="270274"/>
                  </a:lnTo>
                  <a:lnTo>
                    <a:pt x="166228" y="267635"/>
                  </a:lnTo>
                  <a:lnTo>
                    <a:pt x="190709" y="260031"/>
                  </a:lnTo>
                  <a:lnTo>
                    <a:pt x="232374" y="231824"/>
                  </a:lnTo>
                  <a:lnTo>
                    <a:pt x="260099" y="190434"/>
                  </a:lnTo>
                  <a:lnTo>
                    <a:pt x="270274" y="139874"/>
                  </a:lnTo>
                  <a:lnTo>
                    <a:pt x="267643" y="113430"/>
                  </a:lnTo>
                  <a:lnTo>
                    <a:pt x="248168" y="66605"/>
                  </a:lnTo>
                  <a:lnTo>
                    <a:pt x="212898" y="31570"/>
                  </a:lnTo>
                  <a:lnTo>
                    <a:pt x="166228" y="12102"/>
                  </a:lnTo>
                  <a:lnTo>
                    <a:pt x="139874" y="9474"/>
                  </a:lnTo>
                  <a:lnTo>
                    <a:pt x="188744" y="9474"/>
                  </a:lnTo>
                  <a:lnTo>
                    <a:pt x="222560" y="26923"/>
                  </a:lnTo>
                  <a:lnTo>
                    <a:pt x="252803" y="57169"/>
                  </a:lnTo>
                  <a:lnTo>
                    <a:pt x="272615" y="95577"/>
                  </a:lnTo>
                  <a:lnTo>
                    <a:pt x="279724" y="139874"/>
                  </a:lnTo>
                  <a:lnTo>
                    <a:pt x="272615" y="183891"/>
                  </a:lnTo>
                  <a:lnTo>
                    <a:pt x="252803" y="222129"/>
                  </a:lnTo>
                  <a:lnTo>
                    <a:pt x="222560" y="252288"/>
                  </a:lnTo>
                  <a:lnTo>
                    <a:pt x="187645" y="2702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2212" y="1158162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524" y="282524"/>
                  </a:moveTo>
                  <a:lnTo>
                    <a:pt x="96633" y="275351"/>
                  </a:lnTo>
                  <a:lnTo>
                    <a:pt x="57763" y="255365"/>
                  </a:lnTo>
                  <a:lnTo>
                    <a:pt x="27187" y="224869"/>
                  </a:lnTo>
                  <a:lnTo>
                    <a:pt x="7175" y="186163"/>
                  </a:lnTo>
                  <a:lnTo>
                    <a:pt x="0" y="141549"/>
                  </a:lnTo>
                  <a:lnTo>
                    <a:pt x="7175" y="96655"/>
                  </a:lnTo>
                  <a:lnTo>
                    <a:pt x="27187" y="57779"/>
                  </a:lnTo>
                  <a:lnTo>
                    <a:pt x="57763" y="27195"/>
                  </a:lnTo>
                  <a:lnTo>
                    <a:pt x="96633" y="7177"/>
                  </a:lnTo>
                  <a:lnTo>
                    <a:pt x="141524" y="0"/>
                  </a:lnTo>
                  <a:lnTo>
                    <a:pt x="186150" y="7177"/>
                  </a:lnTo>
                  <a:lnTo>
                    <a:pt x="224863" y="27195"/>
                  </a:lnTo>
                  <a:lnTo>
                    <a:pt x="255364" y="57779"/>
                  </a:lnTo>
                  <a:lnTo>
                    <a:pt x="275351" y="96655"/>
                  </a:lnTo>
                  <a:lnTo>
                    <a:pt x="282524" y="141549"/>
                  </a:lnTo>
                  <a:lnTo>
                    <a:pt x="275351" y="186163"/>
                  </a:lnTo>
                  <a:lnTo>
                    <a:pt x="255364" y="224869"/>
                  </a:lnTo>
                  <a:lnTo>
                    <a:pt x="224863" y="255365"/>
                  </a:lnTo>
                  <a:lnTo>
                    <a:pt x="186150" y="275351"/>
                  </a:lnTo>
                  <a:lnTo>
                    <a:pt x="141524" y="28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7737" y="1153137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5999" y="292574"/>
                  </a:moveTo>
                  <a:lnTo>
                    <a:pt x="99788" y="285094"/>
                  </a:lnTo>
                  <a:lnTo>
                    <a:pt x="59702" y="264294"/>
                  </a:lnTo>
                  <a:lnTo>
                    <a:pt x="28121" y="232634"/>
                  </a:lnTo>
                  <a:lnTo>
                    <a:pt x="7427" y="192574"/>
                  </a:lnTo>
                  <a:lnTo>
                    <a:pt x="0" y="146574"/>
                  </a:lnTo>
                  <a:lnTo>
                    <a:pt x="7427" y="100303"/>
                  </a:lnTo>
                  <a:lnTo>
                    <a:pt x="28121" y="60074"/>
                  </a:lnTo>
                  <a:lnTo>
                    <a:pt x="59702" y="28323"/>
                  </a:lnTo>
                  <a:lnTo>
                    <a:pt x="99788" y="7486"/>
                  </a:lnTo>
                  <a:lnTo>
                    <a:pt x="145999" y="0"/>
                  </a:lnTo>
                  <a:lnTo>
                    <a:pt x="191999" y="7486"/>
                  </a:lnTo>
                  <a:lnTo>
                    <a:pt x="195822" y="9474"/>
                  </a:lnTo>
                  <a:lnTo>
                    <a:pt x="145999" y="9474"/>
                  </a:lnTo>
                  <a:lnTo>
                    <a:pt x="118399" y="12299"/>
                  </a:lnTo>
                  <a:lnTo>
                    <a:pt x="69450" y="32994"/>
                  </a:lnTo>
                  <a:lnTo>
                    <a:pt x="32433" y="69769"/>
                  </a:lnTo>
                  <a:lnTo>
                    <a:pt x="11745" y="118882"/>
                  </a:lnTo>
                  <a:lnTo>
                    <a:pt x="8924" y="146574"/>
                  </a:lnTo>
                  <a:lnTo>
                    <a:pt x="11745" y="173935"/>
                  </a:lnTo>
                  <a:lnTo>
                    <a:pt x="32433" y="222814"/>
                  </a:lnTo>
                  <a:lnTo>
                    <a:pt x="69450" y="259823"/>
                  </a:lnTo>
                  <a:lnTo>
                    <a:pt x="118399" y="280356"/>
                  </a:lnTo>
                  <a:lnTo>
                    <a:pt x="145999" y="283099"/>
                  </a:lnTo>
                  <a:lnTo>
                    <a:pt x="195842" y="283099"/>
                  </a:lnTo>
                  <a:lnTo>
                    <a:pt x="191999" y="285094"/>
                  </a:lnTo>
                  <a:lnTo>
                    <a:pt x="145999" y="292574"/>
                  </a:lnTo>
                  <a:close/>
                </a:path>
                <a:path w="292100" h="292734">
                  <a:moveTo>
                    <a:pt x="195842" y="283099"/>
                  </a:moveTo>
                  <a:lnTo>
                    <a:pt x="145999" y="283099"/>
                  </a:lnTo>
                  <a:lnTo>
                    <a:pt x="173374" y="280356"/>
                  </a:lnTo>
                  <a:lnTo>
                    <a:pt x="199021" y="272440"/>
                  </a:lnTo>
                  <a:lnTo>
                    <a:pt x="242424" y="242974"/>
                  </a:lnTo>
                  <a:lnTo>
                    <a:pt x="271878" y="199574"/>
                  </a:lnTo>
                  <a:lnTo>
                    <a:pt x="282524" y="146574"/>
                  </a:lnTo>
                  <a:lnTo>
                    <a:pt x="279785" y="118882"/>
                  </a:lnTo>
                  <a:lnTo>
                    <a:pt x="259269" y="69769"/>
                  </a:lnTo>
                  <a:lnTo>
                    <a:pt x="222264" y="32994"/>
                  </a:lnTo>
                  <a:lnTo>
                    <a:pt x="173374" y="12299"/>
                  </a:lnTo>
                  <a:lnTo>
                    <a:pt x="145999" y="9474"/>
                  </a:lnTo>
                  <a:lnTo>
                    <a:pt x="195822" y="9474"/>
                  </a:lnTo>
                  <a:lnTo>
                    <a:pt x="232059" y="28323"/>
                  </a:lnTo>
                  <a:lnTo>
                    <a:pt x="263719" y="60074"/>
                  </a:lnTo>
                  <a:lnTo>
                    <a:pt x="284519" y="100303"/>
                  </a:lnTo>
                  <a:lnTo>
                    <a:pt x="291999" y="146574"/>
                  </a:lnTo>
                  <a:lnTo>
                    <a:pt x="284519" y="192574"/>
                  </a:lnTo>
                  <a:lnTo>
                    <a:pt x="263719" y="232634"/>
                  </a:lnTo>
                  <a:lnTo>
                    <a:pt x="232059" y="264294"/>
                  </a:lnTo>
                  <a:lnTo>
                    <a:pt x="195842" y="2830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612" y="1215562"/>
              <a:ext cx="167724" cy="1677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237" y="1778837"/>
              <a:ext cx="174999" cy="17497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32841" y="208495"/>
              <a:ext cx="530860" cy="1821814"/>
            </a:xfrm>
            <a:custGeom>
              <a:avLst/>
              <a:gdLst/>
              <a:ahLst/>
              <a:cxnLst/>
              <a:rect l="l" t="t" r="r" b="b"/>
              <a:pathLst>
                <a:path w="530860" h="1821814">
                  <a:moveTo>
                    <a:pt x="27000" y="1804593"/>
                  </a:moveTo>
                  <a:lnTo>
                    <a:pt x="25577" y="1801164"/>
                  </a:lnTo>
                  <a:lnTo>
                    <a:pt x="20510" y="1796097"/>
                  </a:lnTo>
                  <a:lnTo>
                    <a:pt x="17081" y="1794675"/>
                  </a:lnTo>
                  <a:lnTo>
                    <a:pt x="6045" y="1794675"/>
                  </a:lnTo>
                  <a:lnTo>
                    <a:pt x="0" y="1800720"/>
                  </a:lnTo>
                  <a:lnTo>
                    <a:pt x="0" y="1808175"/>
                  </a:lnTo>
                  <a:lnTo>
                    <a:pt x="0" y="1815630"/>
                  </a:lnTo>
                  <a:lnTo>
                    <a:pt x="6045" y="1821675"/>
                  </a:lnTo>
                  <a:lnTo>
                    <a:pt x="20955" y="1821675"/>
                  </a:lnTo>
                  <a:lnTo>
                    <a:pt x="27000" y="1815630"/>
                  </a:lnTo>
                  <a:lnTo>
                    <a:pt x="27000" y="1804593"/>
                  </a:lnTo>
                  <a:close/>
                </a:path>
                <a:path w="530860" h="1821814">
                  <a:moveTo>
                    <a:pt x="101003" y="1804593"/>
                  </a:moveTo>
                  <a:lnTo>
                    <a:pt x="99580" y="1801164"/>
                  </a:lnTo>
                  <a:lnTo>
                    <a:pt x="94526" y="1796097"/>
                  </a:lnTo>
                  <a:lnTo>
                    <a:pt x="91084" y="1794675"/>
                  </a:lnTo>
                  <a:lnTo>
                    <a:pt x="80048" y="1794675"/>
                  </a:lnTo>
                  <a:lnTo>
                    <a:pt x="74002" y="1800720"/>
                  </a:lnTo>
                  <a:lnTo>
                    <a:pt x="74002" y="1808175"/>
                  </a:lnTo>
                  <a:lnTo>
                    <a:pt x="74002" y="1815630"/>
                  </a:lnTo>
                  <a:lnTo>
                    <a:pt x="80048" y="1821675"/>
                  </a:lnTo>
                  <a:lnTo>
                    <a:pt x="94970" y="1821675"/>
                  </a:lnTo>
                  <a:lnTo>
                    <a:pt x="101003" y="1815630"/>
                  </a:lnTo>
                  <a:lnTo>
                    <a:pt x="101003" y="1804593"/>
                  </a:lnTo>
                  <a:close/>
                </a:path>
                <a:path w="530860" h="1821814">
                  <a:moveTo>
                    <a:pt x="175018" y="1804593"/>
                  </a:moveTo>
                  <a:lnTo>
                    <a:pt x="173596" y="1801164"/>
                  </a:lnTo>
                  <a:lnTo>
                    <a:pt x="168529" y="1796097"/>
                  </a:lnTo>
                  <a:lnTo>
                    <a:pt x="165100" y="1794675"/>
                  </a:lnTo>
                  <a:lnTo>
                    <a:pt x="154063" y="1794675"/>
                  </a:lnTo>
                  <a:lnTo>
                    <a:pt x="148018" y="1800720"/>
                  </a:lnTo>
                  <a:lnTo>
                    <a:pt x="148018" y="1808175"/>
                  </a:lnTo>
                  <a:lnTo>
                    <a:pt x="148018" y="1815630"/>
                  </a:lnTo>
                  <a:lnTo>
                    <a:pt x="154063" y="1821675"/>
                  </a:lnTo>
                  <a:lnTo>
                    <a:pt x="168973" y="1821675"/>
                  </a:lnTo>
                  <a:lnTo>
                    <a:pt x="175018" y="1815630"/>
                  </a:lnTo>
                  <a:lnTo>
                    <a:pt x="175018" y="1804593"/>
                  </a:lnTo>
                  <a:close/>
                </a:path>
                <a:path w="530860" h="1821814">
                  <a:moveTo>
                    <a:pt x="382257" y="9918"/>
                  </a:moveTo>
                  <a:lnTo>
                    <a:pt x="380834" y="6489"/>
                  </a:lnTo>
                  <a:lnTo>
                    <a:pt x="375767" y="1422"/>
                  </a:lnTo>
                  <a:lnTo>
                    <a:pt x="372338" y="0"/>
                  </a:lnTo>
                  <a:lnTo>
                    <a:pt x="361302" y="0"/>
                  </a:lnTo>
                  <a:lnTo>
                    <a:pt x="355257" y="6045"/>
                  </a:lnTo>
                  <a:lnTo>
                    <a:pt x="355257" y="13500"/>
                  </a:lnTo>
                  <a:lnTo>
                    <a:pt x="355257" y="20955"/>
                  </a:lnTo>
                  <a:lnTo>
                    <a:pt x="361302" y="27000"/>
                  </a:lnTo>
                  <a:lnTo>
                    <a:pt x="376212" y="27000"/>
                  </a:lnTo>
                  <a:lnTo>
                    <a:pt x="382257" y="20955"/>
                  </a:lnTo>
                  <a:lnTo>
                    <a:pt x="382257" y="9918"/>
                  </a:lnTo>
                  <a:close/>
                </a:path>
                <a:path w="530860" h="1821814">
                  <a:moveTo>
                    <a:pt x="456260" y="9918"/>
                  </a:moveTo>
                  <a:lnTo>
                    <a:pt x="454837" y="6489"/>
                  </a:lnTo>
                  <a:lnTo>
                    <a:pt x="449770" y="1422"/>
                  </a:lnTo>
                  <a:lnTo>
                    <a:pt x="446341" y="0"/>
                  </a:lnTo>
                  <a:lnTo>
                    <a:pt x="435305" y="0"/>
                  </a:lnTo>
                  <a:lnTo>
                    <a:pt x="429260" y="6045"/>
                  </a:lnTo>
                  <a:lnTo>
                    <a:pt x="429260" y="13500"/>
                  </a:lnTo>
                  <a:lnTo>
                    <a:pt x="429260" y="20955"/>
                  </a:lnTo>
                  <a:lnTo>
                    <a:pt x="435305" y="27000"/>
                  </a:lnTo>
                  <a:lnTo>
                    <a:pt x="450215" y="27000"/>
                  </a:lnTo>
                  <a:lnTo>
                    <a:pt x="456260" y="20955"/>
                  </a:lnTo>
                  <a:lnTo>
                    <a:pt x="456260" y="9918"/>
                  </a:lnTo>
                  <a:close/>
                </a:path>
                <a:path w="530860" h="1821814">
                  <a:moveTo>
                    <a:pt x="530263" y="9918"/>
                  </a:moveTo>
                  <a:lnTo>
                    <a:pt x="528840" y="6489"/>
                  </a:lnTo>
                  <a:lnTo>
                    <a:pt x="523773" y="1422"/>
                  </a:lnTo>
                  <a:lnTo>
                    <a:pt x="520344" y="0"/>
                  </a:lnTo>
                  <a:lnTo>
                    <a:pt x="509308" y="0"/>
                  </a:lnTo>
                  <a:lnTo>
                    <a:pt x="503262" y="6045"/>
                  </a:lnTo>
                  <a:lnTo>
                    <a:pt x="503262" y="13500"/>
                  </a:lnTo>
                  <a:lnTo>
                    <a:pt x="503262" y="20955"/>
                  </a:lnTo>
                  <a:lnTo>
                    <a:pt x="509308" y="27000"/>
                  </a:lnTo>
                  <a:lnTo>
                    <a:pt x="524217" y="27000"/>
                  </a:lnTo>
                  <a:lnTo>
                    <a:pt x="530263" y="20955"/>
                  </a:lnTo>
                  <a:lnTo>
                    <a:pt x="530263" y="9918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8129352" y="49887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03357" y="49887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6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6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77364" y="49887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6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97552" y="342942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71557" y="342942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6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6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45564" y="342942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6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07224" y="1"/>
            <a:ext cx="0" cy="2160905"/>
          </a:xfrm>
          <a:custGeom>
            <a:avLst/>
            <a:gdLst/>
            <a:ahLst/>
            <a:cxnLst/>
            <a:rect l="l" t="t" r="r" b="b"/>
            <a:pathLst>
              <a:path h="2160905">
                <a:moveTo>
                  <a:pt x="0" y="0"/>
                </a:moveTo>
                <a:lnTo>
                  <a:pt x="0" y="2160899"/>
                </a:lnTo>
              </a:path>
            </a:pathLst>
          </a:custGeom>
          <a:ln w="9524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667064" y="2985634"/>
            <a:ext cx="102235" cy="2158365"/>
            <a:chOff x="667062" y="2985634"/>
            <a:chExt cx="102235" cy="2158365"/>
          </a:xfrm>
        </p:grpSpPr>
        <p:sp>
          <p:nvSpPr>
            <p:cNvPr id="36" name="object 36"/>
            <p:cNvSpPr/>
            <p:nvPr/>
          </p:nvSpPr>
          <p:spPr>
            <a:xfrm>
              <a:off x="713262" y="2985634"/>
              <a:ext cx="9525" cy="2158365"/>
            </a:xfrm>
            <a:custGeom>
              <a:avLst/>
              <a:gdLst/>
              <a:ahLst/>
              <a:cxnLst/>
              <a:rect l="l" t="t" r="r" b="b"/>
              <a:pathLst>
                <a:path w="9525" h="2158365">
                  <a:moveTo>
                    <a:pt x="0" y="0"/>
                  </a:moveTo>
                  <a:lnTo>
                    <a:pt x="9524" y="0"/>
                  </a:lnTo>
                  <a:lnTo>
                    <a:pt x="9524" y="2157865"/>
                  </a:lnTo>
                  <a:lnTo>
                    <a:pt x="0" y="21578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062" y="4583124"/>
              <a:ext cx="101924" cy="10192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062" y="3935575"/>
              <a:ext cx="101924" cy="101924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6262" y="1448737"/>
            <a:ext cx="101924" cy="101924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6262" y="230113"/>
            <a:ext cx="101924" cy="101924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3613979" y="2620672"/>
            <a:ext cx="1915795" cy="7360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215" dirty="0">
                <a:solidFill>
                  <a:srgbClr val="494949"/>
                </a:solidFill>
                <a:latin typeface="Tahoma"/>
                <a:cs typeface="Tahoma"/>
              </a:rPr>
              <a:t>assign.c</a:t>
            </a:r>
            <a:endParaRPr sz="47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823181" y="1053694"/>
            <a:ext cx="126428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370" dirty="0">
                <a:solidFill>
                  <a:srgbClr val="494949"/>
                </a:solidFill>
                <a:latin typeface="Tahoma"/>
                <a:cs typeface="Tahoma"/>
              </a:rPr>
              <a:t>03</a:t>
            </a:r>
            <a:endParaRPr sz="96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590550"/>
            <a:ext cx="2133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0" dirty="0">
                <a:solidFill>
                  <a:srgbClr val="494949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endParaRPr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2952" y="1474342"/>
            <a:ext cx="2103248" cy="1043491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800" spc="-105" dirty="0">
                <a:solidFill>
                  <a:srgbClr val="7030A0"/>
                </a:solidFill>
                <a:latin typeface="Sitka Text" pitchFamily="2" charset="0"/>
                <a:cs typeface="Tahoma"/>
              </a:rPr>
              <a:t>assignEmployee()</a:t>
            </a:r>
            <a:endParaRPr sz="1800">
              <a:solidFill>
                <a:srgbClr val="7030A0"/>
              </a:solidFill>
              <a:latin typeface="Sitka Text" pitchFamily="2" charset="0"/>
              <a:cs typeface="Tahoma"/>
            </a:endParaRPr>
          </a:p>
          <a:p>
            <a:pPr marL="12700" marR="10795">
              <a:lnSpc>
                <a:spcPct val="101600"/>
              </a:lnSpc>
              <a:spcBef>
                <a:spcPts val="915"/>
              </a:spcBef>
            </a:pPr>
            <a:r>
              <a:rPr sz="1600" spc="-12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Ch</a:t>
            </a:r>
            <a:r>
              <a:rPr sz="1600" spc="-5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ec</a:t>
            </a: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k</a:t>
            </a:r>
            <a:r>
              <a:rPr sz="1600" spc="-3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4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</a:t>
            </a:r>
            <a:r>
              <a:rPr sz="1600" spc="-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or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4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</a:t>
            </a:r>
            <a:r>
              <a:rPr sz="1600" spc="-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ects  </a:t>
            </a:r>
            <a:r>
              <a:rPr sz="1600" spc="-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with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st</a:t>
            </a: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6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tus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as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p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14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.</a:t>
            </a:r>
            <a:endParaRPr sz="1600">
              <a:latin typeface="Sitka Text" pitchFamily="2" charset="0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7400" y="1504950"/>
            <a:ext cx="2536075" cy="1043491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800" spc="-100" dirty="0">
                <a:solidFill>
                  <a:srgbClr val="7030A0"/>
                </a:solidFill>
                <a:latin typeface="Sitka Text" pitchFamily="2" charset="0"/>
                <a:cs typeface="Tahoma"/>
              </a:rPr>
              <a:t>searchProgrammer()</a:t>
            </a:r>
            <a:endParaRPr sz="1800">
              <a:solidFill>
                <a:srgbClr val="7030A0"/>
              </a:solidFill>
              <a:latin typeface="Sitka Text" pitchFamily="2" charset="0"/>
              <a:cs typeface="Tahoma"/>
            </a:endParaRPr>
          </a:p>
          <a:p>
            <a:pPr marL="12700" marR="222250">
              <a:lnSpc>
                <a:spcPct val="101600"/>
              </a:lnSpc>
              <a:spcBef>
                <a:spcPts val="915"/>
              </a:spcBef>
            </a:pP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Se</a:t>
            </a:r>
            <a:r>
              <a:rPr sz="1600" spc="-9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6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c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h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3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4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</a:t>
            </a:r>
            <a:r>
              <a:rPr sz="16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or  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p</a:t>
            </a: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og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600" spc="-1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am</a:t>
            </a:r>
            <a:r>
              <a:rPr sz="16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m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er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suitable  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</a:t>
            </a:r>
            <a:r>
              <a:rPr sz="1600" spc="-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pen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4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</a:t>
            </a:r>
            <a:r>
              <a:rPr sz="16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ect.</a:t>
            </a:r>
            <a:endParaRPr sz="1600">
              <a:latin typeface="Sitka Text" pitchFamily="2" charset="0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720" y="3129407"/>
            <a:ext cx="2130679" cy="129465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800" spc="-100" dirty="0">
                <a:solidFill>
                  <a:srgbClr val="7030A0"/>
                </a:solidFill>
                <a:latin typeface="Sitka Text" pitchFamily="2" charset="0"/>
                <a:cs typeface="Tahoma"/>
              </a:rPr>
              <a:t>unassignedDefect()</a:t>
            </a:r>
            <a:endParaRPr sz="1800">
              <a:solidFill>
                <a:srgbClr val="7030A0"/>
              </a:solidFill>
              <a:latin typeface="Sitka Text" pitchFamily="2" charset="0"/>
              <a:cs typeface="Tahoma"/>
            </a:endParaRPr>
          </a:p>
          <a:p>
            <a:pPr marL="12700" marR="60325">
              <a:lnSpc>
                <a:spcPct val="101600"/>
              </a:lnSpc>
              <a:spcBef>
                <a:spcPts val="915"/>
              </a:spcBef>
            </a:pPr>
            <a:r>
              <a:rPr sz="1600" spc="-13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C</a:t>
            </a: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opi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3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all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una</a:t>
            </a:r>
            <a:r>
              <a:rPr sz="1600" spc="-12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</a:t>
            </a:r>
            <a:r>
              <a:rPr sz="16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sig</a:t>
            </a:r>
            <a:r>
              <a:rPr sz="1600" spc="-9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600" spc="-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ed  </a:t>
            </a:r>
            <a:r>
              <a:rPr sz="1600" spc="-1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</a:t>
            </a:r>
            <a:r>
              <a:rPr sz="1600" spc="-14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4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fect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5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in</a:t>
            </a:r>
            <a:r>
              <a:rPr sz="16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sepa</a:t>
            </a:r>
            <a:r>
              <a:rPr sz="16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600" spc="-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  </a:t>
            </a:r>
            <a:r>
              <a:rPr sz="1600" spc="-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xt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ﬁl</a:t>
            </a: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.</a:t>
            </a:r>
            <a:endParaRPr sz="1600">
              <a:latin typeface="Sitka Text" pitchFamily="2" charset="0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1200" y="3181350"/>
            <a:ext cx="2529974" cy="1545808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800" spc="-90" dirty="0">
                <a:solidFill>
                  <a:srgbClr val="7030A0"/>
                </a:solidFill>
                <a:latin typeface="Sitka Text" pitchFamily="2" charset="0"/>
                <a:cs typeface="Tahoma"/>
              </a:rPr>
              <a:t>createEmployeeFile()</a:t>
            </a:r>
            <a:endParaRPr sz="1800">
              <a:solidFill>
                <a:srgbClr val="7030A0"/>
              </a:solidFill>
              <a:latin typeface="Sitka Text" pitchFamily="2" charset="0"/>
              <a:cs typeface="Tahoma"/>
            </a:endParaRPr>
          </a:p>
          <a:p>
            <a:pPr marL="12700" marR="122555" algn="just">
              <a:lnSpc>
                <a:spcPct val="101600"/>
              </a:lnSpc>
              <a:spcBef>
                <a:spcPts val="915"/>
              </a:spcBef>
            </a:pP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C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600" spc="-1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600" spc="-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3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sepa</a:t>
            </a:r>
            <a:r>
              <a:rPr sz="16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600" spc="-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ﬁl</a:t>
            </a:r>
            <a:r>
              <a:rPr sz="1600" spc="-5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2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  </a:t>
            </a:r>
            <a:r>
              <a:rPr sz="1600" spc="-4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</a:t>
            </a:r>
            <a:r>
              <a:rPr sz="1600" spc="-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or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ach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p</a:t>
            </a: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og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600" spc="-1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am</a:t>
            </a:r>
            <a:r>
              <a:rPr sz="16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m</a:t>
            </a:r>
            <a:r>
              <a:rPr sz="16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er  </a:t>
            </a:r>
            <a:r>
              <a:rPr sz="1600" spc="-1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w</a:t>
            </a:r>
            <a:r>
              <a:rPr sz="1600" spc="-13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h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14" dirty="0">
                <a:solidFill>
                  <a:srgbClr val="494949"/>
                </a:solidFill>
                <a:latin typeface="Sitka Text" pitchFamily="2" charset="0"/>
                <a:cs typeface="Tahoma"/>
              </a:rPr>
              <a:t>h</a:t>
            </a:r>
            <a:r>
              <a:rPr sz="1600" spc="-12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600" spc="-1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v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600" spc="-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4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l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5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ast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</a:t>
            </a:r>
            <a:r>
              <a:rPr sz="1600" spc="-12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  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4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fect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</a:t>
            </a:r>
            <a:r>
              <a:rPr sz="16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sig</a:t>
            </a:r>
            <a:r>
              <a:rPr sz="1600" spc="-9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ed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him</a:t>
            </a:r>
            <a:endParaRPr sz="1600">
              <a:latin typeface="Sitka Text" pitchFamily="2" charset="0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8878" y="919724"/>
            <a:ext cx="955040" cy="3505447"/>
          </a:xfrm>
          <a:prstGeom prst="rect">
            <a:avLst/>
          </a:prstGeom>
        </p:spPr>
        <p:txBody>
          <a:bodyPr vert="horz" wrap="square" lIns="0" tIns="64198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055"/>
              </a:spcBef>
            </a:pPr>
            <a:r>
              <a:rPr sz="7200" spc="-640" dirty="0">
                <a:solidFill>
                  <a:schemeClr val="accent2">
                    <a:lumMod val="75000"/>
                  </a:schemeClr>
                </a:solidFill>
                <a:latin typeface="Tahoma"/>
                <a:cs typeface="Tahoma"/>
              </a:rPr>
              <a:t>01</a:t>
            </a:r>
            <a:endParaRPr sz="7200">
              <a:solidFill>
                <a:schemeClr val="accent2">
                  <a:lumMod val="75000"/>
                </a:schemeClr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960"/>
              </a:spcBef>
            </a:pPr>
            <a:r>
              <a:rPr sz="7200" spc="-280" dirty="0">
                <a:solidFill>
                  <a:schemeClr val="accent2">
                    <a:lumMod val="75000"/>
                  </a:schemeClr>
                </a:solidFill>
                <a:latin typeface="Tahoma"/>
                <a:cs typeface="Tahoma"/>
              </a:rPr>
              <a:t>03</a:t>
            </a:r>
            <a:endParaRPr sz="7200">
              <a:solidFill>
                <a:schemeClr val="accent2">
                  <a:lumMod val="7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75298" y="919724"/>
            <a:ext cx="983615" cy="3505447"/>
          </a:xfrm>
          <a:prstGeom prst="rect">
            <a:avLst/>
          </a:prstGeom>
        </p:spPr>
        <p:txBody>
          <a:bodyPr vert="horz" wrap="square" lIns="0" tIns="64198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5055"/>
              </a:spcBef>
            </a:pPr>
            <a:r>
              <a:rPr sz="7200" spc="-355" dirty="0">
                <a:solidFill>
                  <a:schemeClr val="accent2">
                    <a:lumMod val="75000"/>
                  </a:schemeClr>
                </a:solidFill>
                <a:latin typeface="Tahoma"/>
                <a:cs typeface="Tahoma"/>
              </a:rPr>
              <a:t>02</a:t>
            </a:r>
            <a:endParaRPr sz="7200">
              <a:solidFill>
                <a:schemeClr val="accent2">
                  <a:lumMod val="75000"/>
                </a:schemeClr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960"/>
              </a:spcBef>
            </a:pPr>
            <a:r>
              <a:rPr sz="7200" spc="-165" dirty="0">
                <a:solidFill>
                  <a:schemeClr val="accent2">
                    <a:lumMod val="75000"/>
                  </a:schemeClr>
                </a:solidFill>
                <a:latin typeface="Tahoma"/>
                <a:cs typeface="Tahoma"/>
              </a:rPr>
              <a:t>04</a:t>
            </a:r>
            <a:endParaRPr sz="7200">
              <a:solidFill>
                <a:schemeClr val="accent2">
                  <a:lumMod val="75000"/>
                </a:schemeClr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2793" y="3988787"/>
            <a:ext cx="4177925" cy="11066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4200" y="514350"/>
            <a:ext cx="3886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1805" algn="l"/>
              </a:tabLst>
            </a:pPr>
            <a:r>
              <a:rPr sz="3600" spc="-285" dirty="0">
                <a:solidFill>
                  <a:srgbClr val="7030A0"/>
                </a:solidFill>
              </a:rPr>
              <a:t>1.	</a:t>
            </a:r>
            <a:r>
              <a:rPr sz="3600" spc="-155" dirty="0">
                <a:solidFill>
                  <a:srgbClr val="7030A0"/>
                </a:solidFill>
              </a:rPr>
              <a:t>assignEmployee()</a:t>
            </a:r>
            <a:endParaRPr sz="3600">
              <a:solidFill>
                <a:srgbClr val="7030A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6302" y="1403849"/>
            <a:ext cx="3302635" cy="226247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267335">
              <a:lnSpc>
                <a:spcPct val="101600"/>
              </a:lnSpc>
              <a:spcBef>
                <a:spcPts val="70"/>
              </a:spcBef>
              <a:buFont typeface="Wingdings" pitchFamily="2" charset="2"/>
              <a:buChar char="Ø"/>
            </a:pPr>
            <a:r>
              <a:rPr sz="1600" spc="-12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It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loops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th</a:t>
            </a: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600" spc="-12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ough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all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4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</a:t>
            </a:r>
            <a:r>
              <a:rPr sz="1600" spc="-4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ects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600" spc="-12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c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h</a:t>
            </a:r>
            <a:r>
              <a:rPr sz="1600" spc="-5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ec</a:t>
            </a: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k</a:t>
            </a:r>
            <a:r>
              <a:rPr sz="1600" spc="-2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  </a:t>
            </a:r>
            <a:r>
              <a:rPr sz="16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h</a:t>
            </a:r>
            <a:r>
              <a:rPr sz="1600" spc="-4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eir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st</a:t>
            </a: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tus.</a:t>
            </a:r>
            <a:endParaRPr sz="1600">
              <a:latin typeface="Sitka Text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 pitchFamily="2" charset="2"/>
              <a:buChar char="Ø"/>
            </a:pPr>
            <a:endParaRPr sz="1600">
              <a:latin typeface="Sitka Text" pitchFamily="2" charset="0"/>
              <a:cs typeface="Tahoma"/>
            </a:endParaRPr>
          </a:p>
          <a:p>
            <a:pPr marL="12700" marR="888365">
              <a:lnSpc>
                <a:spcPct val="101600"/>
              </a:lnSpc>
              <a:buFont typeface="Wingdings" pitchFamily="2" charset="2"/>
              <a:buChar char="Ø"/>
            </a:pP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If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st</a:t>
            </a: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6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tus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is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pen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h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en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it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4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calls  </a:t>
            </a:r>
            <a:r>
              <a:rPr sz="1600" spc="-5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</a:t>
            </a: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9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6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chP</a:t>
            </a:r>
            <a:r>
              <a:rPr sz="1600" spc="-5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og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600" spc="-1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am</a:t>
            </a:r>
            <a:r>
              <a:rPr sz="16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m</a:t>
            </a:r>
            <a:r>
              <a:rPr sz="1600" spc="-1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er()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8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</a:t>
            </a:r>
            <a:r>
              <a:rPr sz="1600" spc="-12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u</a:t>
            </a:r>
            <a:r>
              <a:rPr sz="1600" spc="-13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600" spc="-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ctio</a:t>
            </a:r>
            <a:r>
              <a:rPr sz="1600" spc="-1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.</a:t>
            </a:r>
            <a:endParaRPr sz="1600">
              <a:latin typeface="Sitka Text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 pitchFamily="2" charset="2"/>
              <a:buChar char="Ø"/>
            </a:pPr>
            <a:endParaRPr sz="1600">
              <a:latin typeface="Sitka Text" pitchFamily="2" charset="0"/>
              <a:cs typeface="Tahoma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r>
              <a:rPr sz="1600" spc="-1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</a:t>
            </a:r>
            <a:r>
              <a:rPr sz="1600" spc="-14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4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</a:t>
            </a:r>
            <a:r>
              <a:rPr sz="1600" spc="-4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ects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with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600" spc="-12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600" spc="-1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y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</a:t>
            </a:r>
            <a:r>
              <a:rPr sz="16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h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er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st</a:t>
            </a: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6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tus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9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ig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ed</a:t>
            </a:r>
            <a:r>
              <a:rPr sz="1600" spc="-105" dirty="0">
                <a:solidFill>
                  <a:srgbClr val="494949"/>
                </a:solidFill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63" name="Picture 62" descr="WhatsApp_Image_2022-10-10_at_19.34.32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504950"/>
            <a:ext cx="4191001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2793" y="3988787"/>
            <a:ext cx="4177925" cy="11066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0400" y="514350"/>
            <a:ext cx="4267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5" dirty="0">
                <a:solidFill>
                  <a:srgbClr val="7030A0"/>
                </a:solidFill>
              </a:rPr>
              <a:t>2</a:t>
            </a:r>
            <a:r>
              <a:rPr sz="3600" spc="-120" dirty="0">
                <a:solidFill>
                  <a:srgbClr val="7030A0"/>
                </a:solidFill>
              </a:rPr>
              <a:t>.</a:t>
            </a:r>
            <a:r>
              <a:rPr sz="3600" spc="-285" dirty="0">
                <a:solidFill>
                  <a:srgbClr val="7030A0"/>
                </a:solidFill>
              </a:rPr>
              <a:t> </a:t>
            </a:r>
            <a:r>
              <a:rPr sz="3600" spc="-125" dirty="0">
                <a:solidFill>
                  <a:srgbClr val="7030A0"/>
                </a:solidFill>
              </a:rPr>
              <a:t>searchProgrammer()</a:t>
            </a:r>
            <a:endParaRPr sz="3600">
              <a:solidFill>
                <a:srgbClr val="7030A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649" y="1232346"/>
            <a:ext cx="4488180" cy="323941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5880">
              <a:lnSpc>
                <a:spcPct val="101600"/>
              </a:lnSpc>
              <a:spcBef>
                <a:spcPts val="70"/>
              </a:spcBef>
            </a:pPr>
            <a:r>
              <a:rPr sz="1600" spc="-13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600" spc="-1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</a:t>
            </a:r>
            <a:r>
              <a:rPr sz="16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w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4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</a:t>
            </a:r>
            <a:r>
              <a:rPr sz="1600" spc="-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or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ach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4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fect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8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pa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sed,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it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5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</a:t>
            </a: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9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6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c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h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3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4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</a:t>
            </a:r>
            <a:r>
              <a:rPr sz="1600" spc="-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or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p</a:t>
            </a: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og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600" spc="-1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am</a:t>
            </a:r>
            <a:r>
              <a:rPr sz="16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m</a:t>
            </a:r>
            <a:r>
              <a:rPr sz="16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er  in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h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ar</a:t>
            </a:r>
            <a:r>
              <a:rPr sz="16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600" spc="-114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y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.</a:t>
            </a:r>
            <a:endParaRPr sz="1600">
              <a:latin typeface="Sitka Text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Sitka Text" pitchFamily="2" charset="0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Se</a:t>
            </a:r>
            <a:r>
              <a:rPr sz="1600" spc="-9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6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ch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5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Cri</a:t>
            </a:r>
            <a:r>
              <a:rPr sz="16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eria:</a:t>
            </a:r>
            <a:endParaRPr sz="1600">
              <a:latin typeface="Sitka Text" pitchFamily="2" charset="0"/>
              <a:cs typeface="Tahoma"/>
            </a:endParaRPr>
          </a:p>
          <a:p>
            <a:pPr marL="12700" marR="73025">
              <a:lnSpc>
                <a:spcPct val="101600"/>
              </a:lnSpc>
              <a:buFont typeface="Wingdings" pitchFamily="2" charset="2"/>
              <a:buChar char="Ø"/>
            </a:pPr>
            <a:r>
              <a:rPr sz="16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Functional</a:t>
            </a:r>
            <a:r>
              <a:rPr sz="1600" spc="-1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Area</a:t>
            </a:r>
            <a:r>
              <a:rPr sz="1600" spc="-15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5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of</a:t>
            </a:r>
            <a:r>
              <a:rPr sz="1600" spc="-1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8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Defect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shall</a:t>
            </a:r>
            <a:r>
              <a:rPr sz="1600" spc="-1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9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match</a:t>
            </a:r>
            <a:r>
              <a:rPr sz="1600" spc="-1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with</a:t>
            </a:r>
            <a:r>
              <a:rPr sz="1600" spc="-1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Expertise </a:t>
            </a:r>
            <a:r>
              <a:rPr sz="1600" spc="-5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of </a:t>
            </a:r>
            <a:r>
              <a:rPr sz="1600" spc="-484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Programmer.</a:t>
            </a:r>
            <a:endParaRPr sz="1600">
              <a:latin typeface="Sitka Text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itchFamily="2" charset="2"/>
              <a:buChar char="Ø"/>
            </a:pPr>
            <a:endParaRPr sz="1600">
              <a:latin typeface="Sitka Text" pitchFamily="2" charset="0"/>
              <a:cs typeface="Tahoma"/>
            </a:endParaRPr>
          </a:p>
          <a:p>
            <a:pPr marL="12700" marR="5080">
              <a:lnSpc>
                <a:spcPct val="101600"/>
              </a:lnSpc>
              <a:buFont typeface="Wingdings" pitchFamily="2" charset="2"/>
              <a:buChar char="Ø"/>
            </a:pP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If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h</a:t>
            </a:r>
            <a:r>
              <a:rPr sz="1600" spc="-8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is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m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600" spc="-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c</a:t>
            </a:r>
            <a:r>
              <a:rPr sz="1600" spc="-1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h</a:t>
            </a:r>
            <a:r>
              <a:rPr sz="1600" spc="-1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,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h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4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fect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is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</a:t>
            </a:r>
            <a:r>
              <a:rPr sz="16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sig</a:t>
            </a:r>
            <a:r>
              <a:rPr sz="1600" spc="-9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ed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h</a:t>
            </a: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  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programmer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14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and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createEmployeeFile()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Function</a:t>
            </a:r>
            <a:r>
              <a:rPr sz="1600" spc="-1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is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called.</a:t>
            </a:r>
            <a:endParaRPr sz="1600">
              <a:latin typeface="Sitka Text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 pitchFamily="2" charset="2"/>
              <a:buChar char="Ø"/>
            </a:pPr>
            <a:endParaRPr sz="1600">
              <a:latin typeface="Sitka Text" pitchFamily="2" charset="0"/>
              <a:cs typeface="Tahoma"/>
            </a:endParaRPr>
          </a:p>
          <a:p>
            <a:pPr marL="12700" marR="54610">
              <a:lnSpc>
                <a:spcPct val="101600"/>
              </a:lnSpc>
              <a:buFont typeface="Wingdings" pitchFamily="2" charset="2"/>
              <a:buChar char="Ø"/>
            </a:pP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If</a:t>
            </a:r>
            <a:r>
              <a:rPr sz="1600" spc="-1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14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no</a:t>
            </a:r>
            <a:r>
              <a:rPr sz="16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programmer</a:t>
            </a:r>
            <a:r>
              <a:rPr sz="16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could</a:t>
            </a:r>
            <a:r>
              <a:rPr sz="1600" spc="-1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be</a:t>
            </a:r>
            <a:r>
              <a:rPr sz="16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found</a:t>
            </a:r>
            <a:r>
              <a:rPr sz="16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then</a:t>
            </a:r>
            <a:r>
              <a:rPr sz="16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uassignedDefect() </a:t>
            </a:r>
            <a:r>
              <a:rPr sz="1600" spc="-484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8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</a:t>
            </a:r>
            <a:r>
              <a:rPr sz="1600" spc="-12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u</a:t>
            </a:r>
            <a:r>
              <a:rPr sz="1600" spc="-13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600" spc="-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ction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is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called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4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</a:t>
            </a:r>
            <a:r>
              <a:rPr sz="1600" spc="-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or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th</a:t>
            </a:r>
            <a:r>
              <a:rPr sz="1600" spc="-1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600" spc="-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4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</a:t>
            </a:r>
            <a:r>
              <a:rPr sz="16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ect.</a:t>
            </a:r>
            <a:endParaRPr sz="1600">
              <a:latin typeface="Sitka Text" pitchFamily="2" charset="0"/>
              <a:cs typeface="Tahoma"/>
            </a:endParaRPr>
          </a:p>
        </p:txBody>
      </p:sp>
      <p:pic>
        <p:nvPicPr>
          <p:cNvPr id="7" name="Picture 6" descr="WhatsApp_Image_2022-10-10_at_19.35.47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504950"/>
            <a:ext cx="3953264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4495" y="443300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6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58502" y="443300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32508" y="443300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6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153402" y="2663826"/>
            <a:ext cx="582295" cy="2479675"/>
            <a:chOff x="8129375" y="2664299"/>
            <a:chExt cx="582295" cy="2479675"/>
          </a:xfrm>
        </p:grpSpPr>
        <p:sp>
          <p:nvSpPr>
            <p:cNvPr id="6" name="object 6"/>
            <p:cNvSpPr/>
            <p:nvPr/>
          </p:nvSpPr>
          <p:spPr>
            <a:xfrm>
              <a:off x="8415512" y="2664299"/>
              <a:ext cx="9525" cy="2479675"/>
            </a:xfrm>
            <a:custGeom>
              <a:avLst/>
              <a:gdLst/>
              <a:ahLst/>
              <a:cxnLst/>
              <a:rect l="l" t="t" r="r" b="b"/>
              <a:pathLst>
                <a:path w="9525" h="2479675">
                  <a:moveTo>
                    <a:pt x="0" y="0"/>
                  </a:moveTo>
                  <a:lnTo>
                    <a:pt x="9524" y="0"/>
                  </a:lnTo>
                  <a:lnTo>
                    <a:pt x="9524" y="2479199"/>
                  </a:lnTo>
                  <a:lnTo>
                    <a:pt x="0" y="2479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33825" y="4297199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70">
                  <a:moveTo>
                    <a:pt x="286424" y="572299"/>
                  </a:moveTo>
                  <a:lnTo>
                    <a:pt x="239950" y="568553"/>
                  </a:lnTo>
                  <a:lnTo>
                    <a:pt x="195868" y="557706"/>
                  </a:lnTo>
                  <a:lnTo>
                    <a:pt x="154768" y="540346"/>
                  </a:lnTo>
                  <a:lnTo>
                    <a:pt x="117239" y="517061"/>
                  </a:lnTo>
                  <a:lnTo>
                    <a:pt x="83868" y="488440"/>
                  </a:lnTo>
                  <a:lnTo>
                    <a:pt x="55245" y="455071"/>
                  </a:lnTo>
                  <a:lnTo>
                    <a:pt x="31958" y="417542"/>
                  </a:lnTo>
                  <a:lnTo>
                    <a:pt x="14596" y="376440"/>
                  </a:lnTo>
                  <a:lnTo>
                    <a:pt x="3747" y="332355"/>
                  </a:lnTo>
                  <a:lnTo>
                    <a:pt x="0" y="285874"/>
                  </a:lnTo>
                  <a:lnTo>
                    <a:pt x="3747" y="239549"/>
                  </a:lnTo>
                  <a:lnTo>
                    <a:pt x="14596" y="195587"/>
                  </a:lnTo>
                  <a:lnTo>
                    <a:pt x="31958" y="154580"/>
                  </a:lnTo>
                  <a:lnTo>
                    <a:pt x="55245" y="117120"/>
                  </a:lnTo>
                  <a:lnTo>
                    <a:pt x="83868" y="83799"/>
                  </a:lnTo>
                  <a:lnTo>
                    <a:pt x="117239" y="55210"/>
                  </a:lnTo>
                  <a:lnTo>
                    <a:pt x="154768" y="31943"/>
                  </a:lnTo>
                  <a:lnTo>
                    <a:pt x="195868" y="14591"/>
                  </a:lnTo>
                  <a:lnTo>
                    <a:pt x="239950" y="3746"/>
                  </a:lnTo>
                  <a:lnTo>
                    <a:pt x="286424" y="0"/>
                  </a:lnTo>
                  <a:lnTo>
                    <a:pt x="332905" y="3746"/>
                  </a:lnTo>
                  <a:lnTo>
                    <a:pt x="376990" y="14591"/>
                  </a:lnTo>
                  <a:lnTo>
                    <a:pt x="418092" y="31943"/>
                  </a:lnTo>
                  <a:lnTo>
                    <a:pt x="455621" y="55210"/>
                  </a:lnTo>
                  <a:lnTo>
                    <a:pt x="488990" y="83799"/>
                  </a:lnTo>
                  <a:lnTo>
                    <a:pt x="517611" y="117120"/>
                  </a:lnTo>
                  <a:lnTo>
                    <a:pt x="540896" y="154580"/>
                  </a:lnTo>
                  <a:lnTo>
                    <a:pt x="558256" y="195587"/>
                  </a:lnTo>
                  <a:lnTo>
                    <a:pt x="569103" y="239549"/>
                  </a:lnTo>
                  <a:lnTo>
                    <a:pt x="572849" y="285874"/>
                  </a:lnTo>
                  <a:lnTo>
                    <a:pt x="569103" y="332355"/>
                  </a:lnTo>
                  <a:lnTo>
                    <a:pt x="558256" y="376440"/>
                  </a:lnTo>
                  <a:lnTo>
                    <a:pt x="540896" y="417542"/>
                  </a:lnTo>
                  <a:lnTo>
                    <a:pt x="517611" y="455071"/>
                  </a:lnTo>
                  <a:lnTo>
                    <a:pt x="488990" y="488440"/>
                  </a:lnTo>
                  <a:lnTo>
                    <a:pt x="455621" y="517061"/>
                  </a:lnTo>
                  <a:lnTo>
                    <a:pt x="418092" y="540346"/>
                  </a:lnTo>
                  <a:lnTo>
                    <a:pt x="376990" y="557706"/>
                  </a:lnTo>
                  <a:lnTo>
                    <a:pt x="332905" y="568553"/>
                  </a:lnTo>
                  <a:lnTo>
                    <a:pt x="286424" y="572299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9375" y="4292200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5" h="582929">
                  <a:moveTo>
                    <a:pt x="290874" y="582324"/>
                  </a:moveTo>
                  <a:lnTo>
                    <a:pt x="243735" y="578512"/>
                  </a:lnTo>
                  <a:lnTo>
                    <a:pt x="199001" y="567474"/>
                  </a:lnTo>
                  <a:lnTo>
                    <a:pt x="157276" y="549810"/>
                  </a:lnTo>
                  <a:lnTo>
                    <a:pt x="119161" y="526116"/>
                  </a:lnTo>
                  <a:lnTo>
                    <a:pt x="85259" y="496993"/>
                  </a:lnTo>
                  <a:lnTo>
                    <a:pt x="56171" y="463038"/>
                  </a:lnTo>
                  <a:lnTo>
                    <a:pt x="32499" y="424851"/>
                  </a:lnTo>
                  <a:lnTo>
                    <a:pt x="14845" y="383028"/>
                  </a:lnTo>
                  <a:lnTo>
                    <a:pt x="3811" y="338170"/>
                  </a:lnTo>
                  <a:lnTo>
                    <a:pt x="0" y="290874"/>
                  </a:lnTo>
                  <a:lnTo>
                    <a:pt x="3811" y="243735"/>
                  </a:lnTo>
                  <a:lnTo>
                    <a:pt x="14845" y="199001"/>
                  </a:lnTo>
                  <a:lnTo>
                    <a:pt x="32499" y="157276"/>
                  </a:lnTo>
                  <a:lnTo>
                    <a:pt x="56171" y="119161"/>
                  </a:lnTo>
                  <a:lnTo>
                    <a:pt x="85259" y="85259"/>
                  </a:lnTo>
                  <a:lnTo>
                    <a:pt x="119161" y="56171"/>
                  </a:lnTo>
                  <a:lnTo>
                    <a:pt x="157276" y="32499"/>
                  </a:lnTo>
                  <a:lnTo>
                    <a:pt x="199001" y="14845"/>
                  </a:lnTo>
                  <a:lnTo>
                    <a:pt x="243735" y="3811"/>
                  </a:lnTo>
                  <a:lnTo>
                    <a:pt x="290874" y="0"/>
                  </a:lnTo>
                  <a:lnTo>
                    <a:pt x="338021" y="3811"/>
                  </a:lnTo>
                  <a:lnTo>
                    <a:pt x="360985" y="9474"/>
                  </a:lnTo>
                  <a:lnTo>
                    <a:pt x="290874" y="9474"/>
                  </a:lnTo>
                  <a:lnTo>
                    <a:pt x="234007" y="15151"/>
                  </a:lnTo>
                  <a:lnTo>
                    <a:pt x="181106" y="31484"/>
                  </a:lnTo>
                  <a:lnTo>
                    <a:pt x="133220" y="57431"/>
                  </a:lnTo>
                  <a:lnTo>
                    <a:pt x="91399" y="91949"/>
                  </a:lnTo>
                  <a:lnTo>
                    <a:pt x="57113" y="133529"/>
                  </a:lnTo>
                  <a:lnTo>
                    <a:pt x="31140" y="181381"/>
                  </a:lnTo>
                  <a:lnTo>
                    <a:pt x="14678" y="234248"/>
                  </a:lnTo>
                  <a:lnTo>
                    <a:pt x="8924" y="290874"/>
                  </a:lnTo>
                  <a:lnTo>
                    <a:pt x="14678" y="347753"/>
                  </a:lnTo>
                  <a:lnTo>
                    <a:pt x="31140" y="400656"/>
                  </a:lnTo>
                  <a:lnTo>
                    <a:pt x="57113" y="448543"/>
                  </a:lnTo>
                  <a:lnTo>
                    <a:pt x="91399" y="490374"/>
                  </a:lnTo>
                  <a:lnTo>
                    <a:pt x="133220" y="524650"/>
                  </a:lnTo>
                  <a:lnTo>
                    <a:pt x="181106" y="550624"/>
                  </a:lnTo>
                  <a:lnTo>
                    <a:pt x="234007" y="567092"/>
                  </a:lnTo>
                  <a:lnTo>
                    <a:pt x="290874" y="572849"/>
                  </a:lnTo>
                  <a:lnTo>
                    <a:pt x="360974" y="572849"/>
                  </a:lnTo>
                  <a:lnTo>
                    <a:pt x="338021" y="578512"/>
                  </a:lnTo>
                  <a:lnTo>
                    <a:pt x="290874" y="582324"/>
                  </a:lnTo>
                  <a:close/>
                </a:path>
                <a:path w="582295" h="582929">
                  <a:moveTo>
                    <a:pt x="360974" y="572849"/>
                  </a:moveTo>
                  <a:lnTo>
                    <a:pt x="290874" y="572849"/>
                  </a:lnTo>
                  <a:lnTo>
                    <a:pt x="347748" y="567092"/>
                  </a:lnTo>
                  <a:lnTo>
                    <a:pt x="400596" y="550624"/>
                  </a:lnTo>
                  <a:lnTo>
                    <a:pt x="448322" y="524650"/>
                  </a:lnTo>
                  <a:lnTo>
                    <a:pt x="489824" y="490374"/>
                  </a:lnTo>
                  <a:lnTo>
                    <a:pt x="524343" y="448543"/>
                  </a:lnTo>
                  <a:lnTo>
                    <a:pt x="550290" y="400656"/>
                  </a:lnTo>
                  <a:lnTo>
                    <a:pt x="566623" y="347753"/>
                  </a:lnTo>
                  <a:lnTo>
                    <a:pt x="572299" y="290874"/>
                  </a:lnTo>
                  <a:lnTo>
                    <a:pt x="566623" y="234248"/>
                  </a:lnTo>
                  <a:lnTo>
                    <a:pt x="550290" y="181381"/>
                  </a:lnTo>
                  <a:lnTo>
                    <a:pt x="524343" y="133529"/>
                  </a:lnTo>
                  <a:lnTo>
                    <a:pt x="489824" y="91949"/>
                  </a:lnTo>
                  <a:lnTo>
                    <a:pt x="448322" y="57431"/>
                  </a:lnTo>
                  <a:lnTo>
                    <a:pt x="400596" y="31484"/>
                  </a:lnTo>
                  <a:lnTo>
                    <a:pt x="347748" y="15151"/>
                  </a:lnTo>
                  <a:lnTo>
                    <a:pt x="290874" y="9474"/>
                  </a:lnTo>
                  <a:lnTo>
                    <a:pt x="360985" y="9474"/>
                  </a:lnTo>
                  <a:lnTo>
                    <a:pt x="424489" y="32499"/>
                  </a:lnTo>
                  <a:lnTo>
                    <a:pt x="462607" y="56171"/>
                  </a:lnTo>
                  <a:lnTo>
                    <a:pt x="496512" y="85259"/>
                  </a:lnTo>
                  <a:lnTo>
                    <a:pt x="525602" y="119161"/>
                  </a:lnTo>
                  <a:lnTo>
                    <a:pt x="549275" y="157276"/>
                  </a:lnTo>
                  <a:lnTo>
                    <a:pt x="566929" y="199001"/>
                  </a:lnTo>
                  <a:lnTo>
                    <a:pt x="577963" y="243735"/>
                  </a:lnTo>
                  <a:lnTo>
                    <a:pt x="581774" y="290874"/>
                  </a:lnTo>
                  <a:lnTo>
                    <a:pt x="577963" y="338170"/>
                  </a:lnTo>
                  <a:lnTo>
                    <a:pt x="566929" y="383028"/>
                  </a:lnTo>
                  <a:lnTo>
                    <a:pt x="549275" y="424851"/>
                  </a:lnTo>
                  <a:lnTo>
                    <a:pt x="525602" y="463038"/>
                  </a:lnTo>
                  <a:lnTo>
                    <a:pt x="496512" y="496993"/>
                  </a:lnTo>
                  <a:lnTo>
                    <a:pt x="462607" y="526116"/>
                  </a:lnTo>
                  <a:lnTo>
                    <a:pt x="424489" y="549810"/>
                  </a:lnTo>
                  <a:lnTo>
                    <a:pt x="382760" y="567474"/>
                  </a:lnTo>
                  <a:lnTo>
                    <a:pt x="360974" y="57284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06275" y="4369649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89">
                  <a:moveTo>
                    <a:pt x="213974" y="427424"/>
                  </a:moveTo>
                  <a:lnTo>
                    <a:pt x="164928" y="421771"/>
                  </a:lnTo>
                  <a:lnTo>
                    <a:pt x="119896" y="405666"/>
                  </a:lnTo>
                  <a:lnTo>
                    <a:pt x="80165" y="380399"/>
                  </a:lnTo>
                  <a:lnTo>
                    <a:pt x="47023" y="347254"/>
                  </a:lnTo>
                  <a:lnTo>
                    <a:pt x="21757" y="307519"/>
                  </a:lnTo>
                  <a:lnTo>
                    <a:pt x="5653" y="262480"/>
                  </a:lnTo>
                  <a:lnTo>
                    <a:pt x="0" y="213424"/>
                  </a:lnTo>
                  <a:lnTo>
                    <a:pt x="5653" y="164408"/>
                  </a:lnTo>
                  <a:lnTo>
                    <a:pt x="21757" y="119455"/>
                  </a:lnTo>
                  <a:lnTo>
                    <a:pt x="47023" y="79832"/>
                  </a:lnTo>
                  <a:lnTo>
                    <a:pt x="80165" y="46807"/>
                  </a:lnTo>
                  <a:lnTo>
                    <a:pt x="119896" y="21648"/>
                  </a:lnTo>
                  <a:lnTo>
                    <a:pt x="164928" y="5623"/>
                  </a:lnTo>
                  <a:lnTo>
                    <a:pt x="213974" y="0"/>
                  </a:lnTo>
                  <a:lnTo>
                    <a:pt x="263030" y="5623"/>
                  </a:lnTo>
                  <a:lnTo>
                    <a:pt x="308069" y="21648"/>
                  </a:lnTo>
                  <a:lnTo>
                    <a:pt x="347804" y="46807"/>
                  </a:lnTo>
                  <a:lnTo>
                    <a:pt x="380949" y="79832"/>
                  </a:lnTo>
                  <a:lnTo>
                    <a:pt x="406216" y="119455"/>
                  </a:lnTo>
                  <a:lnTo>
                    <a:pt x="422321" y="164408"/>
                  </a:lnTo>
                  <a:lnTo>
                    <a:pt x="427974" y="213424"/>
                  </a:lnTo>
                  <a:lnTo>
                    <a:pt x="422321" y="262480"/>
                  </a:lnTo>
                  <a:lnTo>
                    <a:pt x="406216" y="307519"/>
                  </a:lnTo>
                  <a:lnTo>
                    <a:pt x="380949" y="347254"/>
                  </a:lnTo>
                  <a:lnTo>
                    <a:pt x="347804" y="380399"/>
                  </a:lnTo>
                  <a:lnTo>
                    <a:pt x="308069" y="405666"/>
                  </a:lnTo>
                  <a:lnTo>
                    <a:pt x="263030" y="421771"/>
                  </a:lnTo>
                  <a:lnTo>
                    <a:pt x="213974" y="427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01825" y="4364624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79" h="437514">
                  <a:moveTo>
                    <a:pt x="218424" y="437449"/>
                  </a:moveTo>
                  <a:lnTo>
                    <a:pt x="168250" y="431664"/>
                  </a:lnTo>
                  <a:lnTo>
                    <a:pt x="122239" y="415186"/>
                  </a:lnTo>
                  <a:lnTo>
                    <a:pt x="81688" y="389330"/>
                  </a:lnTo>
                  <a:lnTo>
                    <a:pt x="47893" y="355412"/>
                  </a:lnTo>
                  <a:lnTo>
                    <a:pt x="22149" y="314749"/>
                  </a:lnTo>
                  <a:lnTo>
                    <a:pt x="5753" y="268656"/>
                  </a:lnTo>
                  <a:lnTo>
                    <a:pt x="0" y="218449"/>
                  </a:lnTo>
                  <a:lnTo>
                    <a:pt x="5753" y="168454"/>
                  </a:lnTo>
                  <a:lnTo>
                    <a:pt x="22149" y="122510"/>
                  </a:lnTo>
                  <a:lnTo>
                    <a:pt x="47893" y="81945"/>
                  </a:lnTo>
                  <a:lnTo>
                    <a:pt x="81688" y="48084"/>
                  </a:lnTo>
                  <a:lnTo>
                    <a:pt x="122239" y="22255"/>
                  </a:lnTo>
                  <a:lnTo>
                    <a:pt x="168250" y="5784"/>
                  </a:lnTo>
                  <a:lnTo>
                    <a:pt x="218424" y="0"/>
                  </a:lnTo>
                  <a:lnTo>
                    <a:pt x="268428" y="5784"/>
                  </a:lnTo>
                  <a:lnTo>
                    <a:pt x="278721" y="9474"/>
                  </a:lnTo>
                  <a:lnTo>
                    <a:pt x="218424" y="9474"/>
                  </a:lnTo>
                  <a:lnTo>
                    <a:pt x="176146" y="13726"/>
                  </a:lnTo>
                  <a:lnTo>
                    <a:pt x="136793" y="25921"/>
                  </a:lnTo>
                  <a:lnTo>
                    <a:pt x="101199" y="45218"/>
                  </a:lnTo>
                  <a:lnTo>
                    <a:pt x="70199" y="70774"/>
                  </a:lnTo>
                  <a:lnTo>
                    <a:pt x="44632" y="101766"/>
                  </a:lnTo>
                  <a:lnTo>
                    <a:pt x="25337" y="137299"/>
                  </a:lnTo>
                  <a:lnTo>
                    <a:pt x="13148" y="176489"/>
                  </a:lnTo>
                  <a:lnTo>
                    <a:pt x="8899" y="218449"/>
                  </a:lnTo>
                  <a:lnTo>
                    <a:pt x="13148" y="260731"/>
                  </a:lnTo>
                  <a:lnTo>
                    <a:pt x="25337" y="300090"/>
                  </a:lnTo>
                  <a:lnTo>
                    <a:pt x="44632" y="335685"/>
                  </a:lnTo>
                  <a:lnTo>
                    <a:pt x="70199" y="366674"/>
                  </a:lnTo>
                  <a:lnTo>
                    <a:pt x="101199" y="392242"/>
                  </a:lnTo>
                  <a:lnTo>
                    <a:pt x="136793" y="411537"/>
                  </a:lnTo>
                  <a:lnTo>
                    <a:pt x="176146" y="423726"/>
                  </a:lnTo>
                  <a:lnTo>
                    <a:pt x="218424" y="427974"/>
                  </a:lnTo>
                  <a:lnTo>
                    <a:pt x="278716" y="427974"/>
                  </a:lnTo>
                  <a:lnTo>
                    <a:pt x="268428" y="431664"/>
                  </a:lnTo>
                  <a:lnTo>
                    <a:pt x="218424" y="437449"/>
                  </a:lnTo>
                  <a:close/>
                </a:path>
                <a:path w="436879" h="437514">
                  <a:moveTo>
                    <a:pt x="278716" y="427974"/>
                  </a:moveTo>
                  <a:lnTo>
                    <a:pt x="218424" y="427974"/>
                  </a:lnTo>
                  <a:lnTo>
                    <a:pt x="260631" y="423726"/>
                  </a:lnTo>
                  <a:lnTo>
                    <a:pt x="299799" y="411537"/>
                  </a:lnTo>
                  <a:lnTo>
                    <a:pt x="335199" y="392242"/>
                  </a:lnTo>
                  <a:lnTo>
                    <a:pt x="366099" y="366674"/>
                  </a:lnTo>
                  <a:lnTo>
                    <a:pt x="391667" y="335685"/>
                  </a:lnTo>
                  <a:lnTo>
                    <a:pt x="410962" y="300090"/>
                  </a:lnTo>
                  <a:lnTo>
                    <a:pt x="423151" y="260731"/>
                  </a:lnTo>
                  <a:lnTo>
                    <a:pt x="427399" y="218449"/>
                  </a:lnTo>
                  <a:lnTo>
                    <a:pt x="423151" y="176489"/>
                  </a:lnTo>
                  <a:lnTo>
                    <a:pt x="410962" y="137299"/>
                  </a:lnTo>
                  <a:lnTo>
                    <a:pt x="391667" y="101766"/>
                  </a:lnTo>
                  <a:lnTo>
                    <a:pt x="366099" y="70774"/>
                  </a:lnTo>
                  <a:lnTo>
                    <a:pt x="335199" y="45218"/>
                  </a:lnTo>
                  <a:lnTo>
                    <a:pt x="299799" y="25921"/>
                  </a:lnTo>
                  <a:lnTo>
                    <a:pt x="260631" y="13726"/>
                  </a:lnTo>
                  <a:lnTo>
                    <a:pt x="218424" y="9474"/>
                  </a:lnTo>
                  <a:lnTo>
                    <a:pt x="278721" y="9474"/>
                  </a:lnTo>
                  <a:lnTo>
                    <a:pt x="354940" y="48084"/>
                  </a:lnTo>
                  <a:lnTo>
                    <a:pt x="388798" y="81945"/>
                  </a:lnTo>
                  <a:lnTo>
                    <a:pt x="414623" y="122510"/>
                  </a:lnTo>
                  <a:lnTo>
                    <a:pt x="431091" y="168454"/>
                  </a:lnTo>
                  <a:lnTo>
                    <a:pt x="436874" y="218449"/>
                  </a:lnTo>
                  <a:lnTo>
                    <a:pt x="431091" y="268656"/>
                  </a:lnTo>
                  <a:lnTo>
                    <a:pt x="414623" y="314749"/>
                  </a:lnTo>
                  <a:lnTo>
                    <a:pt x="388798" y="355412"/>
                  </a:lnTo>
                  <a:lnTo>
                    <a:pt x="354940" y="389330"/>
                  </a:lnTo>
                  <a:lnTo>
                    <a:pt x="314374" y="415186"/>
                  </a:lnTo>
                  <a:lnTo>
                    <a:pt x="278716" y="4279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84850" y="4448224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10">
                  <a:moveTo>
                    <a:pt x="135399" y="270274"/>
                  </a:moveTo>
                  <a:lnTo>
                    <a:pt x="92643" y="263359"/>
                  </a:lnTo>
                  <a:lnTo>
                    <a:pt x="55479" y="244111"/>
                  </a:lnTo>
                  <a:lnTo>
                    <a:pt x="26154" y="214779"/>
                  </a:lnTo>
                  <a:lnTo>
                    <a:pt x="6912" y="177609"/>
                  </a:lnTo>
                  <a:lnTo>
                    <a:pt x="0" y="134849"/>
                  </a:lnTo>
                  <a:lnTo>
                    <a:pt x="6912" y="92371"/>
                  </a:lnTo>
                  <a:lnTo>
                    <a:pt x="26154" y="55371"/>
                  </a:lnTo>
                  <a:lnTo>
                    <a:pt x="55479" y="26126"/>
                  </a:lnTo>
                  <a:lnTo>
                    <a:pt x="92643" y="6910"/>
                  </a:lnTo>
                  <a:lnTo>
                    <a:pt x="135399" y="0"/>
                  </a:lnTo>
                  <a:lnTo>
                    <a:pt x="178102" y="6910"/>
                  </a:lnTo>
                  <a:lnTo>
                    <a:pt x="215135" y="26126"/>
                  </a:lnTo>
                  <a:lnTo>
                    <a:pt x="244305" y="55371"/>
                  </a:lnTo>
                  <a:lnTo>
                    <a:pt x="263416" y="92371"/>
                  </a:lnTo>
                  <a:lnTo>
                    <a:pt x="270274" y="134849"/>
                  </a:lnTo>
                  <a:lnTo>
                    <a:pt x="263416" y="177609"/>
                  </a:lnTo>
                  <a:lnTo>
                    <a:pt x="244305" y="214779"/>
                  </a:lnTo>
                  <a:lnTo>
                    <a:pt x="215135" y="244111"/>
                  </a:lnTo>
                  <a:lnTo>
                    <a:pt x="178102" y="263359"/>
                  </a:lnTo>
                  <a:lnTo>
                    <a:pt x="135399" y="270274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80400" y="4443774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49" y="279174"/>
                  </a:moveTo>
                  <a:lnTo>
                    <a:pt x="95564" y="272065"/>
                  </a:lnTo>
                  <a:lnTo>
                    <a:pt x="57164" y="252251"/>
                  </a:lnTo>
                  <a:lnTo>
                    <a:pt x="26921" y="222005"/>
                  </a:lnTo>
                  <a:lnTo>
                    <a:pt x="7109" y="183597"/>
                  </a:lnTo>
                  <a:lnTo>
                    <a:pt x="0" y="139299"/>
                  </a:lnTo>
                  <a:lnTo>
                    <a:pt x="7109" y="95283"/>
                  </a:lnTo>
                  <a:lnTo>
                    <a:pt x="26921" y="57045"/>
                  </a:lnTo>
                  <a:lnTo>
                    <a:pt x="57164" y="26886"/>
                  </a:lnTo>
                  <a:lnTo>
                    <a:pt x="95564" y="7104"/>
                  </a:lnTo>
                  <a:lnTo>
                    <a:pt x="139849" y="0"/>
                  </a:lnTo>
                  <a:lnTo>
                    <a:pt x="183926" y="7104"/>
                  </a:lnTo>
                  <a:lnTo>
                    <a:pt x="187409" y="8899"/>
                  </a:lnTo>
                  <a:lnTo>
                    <a:pt x="139849" y="8899"/>
                  </a:lnTo>
                  <a:lnTo>
                    <a:pt x="113496" y="11539"/>
                  </a:lnTo>
                  <a:lnTo>
                    <a:pt x="66826" y="31238"/>
                  </a:lnTo>
                  <a:lnTo>
                    <a:pt x="31556" y="66586"/>
                  </a:lnTo>
                  <a:lnTo>
                    <a:pt x="12081" y="113187"/>
                  </a:lnTo>
                  <a:lnTo>
                    <a:pt x="9449" y="139299"/>
                  </a:lnTo>
                  <a:lnTo>
                    <a:pt x="12081" y="165744"/>
                  </a:lnTo>
                  <a:lnTo>
                    <a:pt x="31556" y="212569"/>
                  </a:lnTo>
                  <a:lnTo>
                    <a:pt x="66826" y="247604"/>
                  </a:lnTo>
                  <a:lnTo>
                    <a:pt x="113496" y="267072"/>
                  </a:lnTo>
                  <a:lnTo>
                    <a:pt x="139849" y="269699"/>
                  </a:lnTo>
                  <a:lnTo>
                    <a:pt x="188508" y="269699"/>
                  </a:lnTo>
                  <a:lnTo>
                    <a:pt x="183926" y="272065"/>
                  </a:lnTo>
                  <a:lnTo>
                    <a:pt x="139849" y="279174"/>
                  </a:lnTo>
                  <a:close/>
                </a:path>
                <a:path w="280034" h="279400">
                  <a:moveTo>
                    <a:pt x="188508" y="269699"/>
                  </a:moveTo>
                  <a:lnTo>
                    <a:pt x="139849" y="269699"/>
                  </a:lnTo>
                  <a:lnTo>
                    <a:pt x="166208" y="267072"/>
                  </a:lnTo>
                  <a:lnTo>
                    <a:pt x="190634" y="259534"/>
                  </a:lnTo>
                  <a:lnTo>
                    <a:pt x="231799" y="231799"/>
                  </a:lnTo>
                  <a:lnTo>
                    <a:pt x="260015" y="190359"/>
                  </a:lnTo>
                  <a:lnTo>
                    <a:pt x="270249" y="139299"/>
                  </a:lnTo>
                  <a:lnTo>
                    <a:pt x="267613" y="113187"/>
                  </a:lnTo>
                  <a:lnTo>
                    <a:pt x="247922" y="66586"/>
                  </a:lnTo>
                  <a:lnTo>
                    <a:pt x="212655" y="31238"/>
                  </a:lnTo>
                  <a:lnTo>
                    <a:pt x="166208" y="11539"/>
                  </a:lnTo>
                  <a:lnTo>
                    <a:pt x="139849" y="8899"/>
                  </a:lnTo>
                  <a:lnTo>
                    <a:pt x="187409" y="8899"/>
                  </a:lnTo>
                  <a:lnTo>
                    <a:pt x="222306" y="26886"/>
                  </a:lnTo>
                  <a:lnTo>
                    <a:pt x="252636" y="57045"/>
                  </a:lnTo>
                  <a:lnTo>
                    <a:pt x="272560" y="95283"/>
                  </a:lnTo>
                  <a:lnTo>
                    <a:pt x="279724" y="139299"/>
                  </a:lnTo>
                  <a:lnTo>
                    <a:pt x="272560" y="183597"/>
                  </a:lnTo>
                  <a:lnTo>
                    <a:pt x="252636" y="222005"/>
                  </a:lnTo>
                  <a:lnTo>
                    <a:pt x="222306" y="252251"/>
                  </a:lnTo>
                  <a:lnTo>
                    <a:pt x="188508" y="2696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79262" y="3725625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0999" y="282524"/>
                  </a:moveTo>
                  <a:lnTo>
                    <a:pt x="96374" y="275346"/>
                  </a:lnTo>
                  <a:lnTo>
                    <a:pt x="57661" y="255328"/>
                  </a:lnTo>
                  <a:lnTo>
                    <a:pt x="27160" y="224744"/>
                  </a:lnTo>
                  <a:lnTo>
                    <a:pt x="7173" y="185868"/>
                  </a:lnTo>
                  <a:lnTo>
                    <a:pt x="0" y="140974"/>
                  </a:lnTo>
                  <a:lnTo>
                    <a:pt x="7173" y="96361"/>
                  </a:lnTo>
                  <a:lnTo>
                    <a:pt x="27160" y="57655"/>
                  </a:lnTo>
                  <a:lnTo>
                    <a:pt x="57661" y="27159"/>
                  </a:lnTo>
                  <a:lnTo>
                    <a:pt x="96374" y="7173"/>
                  </a:lnTo>
                  <a:lnTo>
                    <a:pt x="140999" y="0"/>
                  </a:lnTo>
                  <a:lnTo>
                    <a:pt x="185891" y="7173"/>
                  </a:lnTo>
                  <a:lnTo>
                    <a:pt x="224761" y="27159"/>
                  </a:lnTo>
                  <a:lnTo>
                    <a:pt x="255337" y="57655"/>
                  </a:lnTo>
                  <a:lnTo>
                    <a:pt x="275349" y="96361"/>
                  </a:lnTo>
                  <a:lnTo>
                    <a:pt x="282524" y="140974"/>
                  </a:lnTo>
                  <a:lnTo>
                    <a:pt x="275349" y="185868"/>
                  </a:lnTo>
                  <a:lnTo>
                    <a:pt x="255337" y="224744"/>
                  </a:lnTo>
                  <a:lnTo>
                    <a:pt x="224761" y="255328"/>
                  </a:lnTo>
                  <a:lnTo>
                    <a:pt x="185891" y="275346"/>
                  </a:lnTo>
                  <a:lnTo>
                    <a:pt x="140999" y="28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74262" y="3720599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5">
                  <a:moveTo>
                    <a:pt x="145999" y="292574"/>
                  </a:moveTo>
                  <a:lnTo>
                    <a:pt x="99999" y="285087"/>
                  </a:lnTo>
                  <a:lnTo>
                    <a:pt x="59939" y="264250"/>
                  </a:lnTo>
                  <a:lnTo>
                    <a:pt x="28279" y="232499"/>
                  </a:lnTo>
                  <a:lnTo>
                    <a:pt x="7479" y="192270"/>
                  </a:lnTo>
                  <a:lnTo>
                    <a:pt x="0" y="145999"/>
                  </a:lnTo>
                  <a:lnTo>
                    <a:pt x="7479" y="99999"/>
                  </a:lnTo>
                  <a:lnTo>
                    <a:pt x="28279" y="59939"/>
                  </a:lnTo>
                  <a:lnTo>
                    <a:pt x="59939" y="28279"/>
                  </a:lnTo>
                  <a:lnTo>
                    <a:pt x="99999" y="7479"/>
                  </a:lnTo>
                  <a:lnTo>
                    <a:pt x="145999" y="0"/>
                  </a:lnTo>
                  <a:lnTo>
                    <a:pt x="192211" y="7479"/>
                  </a:lnTo>
                  <a:lnTo>
                    <a:pt x="196056" y="9474"/>
                  </a:lnTo>
                  <a:lnTo>
                    <a:pt x="145999" y="9474"/>
                  </a:lnTo>
                  <a:lnTo>
                    <a:pt x="118625" y="12218"/>
                  </a:lnTo>
                  <a:lnTo>
                    <a:pt x="69735" y="32751"/>
                  </a:lnTo>
                  <a:lnTo>
                    <a:pt x="32730" y="69760"/>
                  </a:lnTo>
                  <a:lnTo>
                    <a:pt x="12214" y="118639"/>
                  </a:lnTo>
                  <a:lnTo>
                    <a:pt x="9474" y="145999"/>
                  </a:lnTo>
                  <a:lnTo>
                    <a:pt x="12214" y="173692"/>
                  </a:lnTo>
                  <a:lnTo>
                    <a:pt x="32730" y="222805"/>
                  </a:lnTo>
                  <a:lnTo>
                    <a:pt x="69735" y="259580"/>
                  </a:lnTo>
                  <a:lnTo>
                    <a:pt x="118625" y="280275"/>
                  </a:lnTo>
                  <a:lnTo>
                    <a:pt x="145999" y="283099"/>
                  </a:lnTo>
                  <a:lnTo>
                    <a:pt x="196035" y="283099"/>
                  </a:lnTo>
                  <a:lnTo>
                    <a:pt x="192211" y="285087"/>
                  </a:lnTo>
                  <a:lnTo>
                    <a:pt x="145999" y="292574"/>
                  </a:lnTo>
                  <a:close/>
                </a:path>
                <a:path w="292100" h="292735">
                  <a:moveTo>
                    <a:pt x="196035" y="283099"/>
                  </a:moveTo>
                  <a:lnTo>
                    <a:pt x="145999" y="283099"/>
                  </a:lnTo>
                  <a:lnTo>
                    <a:pt x="173600" y="280275"/>
                  </a:lnTo>
                  <a:lnTo>
                    <a:pt x="199274" y="272224"/>
                  </a:lnTo>
                  <a:lnTo>
                    <a:pt x="242949" y="242974"/>
                  </a:lnTo>
                  <a:lnTo>
                    <a:pt x="272209" y="199503"/>
                  </a:lnTo>
                  <a:lnTo>
                    <a:pt x="283074" y="145999"/>
                  </a:lnTo>
                  <a:lnTo>
                    <a:pt x="280254" y="118639"/>
                  </a:lnTo>
                  <a:lnTo>
                    <a:pt x="259566" y="69760"/>
                  </a:lnTo>
                  <a:lnTo>
                    <a:pt x="222549" y="32751"/>
                  </a:lnTo>
                  <a:lnTo>
                    <a:pt x="173600" y="12218"/>
                  </a:lnTo>
                  <a:lnTo>
                    <a:pt x="145999" y="9474"/>
                  </a:lnTo>
                  <a:lnTo>
                    <a:pt x="196056" y="9474"/>
                  </a:lnTo>
                  <a:lnTo>
                    <a:pt x="232297" y="28279"/>
                  </a:lnTo>
                  <a:lnTo>
                    <a:pt x="263878" y="59939"/>
                  </a:lnTo>
                  <a:lnTo>
                    <a:pt x="284572" y="99999"/>
                  </a:lnTo>
                  <a:lnTo>
                    <a:pt x="291999" y="145999"/>
                  </a:lnTo>
                  <a:lnTo>
                    <a:pt x="284572" y="192270"/>
                  </a:lnTo>
                  <a:lnTo>
                    <a:pt x="263878" y="232499"/>
                  </a:lnTo>
                  <a:lnTo>
                    <a:pt x="232297" y="264250"/>
                  </a:lnTo>
                  <a:lnTo>
                    <a:pt x="196035" y="2830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6662" y="3783024"/>
              <a:ext cx="167724" cy="1677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2762" y="3212499"/>
              <a:ext cx="174999" cy="17497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32851" y="613"/>
            <a:ext cx="582295" cy="2501900"/>
            <a:chOff x="432849" y="612"/>
            <a:chExt cx="582295" cy="2501900"/>
          </a:xfrm>
        </p:grpSpPr>
        <p:sp>
          <p:nvSpPr>
            <p:cNvPr id="18" name="object 18"/>
            <p:cNvSpPr/>
            <p:nvPr/>
          </p:nvSpPr>
          <p:spPr>
            <a:xfrm>
              <a:off x="723724" y="612"/>
              <a:ext cx="0" cy="2501900"/>
            </a:xfrm>
            <a:custGeom>
              <a:avLst/>
              <a:gdLst/>
              <a:ahLst/>
              <a:cxnLst/>
              <a:rect l="l" t="t" r="r" b="b"/>
              <a:pathLst>
                <a:path h="2501900">
                  <a:moveTo>
                    <a:pt x="0" y="0"/>
                  </a:moveTo>
                  <a:lnTo>
                    <a:pt x="0" y="2501399"/>
                  </a:lnTo>
                </a:path>
              </a:pathLst>
            </a:custGeom>
            <a:ln w="9524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7324" y="296812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5" h="572769">
                  <a:moveTo>
                    <a:pt x="286424" y="572299"/>
                  </a:moveTo>
                  <a:lnTo>
                    <a:pt x="239944" y="568553"/>
                  </a:lnTo>
                  <a:lnTo>
                    <a:pt x="195859" y="557708"/>
                  </a:lnTo>
                  <a:lnTo>
                    <a:pt x="154757" y="540356"/>
                  </a:lnTo>
                  <a:lnTo>
                    <a:pt x="117228" y="517089"/>
                  </a:lnTo>
                  <a:lnTo>
                    <a:pt x="83859" y="488499"/>
                  </a:lnTo>
                  <a:lnTo>
                    <a:pt x="55238" y="455179"/>
                  </a:lnTo>
                  <a:lnTo>
                    <a:pt x="31953" y="417719"/>
                  </a:lnTo>
                  <a:lnTo>
                    <a:pt x="14593" y="376712"/>
                  </a:lnTo>
                  <a:lnTo>
                    <a:pt x="3746" y="332750"/>
                  </a:lnTo>
                  <a:lnTo>
                    <a:pt x="0" y="286424"/>
                  </a:lnTo>
                  <a:lnTo>
                    <a:pt x="3746" y="239944"/>
                  </a:lnTo>
                  <a:lnTo>
                    <a:pt x="14593" y="195859"/>
                  </a:lnTo>
                  <a:lnTo>
                    <a:pt x="31953" y="154757"/>
                  </a:lnTo>
                  <a:lnTo>
                    <a:pt x="55238" y="117228"/>
                  </a:lnTo>
                  <a:lnTo>
                    <a:pt x="83859" y="83859"/>
                  </a:lnTo>
                  <a:lnTo>
                    <a:pt x="117228" y="55238"/>
                  </a:lnTo>
                  <a:lnTo>
                    <a:pt x="154757" y="31953"/>
                  </a:lnTo>
                  <a:lnTo>
                    <a:pt x="195859" y="14593"/>
                  </a:lnTo>
                  <a:lnTo>
                    <a:pt x="239944" y="3746"/>
                  </a:lnTo>
                  <a:lnTo>
                    <a:pt x="286424" y="0"/>
                  </a:lnTo>
                  <a:lnTo>
                    <a:pt x="332899" y="3746"/>
                  </a:lnTo>
                  <a:lnTo>
                    <a:pt x="376981" y="14593"/>
                  </a:lnTo>
                  <a:lnTo>
                    <a:pt x="418081" y="31953"/>
                  </a:lnTo>
                  <a:lnTo>
                    <a:pt x="455610" y="55238"/>
                  </a:lnTo>
                  <a:lnTo>
                    <a:pt x="488981" y="83859"/>
                  </a:lnTo>
                  <a:lnTo>
                    <a:pt x="517604" y="117228"/>
                  </a:lnTo>
                  <a:lnTo>
                    <a:pt x="540891" y="154757"/>
                  </a:lnTo>
                  <a:lnTo>
                    <a:pt x="558253" y="195859"/>
                  </a:lnTo>
                  <a:lnTo>
                    <a:pt x="569102" y="239944"/>
                  </a:lnTo>
                  <a:lnTo>
                    <a:pt x="572849" y="286424"/>
                  </a:lnTo>
                  <a:lnTo>
                    <a:pt x="569102" y="332750"/>
                  </a:lnTo>
                  <a:lnTo>
                    <a:pt x="558253" y="376712"/>
                  </a:lnTo>
                  <a:lnTo>
                    <a:pt x="540891" y="417719"/>
                  </a:lnTo>
                  <a:lnTo>
                    <a:pt x="517604" y="455179"/>
                  </a:lnTo>
                  <a:lnTo>
                    <a:pt x="488981" y="488499"/>
                  </a:lnTo>
                  <a:lnTo>
                    <a:pt x="455610" y="517089"/>
                  </a:lnTo>
                  <a:lnTo>
                    <a:pt x="418081" y="540356"/>
                  </a:lnTo>
                  <a:lnTo>
                    <a:pt x="376981" y="557708"/>
                  </a:lnTo>
                  <a:lnTo>
                    <a:pt x="332899" y="568553"/>
                  </a:lnTo>
                  <a:lnTo>
                    <a:pt x="286424" y="572299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849" y="291787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4" h="582930">
                  <a:moveTo>
                    <a:pt x="290899" y="582324"/>
                  </a:moveTo>
                  <a:lnTo>
                    <a:pt x="243753" y="578513"/>
                  </a:lnTo>
                  <a:lnTo>
                    <a:pt x="199014" y="567479"/>
                  </a:lnTo>
                  <a:lnTo>
                    <a:pt x="157285" y="549825"/>
                  </a:lnTo>
                  <a:lnTo>
                    <a:pt x="119167" y="526153"/>
                  </a:lnTo>
                  <a:lnTo>
                    <a:pt x="85262" y="497065"/>
                  </a:lnTo>
                  <a:lnTo>
                    <a:pt x="56172" y="463163"/>
                  </a:lnTo>
                  <a:lnTo>
                    <a:pt x="32499" y="425048"/>
                  </a:lnTo>
                  <a:lnTo>
                    <a:pt x="14845" y="383323"/>
                  </a:lnTo>
                  <a:lnTo>
                    <a:pt x="3811" y="338589"/>
                  </a:lnTo>
                  <a:lnTo>
                    <a:pt x="0" y="291449"/>
                  </a:lnTo>
                  <a:lnTo>
                    <a:pt x="3811" y="244154"/>
                  </a:lnTo>
                  <a:lnTo>
                    <a:pt x="14845" y="199295"/>
                  </a:lnTo>
                  <a:lnTo>
                    <a:pt x="32499" y="157473"/>
                  </a:lnTo>
                  <a:lnTo>
                    <a:pt x="56172" y="119285"/>
                  </a:lnTo>
                  <a:lnTo>
                    <a:pt x="85262" y="85331"/>
                  </a:lnTo>
                  <a:lnTo>
                    <a:pt x="119167" y="56207"/>
                  </a:lnTo>
                  <a:lnTo>
                    <a:pt x="157285" y="32514"/>
                  </a:lnTo>
                  <a:lnTo>
                    <a:pt x="199014" y="14849"/>
                  </a:lnTo>
                  <a:lnTo>
                    <a:pt x="243753" y="3812"/>
                  </a:lnTo>
                  <a:lnTo>
                    <a:pt x="290899" y="0"/>
                  </a:lnTo>
                  <a:lnTo>
                    <a:pt x="338039" y="3812"/>
                  </a:lnTo>
                  <a:lnTo>
                    <a:pt x="360989" y="9474"/>
                  </a:lnTo>
                  <a:lnTo>
                    <a:pt x="290899" y="9474"/>
                  </a:lnTo>
                  <a:lnTo>
                    <a:pt x="234026" y="15232"/>
                  </a:lnTo>
                  <a:lnTo>
                    <a:pt x="181178" y="31699"/>
                  </a:lnTo>
                  <a:lnTo>
                    <a:pt x="133452" y="57674"/>
                  </a:lnTo>
                  <a:lnTo>
                    <a:pt x="91949" y="91949"/>
                  </a:lnTo>
                  <a:lnTo>
                    <a:pt x="57431" y="133781"/>
                  </a:lnTo>
                  <a:lnTo>
                    <a:pt x="31484" y="181668"/>
                  </a:lnTo>
                  <a:lnTo>
                    <a:pt x="15151" y="234571"/>
                  </a:lnTo>
                  <a:lnTo>
                    <a:pt x="9474" y="291449"/>
                  </a:lnTo>
                  <a:lnTo>
                    <a:pt x="15151" y="348076"/>
                  </a:lnTo>
                  <a:lnTo>
                    <a:pt x="31484" y="400943"/>
                  </a:lnTo>
                  <a:lnTo>
                    <a:pt x="57431" y="448795"/>
                  </a:lnTo>
                  <a:lnTo>
                    <a:pt x="91949" y="490374"/>
                  </a:lnTo>
                  <a:lnTo>
                    <a:pt x="133452" y="524893"/>
                  </a:lnTo>
                  <a:lnTo>
                    <a:pt x="181178" y="550840"/>
                  </a:lnTo>
                  <a:lnTo>
                    <a:pt x="234026" y="567173"/>
                  </a:lnTo>
                  <a:lnTo>
                    <a:pt x="290899" y="572849"/>
                  </a:lnTo>
                  <a:lnTo>
                    <a:pt x="361000" y="572849"/>
                  </a:lnTo>
                  <a:lnTo>
                    <a:pt x="338039" y="578513"/>
                  </a:lnTo>
                  <a:lnTo>
                    <a:pt x="290899" y="582324"/>
                  </a:lnTo>
                  <a:close/>
                </a:path>
                <a:path w="582294" h="582930">
                  <a:moveTo>
                    <a:pt x="361000" y="572849"/>
                  </a:moveTo>
                  <a:lnTo>
                    <a:pt x="290899" y="572849"/>
                  </a:lnTo>
                  <a:lnTo>
                    <a:pt x="347767" y="567173"/>
                  </a:lnTo>
                  <a:lnTo>
                    <a:pt x="400668" y="550840"/>
                  </a:lnTo>
                  <a:lnTo>
                    <a:pt x="448554" y="524893"/>
                  </a:lnTo>
                  <a:lnTo>
                    <a:pt x="490374" y="490374"/>
                  </a:lnTo>
                  <a:lnTo>
                    <a:pt x="524661" y="448795"/>
                  </a:lnTo>
                  <a:lnTo>
                    <a:pt x="550634" y="400943"/>
                  </a:lnTo>
                  <a:lnTo>
                    <a:pt x="567096" y="348076"/>
                  </a:lnTo>
                  <a:lnTo>
                    <a:pt x="572849" y="291449"/>
                  </a:lnTo>
                  <a:lnTo>
                    <a:pt x="567096" y="234571"/>
                  </a:lnTo>
                  <a:lnTo>
                    <a:pt x="550634" y="181668"/>
                  </a:lnTo>
                  <a:lnTo>
                    <a:pt x="524661" y="133781"/>
                  </a:lnTo>
                  <a:lnTo>
                    <a:pt x="490374" y="91949"/>
                  </a:lnTo>
                  <a:lnTo>
                    <a:pt x="448554" y="57674"/>
                  </a:lnTo>
                  <a:lnTo>
                    <a:pt x="400668" y="31699"/>
                  </a:lnTo>
                  <a:lnTo>
                    <a:pt x="347767" y="15232"/>
                  </a:lnTo>
                  <a:lnTo>
                    <a:pt x="290899" y="9474"/>
                  </a:lnTo>
                  <a:lnTo>
                    <a:pt x="360989" y="9474"/>
                  </a:lnTo>
                  <a:lnTo>
                    <a:pt x="424498" y="32514"/>
                  </a:lnTo>
                  <a:lnTo>
                    <a:pt x="462613" y="56207"/>
                  </a:lnTo>
                  <a:lnTo>
                    <a:pt x="496515" y="85331"/>
                  </a:lnTo>
                  <a:lnTo>
                    <a:pt x="525603" y="119285"/>
                  </a:lnTo>
                  <a:lnTo>
                    <a:pt x="549275" y="157473"/>
                  </a:lnTo>
                  <a:lnTo>
                    <a:pt x="566929" y="199295"/>
                  </a:lnTo>
                  <a:lnTo>
                    <a:pt x="577963" y="244154"/>
                  </a:lnTo>
                  <a:lnTo>
                    <a:pt x="581774" y="291449"/>
                  </a:lnTo>
                  <a:lnTo>
                    <a:pt x="577963" y="338589"/>
                  </a:lnTo>
                  <a:lnTo>
                    <a:pt x="566929" y="383323"/>
                  </a:lnTo>
                  <a:lnTo>
                    <a:pt x="549275" y="425048"/>
                  </a:lnTo>
                  <a:lnTo>
                    <a:pt x="525603" y="463163"/>
                  </a:lnTo>
                  <a:lnTo>
                    <a:pt x="496515" y="497065"/>
                  </a:lnTo>
                  <a:lnTo>
                    <a:pt x="462613" y="526153"/>
                  </a:lnTo>
                  <a:lnTo>
                    <a:pt x="424498" y="549825"/>
                  </a:lnTo>
                  <a:lnTo>
                    <a:pt x="382773" y="567479"/>
                  </a:lnTo>
                  <a:lnTo>
                    <a:pt x="361000" y="57284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9749" y="369237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90">
                  <a:moveTo>
                    <a:pt x="213999" y="427424"/>
                  </a:moveTo>
                  <a:lnTo>
                    <a:pt x="164944" y="421801"/>
                  </a:lnTo>
                  <a:lnTo>
                    <a:pt x="119905" y="405776"/>
                  </a:lnTo>
                  <a:lnTo>
                    <a:pt x="80170" y="380617"/>
                  </a:lnTo>
                  <a:lnTo>
                    <a:pt x="47025" y="347592"/>
                  </a:lnTo>
                  <a:lnTo>
                    <a:pt x="21758" y="307969"/>
                  </a:lnTo>
                  <a:lnTo>
                    <a:pt x="5653" y="263016"/>
                  </a:lnTo>
                  <a:lnTo>
                    <a:pt x="0" y="213999"/>
                  </a:lnTo>
                  <a:lnTo>
                    <a:pt x="5653" y="164944"/>
                  </a:lnTo>
                  <a:lnTo>
                    <a:pt x="21758" y="119905"/>
                  </a:lnTo>
                  <a:lnTo>
                    <a:pt x="47025" y="80170"/>
                  </a:lnTo>
                  <a:lnTo>
                    <a:pt x="80170" y="47025"/>
                  </a:lnTo>
                  <a:lnTo>
                    <a:pt x="119905" y="21758"/>
                  </a:lnTo>
                  <a:lnTo>
                    <a:pt x="164944" y="5653"/>
                  </a:lnTo>
                  <a:lnTo>
                    <a:pt x="213999" y="0"/>
                  </a:lnTo>
                  <a:lnTo>
                    <a:pt x="263046" y="5653"/>
                  </a:lnTo>
                  <a:lnTo>
                    <a:pt x="308078" y="21758"/>
                  </a:lnTo>
                  <a:lnTo>
                    <a:pt x="347809" y="47025"/>
                  </a:lnTo>
                  <a:lnTo>
                    <a:pt x="380951" y="80170"/>
                  </a:lnTo>
                  <a:lnTo>
                    <a:pt x="406217" y="119905"/>
                  </a:lnTo>
                  <a:lnTo>
                    <a:pt x="422321" y="164944"/>
                  </a:lnTo>
                  <a:lnTo>
                    <a:pt x="427974" y="213999"/>
                  </a:lnTo>
                  <a:lnTo>
                    <a:pt x="422321" y="263016"/>
                  </a:lnTo>
                  <a:lnTo>
                    <a:pt x="406217" y="307969"/>
                  </a:lnTo>
                  <a:lnTo>
                    <a:pt x="380951" y="347592"/>
                  </a:lnTo>
                  <a:lnTo>
                    <a:pt x="347809" y="380617"/>
                  </a:lnTo>
                  <a:lnTo>
                    <a:pt x="308078" y="405776"/>
                  </a:lnTo>
                  <a:lnTo>
                    <a:pt x="263046" y="421801"/>
                  </a:lnTo>
                  <a:lnTo>
                    <a:pt x="213999" y="427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5299" y="364237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80" h="437515">
                  <a:moveTo>
                    <a:pt x="218449" y="437449"/>
                  </a:moveTo>
                  <a:lnTo>
                    <a:pt x="168446" y="431665"/>
                  </a:lnTo>
                  <a:lnTo>
                    <a:pt x="122499" y="415194"/>
                  </a:lnTo>
                  <a:lnTo>
                    <a:pt x="81934" y="389365"/>
                  </a:lnTo>
                  <a:lnTo>
                    <a:pt x="48076" y="355504"/>
                  </a:lnTo>
                  <a:lnTo>
                    <a:pt x="22251" y="314939"/>
                  </a:lnTo>
                  <a:lnTo>
                    <a:pt x="5783" y="268995"/>
                  </a:lnTo>
                  <a:lnTo>
                    <a:pt x="0" y="218999"/>
                  </a:lnTo>
                  <a:lnTo>
                    <a:pt x="5783" y="168793"/>
                  </a:lnTo>
                  <a:lnTo>
                    <a:pt x="22251" y="122700"/>
                  </a:lnTo>
                  <a:lnTo>
                    <a:pt x="48076" y="82037"/>
                  </a:lnTo>
                  <a:lnTo>
                    <a:pt x="81934" y="48119"/>
                  </a:lnTo>
                  <a:lnTo>
                    <a:pt x="122499" y="22263"/>
                  </a:lnTo>
                  <a:lnTo>
                    <a:pt x="168446" y="5785"/>
                  </a:lnTo>
                  <a:lnTo>
                    <a:pt x="218449" y="0"/>
                  </a:lnTo>
                  <a:lnTo>
                    <a:pt x="268624" y="5785"/>
                  </a:lnTo>
                  <a:lnTo>
                    <a:pt x="278927" y="9474"/>
                  </a:lnTo>
                  <a:lnTo>
                    <a:pt x="218449" y="9474"/>
                  </a:lnTo>
                  <a:lnTo>
                    <a:pt x="176243" y="13723"/>
                  </a:lnTo>
                  <a:lnTo>
                    <a:pt x="137074" y="25912"/>
                  </a:lnTo>
                  <a:lnTo>
                    <a:pt x="101674" y="45207"/>
                  </a:lnTo>
                  <a:lnTo>
                    <a:pt x="70774" y="70774"/>
                  </a:lnTo>
                  <a:lnTo>
                    <a:pt x="45207" y="101764"/>
                  </a:lnTo>
                  <a:lnTo>
                    <a:pt x="25912" y="137359"/>
                  </a:lnTo>
                  <a:lnTo>
                    <a:pt x="13723" y="176718"/>
                  </a:lnTo>
                  <a:lnTo>
                    <a:pt x="9474" y="218999"/>
                  </a:lnTo>
                  <a:lnTo>
                    <a:pt x="13723" y="260960"/>
                  </a:lnTo>
                  <a:lnTo>
                    <a:pt x="25912" y="300149"/>
                  </a:lnTo>
                  <a:lnTo>
                    <a:pt x="45207" y="335683"/>
                  </a:lnTo>
                  <a:lnTo>
                    <a:pt x="70774" y="366674"/>
                  </a:lnTo>
                  <a:lnTo>
                    <a:pt x="101674" y="392231"/>
                  </a:lnTo>
                  <a:lnTo>
                    <a:pt x="137074" y="411528"/>
                  </a:lnTo>
                  <a:lnTo>
                    <a:pt x="176243" y="423723"/>
                  </a:lnTo>
                  <a:lnTo>
                    <a:pt x="218449" y="427974"/>
                  </a:lnTo>
                  <a:lnTo>
                    <a:pt x="278933" y="427974"/>
                  </a:lnTo>
                  <a:lnTo>
                    <a:pt x="268624" y="431665"/>
                  </a:lnTo>
                  <a:lnTo>
                    <a:pt x="218449" y="437449"/>
                  </a:lnTo>
                  <a:close/>
                </a:path>
                <a:path w="436880" h="437515">
                  <a:moveTo>
                    <a:pt x="278933" y="427974"/>
                  </a:moveTo>
                  <a:lnTo>
                    <a:pt x="218449" y="427974"/>
                  </a:lnTo>
                  <a:lnTo>
                    <a:pt x="260728" y="423723"/>
                  </a:lnTo>
                  <a:lnTo>
                    <a:pt x="300081" y="411528"/>
                  </a:lnTo>
                  <a:lnTo>
                    <a:pt x="335674" y="392231"/>
                  </a:lnTo>
                  <a:lnTo>
                    <a:pt x="366674" y="366674"/>
                  </a:lnTo>
                  <a:lnTo>
                    <a:pt x="392242" y="335683"/>
                  </a:lnTo>
                  <a:lnTo>
                    <a:pt x="411537" y="300149"/>
                  </a:lnTo>
                  <a:lnTo>
                    <a:pt x="423726" y="260960"/>
                  </a:lnTo>
                  <a:lnTo>
                    <a:pt x="427974" y="218999"/>
                  </a:lnTo>
                  <a:lnTo>
                    <a:pt x="423726" y="176718"/>
                  </a:lnTo>
                  <a:lnTo>
                    <a:pt x="411537" y="137359"/>
                  </a:lnTo>
                  <a:lnTo>
                    <a:pt x="392242" y="101764"/>
                  </a:lnTo>
                  <a:lnTo>
                    <a:pt x="366674" y="70774"/>
                  </a:lnTo>
                  <a:lnTo>
                    <a:pt x="335674" y="45207"/>
                  </a:lnTo>
                  <a:lnTo>
                    <a:pt x="300081" y="25912"/>
                  </a:lnTo>
                  <a:lnTo>
                    <a:pt x="260728" y="13723"/>
                  </a:lnTo>
                  <a:lnTo>
                    <a:pt x="218449" y="9474"/>
                  </a:lnTo>
                  <a:lnTo>
                    <a:pt x="278927" y="9474"/>
                  </a:lnTo>
                  <a:lnTo>
                    <a:pt x="355186" y="48119"/>
                  </a:lnTo>
                  <a:lnTo>
                    <a:pt x="388981" y="82037"/>
                  </a:lnTo>
                  <a:lnTo>
                    <a:pt x="414725" y="122700"/>
                  </a:lnTo>
                  <a:lnTo>
                    <a:pt x="431121" y="168793"/>
                  </a:lnTo>
                  <a:lnTo>
                    <a:pt x="436874" y="218999"/>
                  </a:lnTo>
                  <a:lnTo>
                    <a:pt x="431121" y="268995"/>
                  </a:lnTo>
                  <a:lnTo>
                    <a:pt x="414725" y="314939"/>
                  </a:lnTo>
                  <a:lnTo>
                    <a:pt x="388981" y="355504"/>
                  </a:lnTo>
                  <a:lnTo>
                    <a:pt x="355186" y="389365"/>
                  </a:lnTo>
                  <a:lnTo>
                    <a:pt x="314635" y="415194"/>
                  </a:lnTo>
                  <a:lnTo>
                    <a:pt x="278933" y="4279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8874" y="447812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09">
                  <a:moveTo>
                    <a:pt x="134874" y="270274"/>
                  </a:moveTo>
                  <a:lnTo>
                    <a:pt x="92172" y="263364"/>
                  </a:lnTo>
                  <a:lnTo>
                    <a:pt x="55139" y="244148"/>
                  </a:lnTo>
                  <a:lnTo>
                    <a:pt x="25969" y="214903"/>
                  </a:lnTo>
                  <a:lnTo>
                    <a:pt x="6858" y="177903"/>
                  </a:lnTo>
                  <a:lnTo>
                    <a:pt x="0" y="135424"/>
                  </a:lnTo>
                  <a:lnTo>
                    <a:pt x="6858" y="92665"/>
                  </a:lnTo>
                  <a:lnTo>
                    <a:pt x="25969" y="55495"/>
                  </a:lnTo>
                  <a:lnTo>
                    <a:pt x="55139" y="26163"/>
                  </a:lnTo>
                  <a:lnTo>
                    <a:pt x="92172" y="6915"/>
                  </a:lnTo>
                  <a:lnTo>
                    <a:pt x="134874" y="0"/>
                  </a:lnTo>
                  <a:lnTo>
                    <a:pt x="177631" y="6915"/>
                  </a:lnTo>
                  <a:lnTo>
                    <a:pt x="214795" y="26163"/>
                  </a:lnTo>
                  <a:lnTo>
                    <a:pt x="244120" y="55495"/>
                  </a:lnTo>
                  <a:lnTo>
                    <a:pt x="263362" y="92665"/>
                  </a:lnTo>
                  <a:lnTo>
                    <a:pt x="270274" y="135424"/>
                  </a:lnTo>
                  <a:lnTo>
                    <a:pt x="263362" y="177903"/>
                  </a:lnTo>
                  <a:lnTo>
                    <a:pt x="244120" y="214903"/>
                  </a:lnTo>
                  <a:lnTo>
                    <a:pt x="214795" y="244148"/>
                  </a:lnTo>
                  <a:lnTo>
                    <a:pt x="177631" y="263364"/>
                  </a:lnTo>
                  <a:lnTo>
                    <a:pt x="134874" y="270274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3874" y="443362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74" y="279174"/>
                  </a:moveTo>
                  <a:lnTo>
                    <a:pt x="95798" y="272070"/>
                  </a:lnTo>
                  <a:lnTo>
                    <a:pt x="57418" y="252288"/>
                  </a:lnTo>
                  <a:lnTo>
                    <a:pt x="27088" y="222129"/>
                  </a:lnTo>
                  <a:lnTo>
                    <a:pt x="7164" y="183891"/>
                  </a:lnTo>
                  <a:lnTo>
                    <a:pt x="0" y="139874"/>
                  </a:lnTo>
                  <a:lnTo>
                    <a:pt x="7164" y="95577"/>
                  </a:lnTo>
                  <a:lnTo>
                    <a:pt x="27088" y="57169"/>
                  </a:lnTo>
                  <a:lnTo>
                    <a:pt x="57418" y="26923"/>
                  </a:lnTo>
                  <a:lnTo>
                    <a:pt x="95798" y="7109"/>
                  </a:lnTo>
                  <a:lnTo>
                    <a:pt x="139874" y="0"/>
                  </a:lnTo>
                  <a:lnTo>
                    <a:pt x="184160" y="7109"/>
                  </a:lnTo>
                  <a:lnTo>
                    <a:pt x="188744" y="9474"/>
                  </a:lnTo>
                  <a:lnTo>
                    <a:pt x="139874" y="9474"/>
                  </a:lnTo>
                  <a:lnTo>
                    <a:pt x="113516" y="12102"/>
                  </a:lnTo>
                  <a:lnTo>
                    <a:pt x="67069" y="31570"/>
                  </a:lnTo>
                  <a:lnTo>
                    <a:pt x="31802" y="66605"/>
                  </a:lnTo>
                  <a:lnTo>
                    <a:pt x="12111" y="113430"/>
                  </a:lnTo>
                  <a:lnTo>
                    <a:pt x="9474" y="139874"/>
                  </a:lnTo>
                  <a:lnTo>
                    <a:pt x="12111" y="165987"/>
                  </a:lnTo>
                  <a:lnTo>
                    <a:pt x="31802" y="212588"/>
                  </a:lnTo>
                  <a:lnTo>
                    <a:pt x="67069" y="247936"/>
                  </a:lnTo>
                  <a:lnTo>
                    <a:pt x="113516" y="267635"/>
                  </a:lnTo>
                  <a:lnTo>
                    <a:pt x="139874" y="270274"/>
                  </a:lnTo>
                  <a:lnTo>
                    <a:pt x="187645" y="270274"/>
                  </a:lnTo>
                  <a:lnTo>
                    <a:pt x="184160" y="272070"/>
                  </a:lnTo>
                  <a:lnTo>
                    <a:pt x="139874" y="279174"/>
                  </a:lnTo>
                  <a:close/>
                </a:path>
                <a:path w="280034" h="279400">
                  <a:moveTo>
                    <a:pt x="187645" y="270274"/>
                  </a:moveTo>
                  <a:lnTo>
                    <a:pt x="139874" y="270274"/>
                  </a:lnTo>
                  <a:lnTo>
                    <a:pt x="166228" y="267635"/>
                  </a:lnTo>
                  <a:lnTo>
                    <a:pt x="190709" y="260031"/>
                  </a:lnTo>
                  <a:lnTo>
                    <a:pt x="232374" y="231824"/>
                  </a:lnTo>
                  <a:lnTo>
                    <a:pt x="260099" y="190434"/>
                  </a:lnTo>
                  <a:lnTo>
                    <a:pt x="270274" y="139874"/>
                  </a:lnTo>
                  <a:lnTo>
                    <a:pt x="267643" y="113430"/>
                  </a:lnTo>
                  <a:lnTo>
                    <a:pt x="248168" y="66605"/>
                  </a:lnTo>
                  <a:lnTo>
                    <a:pt x="212898" y="31570"/>
                  </a:lnTo>
                  <a:lnTo>
                    <a:pt x="166228" y="12102"/>
                  </a:lnTo>
                  <a:lnTo>
                    <a:pt x="139874" y="9474"/>
                  </a:lnTo>
                  <a:lnTo>
                    <a:pt x="188744" y="9474"/>
                  </a:lnTo>
                  <a:lnTo>
                    <a:pt x="222560" y="26923"/>
                  </a:lnTo>
                  <a:lnTo>
                    <a:pt x="252803" y="57169"/>
                  </a:lnTo>
                  <a:lnTo>
                    <a:pt x="272615" y="95577"/>
                  </a:lnTo>
                  <a:lnTo>
                    <a:pt x="279724" y="139874"/>
                  </a:lnTo>
                  <a:lnTo>
                    <a:pt x="272615" y="183891"/>
                  </a:lnTo>
                  <a:lnTo>
                    <a:pt x="252803" y="222129"/>
                  </a:lnTo>
                  <a:lnTo>
                    <a:pt x="222560" y="252288"/>
                  </a:lnTo>
                  <a:lnTo>
                    <a:pt x="187645" y="2702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2212" y="1158162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524" y="282524"/>
                  </a:moveTo>
                  <a:lnTo>
                    <a:pt x="96633" y="275351"/>
                  </a:lnTo>
                  <a:lnTo>
                    <a:pt x="57763" y="255365"/>
                  </a:lnTo>
                  <a:lnTo>
                    <a:pt x="27187" y="224869"/>
                  </a:lnTo>
                  <a:lnTo>
                    <a:pt x="7175" y="186163"/>
                  </a:lnTo>
                  <a:lnTo>
                    <a:pt x="0" y="141549"/>
                  </a:lnTo>
                  <a:lnTo>
                    <a:pt x="7175" y="96655"/>
                  </a:lnTo>
                  <a:lnTo>
                    <a:pt x="27187" y="57779"/>
                  </a:lnTo>
                  <a:lnTo>
                    <a:pt x="57763" y="27195"/>
                  </a:lnTo>
                  <a:lnTo>
                    <a:pt x="96633" y="7177"/>
                  </a:lnTo>
                  <a:lnTo>
                    <a:pt x="141524" y="0"/>
                  </a:lnTo>
                  <a:lnTo>
                    <a:pt x="186150" y="7177"/>
                  </a:lnTo>
                  <a:lnTo>
                    <a:pt x="224863" y="27195"/>
                  </a:lnTo>
                  <a:lnTo>
                    <a:pt x="255364" y="57779"/>
                  </a:lnTo>
                  <a:lnTo>
                    <a:pt x="275351" y="96655"/>
                  </a:lnTo>
                  <a:lnTo>
                    <a:pt x="282524" y="141549"/>
                  </a:lnTo>
                  <a:lnTo>
                    <a:pt x="275351" y="186163"/>
                  </a:lnTo>
                  <a:lnTo>
                    <a:pt x="255364" y="224869"/>
                  </a:lnTo>
                  <a:lnTo>
                    <a:pt x="224863" y="255365"/>
                  </a:lnTo>
                  <a:lnTo>
                    <a:pt x="186150" y="275351"/>
                  </a:lnTo>
                  <a:lnTo>
                    <a:pt x="141524" y="28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7737" y="1153137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5999" y="292574"/>
                  </a:moveTo>
                  <a:lnTo>
                    <a:pt x="99788" y="285094"/>
                  </a:lnTo>
                  <a:lnTo>
                    <a:pt x="59702" y="264294"/>
                  </a:lnTo>
                  <a:lnTo>
                    <a:pt x="28121" y="232634"/>
                  </a:lnTo>
                  <a:lnTo>
                    <a:pt x="7427" y="192574"/>
                  </a:lnTo>
                  <a:lnTo>
                    <a:pt x="0" y="146574"/>
                  </a:lnTo>
                  <a:lnTo>
                    <a:pt x="7427" y="100303"/>
                  </a:lnTo>
                  <a:lnTo>
                    <a:pt x="28121" y="60074"/>
                  </a:lnTo>
                  <a:lnTo>
                    <a:pt x="59702" y="28323"/>
                  </a:lnTo>
                  <a:lnTo>
                    <a:pt x="99788" y="7486"/>
                  </a:lnTo>
                  <a:lnTo>
                    <a:pt x="145999" y="0"/>
                  </a:lnTo>
                  <a:lnTo>
                    <a:pt x="191999" y="7486"/>
                  </a:lnTo>
                  <a:lnTo>
                    <a:pt x="195822" y="9474"/>
                  </a:lnTo>
                  <a:lnTo>
                    <a:pt x="145999" y="9474"/>
                  </a:lnTo>
                  <a:lnTo>
                    <a:pt x="118399" y="12299"/>
                  </a:lnTo>
                  <a:lnTo>
                    <a:pt x="69450" y="32994"/>
                  </a:lnTo>
                  <a:lnTo>
                    <a:pt x="32433" y="69769"/>
                  </a:lnTo>
                  <a:lnTo>
                    <a:pt x="11745" y="118882"/>
                  </a:lnTo>
                  <a:lnTo>
                    <a:pt x="8924" y="146574"/>
                  </a:lnTo>
                  <a:lnTo>
                    <a:pt x="11745" y="173935"/>
                  </a:lnTo>
                  <a:lnTo>
                    <a:pt x="32433" y="222814"/>
                  </a:lnTo>
                  <a:lnTo>
                    <a:pt x="69450" y="259823"/>
                  </a:lnTo>
                  <a:lnTo>
                    <a:pt x="118399" y="280356"/>
                  </a:lnTo>
                  <a:lnTo>
                    <a:pt x="145999" y="283099"/>
                  </a:lnTo>
                  <a:lnTo>
                    <a:pt x="195842" y="283099"/>
                  </a:lnTo>
                  <a:lnTo>
                    <a:pt x="191999" y="285094"/>
                  </a:lnTo>
                  <a:lnTo>
                    <a:pt x="145999" y="292574"/>
                  </a:lnTo>
                  <a:close/>
                </a:path>
                <a:path w="292100" h="292734">
                  <a:moveTo>
                    <a:pt x="195842" y="283099"/>
                  </a:moveTo>
                  <a:lnTo>
                    <a:pt x="145999" y="283099"/>
                  </a:lnTo>
                  <a:lnTo>
                    <a:pt x="173374" y="280356"/>
                  </a:lnTo>
                  <a:lnTo>
                    <a:pt x="199021" y="272440"/>
                  </a:lnTo>
                  <a:lnTo>
                    <a:pt x="242424" y="242974"/>
                  </a:lnTo>
                  <a:lnTo>
                    <a:pt x="271878" y="199574"/>
                  </a:lnTo>
                  <a:lnTo>
                    <a:pt x="282524" y="146574"/>
                  </a:lnTo>
                  <a:lnTo>
                    <a:pt x="279785" y="118882"/>
                  </a:lnTo>
                  <a:lnTo>
                    <a:pt x="259269" y="69769"/>
                  </a:lnTo>
                  <a:lnTo>
                    <a:pt x="222264" y="32994"/>
                  </a:lnTo>
                  <a:lnTo>
                    <a:pt x="173374" y="12299"/>
                  </a:lnTo>
                  <a:lnTo>
                    <a:pt x="145999" y="9474"/>
                  </a:lnTo>
                  <a:lnTo>
                    <a:pt x="195822" y="9474"/>
                  </a:lnTo>
                  <a:lnTo>
                    <a:pt x="232059" y="28323"/>
                  </a:lnTo>
                  <a:lnTo>
                    <a:pt x="263719" y="60074"/>
                  </a:lnTo>
                  <a:lnTo>
                    <a:pt x="284519" y="100303"/>
                  </a:lnTo>
                  <a:lnTo>
                    <a:pt x="291999" y="146574"/>
                  </a:lnTo>
                  <a:lnTo>
                    <a:pt x="284519" y="192574"/>
                  </a:lnTo>
                  <a:lnTo>
                    <a:pt x="263719" y="232634"/>
                  </a:lnTo>
                  <a:lnTo>
                    <a:pt x="232059" y="264294"/>
                  </a:lnTo>
                  <a:lnTo>
                    <a:pt x="195842" y="2830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612" y="1215562"/>
              <a:ext cx="167724" cy="16772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237" y="1778837"/>
              <a:ext cx="174999" cy="17497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32841" y="208495"/>
              <a:ext cx="530860" cy="1821814"/>
            </a:xfrm>
            <a:custGeom>
              <a:avLst/>
              <a:gdLst/>
              <a:ahLst/>
              <a:cxnLst/>
              <a:rect l="l" t="t" r="r" b="b"/>
              <a:pathLst>
                <a:path w="530860" h="1821814">
                  <a:moveTo>
                    <a:pt x="27000" y="1804593"/>
                  </a:moveTo>
                  <a:lnTo>
                    <a:pt x="25577" y="1801164"/>
                  </a:lnTo>
                  <a:lnTo>
                    <a:pt x="20510" y="1796097"/>
                  </a:lnTo>
                  <a:lnTo>
                    <a:pt x="17081" y="1794675"/>
                  </a:lnTo>
                  <a:lnTo>
                    <a:pt x="6045" y="1794675"/>
                  </a:lnTo>
                  <a:lnTo>
                    <a:pt x="0" y="1800720"/>
                  </a:lnTo>
                  <a:lnTo>
                    <a:pt x="0" y="1808175"/>
                  </a:lnTo>
                  <a:lnTo>
                    <a:pt x="0" y="1815630"/>
                  </a:lnTo>
                  <a:lnTo>
                    <a:pt x="6045" y="1821675"/>
                  </a:lnTo>
                  <a:lnTo>
                    <a:pt x="20955" y="1821675"/>
                  </a:lnTo>
                  <a:lnTo>
                    <a:pt x="27000" y="1815630"/>
                  </a:lnTo>
                  <a:lnTo>
                    <a:pt x="27000" y="1804593"/>
                  </a:lnTo>
                  <a:close/>
                </a:path>
                <a:path w="530860" h="1821814">
                  <a:moveTo>
                    <a:pt x="101003" y="1804593"/>
                  </a:moveTo>
                  <a:lnTo>
                    <a:pt x="99580" y="1801164"/>
                  </a:lnTo>
                  <a:lnTo>
                    <a:pt x="94526" y="1796097"/>
                  </a:lnTo>
                  <a:lnTo>
                    <a:pt x="91084" y="1794675"/>
                  </a:lnTo>
                  <a:lnTo>
                    <a:pt x="80048" y="1794675"/>
                  </a:lnTo>
                  <a:lnTo>
                    <a:pt x="74002" y="1800720"/>
                  </a:lnTo>
                  <a:lnTo>
                    <a:pt x="74002" y="1808175"/>
                  </a:lnTo>
                  <a:lnTo>
                    <a:pt x="74002" y="1815630"/>
                  </a:lnTo>
                  <a:lnTo>
                    <a:pt x="80048" y="1821675"/>
                  </a:lnTo>
                  <a:lnTo>
                    <a:pt x="94970" y="1821675"/>
                  </a:lnTo>
                  <a:lnTo>
                    <a:pt x="101003" y="1815630"/>
                  </a:lnTo>
                  <a:lnTo>
                    <a:pt x="101003" y="1804593"/>
                  </a:lnTo>
                  <a:close/>
                </a:path>
                <a:path w="530860" h="1821814">
                  <a:moveTo>
                    <a:pt x="175018" y="1804593"/>
                  </a:moveTo>
                  <a:lnTo>
                    <a:pt x="173596" y="1801164"/>
                  </a:lnTo>
                  <a:lnTo>
                    <a:pt x="168529" y="1796097"/>
                  </a:lnTo>
                  <a:lnTo>
                    <a:pt x="165100" y="1794675"/>
                  </a:lnTo>
                  <a:lnTo>
                    <a:pt x="154063" y="1794675"/>
                  </a:lnTo>
                  <a:lnTo>
                    <a:pt x="148018" y="1800720"/>
                  </a:lnTo>
                  <a:lnTo>
                    <a:pt x="148018" y="1808175"/>
                  </a:lnTo>
                  <a:lnTo>
                    <a:pt x="148018" y="1815630"/>
                  </a:lnTo>
                  <a:lnTo>
                    <a:pt x="154063" y="1821675"/>
                  </a:lnTo>
                  <a:lnTo>
                    <a:pt x="168973" y="1821675"/>
                  </a:lnTo>
                  <a:lnTo>
                    <a:pt x="175018" y="1815630"/>
                  </a:lnTo>
                  <a:lnTo>
                    <a:pt x="175018" y="1804593"/>
                  </a:lnTo>
                  <a:close/>
                </a:path>
                <a:path w="530860" h="1821814">
                  <a:moveTo>
                    <a:pt x="382257" y="9918"/>
                  </a:moveTo>
                  <a:lnTo>
                    <a:pt x="380834" y="6489"/>
                  </a:lnTo>
                  <a:lnTo>
                    <a:pt x="375767" y="1422"/>
                  </a:lnTo>
                  <a:lnTo>
                    <a:pt x="372338" y="0"/>
                  </a:lnTo>
                  <a:lnTo>
                    <a:pt x="361302" y="0"/>
                  </a:lnTo>
                  <a:lnTo>
                    <a:pt x="355257" y="6045"/>
                  </a:lnTo>
                  <a:lnTo>
                    <a:pt x="355257" y="13500"/>
                  </a:lnTo>
                  <a:lnTo>
                    <a:pt x="355257" y="20955"/>
                  </a:lnTo>
                  <a:lnTo>
                    <a:pt x="361302" y="27000"/>
                  </a:lnTo>
                  <a:lnTo>
                    <a:pt x="376212" y="27000"/>
                  </a:lnTo>
                  <a:lnTo>
                    <a:pt x="382257" y="20955"/>
                  </a:lnTo>
                  <a:lnTo>
                    <a:pt x="382257" y="9918"/>
                  </a:lnTo>
                  <a:close/>
                </a:path>
                <a:path w="530860" h="1821814">
                  <a:moveTo>
                    <a:pt x="456260" y="9918"/>
                  </a:moveTo>
                  <a:lnTo>
                    <a:pt x="454837" y="6489"/>
                  </a:lnTo>
                  <a:lnTo>
                    <a:pt x="449770" y="1422"/>
                  </a:lnTo>
                  <a:lnTo>
                    <a:pt x="446341" y="0"/>
                  </a:lnTo>
                  <a:lnTo>
                    <a:pt x="435305" y="0"/>
                  </a:lnTo>
                  <a:lnTo>
                    <a:pt x="429260" y="6045"/>
                  </a:lnTo>
                  <a:lnTo>
                    <a:pt x="429260" y="13500"/>
                  </a:lnTo>
                  <a:lnTo>
                    <a:pt x="429260" y="20955"/>
                  </a:lnTo>
                  <a:lnTo>
                    <a:pt x="435305" y="27000"/>
                  </a:lnTo>
                  <a:lnTo>
                    <a:pt x="450215" y="27000"/>
                  </a:lnTo>
                  <a:lnTo>
                    <a:pt x="456260" y="20955"/>
                  </a:lnTo>
                  <a:lnTo>
                    <a:pt x="456260" y="9918"/>
                  </a:lnTo>
                  <a:close/>
                </a:path>
                <a:path w="530860" h="1821814">
                  <a:moveTo>
                    <a:pt x="530263" y="9918"/>
                  </a:moveTo>
                  <a:lnTo>
                    <a:pt x="528840" y="6489"/>
                  </a:lnTo>
                  <a:lnTo>
                    <a:pt x="523773" y="1422"/>
                  </a:lnTo>
                  <a:lnTo>
                    <a:pt x="520344" y="0"/>
                  </a:lnTo>
                  <a:lnTo>
                    <a:pt x="509308" y="0"/>
                  </a:lnTo>
                  <a:lnTo>
                    <a:pt x="503262" y="6045"/>
                  </a:lnTo>
                  <a:lnTo>
                    <a:pt x="503262" y="13500"/>
                  </a:lnTo>
                  <a:lnTo>
                    <a:pt x="503262" y="20955"/>
                  </a:lnTo>
                  <a:lnTo>
                    <a:pt x="509308" y="27000"/>
                  </a:lnTo>
                  <a:lnTo>
                    <a:pt x="524217" y="27000"/>
                  </a:lnTo>
                  <a:lnTo>
                    <a:pt x="530263" y="20955"/>
                  </a:lnTo>
                  <a:lnTo>
                    <a:pt x="530263" y="9918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8129352" y="49887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03357" y="49887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6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6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77364" y="49887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6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97552" y="342942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71557" y="342942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6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6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45564" y="342942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6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07224" y="1"/>
            <a:ext cx="0" cy="2160905"/>
          </a:xfrm>
          <a:custGeom>
            <a:avLst/>
            <a:gdLst/>
            <a:ahLst/>
            <a:cxnLst/>
            <a:rect l="l" t="t" r="r" b="b"/>
            <a:pathLst>
              <a:path h="2160905">
                <a:moveTo>
                  <a:pt x="0" y="0"/>
                </a:moveTo>
                <a:lnTo>
                  <a:pt x="0" y="2160899"/>
                </a:lnTo>
              </a:path>
            </a:pathLst>
          </a:custGeom>
          <a:ln w="9524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667064" y="2985634"/>
            <a:ext cx="102235" cy="2158365"/>
            <a:chOff x="667062" y="2985634"/>
            <a:chExt cx="102235" cy="2158365"/>
          </a:xfrm>
        </p:grpSpPr>
        <p:sp>
          <p:nvSpPr>
            <p:cNvPr id="38" name="object 38"/>
            <p:cNvSpPr/>
            <p:nvPr/>
          </p:nvSpPr>
          <p:spPr>
            <a:xfrm>
              <a:off x="713262" y="2985634"/>
              <a:ext cx="9525" cy="2158365"/>
            </a:xfrm>
            <a:custGeom>
              <a:avLst/>
              <a:gdLst/>
              <a:ahLst/>
              <a:cxnLst/>
              <a:rect l="l" t="t" r="r" b="b"/>
              <a:pathLst>
                <a:path w="9525" h="2158365">
                  <a:moveTo>
                    <a:pt x="0" y="0"/>
                  </a:moveTo>
                  <a:lnTo>
                    <a:pt x="9524" y="0"/>
                  </a:lnTo>
                  <a:lnTo>
                    <a:pt x="9524" y="2157865"/>
                  </a:lnTo>
                  <a:lnTo>
                    <a:pt x="0" y="21578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062" y="4583124"/>
              <a:ext cx="101924" cy="10192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062" y="3935575"/>
              <a:ext cx="101924" cy="101924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6262" y="1448737"/>
            <a:ext cx="101924" cy="101924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6262" y="230113"/>
            <a:ext cx="101924" cy="101924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2971800" y="2647950"/>
            <a:ext cx="340797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THE PROJECT IDEA</a:t>
            </a:r>
            <a:endParaRPr sz="320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09800" y="3181350"/>
            <a:ext cx="4998772" cy="856517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600"/>
              </a:lnSpc>
              <a:spcBef>
                <a:spcPts val="70"/>
              </a:spcBef>
            </a:pPr>
            <a:r>
              <a:rPr spc="-175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To</a:t>
            </a:r>
            <a:r>
              <a:rPr spc="-17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develop</a:t>
            </a:r>
            <a:r>
              <a:rPr spc="-95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spc="-105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a</a:t>
            </a:r>
            <a:r>
              <a:rPr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spc="-8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software</a:t>
            </a:r>
            <a:r>
              <a:rPr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 that</a:t>
            </a:r>
            <a:r>
              <a:rPr spc="-7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automatically</a:t>
            </a:r>
            <a:r>
              <a:rPr spc="-7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 assigns</a:t>
            </a:r>
            <a:r>
              <a:rPr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the </a:t>
            </a:r>
            <a:r>
              <a:rPr spc="-8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spc="-6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defects </a:t>
            </a:r>
            <a:r>
              <a:rPr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reported </a:t>
            </a:r>
            <a:r>
              <a:rPr spc="-13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by </a:t>
            </a:r>
            <a:r>
              <a:rPr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the </a:t>
            </a:r>
            <a:r>
              <a:rPr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client </a:t>
            </a:r>
            <a:r>
              <a:rPr spc="-105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company </a:t>
            </a:r>
            <a:r>
              <a:rPr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to </a:t>
            </a:r>
            <a:r>
              <a:rPr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programmers </a:t>
            </a:r>
            <a:r>
              <a:rPr spc="-95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de</a:t>
            </a:r>
            <a:r>
              <a:rPr spc="-1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p</a:t>
            </a:r>
            <a:r>
              <a:rPr spc="-105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e</a:t>
            </a:r>
            <a:r>
              <a:rPr spc="-114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n</a:t>
            </a:r>
            <a:r>
              <a:rPr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ding</a:t>
            </a:r>
            <a:r>
              <a:rPr spc="-18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spc="-114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on</a:t>
            </a:r>
            <a:r>
              <a:rPr spc="-18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spc="-6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t</a:t>
            </a:r>
            <a:r>
              <a:rPr spc="-105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h</a:t>
            </a:r>
            <a:r>
              <a:rPr spc="-95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e</a:t>
            </a:r>
            <a:r>
              <a:rPr spc="-18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spc="-8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fu</a:t>
            </a:r>
            <a:r>
              <a:rPr spc="-105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n</a:t>
            </a:r>
            <a:r>
              <a:rPr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ctional</a:t>
            </a:r>
            <a:r>
              <a:rPr spc="-18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a</a:t>
            </a:r>
            <a:r>
              <a:rPr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r</a:t>
            </a:r>
            <a:r>
              <a:rPr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e</a:t>
            </a:r>
            <a:r>
              <a:rPr spc="-105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a</a:t>
            </a:r>
            <a:r>
              <a:rPr spc="-18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spc="-6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t</a:t>
            </a:r>
            <a:r>
              <a:rPr spc="-105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h</a:t>
            </a:r>
            <a:r>
              <a:rPr spc="-1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e</a:t>
            </a:r>
            <a:r>
              <a:rPr spc="-135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y</a:t>
            </a:r>
            <a:r>
              <a:rPr spc="-18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a</a:t>
            </a:r>
            <a:r>
              <a:rPr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r</a:t>
            </a:r>
            <a:r>
              <a:rPr spc="-95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e</a:t>
            </a:r>
            <a:r>
              <a:rPr spc="-18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spc="-114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ha</a:t>
            </a:r>
            <a:r>
              <a:rPr spc="-125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n</a:t>
            </a:r>
            <a:r>
              <a:rPr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cs typeface="Calibri Light" pitchFamily="34" charset="0"/>
              </a:rPr>
              <a:t>dling</a:t>
            </a:r>
            <a:r>
              <a:rPr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0" name="Picture 49" descr="WhatsApp_Image_2022-10-10_at_17.33.12-removebg-preview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33800" y="666750"/>
            <a:ext cx="190119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2793" y="3988787"/>
            <a:ext cx="4177925" cy="11066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3200" y="590550"/>
            <a:ext cx="4038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sz="3600" spc="-10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sz="3600" spc="-285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-15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3600" spc="-15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nassigned</a:t>
            </a:r>
            <a:r>
              <a:rPr lang="en-US" sz="3600" spc="-15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15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Defect</a:t>
            </a:r>
            <a:r>
              <a:rPr sz="3600" spc="-15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sz="360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5402" y="1493448"/>
            <a:ext cx="3377565" cy="273600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  <a:buFont typeface="Wingdings" pitchFamily="2" charset="2"/>
              <a:buChar char="Ø"/>
            </a:pPr>
            <a:r>
              <a:rPr sz="1600" spc="-14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Now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it</a:t>
            </a:r>
            <a:r>
              <a:rPr sz="1600" spc="-1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9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opens</a:t>
            </a:r>
            <a:r>
              <a:rPr sz="1600" spc="-1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b="1" spc="-100">
                <a:solidFill>
                  <a:srgbClr val="494949"/>
                </a:solidFill>
                <a:latin typeface="Sitka Text" pitchFamily="2" charset="0"/>
                <a:cs typeface="Tahoma"/>
              </a:rPr>
              <a:t>“</a:t>
            </a:r>
            <a:r>
              <a:rPr sz="1600" b="1" spc="-100" smtClean="0">
                <a:solidFill>
                  <a:srgbClr val="494949"/>
                </a:solidFill>
                <a:latin typeface="Sitka Text" pitchFamily="2" charset="0"/>
                <a:cs typeface="Tahoma"/>
              </a:rPr>
              <a:t>u</a:t>
            </a:r>
            <a:r>
              <a:rPr lang="en-US" sz="1600" b="1" spc="-100" dirty="0" smtClean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600" b="1" spc="-100" smtClean="0">
                <a:solidFill>
                  <a:srgbClr val="494949"/>
                </a:solidFill>
                <a:latin typeface="Sitka Text" pitchFamily="2" charset="0"/>
                <a:cs typeface="Tahoma"/>
              </a:rPr>
              <a:t>assignedDefect.txt</a:t>
            </a:r>
            <a:r>
              <a:rPr sz="1600" b="1" spc="-1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”</a:t>
            </a:r>
            <a:r>
              <a:rPr sz="1600" b="1" spc="-1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ﬁle</a:t>
            </a:r>
            <a:r>
              <a:rPr sz="1600" spc="-1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14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and </a:t>
            </a:r>
            <a:r>
              <a:rPr sz="1600" spc="-484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ap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p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114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ds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all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4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in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orm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6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tion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</a:t>
            </a:r>
            <a:r>
              <a:rPr sz="1600" spc="-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curr</a:t>
            </a:r>
            <a:r>
              <a:rPr sz="1600" spc="-8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ent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4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</a:t>
            </a:r>
            <a:r>
              <a:rPr sz="1600" spc="-4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ect  </a:t>
            </a:r>
            <a:r>
              <a:rPr sz="1600" spc="-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h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last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li</a:t>
            </a:r>
            <a:r>
              <a:rPr sz="1600" spc="-9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</a:t>
            </a:r>
            <a:r>
              <a:rPr sz="1600" spc="-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h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ﬁl</a:t>
            </a: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.</a:t>
            </a:r>
            <a:endParaRPr sz="1600">
              <a:latin typeface="Sitka Text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 pitchFamily="2" charset="2"/>
              <a:buChar char="Ø"/>
            </a:pPr>
            <a:endParaRPr sz="1600">
              <a:latin typeface="Sitka Text" pitchFamily="2" charset="0"/>
              <a:cs typeface="Tahoma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If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ﬁle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is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3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</a:t>
            </a:r>
            <a:r>
              <a:rPr sz="1600" spc="-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p</a:t>
            </a: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sent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it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3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c</a:t>
            </a:r>
            <a:r>
              <a:rPr sz="1600" spc="-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600" spc="-1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600" spc="-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3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3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w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</a:t>
            </a:r>
            <a:r>
              <a:rPr sz="1600" spc="-12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ne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.</a:t>
            </a:r>
            <a:endParaRPr sz="1600">
              <a:latin typeface="Sitka Text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itchFamily="2" charset="2"/>
              <a:buChar char="Ø"/>
            </a:pPr>
            <a:endParaRPr sz="1600">
              <a:latin typeface="Sitka Text" pitchFamily="2" charset="0"/>
              <a:cs typeface="Tahoma"/>
            </a:endParaRPr>
          </a:p>
          <a:p>
            <a:pPr marL="12700" marR="160655">
              <a:lnSpc>
                <a:spcPct val="101600"/>
              </a:lnSpc>
              <a:buFont typeface="Wingdings" pitchFamily="2" charset="2"/>
              <a:buChar char="Ø"/>
            </a:pPr>
            <a:r>
              <a:rPr sz="1600" spc="-9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Displays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8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proper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error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if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there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is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2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any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issue </a:t>
            </a:r>
            <a:r>
              <a:rPr sz="1600" spc="-484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with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p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ening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or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writing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inside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4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this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ﬁl</a:t>
            </a: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110" dirty="0">
                <a:solidFill>
                  <a:srgbClr val="494949"/>
                </a:solidFill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63" name="Picture 62" descr="WhatsApp_Image_2022-10-10_at_19.35.48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52550"/>
            <a:ext cx="3810000" cy="349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72791" y="1197719"/>
            <a:ext cx="4177925" cy="3897706"/>
            <a:chOff x="4972791" y="1197718"/>
            <a:chExt cx="4177925" cy="3897706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2791" y="3988787"/>
              <a:ext cx="4177925" cy="11066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96569" y="1197718"/>
              <a:ext cx="2424858" cy="274805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38400" y="514350"/>
            <a:ext cx="5105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sz="3600" spc="-7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sz="3600" spc="-28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-145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600" spc="-145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reate</a:t>
            </a:r>
            <a:r>
              <a:rPr lang="en-US" sz="3600" spc="-145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145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  <a:r>
              <a:rPr lang="en-US" sz="3600" spc="-145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145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sz="3600" spc="-145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sz="360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2649" y="1232346"/>
            <a:ext cx="4478020" cy="27400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138430">
              <a:lnSpc>
                <a:spcPct val="101600"/>
              </a:lnSpc>
              <a:spcBef>
                <a:spcPts val="70"/>
              </a:spcBef>
              <a:buFont typeface="Wingdings" pitchFamily="2" charset="2"/>
              <a:buChar char="Ø"/>
            </a:pP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C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600" spc="-1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600" spc="-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3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sepa</a:t>
            </a:r>
            <a:r>
              <a:rPr sz="16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600" spc="-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ﬁle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4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</a:t>
            </a:r>
            <a:r>
              <a:rPr sz="1600" spc="-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or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ach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empl</a:t>
            </a:r>
            <a:r>
              <a:rPr sz="1600" spc="-13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</a:t>
            </a:r>
            <a:r>
              <a:rPr sz="1600" spc="-15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y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12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1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,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if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3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</a:t>
            </a:r>
            <a:r>
              <a:rPr sz="1600" spc="-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p</a:t>
            </a: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sent  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already,</a:t>
            </a:r>
            <a:r>
              <a:rPr sz="1600" spc="-1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who</a:t>
            </a:r>
            <a:r>
              <a:rPr sz="1600" spc="-1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14" dirty="0">
                <a:solidFill>
                  <a:srgbClr val="494949"/>
                </a:solidFill>
                <a:latin typeface="Sitka Text" pitchFamily="2" charset="0"/>
                <a:cs typeface="Tahoma"/>
              </a:rPr>
              <a:t>have</a:t>
            </a:r>
            <a:r>
              <a:rPr sz="1600" spc="-1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at</a:t>
            </a:r>
            <a:r>
              <a:rPr sz="1600" spc="-1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least</a:t>
            </a:r>
            <a:r>
              <a:rPr sz="1600" spc="-1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one</a:t>
            </a:r>
            <a:r>
              <a:rPr sz="1600" spc="-1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defect</a:t>
            </a:r>
            <a:r>
              <a:rPr sz="1600" spc="-1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8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assigned</a:t>
            </a:r>
            <a:r>
              <a:rPr sz="1600" spc="-1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to</a:t>
            </a:r>
            <a:r>
              <a:rPr sz="1600" spc="-1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14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them.</a:t>
            </a:r>
            <a:endParaRPr sz="1600">
              <a:latin typeface="Sitka Text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 pitchFamily="2" charset="2"/>
              <a:buChar char="Ø"/>
            </a:pPr>
            <a:endParaRPr sz="1600">
              <a:latin typeface="Sitka Text" pitchFamily="2" charset="0"/>
              <a:cs typeface="Tahoma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r>
              <a:rPr sz="1600" spc="-9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Filename:</a:t>
            </a:r>
            <a:r>
              <a:rPr sz="1600" spc="-18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b="1" spc="-229" dirty="0">
                <a:solidFill>
                  <a:srgbClr val="494949"/>
                </a:solidFill>
                <a:latin typeface="Sitka Text" pitchFamily="2" charset="0"/>
                <a:cs typeface="Tahoma"/>
              </a:rPr>
              <a:t>&lt;EmpID&gt;_assignments.txt</a:t>
            </a:r>
            <a:endParaRPr sz="1600">
              <a:latin typeface="Sitka Text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 pitchFamily="2" charset="2"/>
              <a:buChar char="Ø"/>
            </a:pPr>
            <a:endParaRPr sz="1600">
              <a:latin typeface="Sitka Text" pitchFamily="2" charset="0"/>
              <a:cs typeface="Tahoma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Appends</a:t>
            </a:r>
            <a:r>
              <a:rPr sz="1600" spc="-1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employee</a:t>
            </a:r>
            <a:r>
              <a:rPr sz="1600" spc="-1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14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and</a:t>
            </a:r>
            <a:r>
              <a:rPr sz="1600" spc="-1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defect</a:t>
            </a:r>
            <a:r>
              <a:rPr sz="16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information</a:t>
            </a:r>
            <a:r>
              <a:rPr sz="1600" spc="-1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into</a:t>
            </a:r>
            <a:r>
              <a:rPr sz="1600" spc="-1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8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the</a:t>
            </a:r>
            <a:r>
              <a:rPr sz="16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ﬁle.</a:t>
            </a:r>
            <a:endParaRPr sz="1600">
              <a:latin typeface="Sitka Text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 pitchFamily="2" charset="2"/>
              <a:buChar char="Ø"/>
            </a:pPr>
            <a:endParaRPr sz="1600">
              <a:latin typeface="Sitka Text" pitchFamily="2" charset="0"/>
              <a:cs typeface="Tahoma"/>
            </a:endParaRPr>
          </a:p>
          <a:p>
            <a:pPr marL="12700" marR="5080">
              <a:lnSpc>
                <a:spcPct val="101600"/>
              </a:lnSpc>
              <a:spcBef>
                <a:spcPts val="5"/>
              </a:spcBef>
              <a:buFont typeface="Wingdings" pitchFamily="2" charset="2"/>
              <a:buChar char="Ø"/>
            </a:pPr>
            <a:r>
              <a:rPr sz="1600" spc="-9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Displays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8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proper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error</a:t>
            </a:r>
            <a:r>
              <a:rPr sz="1600" spc="-1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if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there</a:t>
            </a:r>
            <a:r>
              <a:rPr sz="1600" spc="-1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is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2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any</a:t>
            </a:r>
            <a:r>
              <a:rPr sz="1600" spc="-1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issue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with</a:t>
            </a:r>
            <a:r>
              <a:rPr sz="1600" spc="-1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opening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or </a:t>
            </a:r>
            <a:r>
              <a:rPr sz="1600" spc="-484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closing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</a:t>
            </a:r>
            <a:r>
              <a:rPr sz="1600" spc="-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empl</a:t>
            </a:r>
            <a:r>
              <a:rPr sz="1600" spc="-13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</a:t>
            </a:r>
            <a:r>
              <a:rPr sz="1600" spc="-15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y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ee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ﬁl</a:t>
            </a: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.</a:t>
            </a:r>
            <a:endParaRPr sz="1600">
              <a:latin typeface="Sitka Text" pitchFamily="2" charset="0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9800" y="666750"/>
            <a:ext cx="4711065" cy="3717290"/>
          </a:xfrm>
          <a:custGeom>
            <a:avLst/>
            <a:gdLst/>
            <a:ahLst/>
            <a:cxnLst/>
            <a:rect l="l" t="t" r="r" b="b"/>
            <a:pathLst>
              <a:path w="4711065" h="3717290">
                <a:moveTo>
                  <a:pt x="4710481" y="1520710"/>
                </a:moveTo>
                <a:lnTo>
                  <a:pt x="4710201" y="1507566"/>
                </a:lnTo>
                <a:lnTo>
                  <a:pt x="4710201" y="1496898"/>
                </a:lnTo>
                <a:lnTo>
                  <a:pt x="4709757" y="1486395"/>
                </a:lnTo>
                <a:lnTo>
                  <a:pt x="4709465" y="1471879"/>
                </a:lnTo>
                <a:lnTo>
                  <a:pt x="4708576" y="1457693"/>
                </a:lnTo>
                <a:lnTo>
                  <a:pt x="4708233" y="1449298"/>
                </a:lnTo>
                <a:lnTo>
                  <a:pt x="4707471" y="1439913"/>
                </a:lnTo>
                <a:lnTo>
                  <a:pt x="4706417" y="1422996"/>
                </a:lnTo>
                <a:lnTo>
                  <a:pt x="4704931" y="1408645"/>
                </a:lnTo>
                <a:lnTo>
                  <a:pt x="4704372" y="1401699"/>
                </a:lnTo>
                <a:lnTo>
                  <a:pt x="4703305" y="1392859"/>
                </a:lnTo>
                <a:lnTo>
                  <a:pt x="4701375" y="1374140"/>
                </a:lnTo>
                <a:lnTo>
                  <a:pt x="4699330" y="1359928"/>
                </a:lnTo>
                <a:lnTo>
                  <a:pt x="4698644" y="1354175"/>
                </a:lnTo>
                <a:lnTo>
                  <a:pt x="4697361" y="1346187"/>
                </a:lnTo>
                <a:lnTo>
                  <a:pt x="4694390" y="1325410"/>
                </a:lnTo>
                <a:lnTo>
                  <a:pt x="4691773" y="1311186"/>
                </a:lnTo>
                <a:lnTo>
                  <a:pt x="4691075" y="1306791"/>
                </a:lnTo>
                <a:lnTo>
                  <a:pt x="4689691" y="1299845"/>
                </a:lnTo>
                <a:lnTo>
                  <a:pt x="4685474" y="1276870"/>
                </a:lnTo>
                <a:lnTo>
                  <a:pt x="4682350" y="1262938"/>
                </a:lnTo>
                <a:lnTo>
                  <a:pt x="4681702" y="1259636"/>
                </a:lnTo>
                <a:lnTo>
                  <a:pt x="4680305" y="1253807"/>
                </a:lnTo>
                <a:lnTo>
                  <a:pt x="4674679" y="1228598"/>
                </a:lnTo>
                <a:lnTo>
                  <a:pt x="4671098" y="1215059"/>
                </a:lnTo>
                <a:lnTo>
                  <a:pt x="4670564" y="1212773"/>
                </a:lnTo>
                <a:lnTo>
                  <a:pt x="4669282" y="1208176"/>
                </a:lnTo>
                <a:lnTo>
                  <a:pt x="4662043" y="1180693"/>
                </a:lnTo>
                <a:lnTo>
                  <a:pt x="4658118" y="1167828"/>
                </a:lnTo>
                <a:lnTo>
                  <a:pt x="4657699" y="1166279"/>
                </a:lnTo>
                <a:lnTo>
                  <a:pt x="4656582" y="1162773"/>
                </a:lnTo>
                <a:lnTo>
                  <a:pt x="4647590" y="1133195"/>
                </a:lnTo>
                <a:lnTo>
                  <a:pt x="4643323" y="1120876"/>
                </a:lnTo>
                <a:lnTo>
                  <a:pt x="4643120" y="1120203"/>
                </a:lnTo>
                <a:lnTo>
                  <a:pt x="4642472" y="1118425"/>
                </a:lnTo>
                <a:lnTo>
                  <a:pt x="4631360" y="1086231"/>
                </a:lnTo>
                <a:lnTo>
                  <a:pt x="4626915" y="1074762"/>
                </a:lnTo>
                <a:lnTo>
                  <a:pt x="4626737" y="1074318"/>
                </a:lnTo>
                <a:lnTo>
                  <a:pt x="4613389" y="1039837"/>
                </a:lnTo>
                <a:lnTo>
                  <a:pt x="4609008" y="1029677"/>
                </a:lnTo>
                <a:lnTo>
                  <a:pt x="4593717" y="994117"/>
                </a:lnTo>
                <a:lnTo>
                  <a:pt x="4572368" y="949147"/>
                </a:lnTo>
                <a:lnTo>
                  <a:pt x="4549381" y="905002"/>
                </a:lnTo>
                <a:lnTo>
                  <a:pt x="4524807" y="861758"/>
                </a:lnTo>
                <a:lnTo>
                  <a:pt x="4498657" y="819505"/>
                </a:lnTo>
                <a:lnTo>
                  <a:pt x="4470984" y="778306"/>
                </a:lnTo>
                <a:lnTo>
                  <a:pt x="4441812" y="738251"/>
                </a:lnTo>
                <a:lnTo>
                  <a:pt x="4440936" y="737158"/>
                </a:lnTo>
                <a:lnTo>
                  <a:pt x="4411192" y="699427"/>
                </a:lnTo>
                <a:lnTo>
                  <a:pt x="4378960" y="661555"/>
                </a:lnTo>
                <a:lnTo>
                  <a:pt x="4345597" y="624890"/>
                </a:lnTo>
                <a:lnTo>
                  <a:pt x="4311116" y="589419"/>
                </a:lnTo>
                <a:lnTo>
                  <a:pt x="4275569" y="555104"/>
                </a:lnTo>
                <a:lnTo>
                  <a:pt x="4239006" y="521957"/>
                </a:lnTo>
                <a:lnTo>
                  <a:pt x="4201464" y="489966"/>
                </a:lnTo>
                <a:lnTo>
                  <a:pt x="4162971" y="459117"/>
                </a:lnTo>
                <a:lnTo>
                  <a:pt x="4123575" y="429399"/>
                </a:lnTo>
                <a:lnTo>
                  <a:pt x="4083329" y="400799"/>
                </a:lnTo>
                <a:lnTo>
                  <a:pt x="4042245" y="373303"/>
                </a:lnTo>
                <a:lnTo>
                  <a:pt x="4000398" y="346913"/>
                </a:lnTo>
                <a:lnTo>
                  <a:pt x="3957802" y="321602"/>
                </a:lnTo>
                <a:lnTo>
                  <a:pt x="3914508" y="297370"/>
                </a:lnTo>
                <a:lnTo>
                  <a:pt x="3870553" y="274205"/>
                </a:lnTo>
                <a:lnTo>
                  <a:pt x="3825976" y="252095"/>
                </a:lnTo>
                <a:lnTo>
                  <a:pt x="3780828" y="231025"/>
                </a:lnTo>
                <a:lnTo>
                  <a:pt x="3735146" y="210997"/>
                </a:lnTo>
                <a:lnTo>
                  <a:pt x="3688969" y="191973"/>
                </a:lnTo>
                <a:lnTo>
                  <a:pt x="3642322" y="173977"/>
                </a:lnTo>
                <a:lnTo>
                  <a:pt x="3595268" y="156972"/>
                </a:lnTo>
                <a:lnTo>
                  <a:pt x="3547846" y="140957"/>
                </a:lnTo>
                <a:lnTo>
                  <a:pt x="3500082" y="125920"/>
                </a:lnTo>
                <a:lnTo>
                  <a:pt x="3452025" y="111848"/>
                </a:lnTo>
                <a:lnTo>
                  <a:pt x="3403714" y="98742"/>
                </a:lnTo>
                <a:lnTo>
                  <a:pt x="3355187" y="86575"/>
                </a:lnTo>
                <a:lnTo>
                  <a:pt x="3306495" y="75349"/>
                </a:lnTo>
                <a:lnTo>
                  <a:pt x="3257664" y="65036"/>
                </a:lnTo>
                <a:lnTo>
                  <a:pt x="3208756" y="55651"/>
                </a:lnTo>
                <a:lnTo>
                  <a:pt x="3158845" y="47104"/>
                </a:lnTo>
                <a:lnTo>
                  <a:pt x="3108845" y="39395"/>
                </a:lnTo>
                <a:lnTo>
                  <a:pt x="3058782" y="32486"/>
                </a:lnTo>
                <a:lnTo>
                  <a:pt x="3008655" y="26339"/>
                </a:lnTo>
                <a:lnTo>
                  <a:pt x="2958439" y="20929"/>
                </a:lnTo>
                <a:lnTo>
                  <a:pt x="2908173" y="16230"/>
                </a:lnTo>
                <a:lnTo>
                  <a:pt x="2857855" y="12204"/>
                </a:lnTo>
                <a:lnTo>
                  <a:pt x="2807474" y="8813"/>
                </a:lnTo>
                <a:lnTo>
                  <a:pt x="2757043" y="6032"/>
                </a:lnTo>
                <a:lnTo>
                  <a:pt x="2706573" y="3822"/>
                </a:lnTo>
                <a:lnTo>
                  <a:pt x="2656052" y="2171"/>
                </a:lnTo>
                <a:lnTo>
                  <a:pt x="2653271" y="2120"/>
                </a:lnTo>
                <a:lnTo>
                  <a:pt x="2638450" y="1778"/>
                </a:lnTo>
                <a:lnTo>
                  <a:pt x="2602319" y="927"/>
                </a:lnTo>
                <a:lnTo>
                  <a:pt x="2551303" y="228"/>
                </a:lnTo>
                <a:lnTo>
                  <a:pt x="2500249" y="0"/>
                </a:lnTo>
                <a:lnTo>
                  <a:pt x="2447988" y="228"/>
                </a:lnTo>
                <a:lnTo>
                  <a:pt x="2395728" y="889"/>
                </a:lnTo>
                <a:lnTo>
                  <a:pt x="2343480" y="1943"/>
                </a:lnTo>
                <a:lnTo>
                  <a:pt x="2291219" y="3340"/>
                </a:lnTo>
                <a:lnTo>
                  <a:pt x="2238959" y="5054"/>
                </a:lnTo>
                <a:lnTo>
                  <a:pt x="2186698" y="7035"/>
                </a:lnTo>
                <a:lnTo>
                  <a:pt x="2162632" y="8064"/>
                </a:lnTo>
                <a:lnTo>
                  <a:pt x="2136216" y="9144"/>
                </a:lnTo>
                <a:lnTo>
                  <a:pt x="2083625" y="11518"/>
                </a:lnTo>
                <a:lnTo>
                  <a:pt x="2031034" y="14058"/>
                </a:lnTo>
                <a:lnTo>
                  <a:pt x="1978469" y="16738"/>
                </a:lnTo>
                <a:lnTo>
                  <a:pt x="1925916" y="19494"/>
                </a:lnTo>
                <a:lnTo>
                  <a:pt x="1873389" y="22326"/>
                </a:lnTo>
                <a:lnTo>
                  <a:pt x="1820887" y="25171"/>
                </a:lnTo>
                <a:lnTo>
                  <a:pt x="1770519" y="28028"/>
                </a:lnTo>
                <a:lnTo>
                  <a:pt x="1720088" y="30975"/>
                </a:lnTo>
                <a:lnTo>
                  <a:pt x="1669618" y="34061"/>
                </a:lnTo>
                <a:lnTo>
                  <a:pt x="1619110" y="37376"/>
                </a:lnTo>
                <a:lnTo>
                  <a:pt x="1568615" y="40970"/>
                </a:lnTo>
                <a:lnTo>
                  <a:pt x="1518132" y="44907"/>
                </a:lnTo>
                <a:lnTo>
                  <a:pt x="1467700" y="49263"/>
                </a:lnTo>
                <a:lnTo>
                  <a:pt x="1417332" y="54089"/>
                </a:lnTo>
                <a:lnTo>
                  <a:pt x="1367053" y="59474"/>
                </a:lnTo>
                <a:lnTo>
                  <a:pt x="1316875" y="65468"/>
                </a:lnTo>
                <a:lnTo>
                  <a:pt x="1266837" y="72148"/>
                </a:lnTo>
                <a:lnTo>
                  <a:pt x="1216952" y="79565"/>
                </a:lnTo>
                <a:lnTo>
                  <a:pt x="1167244" y="87795"/>
                </a:lnTo>
                <a:lnTo>
                  <a:pt x="1117739" y="96901"/>
                </a:lnTo>
                <a:lnTo>
                  <a:pt x="1068463" y="106946"/>
                </a:lnTo>
                <a:lnTo>
                  <a:pt x="1019416" y="118008"/>
                </a:lnTo>
                <a:lnTo>
                  <a:pt x="970648" y="130149"/>
                </a:lnTo>
                <a:lnTo>
                  <a:pt x="922159" y="143421"/>
                </a:lnTo>
                <a:lnTo>
                  <a:pt x="873988" y="157899"/>
                </a:lnTo>
                <a:lnTo>
                  <a:pt x="826147" y="173659"/>
                </a:lnTo>
                <a:lnTo>
                  <a:pt x="778675" y="190766"/>
                </a:lnTo>
                <a:lnTo>
                  <a:pt x="733882" y="208495"/>
                </a:lnTo>
                <a:lnTo>
                  <a:pt x="689521" y="227711"/>
                </a:lnTo>
                <a:lnTo>
                  <a:pt x="645693" y="248412"/>
                </a:lnTo>
                <a:lnTo>
                  <a:pt x="602475" y="270573"/>
                </a:lnTo>
                <a:lnTo>
                  <a:pt x="559968" y="294182"/>
                </a:lnTo>
                <a:lnTo>
                  <a:pt x="518287" y="319214"/>
                </a:lnTo>
                <a:lnTo>
                  <a:pt x="477507" y="345643"/>
                </a:lnTo>
                <a:lnTo>
                  <a:pt x="437730" y="373468"/>
                </a:lnTo>
                <a:lnTo>
                  <a:pt x="399072" y="402666"/>
                </a:lnTo>
                <a:lnTo>
                  <a:pt x="361607" y="433222"/>
                </a:lnTo>
                <a:lnTo>
                  <a:pt x="325437" y="465124"/>
                </a:lnTo>
                <a:lnTo>
                  <a:pt x="290664" y="498335"/>
                </a:lnTo>
                <a:lnTo>
                  <a:pt x="257390" y="532866"/>
                </a:lnTo>
                <a:lnTo>
                  <a:pt x="225704" y="568667"/>
                </a:lnTo>
                <a:lnTo>
                  <a:pt x="195694" y="605751"/>
                </a:lnTo>
                <a:lnTo>
                  <a:pt x="167474" y="644080"/>
                </a:lnTo>
                <a:lnTo>
                  <a:pt x="141147" y="683653"/>
                </a:lnTo>
                <a:lnTo>
                  <a:pt x="116776" y="724446"/>
                </a:lnTo>
                <a:lnTo>
                  <a:pt x="94488" y="766432"/>
                </a:lnTo>
                <a:lnTo>
                  <a:pt x="74371" y="809612"/>
                </a:lnTo>
                <a:lnTo>
                  <a:pt x="56527" y="853948"/>
                </a:lnTo>
                <a:lnTo>
                  <a:pt x="41046" y="899439"/>
                </a:lnTo>
                <a:lnTo>
                  <a:pt x="27889" y="947242"/>
                </a:lnTo>
                <a:lnTo>
                  <a:pt x="17449" y="995260"/>
                </a:lnTo>
                <a:lnTo>
                  <a:pt x="9588" y="1043508"/>
                </a:lnTo>
                <a:lnTo>
                  <a:pt x="9436" y="1044829"/>
                </a:lnTo>
                <a:lnTo>
                  <a:pt x="9220" y="1046772"/>
                </a:lnTo>
                <a:lnTo>
                  <a:pt x="4165" y="1091958"/>
                </a:lnTo>
                <a:lnTo>
                  <a:pt x="4102" y="1092847"/>
                </a:lnTo>
                <a:lnTo>
                  <a:pt x="4000" y="1093812"/>
                </a:lnTo>
                <a:lnTo>
                  <a:pt x="2260" y="1121410"/>
                </a:lnTo>
                <a:lnTo>
                  <a:pt x="1016" y="1140637"/>
                </a:lnTo>
                <a:lnTo>
                  <a:pt x="990" y="1141387"/>
                </a:lnTo>
                <a:lnTo>
                  <a:pt x="901" y="1142949"/>
                </a:lnTo>
                <a:lnTo>
                  <a:pt x="406" y="1169631"/>
                </a:lnTo>
                <a:lnTo>
                  <a:pt x="0" y="1189545"/>
                </a:lnTo>
                <a:lnTo>
                  <a:pt x="25" y="1190815"/>
                </a:lnTo>
                <a:lnTo>
                  <a:pt x="0" y="1192250"/>
                </a:lnTo>
                <a:lnTo>
                  <a:pt x="457" y="1212011"/>
                </a:lnTo>
                <a:lnTo>
                  <a:pt x="1028" y="1239037"/>
                </a:lnTo>
                <a:lnTo>
                  <a:pt x="1143" y="1241120"/>
                </a:lnTo>
                <a:lnTo>
                  <a:pt x="1168" y="1241691"/>
                </a:lnTo>
                <a:lnTo>
                  <a:pt x="1714" y="1250391"/>
                </a:lnTo>
                <a:lnTo>
                  <a:pt x="4038" y="1288669"/>
                </a:lnTo>
                <a:lnTo>
                  <a:pt x="8890" y="1338376"/>
                </a:lnTo>
                <a:lnTo>
                  <a:pt x="15455" y="1388148"/>
                </a:lnTo>
                <a:lnTo>
                  <a:pt x="23583" y="1437932"/>
                </a:lnTo>
                <a:lnTo>
                  <a:pt x="23939" y="1439837"/>
                </a:lnTo>
                <a:lnTo>
                  <a:pt x="23990" y="1440078"/>
                </a:lnTo>
                <a:lnTo>
                  <a:pt x="25933" y="1450200"/>
                </a:lnTo>
                <a:lnTo>
                  <a:pt x="33172" y="1487716"/>
                </a:lnTo>
                <a:lnTo>
                  <a:pt x="33388" y="1488732"/>
                </a:lnTo>
                <a:lnTo>
                  <a:pt x="33578" y="1489684"/>
                </a:lnTo>
                <a:lnTo>
                  <a:pt x="43688" y="1535823"/>
                </a:lnTo>
                <a:lnTo>
                  <a:pt x="44056" y="1537449"/>
                </a:lnTo>
                <a:lnTo>
                  <a:pt x="56476" y="1588719"/>
                </a:lnTo>
                <a:lnTo>
                  <a:pt x="69532" y="1638071"/>
                </a:lnTo>
                <a:lnTo>
                  <a:pt x="83489" y="1687283"/>
                </a:lnTo>
                <a:lnTo>
                  <a:pt x="98221" y="1736305"/>
                </a:lnTo>
                <a:lnTo>
                  <a:pt x="113576" y="1785137"/>
                </a:lnTo>
                <a:lnTo>
                  <a:pt x="129438" y="1833714"/>
                </a:lnTo>
                <a:lnTo>
                  <a:pt x="145681" y="1882025"/>
                </a:lnTo>
                <a:lnTo>
                  <a:pt x="162166" y="1930044"/>
                </a:lnTo>
                <a:lnTo>
                  <a:pt x="178777" y="1977732"/>
                </a:lnTo>
                <a:lnTo>
                  <a:pt x="195707" y="2025624"/>
                </a:lnTo>
                <a:lnTo>
                  <a:pt x="212763" y="2073630"/>
                </a:lnTo>
                <a:lnTo>
                  <a:pt x="229997" y="2121700"/>
                </a:lnTo>
                <a:lnTo>
                  <a:pt x="247459" y="2169769"/>
                </a:lnTo>
                <a:lnTo>
                  <a:pt x="265188" y="2217826"/>
                </a:lnTo>
                <a:lnTo>
                  <a:pt x="283222" y="2265794"/>
                </a:lnTo>
                <a:lnTo>
                  <a:pt x="301625" y="2313648"/>
                </a:lnTo>
                <a:lnTo>
                  <a:pt x="320433" y="2361336"/>
                </a:lnTo>
                <a:lnTo>
                  <a:pt x="339699" y="2408809"/>
                </a:lnTo>
                <a:lnTo>
                  <a:pt x="359460" y="2456015"/>
                </a:lnTo>
                <a:lnTo>
                  <a:pt x="379768" y="2502928"/>
                </a:lnTo>
                <a:lnTo>
                  <a:pt x="400672" y="2549487"/>
                </a:lnTo>
                <a:lnTo>
                  <a:pt x="422224" y="2595651"/>
                </a:lnTo>
                <a:lnTo>
                  <a:pt x="444461" y="2641371"/>
                </a:lnTo>
                <a:lnTo>
                  <a:pt x="467436" y="2686608"/>
                </a:lnTo>
                <a:lnTo>
                  <a:pt x="491185" y="2731312"/>
                </a:lnTo>
                <a:lnTo>
                  <a:pt x="515759" y="2775445"/>
                </a:lnTo>
                <a:lnTo>
                  <a:pt x="541223" y="2818942"/>
                </a:lnTo>
                <a:lnTo>
                  <a:pt x="567601" y="2861780"/>
                </a:lnTo>
                <a:lnTo>
                  <a:pt x="594944" y="2903905"/>
                </a:lnTo>
                <a:lnTo>
                  <a:pt x="623303" y="2945257"/>
                </a:lnTo>
                <a:lnTo>
                  <a:pt x="652729" y="2985808"/>
                </a:lnTo>
                <a:lnTo>
                  <a:pt x="683260" y="3025508"/>
                </a:lnTo>
                <a:lnTo>
                  <a:pt x="714933" y="3064319"/>
                </a:lnTo>
                <a:lnTo>
                  <a:pt x="747826" y="3102178"/>
                </a:lnTo>
                <a:lnTo>
                  <a:pt x="781964" y="3139059"/>
                </a:lnTo>
                <a:lnTo>
                  <a:pt x="817384" y="3174898"/>
                </a:lnTo>
                <a:lnTo>
                  <a:pt x="854163" y="3209658"/>
                </a:lnTo>
                <a:lnTo>
                  <a:pt x="885291" y="3237255"/>
                </a:lnTo>
                <a:lnTo>
                  <a:pt x="918349" y="3264725"/>
                </a:lnTo>
                <a:lnTo>
                  <a:pt x="953223" y="3291992"/>
                </a:lnTo>
                <a:lnTo>
                  <a:pt x="989812" y="3318980"/>
                </a:lnTo>
                <a:lnTo>
                  <a:pt x="1028001" y="3345650"/>
                </a:lnTo>
                <a:lnTo>
                  <a:pt x="1067701" y="3371913"/>
                </a:lnTo>
                <a:lnTo>
                  <a:pt x="1108798" y="3397720"/>
                </a:lnTo>
                <a:lnTo>
                  <a:pt x="1151204" y="3422993"/>
                </a:lnTo>
                <a:lnTo>
                  <a:pt x="1194790" y="3447669"/>
                </a:lnTo>
                <a:lnTo>
                  <a:pt x="1239469" y="3471684"/>
                </a:lnTo>
                <a:lnTo>
                  <a:pt x="1285125" y="3494989"/>
                </a:lnTo>
                <a:lnTo>
                  <a:pt x="1331671" y="3517481"/>
                </a:lnTo>
                <a:lnTo>
                  <a:pt x="1378991" y="3539134"/>
                </a:lnTo>
                <a:lnTo>
                  <a:pt x="1426984" y="3559848"/>
                </a:lnTo>
                <a:lnTo>
                  <a:pt x="1475549" y="3579584"/>
                </a:lnTo>
                <a:lnTo>
                  <a:pt x="1524584" y="3598265"/>
                </a:lnTo>
                <a:lnTo>
                  <a:pt x="1573974" y="3615829"/>
                </a:lnTo>
                <a:lnTo>
                  <a:pt x="1623631" y="3632212"/>
                </a:lnTo>
                <a:lnTo>
                  <a:pt x="1673428" y="3647351"/>
                </a:lnTo>
                <a:lnTo>
                  <a:pt x="1723288" y="3661168"/>
                </a:lnTo>
                <a:lnTo>
                  <a:pt x="1724393" y="3661448"/>
                </a:lnTo>
                <a:lnTo>
                  <a:pt x="1725002" y="3661613"/>
                </a:lnTo>
                <a:lnTo>
                  <a:pt x="1774875" y="3674059"/>
                </a:lnTo>
                <a:lnTo>
                  <a:pt x="1824570" y="3685057"/>
                </a:lnTo>
                <a:lnTo>
                  <a:pt x="1874012" y="3694544"/>
                </a:lnTo>
                <a:lnTo>
                  <a:pt x="1923072" y="3702456"/>
                </a:lnTo>
                <a:lnTo>
                  <a:pt x="1971675" y="3708730"/>
                </a:lnTo>
                <a:lnTo>
                  <a:pt x="2019681" y="3713276"/>
                </a:lnTo>
                <a:lnTo>
                  <a:pt x="2067013" y="3716058"/>
                </a:lnTo>
                <a:lnTo>
                  <a:pt x="2113559" y="3717010"/>
                </a:lnTo>
                <a:lnTo>
                  <a:pt x="2155787" y="3716223"/>
                </a:lnTo>
                <a:lnTo>
                  <a:pt x="2197150" y="3713696"/>
                </a:lnTo>
                <a:lnTo>
                  <a:pt x="2237778" y="3709174"/>
                </a:lnTo>
                <a:lnTo>
                  <a:pt x="2277770" y="3702418"/>
                </a:lnTo>
                <a:lnTo>
                  <a:pt x="2324570" y="3692385"/>
                </a:lnTo>
                <a:lnTo>
                  <a:pt x="2371026" y="3678847"/>
                </a:lnTo>
                <a:lnTo>
                  <a:pt x="2417114" y="3662134"/>
                </a:lnTo>
                <a:lnTo>
                  <a:pt x="2462796" y="3642588"/>
                </a:lnTo>
                <a:lnTo>
                  <a:pt x="2508072" y="3620503"/>
                </a:lnTo>
                <a:lnTo>
                  <a:pt x="2552916" y="3596233"/>
                </a:lnTo>
                <a:lnTo>
                  <a:pt x="2597302" y="3570084"/>
                </a:lnTo>
                <a:lnTo>
                  <a:pt x="2641206" y="3542398"/>
                </a:lnTo>
                <a:lnTo>
                  <a:pt x="2684615" y="3513480"/>
                </a:lnTo>
                <a:lnTo>
                  <a:pt x="2727502" y="3483673"/>
                </a:lnTo>
                <a:lnTo>
                  <a:pt x="2769844" y="3453282"/>
                </a:lnTo>
                <a:lnTo>
                  <a:pt x="2811640" y="3422662"/>
                </a:lnTo>
                <a:lnTo>
                  <a:pt x="2852839" y="3392106"/>
                </a:lnTo>
                <a:lnTo>
                  <a:pt x="2893441" y="3361969"/>
                </a:lnTo>
                <a:lnTo>
                  <a:pt x="2933420" y="3332556"/>
                </a:lnTo>
                <a:lnTo>
                  <a:pt x="2972752" y="3304197"/>
                </a:lnTo>
                <a:lnTo>
                  <a:pt x="3011424" y="3277209"/>
                </a:lnTo>
                <a:lnTo>
                  <a:pt x="3052419" y="3248850"/>
                </a:lnTo>
                <a:lnTo>
                  <a:pt x="3093440" y="3220491"/>
                </a:lnTo>
                <a:lnTo>
                  <a:pt x="3134461" y="3192132"/>
                </a:lnTo>
                <a:lnTo>
                  <a:pt x="3175508" y="3163773"/>
                </a:lnTo>
                <a:lnTo>
                  <a:pt x="3216567" y="3135414"/>
                </a:lnTo>
                <a:lnTo>
                  <a:pt x="3257626" y="3107055"/>
                </a:lnTo>
                <a:lnTo>
                  <a:pt x="3298685" y="3078683"/>
                </a:lnTo>
                <a:lnTo>
                  <a:pt x="3339769" y="3050324"/>
                </a:lnTo>
                <a:lnTo>
                  <a:pt x="3380841" y="3021965"/>
                </a:lnTo>
                <a:lnTo>
                  <a:pt x="3421926" y="2993606"/>
                </a:lnTo>
                <a:lnTo>
                  <a:pt x="3504095" y="2936887"/>
                </a:lnTo>
                <a:lnTo>
                  <a:pt x="3545167" y="2908528"/>
                </a:lnTo>
                <a:lnTo>
                  <a:pt x="3586251" y="2880169"/>
                </a:lnTo>
                <a:lnTo>
                  <a:pt x="3627323" y="2851810"/>
                </a:lnTo>
                <a:lnTo>
                  <a:pt x="3668395" y="2823451"/>
                </a:lnTo>
                <a:lnTo>
                  <a:pt x="3709454" y="2795092"/>
                </a:lnTo>
                <a:lnTo>
                  <a:pt x="3750500" y="2766733"/>
                </a:lnTo>
                <a:lnTo>
                  <a:pt x="3791547" y="2738374"/>
                </a:lnTo>
                <a:lnTo>
                  <a:pt x="3832568" y="2710015"/>
                </a:lnTo>
                <a:lnTo>
                  <a:pt x="3873589" y="2681655"/>
                </a:lnTo>
                <a:lnTo>
                  <a:pt x="3914584" y="2653296"/>
                </a:lnTo>
                <a:lnTo>
                  <a:pt x="3956050" y="2624747"/>
                </a:lnTo>
                <a:lnTo>
                  <a:pt x="3997541" y="2595930"/>
                </a:lnTo>
                <a:lnTo>
                  <a:pt x="4038968" y="2566771"/>
                </a:lnTo>
                <a:lnTo>
                  <a:pt x="4080192" y="2537218"/>
                </a:lnTo>
                <a:lnTo>
                  <a:pt x="4121112" y="2507196"/>
                </a:lnTo>
                <a:lnTo>
                  <a:pt x="4161599" y="2476639"/>
                </a:lnTo>
                <a:lnTo>
                  <a:pt x="4201553" y="2445486"/>
                </a:lnTo>
                <a:lnTo>
                  <a:pt x="4240847" y="2413660"/>
                </a:lnTo>
                <a:lnTo>
                  <a:pt x="4279366" y="2381097"/>
                </a:lnTo>
                <a:lnTo>
                  <a:pt x="4317009" y="2347734"/>
                </a:lnTo>
                <a:lnTo>
                  <a:pt x="4353636" y="2313508"/>
                </a:lnTo>
                <a:lnTo>
                  <a:pt x="4389145" y="2278329"/>
                </a:lnTo>
                <a:lnTo>
                  <a:pt x="4423410" y="2242159"/>
                </a:lnTo>
                <a:lnTo>
                  <a:pt x="4456328" y="2204910"/>
                </a:lnTo>
                <a:lnTo>
                  <a:pt x="4487786" y="2166518"/>
                </a:lnTo>
                <a:lnTo>
                  <a:pt x="4517656" y="2126932"/>
                </a:lnTo>
                <a:lnTo>
                  <a:pt x="4545825" y="2086063"/>
                </a:lnTo>
                <a:lnTo>
                  <a:pt x="4572178" y="2043861"/>
                </a:lnTo>
                <a:lnTo>
                  <a:pt x="4596600" y="2000250"/>
                </a:lnTo>
                <a:lnTo>
                  <a:pt x="4617783" y="1957349"/>
                </a:lnTo>
                <a:lnTo>
                  <a:pt x="4618126" y="1956549"/>
                </a:lnTo>
                <a:lnTo>
                  <a:pt x="4618774" y="1955241"/>
                </a:lnTo>
                <a:lnTo>
                  <a:pt x="4625860" y="1938680"/>
                </a:lnTo>
                <a:lnTo>
                  <a:pt x="4636694" y="1913661"/>
                </a:lnTo>
                <a:lnTo>
                  <a:pt x="4637532" y="1911426"/>
                </a:lnTo>
                <a:lnTo>
                  <a:pt x="4638446" y="1909292"/>
                </a:lnTo>
                <a:lnTo>
                  <a:pt x="4643882" y="1894522"/>
                </a:lnTo>
                <a:lnTo>
                  <a:pt x="4653369" y="1869262"/>
                </a:lnTo>
                <a:lnTo>
                  <a:pt x="4654677" y="1865198"/>
                </a:lnTo>
                <a:lnTo>
                  <a:pt x="4655655" y="1862531"/>
                </a:lnTo>
                <a:lnTo>
                  <a:pt x="4659604" y="1849831"/>
                </a:lnTo>
                <a:lnTo>
                  <a:pt x="4667834" y="1824215"/>
                </a:lnTo>
                <a:lnTo>
                  <a:pt x="4669447" y="1818220"/>
                </a:lnTo>
                <a:lnTo>
                  <a:pt x="4670437" y="1815045"/>
                </a:lnTo>
                <a:lnTo>
                  <a:pt x="4673371" y="1803666"/>
                </a:lnTo>
                <a:lnTo>
                  <a:pt x="4680128" y="1778596"/>
                </a:lnTo>
                <a:lnTo>
                  <a:pt x="4681829" y="1770849"/>
                </a:lnTo>
                <a:lnTo>
                  <a:pt x="4682845" y="1766925"/>
                </a:lnTo>
                <a:lnTo>
                  <a:pt x="4685119" y="1755927"/>
                </a:lnTo>
                <a:lnTo>
                  <a:pt x="4690288" y="1732470"/>
                </a:lnTo>
                <a:lnTo>
                  <a:pt x="4691875" y="1723224"/>
                </a:lnTo>
                <a:lnTo>
                  <a:pt x="4692904" y="1718310"/>
                </a:lnTo>
                <a:lnTo>
                  <a:pt x="4694656" y="1707210"/>
                </a:lnTo>
                <a:lnTo>
                  <a:pt x="4698339" y="1685925"/>
                </a:lnTo>
                <a:lnTo>
                  <a:pt x="4699686" y="1675358"/>
                </a:lnTo>
                <a:lnTo>
                  <a:pt x="4700651" y="1669275"/>
                </a:lnTo>
                <a:lnTo>
                  <a:pt x="4701895" y="1658086"/>
                </a:lnTo>
                <a:lnTo>
                  <a:pt x="4704334" y="1639023"/>
                </a:lnTo>
                <a:lnTo>
                  <a:pt x="4705274" y="1627759"/>
                </a:lnTo>
                <a:lnTo>
                  <a:pt x="4706150" y="1619923"/>
                </a:lnTo>
                <a:lnTo>
                  <a:pt x="4706925" y="1607947"/>
                </a:lnTo>
                <a:lnTo>
                  <a:pt x="4708283" y="1591843"/>
                </a:lnTo>
                <a:lnTo>
                  <a:pt x="4708766" y="1580007"/>
                </a:lnTo>
                <a:lnTo>
                  <a:pt x="4709401" y="1570367"/>
                </a:lnTo>
                <a:lnTo>
                  <a:pt x="4709668" y="1558061"/>
                </a:lnTo>
                <a:lnTo>
                  <a:pt x="4710227" y="1544447"/>
                </a:lnTo>
                <a:lnTo>
                  <a:pt x="4710214" y="1532686"/>
                </a:lnTo>
                <a:lnTo>
                  <a:pt x="4710481" y="152071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129377" y="2664300"/>
            <a:ext cx="582295" cy="2479675"/>
            <a:chOff x="8129375" y="2664299"/>
            <a:chExt cx="582295" cy="2479675"/>
          </a:xfrm>
        </p:grpSpPr>
        <p:sp>
          <p:nvSpPr>
            <p:cNvPr id="4" name="object 4"/>
            <p:cNvSpPr/>
            <p:nvPr/>
          </p:nvSpPr>
          <p:spPr>
            <a:xfrm>
              <a:off x="8415512" y="2664299"/>
              <a:ext cx="9525" cy="2479675"/>
            </a:xfrm>
            <a:custGeom>
              <a:avLst/>
              <a:gdLst/>
              <a:ahLst/>
              <a:cxnLst/>
              <a:rect l="l" t="t" r="r" b="b"/>
              <a:pathLst>
                <a:path w="9525" h="2479675">
                  <a:moveTo>
                    <a:pt x="0" y="0"/>
                  </a:moveTo>
                  <a:lnTo>
                    <a:pt x="9524" y="0"/>
                  </a:lnTo>
                  <a:lnTo>
                    <a:pt x="9524" y="2479199"/>
                  </a:lnTo>
                  <a:lnTo>
                    <a:pt x="0" y="2479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33825" y="4297199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70">
                  <a:moveTo>
                    <a:pt x="286424" y="572299"/>
                  </a:moveTo>
                  <a:lnTo>
                    <a:pt x="239950" y="568553"/>
                  </a:lnTo>
                  <a:lnTo>
                    <a:pt x="195868" y="557706"/>
                  </a:lnTo>
                  <a:lnTo>
                    <a:pt x="154768" y="540346"/>
                  </a:lnTo>
                  <a:lnTo>
                    <a:pt x="117239" y="517061"/>
                  </a:lnTo>
                  <a:lnTo>
                    <a:pt x="83868" y="488440"/>
                  </a:lnTo>
                  <a:lnTo>
                    <a:pt x="55245" y="455071"/>
                  </a:lnTo>
                  <a:lnTo>
                    <a:pt x="31958" y="417542"/>
                  </a:lnTo>
                  <a:lnTo>
                    <a:pt x="14596" y="376440"/>
                  </a:lnTo>
                  <a:lnTo>
                    <a:pt x="3747" y="332355"/>
                  </a:lnTo>
                  <a:lnTo>
                    <a:pt x="0" y="285874"/>
                  </a:lnTo>
                  <a:lnTo>
                    <a:pt x="3747" y="239549"/>
                  </a:lnTo>
                  <a:lnTo>
                    <a:pt x="14596" y="195587"/>
                  </a:lnTo>
                  <a:lnTo>
                    <a:pt x="31958" y="154580"/>
                  </a:lnTo>
                  <a:lnTo>
                    <a:pt x="55245" y="117120"/>
                  </a:lnTo>
                  <a:lnTo>
                    <a:pt x="83868" y="83799"/>
                  </a:lnTo>
                  <a:lnTo>
                    <a:pt x="117239" y="55210"/>
                  </a:lnTo>
                  <a:lnTo>
                    <a:pt x="154768" y="31943"/>
                  </a:lnTo>
                  <a:lnTo>
                    <a:pt x="195868" y="14591"/>
                  </a:lnTo>
                  <a:lnTo>
                    <a:pt x="239950" y="3746"/>
                  </a:lnTo>
                  <a:lnTo>
                    <a:pt x="286424" y="0"/>
                  </a:lnTo>
                  <a:lnTo>
                    <a:pt x="332905" y="3746"/>
                  </a:lnTo>
                  <a:lnTo>
                    <a:pt x="376990" y="14591"/>
                  </a:lnTo>
                  <a:lnTo>
                    <a:pt x="418092" y="31943"/>
                  </a:lnTo>
                  <a:lnTo>
                    <a:pt x="455621" y="55210"/>
                  </a:lnTo>
                  <a:lnTo>
                    <a:pt x="488990" y="83799"/>
                  </a:lnTo>
                  <a:lnTo>
                    <a:pt x="517611" y="117120"/>
                  </a:lnTo>
                  <a:lnTo>
                    <a:pt x="540896" y="154580"/>
                  </a:lnTo>
                  <a:lnTo>
                    <a:pt x="558256" y="195587"/>
                  </a:lnTo>
                  <a:lnTo>
                    <a:pt x="569103" y="239549"/>
                  </a:lnTo>
                  <a:lnTo>
                    <a:pt x="572849" y="285874"/>
                  </a:lnTo>
                  <a:lnTo>
                    <a:pt x="569103" y="332355"/>
                  </a:lnTo>
                  <a:lnTo>
                    <a:pt x="558256" y="376440"/>
                  </a:lnTo>
                  <a:lnTo>
                    <a:pt x="540896" y="417542"/>
                  </a:lnTo>
                  <a:lnTo>
                    <a:pt x="517611" y="455071"/>
                  </a:lnTo>
                  <a:lnTo>
                    <a:pt x="488990" y="488440"/>
                  </a:lnTo>
                  <a:lnTo>
                    <a:pt x="455621" y="517061"/>
                  </a:lnTo>
                  <a:lnTo>
                    <a:pt x="418092" y="540346"/>
                  </a:lnTo>
                  <a:lnTo>
                    <a:pt x="376990" y="557706"/>
                  </a:lnTo>
                  <a:lnTo>
                    <a:pt x="332905" y="568553"/>
                  </a:lnTo>
                  <a:lnTo>
                    <a:pt x="286424" y="572299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29375" y="4292200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5" h="582929">
                  <a:moveTo>
                    <a:pt x="290874" y="582324"/>
                  </a:moveTo>
                  <a:lnTo>
                    <a:pt x="243735" y="578512"/>
                  </a:lnTo>
                  <a:lnTo>
                    <a:pt x="199001" y="567474"/>
                  </a:lnTo>
                  <a:lnTo>
                    <a:pt x="157276" y="549810"/>
                  </a:lnTo>
                  <a:lnTo>
                    <a:pt x="119161" y="526116"/>
                  </a:lnTo>
                  <a:lnTo>
                    <a:pt x="85259" y="496993"/>
                  </a:lnTo>
                  <a:lnTo>
                    <a:pt x="56171" y="463038"/>
                  </a:lnTo>
                  <a:lnTo>
                    <a:pt x="32499" y="424851"/>
                  </a:lnTo>
                  <a:lnTo>
                    <a:pt x="14845" y="383028"/>
                  </a:lnTo>
                  <a:lnTo>
                    <a:pt x="3811" y="338170"/>
                  </a:lnTo>
                  <a:lnTo>
                    <a:pt x="0" y="290874"/>
                  </a:lnTo>
                  <a:lnTo>
                    <a:pt x="3811" y="243735"/>
                  </a:lnTo>
                  <a:lnTo>
                    <a:pt x="14845" y="199001"/>
                  </a:lnTo>
                  <a:lnTo>
                    <a:pt x="32499" y="157276"/>
                  </a:lnTo>
                  <a:lnTo>
                    <a:pt x="56171" y="119161"/>
                  </a:lnTo>
                  <a:lnTo>
                    <a:pt x="85259" y="85259"/>
                  </a:lnTo>
                  <a:lnTo>
                    <a:pt x="119161" y="56171"/>
                  </a:lnTo>
                  <a:lnTo>
                    <a:pt x="157276" y="32499"/>
                  </a:lnTo>
                  <a:lnTo>
                    <a:pt x="199001" y="14845"/>
                  </a:lnTo>
                  <a:lnTo>
                    <a:pt x="243735" y="3811"/>
                  </a:lnTo>
                  <a:lnTo>
                    <a:pt x="290874" y="0"/>
                  </a:lnTo>
                  <a:lnTo>
                    <a:pt x="338021" y="3811"/>
                  </a:lnTo>
                  <a:lnTo>
                    <a:pt x="360985" y="9474"/>
                  </a:lnTo>
                  <a:lnTo>
                    <a:pt x="290874" y="9474"/>
                  </a:lnTo>
                  <a:lnTo>
                    <a:pt x="234007" y="15151"/>
                  </a:lnTo>
                  <a:lnTo>
                    <a:pt x="181106" y="31484"/>
                  </a:lnTo>
                  <a:lnTo>
                    <a:pt x="133220" y="57431"/>
                  </a:lnTo>
                  <a:lnTo>
                    <a:pt x="91399" y="91949"/>
                  </a:lnTo>
                  <a:lnTo>
                    <a:pt x="57113" y="133529"/>
                  </a:lnTo>
                  <a:lnTo>
                    <a:pt x="31140" y="181381"/>
                  </a:lnTo>
                  <a:lnTo>
                    <a:pt x="14678" y="234248"/>
                  </a:lnTo>
                  <a:lnTo>
                    <a:pt x="8924" y="290874"/>
                  </a:lnTo>
                  <a:lnTo>
                    <a:pt x="14678" y="347753"/>
                  </a:lnTo>
                  <a:lnTo>
                    <a:pt x="31140" y="400656"/>
                  </a:lnTo>
                  <a:lnTo>
                    <a:pt x="57113" y="448543"/>
                  </a:lnTo>
                  <a:lnTo>
                    <a:pt x="91399" y="490374"/>
                  </a:lnTo>
                  <a:lnTo>
                    <a:pt x="133220" y="524650"/>
                  </a:lnTo>
                  <a:lnTo>
                    <a:pt x="181106" y="550624"/>
                  </a:lnTo>
                  <a:lnTo>
                    <a:pt x="234007" y="567092"/>
                  </a:lnTo>
                  <a:lnTo>
                    <a:pt x="290874" y="572849"/>
                  </a:lnTo>
                  <a:lnTo>
                    <a:pt x="360974" y="572849"/>
                  </a:lnTo>
                  <a:lnTo>
                    <a:pt x="338021" y="578512"/>
                  </a:lnTo>
                  <a:lnTo>
                    <a:pt x="290874" y="582324"/>
                  </a:lnTo>
                  <a:close/>
                </a:path>
                <a:path w="582295" h="582929">
                  <a:moveTo>
                    <a:pt x="360974" y="572849"/>
                  </a:moveTo>
                  <a:lnTo>
                    <a:pt x="290874" y="572849"/>
                  </a:lnTo>
                  <a:lnTo>
                    <a:pt x="347748" y="567092"/>
                  </a:lnTo>
                  <a:lnTo>
                    <a:pt x="400596" y="550624"/>
                  </a:lnTo>
                  <a:lnTo>
                    <a:pt x="448322" y="524650"/>
                  </a:lnTo>
                  <a:lnTo>
                    <a:pt x="489824" y="490374"/>
                  </a:lnTo>
                  <a:lnTo>
                    <a:pt x="524343" y="448543"/>
                  </a:lnTo>
                  <a:lnTo>
                    <a:pt x="550290" y="400656"/>
                  </a:lnTo>
                  <a:lnTo>
                    <a:pt x="566623" y="347753"/>
                  </a:lnTo>
                  <a:lnTo>
                    <a:pt x="572299" y="290874"/>
                  </a:lnTo>
                  <a:lnTo>
                    <a:pt x="566623" y="234248"/>
                  </a:lnTo>
                  <a:lnTo>
                    <a:pt x="550290" y="181381"/>
                  </a:lnTo>
                  <a:lnTo>
                    <a:pt x="524343" y="133529"/>
                  </a:lnTo>
                  <a:lnTo>
                    <a:pt x="489824" y="91949"/>
                  </a:lnTo>
                  <a:lnTo>
                    <a:pt x="448322" y="57431"/>
                  </a:lnTo>
                  <a:lnTo>
                    <a:pt x="400596" y="31484"/>
                  </a:lnTo>
                  <a:lnTo>
                    <a:pt x="347748" y="15151"/>
                  </a:lnTo>
                  <a:lnTo>
                    <a:pt x="290874" y="9474"/>
                  </a:lnTo>
                  <a:lnTo>
                    <a:pt x="360985" y="9474"/>
                  </a:lnTo>
                  <a:lnTo>
                    <a:pt x="424489" y="32499"/>
                  </a:lnTo>
                  <a:lnTo>
                    <a:pt x="462607" y="56171"/>
                  </a:lnTo>
                  <a:lnTo>
                    <a:pt x="496512" y="85259"/>
                  </a:lnTo>
                  <a:lnTo>
                    <a:pt x="525602" y="119161"/>
                  </a:lnTo>
                  <a:lnTo>
                    <a:pt x="549275" y="157276"/>
                  </a:lnTo>
                  <a:lnTo>
                    <a:pt x="566929" y="199001"/>
                  </a:lnTo>
                  <a:lnTo>
                    <a:pt x="577963" y="243735"/>
                  </a:lnTo>
                  <a:lnTo>
                    <a:pt x="581774" y="290874"/>
                  </a:lnTo>
                  <a:lnTo>
                    <a:pt x="577963" y="338170"/>
                  </a:lnTo>
                  <a:lnTo>
                    <a:pt x="566929" y="383028"/>
                  </a:lnTo>
                  <a:lnTo>
                    <a:pt x="549275" y="424851"/>
                  </a:lnTo>
                  <a:lnTo>
                    <a:pt x="525602" y="463038"/>
                  </a:lnTo>
                  <a:lnTo>
                    <a:pt x="496512" y="496993"/>
                  </a:lnTo>
                  <a:lnTo>
                    <a:pt x="462607" y="526116"/>
                  </a:lnTo>
                  <a:lnTo>
                    <a:pt x="424489" y="549810"/>
                  </a:lnTo>
                  <a:lnTo>
                    <a:pt x="382760" y="567474"/>
                  </a:lnTo>
                  <a:lnTo>
                    <a:pt x="360974" y="57284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06275" y="4369649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89">
                  <a:moveTo>
                    <a:pt x="213974" y="427424"/>
                  </a:moveTo>
                  <a:lnTo>
                    <a:pt x="164928" y="421771"/>
                  </a:lnTo>
                  <a:lnTo>
                    <a:pt x="119896" y="405666"/>
                  </a:lnTo>
                  <a:lnTo>
                    <a:pt x="80165" y="380399"/>
                  </a:lnTo>
                  <a:lnTo>
                    <a:pt x="47023" y="347254"/>
                  </a:lnTo>
                  <a:lnTo>
                    <a:pt x="21757" y="307519"/>
                  </a:lnTo>
                  <a:lnTo>
                    <a:pt x="5653" y="262480"/>
                  </a:lnTo>
                  <a:lnTo>
                    <a:pt x="0" y="213424"/>
                  </a:lnTo>
                  <a:lnTo>
                    <a:pt x="5653" y="164408"/>
                  </a:lnTo>
                  <a:lnTo>
                    <a:pt x="21757" y="119455"/>
                  </a:lnTo>
                  <a:lnTo>
                    <a:pt x="47023" y="79832"/>
                  </a:lnTo>
                  <a:lnTo>
                    <a:pt x="80165" y="46807"/>
                  </a:lnTo>
                  <a:lnTo>
                    <a:pt x="119896" y="21648"/>
                  </a:lnTo>
                  <a:lnTo>
                    <a:pt x="164928" y="5623"/>
                  </a:lnTo>
                  <a:lnTo>
                    <a:pt x="213974" y="0"/>
                  </a:lnTo>
                  <a:lnTo>
                    <a:pt x="263030" y="5623"/>
                  </a:lnTo>
                  <a:lnTo>
                    <a:pt x="308069" y="21648"/>
                  </a:lnTo>
                  <a:lnTo>
                    <a:pt x="347804" y="46807"/>
                  </a:lnTo>
                  <a:lnTo>
                    <a:pt x="380949" y="79832"/>
                  </a:lnTo>
                  <a:lnTo>
                    <a:pt x="406216" y="119455"/>
                  </a:lnTo>
                  <a:lnTo>
                    <a:pt x="422321" y="164408"/>
                  </a:lnTo>
                  <a:lnTo>
                    <a:pt x="427974" y="213424"/>
                  </a:lnTo>
                  <a:lnTo>
                    <a:pt x="422321" y="262480"/>
                  </a:lnTo>
                  <a:lnTo>
                    <a:pt x="406216" y="307519"/>
                  </a:lnTo>
                  <a:lnTo>
                    <a:pt x="380949" y="347254"/>
                  </a:lnTo>
                  <a:lnTo>
                    <a:pt x="347804" y="380399"/>
                  </a:lnTo>
                  <a:lnTo>
                    <a:pt x="308069" y="405666"/>
                  </a:lnTo>
                  <a:lnTo>
                    <a:pt x="263030" y="421771"/>
                  </a:lnTo>
                  <a:lnTo>
                    <a:pt x="213974" y="427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01825" y="4364624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79" h="437514">
                  <a:moveTo>
                    <a:pt x="218424" y="437449"/>
                  </a:moveTo>
                  <a:lnTo>
                    <a:pt x="168250" y="431664"/>
                  </a:lnTo>
                  <a:lnTo>
                    <a:pt x="122239" y="415186"/>
                  </a:lnTo>
                  <a:lnTo>
                    <a:pt x="81688" y="389330"/>
                  </a:lnTo>
                  <a:lnTo>
                    <a:pt x="47893" y="355412"/>
                  </a:lnTo>
                  <a:lnTo>
                    <a:pt x="22149" y="314749"/>
                  </a:lnTo>
                  <a:lnTo>
                    <a:pt x="5753" y="268656"/>
                  </a:lnTo>
                  <a:lnTo>
                    <a:pt x="0" y="218449"/>
                  </a:lnTo>
                  <a:lnTo>
                    <a:pt x="5753" y="168454"/>
                  </a:lnTo>
                  <a:lnTo>
                    <a:pt x="22149" y="122510"/>
                  </a:lnTo>
                  <a:lnTo>
                    <a:pt x="47893" y="81945"/>
                  </a:lnTo>
                  <a:lnTo>
                    <a:pt x="81688" y="48084"/>
                  </a:lnTo>
                  <a:lnTo>
                    <a:pt x="122239" y="22255"/>
                  </a:lnTo>
                  <a:lnTo>
                    <a:pt x="168250" y="5784"/>
                  </a:lnTo>
                  <a:lnTo>
                    <a:pt x="218424" y="0"/>
                  </a:lnTo>
                  <a:lnTo>
                    <a:pt x="268428" y="5784"/>
                  </a:lnTo>
                  <a:lnTo>
                    <a:pt x="278721" y="9474"/>
                  </a:lnTo>
                  <a:lnTo>
                    <a:pt x="218424" y="9474"/>
                  </a:lnTo>
                  <a:lnTo>
                    <a:pt x="176146" y="13726"/>
                  </a:lnTo>
                  <a:lnTo>
                    <a:pt x="136793" y="25921"/>
                  </a:lnTo>
                  <a:lnTo>
                    <a:pt x="101199" y="45218"/>
                  </a:lnTo>
                  <a:lnTo>
                    <a:pt x="70199" y="70774"/>
                  </a:lnTo>
                  <a:lnTo>
                    <a:pt x="44632" y="101766"/>
                  </a:lnTo>
                  <a:lnTo>
                    <a:pt x="25337" y="137299"/>
                  </a:lnTo>
                  <a:lnTo>
                    <a:pt x="13148" y="176489"/>
                  </a:lnTo>
                  <a:lnTo>
                    <a:pt x="8899" y="218449"/>
                  </a:lnTo>
                  <a:lnTo>
                    <a:pt x="13148" y="260731"/>
                  </a:lnTo>
                  <a:lnTo>
                    <a:pt x="25337" y="300090"/>
                  </a:lnTo>
                  <a:lnTo>
                    <a:pt x="44632" y="335685"/>
                  </a:lnTo>
                  <a:lnTo>
                    <a:pt x="70199" y="366674"/>
                  </a:lnTo>
                  <a:lnTo>
                    <a:pt x="101199" y="392242"/>
                  </a:lnTo>
                  <a:lnTo>
                    <a:pt x="136793" y="411537"/>
                  </a:lnTo>
                  <a:lnTo>
                    <a:pt x="176146" y="423726"/>
                  </a:lnTo>
                  <a:lnTo>
                    <a:pt x="218424" y="427974"/>
                  </a:lnTo>
                  <a:lnTo>
                    <a:pt x="278716" y="427974"/>
                  </a:lnTo>
                  <a:lnTo>
                    <a:pt x="268428" y="431664"/>
                  </a:lnTo>
                  <a:lnTo>
                    <a:pt x="218424" y="437449"/>
                  </a:lnTo>
                  <a:close/>
                </a:path>
                <a:path w="436879" h="437514">
                  <a:moveTo>
                    <a:pt x="278716" y="427974"/>
                  </a:moveTo>
                  <a:lnTo>
                    <a:pt x="218424" y="427974"/>
                  </a:lnTo>
                  <a:lnTo>
                    <a:pt x="260631" y="423726"/>
                  </a:lnTo>
                  <a:lnTo>
                    <a:pt x="299799" y="411537"/>
                  </a:lnTo>
                  <a:lnTo>
                    <a:pt x="335199" y="392242"/>
                  </a:lnTo>
                  <a:lnTo>
                    <a:pt x="366099" y="366674"/>
                  </a:lnTo>
                  <a:lnTo>
                    <a:pt x="391667" y="335685"/>
                  </a:lnTo>
                  <a:lnTo>
                    <a:pt x="410962" y="300090"/>
                  </a:lnTo>
                  <a:lnTo>
                    <a:pt x="423151" y="260731"/>
                  </a:lnTo>
                  <a:lnTo>
                    <a:pt x="427399" y="218449"/>
                  </a:lnTo>
                  <a:lnTo>
                    <a:pt x="423151" y="176489"/>
                  </a:lnTo>
                  <a:lnTo>
                    <a:pt x="410962" y="137299"/>
                  </a:lnTo>
                  <a:lnTo>
                    <a:pt x="391667" y="101766"/>
                  </a:lnTo>
                  <a:lnTo>
                    <a:pt x="366099" y="70774"/>
                  </a:lnTo>
                  <a:lnTo>
                    <a:pt x="335199" y="45218"/>
                  </a:lnTo>
                  <a:lnTo>
                    <a:pt x="299799" y="25921"/>
                  </a:lnTo>
                  <a:lnTo>
                    <a:pt x="260631" y="13726"/>
                  </a:lnTo>
                  <a:lnTo>
                    <a:pt x="218424" y="9474"/>
                  </a:lnTo>
                  <a:lnTo>
                    <a:pt x="278721" y="9474"/>
                  </a:lnTo>
                  <a:lnTo>
                    <a:pt x="354940" y="48084"/>
                  </a:lnTo>
                  <a:lnTo>
                    <a:pt x="388798" y="81945"/>
                  </a:lnTo>
                  <a:lnTo>
                    <a:pt x="414623" y="122510"/>
                  </a:lnTo>
                  <a:lnTo>
                    <a:pt x="431091" y="168454"/>
                  </a:lnTo>
                  <a:lnTo>
                    <a:pt x="436874" y="218449"/>
                  </a:lnTo>
                  <a:lnTo>
                    <a:pt x="431091" y="268656"/>
                  </a:lnTo>
                  <a:lnTo>
                    <a:pt x="414623" y="314749"/>
                  </a:lnTo>
                  <a:lnTo>
                    <a:pt x="388798" y="355412"/>
                  </a:lnTo>
                  <a:lnTo>
                    <a:pt x="354940" y="389330"/>
                  </a:lnTo>
                  <a:lnTo>
                    <a:pt x="314374" y="415186"/>
                  </a:lnTo>
                  <a:lnTo>
                    <a:pt x="278716" y="4279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84850" y="4448224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10">
                  <a:moveTo>
                    <a:pt x="135399" y="270274"/>
                  </a:moveTo>
                  <a:lnTo>
                    <a:pt x="92643" y="263359"/>
                  </a:lnTo>
                  <a:lnTo>
                    <a:pt x="55479" y="244111"/>
                  </a:lnTo>
                  <a:lnTo>
                    <a:pt x="26154" y="214779"/>
                  </a:lnTo>
                  <a:lnTo>
                    <a:pt x="6912" y="177609"/>
                  </a:lnTo>
                  <a:lnTo>
                    <a:pt x="0" y="134849"/>
                  </a:lnTo>
                  <a:lnTo>
                    <a:pt x="6912" y="92371"/>
                  </a:lnTo>
                  <a:lnTo>
                    <a:pt x="26154" y="55371"/>
                  </a:lnTo>
                  <a:lnTo>
                    <a:pt x="55479" y="26126"/>
                  </a:lnTo>
                  <a:lnTo>
                    <a:pt x="92643" y="6910"/>
                  </a:lnTo>
                  <a:lnTo>
                    <a:pt x="135399" y="0"/>
                  </a:lnTo>
                  <a:lnTo>
                    <a:pt x="178102" y="6910"/>
                  </a:lnTo>
                  <a:lnTo>
                    <a:pt x="215135" y="26126"/>
                  </a:lnTo>
                  <a:lnTo>
                    <a:pt x="244305" y="55371"/>
                  </a:lnTo>
                  <a:lnTo>
                    <a:pt x="263416" y="92371"/>
                  </a:lnTo>
                  <a:lnTo>
                    <a:pt x="270274" y="134849"/>
                  </a:lnTo>
                  <a:lnTo>
                    <a:pt x="263416" y="177609"/>
                  </a:lnTo>
                  <a:lnTo>
                    <a:pt x="244305" y="214779"/>
                  </a:lnTo>
                  <a:lnTo>
                    <a:pt x="215135" y="244111"/>
                  </a:lnTo>
                  <a:lnTo>
                    <a:pt x="178102" y="263359"/>
                  </a:lnTo>
                  <a:lnTo>
                    <a:pt x="135399" y="270274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80400" y="4443774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49" y="279174"/>
                  </a:moveTo>
                  <a:lnTo>
                    <a:pt x="95564" y="272065"/>
                  </a:lnTo>
                  <a:lnTo>
                    <a:pt x="57164" y="252251"/>
                  </a:lnTo>
                  <a:lnTo>
                    <a:pt x="26921" y="222005"/>
                  </a:lnTo>
                  <a:lnTo>
                    <a:pt x="7109" y="183597"/>
                  </a:lnTo>
                  <a:lnTo>
                    <a:pt x="0" y="139299"/>
                  </a:lnTo>
                  <a:lnTo>
                    <a:pt x="7109" y="95283"/>
                  </a:lnTo>
                  <a:lnTo>
                    <a:pt x="26921" y="57045"/>
                  </a:lnTo>
                  <a:lnTo>
                    <a:pt x="57164" y="26886"/>
                  </a:lnTo>
                  <a:lnTo>
                    <a:pt x="95564" y="7104"/>
                  </a:lnTo>
                  <a:lnTo>
                    <a:pt x="139849" y="0"/>
                  </a:lnTo>
                  <a:lnTo>
                    <a:pt x="183926" y="7104"/>
                  </a:lnTo>
                  <a:lnTo>
                    <a:pt x="187409" y="8899"/>
                  </a:lnTo>
                  <a:lnTo>
                    <a:pt x="139849" y="8899"/>
                  </a:lnTo>
                  <a:lnTo>
                    <a:pt x="113496" y="11539"/>
                  </a:lnTo>
                  <a:lnTo>
                    <a:pt x="66826" y="31238"/>
                  </a:lnTo>
                  <a:lnTo>
                    <a:pt x="31556" y="66586"/>
                  </a:lnTo>
                  <a:lnTo>
                    <a:pt x="12081" y="113187"/>
                  </a:lnTo>
                  <a:lnTo>
                    <a:pt x="9449" y="139299"/>
                  </a:lnTo>
                  <a:lnTo>
                    <a:pt x="12081" y="165744"/>
                  </a:lnTo>
                  <a:lnTo>
                    <a:pt x="31556" y="212569"/>
                  </a:lnTo>
                  <a:lnTo>
                    <a:pt x="66826" y="247604"/>
                  </a:lnTo>
                  <a:lnTo>
                    <a:pt x="113496" y="267072"/>
                  </a:lnTo>
                  <a:lnTo>
                    <a:pt x="139849" y="269699"/>
                  </a:lnTo>
                  <a:lnTo>
                    <a:pt x="188508" y="269699"/>
                  </a:lnTo>
                  <a:lnTo>
                    <a:pt x="183926" y="272065"/>
                  </a:lnTo>
                  <a:lnTo>
                    <a:pt x="139849" y="279174"/>
                  </a:lnTo>
                  <a:close/>
                </a:path>
                <a:path w="280034" h="279400">
                  <a:moveTo>
                    <a:pt x="188508" y="269699"/>
                  </a:moveTo>
                  <a:lnTo>
                    <a:pt x="139849" y="269699"/>
                  </a:lnTo>
                  <a:lnTo>
                    <a:pt x="166208" y="267072"/>
                  </a:lnTo>
                  <a:lnTo>
                    <a:pt x="190634" y="259534"/>
                  </a:lnTo>
                  <a:lnTo>
                    <a:pt x="231799" y="231799"/>
                  </a:lnTo>
                  <a:lnTo>
                    <a:pt x="260015" y="190359"/>
                  </a:lnTo>
                  <a:lnTo>
                    <a:pt x="270249" y="139299"/>
                  </a:lnTo>
                  <a:lnTo>
                    <a:pt x="267613" y="113187"/>
                  </a:lnTo>
                  <a:lnTo>
                    <a:pt x="247922" y="66586"/>
                  </a:lnTo>
                  <a:lnTo>
                    <a:pt x="212655" y="31238"/>
                  </a:lnTo>
                  <a:lnTo>
                    <a:pt x="166208" y="11539"/>
                  </a:lnTo>
                  <a:lnTo>
                    <a:pt x="139849" y="8899"/>
                  </a:lnTo>
                  <a:lnTo>
                    <a:pt x="187409" y="8899"/>
                  </a:lnTo>
                  <a:lnTo>
                    <a:pt x="222306" y="26886"/>
                  </a:lnTo>
                  <a:lnTo>
                    <a:pt x="252636" y="57045"/>
                  </a:lnTo>
                  <a:lnTo>
                    <a:pt x="272560" y="95283"/>
                  </a:lnTo>
                  <a:lnTo>
                    <a:pt x="279724" y="139299"/>
                  </a:lnTo>
                  <a:lnTo>
                    <a:pt x="272560" y="183597"/>
                  </a:lnTo>
                  <a:lnTo>
                    <a:pt x="252636" y="222005"/>
                  </a:lnTo>
                  <a:lnTo>
                    <a:pt x="222306" y="252251"/>
                  </a:lnTo>
                  <a:lnTo>
                    <a:pt x="188508" y="2696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79262" y="3725625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0999" y="282524"/>
                  </a:moveTo>
                  <a:lnTo>
                    <a:pt x="96374" y="275346"/>
                  </a:lnTo>
                  <a:lnTo>
                    <a:pt x="57661" y="255328"/>
                  </a:lnTo>
                  <a:lnTo>
                    <a:pt x="27160" y="224744"/>
                  </a:lnTo>
                  <a:lnTo>
                    <a:pt x="7173" y="185868"/>
                  </a:lnTo>
                  <a:lnTo>
                    <a:pt x="0" y="140974"/>
                  </a:lnTo>
                  <a:lnTo>
                    <a:pt x="7173" y="96361"/>
                  </a:lnTo>
                  <a:lnTo>
                    <a:pt x="27160" y="57655"/>
                  </a:lnTo>
                  <a:lnTo>
                    <a:pt x="57661" y="27159"/>
                  </a:lnTo>
                  <a:lnTo>
                    <a:pt x="96374" y="7173"/>
                  </a:lnTo>
                  <a:lnTo>
                    <a:pt x="140999" y="0"/>
                  </a:lnTo>
                  <a:lnTo>
                    <a:pt x="185891" y="7173"/>
                  </a:lnTo>
                  <a:lnTo>
                    <a:pt x="224761" y="27159"/>
                  </a:lnTo>
                  <a:lnTo>
                    <a:pt x="255337" y="57655"/>
                  </a:lnTo>
                  <a:lnTo>
                    <a:pt x="275349" y="96361"/>
                  </a:lnTo>
                  <a:lnTo>
                    <a:pt x="282524" y="140974"/>
                  </a:lnTo>
                  <a:lnTo>
                    <a:pt x="275349" y="185868"/>
                  </a:lnTo>
                  <a:lnTo>
                    <a:pt x="255337" y="224744"/>
                  </a:lnTo>
                  <a:lnTo>
                    <a:pt x="224761" y="255328"/>
                  </a:lnTo>
                  <a:lnTo>
                    <a:pt x="185891" y="275346"/>
                  </a:lnTo>
                  <a:lnTo>
                    <a:pt x="140999" y="28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74262" y="3720599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5">
                  <a:moveTo>
                    <a:pt x="145999" y="292574"/>
                  </a:moveTo>
                  <a:lnTo>
                    <a:pt x="99999" y="285087"/>
                  </a:lnTo>
                  <a:lnTo>
                    <a:pt x="59939" y="264250"/>
                  </a:lnTo>
                  <a:lnTo>
                    <a:pt x="28279" y="232499"/>
                  </a:lnTo>
                  <a:lnTo>
                    <a:pt x="7479" y="192270"/>
                  </a:lnTo>
                  <a:lnTo>
                    <a:pt x="0" y="145999"/>
                  </a:lnTo>
                  <a:lnTo>
                    <a:pt x="7479" y="99999"/>
                  </a:lnTo>
                  <a:lnTo>
                    <a:pt x="28279" y="59939"/>
                  </a:lnTo>
                  <a:lnTo>
                    <a:pt x="59939" y="28279"/>
                  </a:lnTo>
                  <a:lnTo>
                    <a:pt x="99999" y="7479"/>
                  </a:lnTo>
                  <a:lnTo>
                    <a:pt x="145999" y="0"/>
                  </a:lnTo>
                  <a:lnTo>
                    <a:pt x="192211" y="7479"/>
                  </a:lnTo>
                  <a:lnTo>
                    <a:pt x="196056" y="9474"/>
                  </a:lnTo>
                  <a:lnTo>
                    <a:pt x="145999" y="9474"/>
                  </a:lnTo>
                  <a:lnTo>
                    <a:pt x="118625" y="12218"/>
                  </a:lnTo>
                  <a:lnTo>
                    <a:pt x="69735" y="32751"/>
                  </a:lnTo>
                  <a:lnTo>
                    <a:pt x="32730" y="69760"/>
                  </a:lnTo>
                  <a:lnTo>
                    <a:pt x="12214" y="118639"/>
                  </a:lnTo>
                  <a:lnTo>
                    <a:pt x="9474" y="145999"/>
                  </a:lnTo>
                  <a:lnTo>
                    <a:pt x="12214" y="173692"/>
                  </a:lnTo>
                  <a:lnTo>
                    <a:pt x="32730" y="222805"/>
                  </a:lnTo>
                  <a:lnTo>
                    <a:pt x="69735" y="259580"/>
                  </a:lnTo>
                  <a:lnTo>
                    <a:pt x="118625" y="280275"/>
                  </a:lnTo>
                  <a:lnTo>
                    <a:pt x="145999" y="283099"/>
                  </a:lnTo>
                  <a:lnTo>
                    <a:pt x="196035" y="283099"/>
                  </a:lnTo>
                  <a:lnTo>
                    <a:pt x="192211" y="285087"/>
                  </a:lnTo>
                  <a:lnTo>
                    <a:pt x="145999" y="292574"/>
                  </a:lnTo>
                  <a:close/>
                </a:path>
                <a:path w="292100" h="292735">
                  <a:moveTo>
                    <a:pt x="196035" y="283099"/>
                  </a:moveTo>
                  <a:lnTo>
                    <a:pt x="145999" y="283099"/>
                  </a:lnTo>
                  <a:lnTo>
                    <a:pt x="173600" y="280275"/>
                  </a:lnTo>
                  <a:lnTo>
                    <a:pt x="199274" y="272224"/>
                  </a:lnTo>
                  <a:lnTo>
                    <a:pt x="242949" y="242974"/>
                  </a:lnTo>
                  <a:lnTo>
                    <a:pt x="272209" y="199503"/>
                  </a:lnTo>
                  <a:lnTo>
                    <a:pt x="283074" y="145999"/>
                  </a:lnTo>
                  <a:lnTo>
                    <a:pt x="280254" y="118639"/>
                  </a:lnTo>
                  <a:lnTo>
                    <a:pt x="259566" y="69760"/>
                  </a:lnTo>
                  <a:lnTo>
                    <a:pt x="222549" y="32751"/>
                  </a:lnTo>
                  <a:lnTo>
                    <a:pt x="173600" y="12218"/>
                  </a:lnTo>
                  <a:lnTo>
                    <a:pt x="145999" y="9474"/>
                  </a:lnTo>
                  <a:lnTo>
                    <a:pt x="196056" y="9474"/>
                  </a:lnTo>
                  <a:lnTo>
                    <a:pt x="232297" y="28279"/>
                  </a:lnTo>
                  <a:lnTo>
                    <a:pt x="263878" y="59939"/>
                  </a:lnTo>
                  <a:lnTo>
                    <a:pt x="284572" y="99999"/>
                  </a:lnTo>
                  <a:lnTo>
                    <a:pt x="291999" y="145999"/>
                  </a:lnTo>
                  <a:lnTo>
                    <a:pt x="284572" y="192270"/>
                  </a:lnTo>
                  <a:lnTo>
                    <a:pt x="263878" y="232499"/>
                  </a:lnTo>
                  <a:lnTo>
                    <a:pt x="232297" y="264250"/>
                  </a:lnTo>
                  <a:lnTo>
                    <a:pt x="196035" y="2830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6662" y="3783024"/>
              <a:ext cx="167724" cy="1677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2762" y="3212499"/>
              <a:ext cx="174999" cy="17497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432851" y="613"/>
            <a:ext cx="582295" cy="2501900"/>
            <a:chOff x="432849" y="612"/>
            <a:chExt cx="582295" cy="2501900"/>
          </a:xfrm>
        </p:grpSpPr>
        <p:sp>
          <p:nvSpPr>
            <p:cNvPr id="16" name="object 16"/>
            <p:cNvSpPr/>
            <p:nvPr/>
          </p:nvSpPr>
          <p:spPr>
            <a:xfrm>
              <a:off x="723724" y="612"/>
              <a:ext cx="0" cy="2501900"/>
            </a:xfrm>
            <a:custGeom>
              <a:avLst/>
              <a:gdLst/>
              <a:ahLst/>
              <a:cxnLst/>
              <a:rect l="l" t="t" r="r" b="b"/>
              <a:pathLst>
                <a:path h="2501900">
                  <a:moveTo>
                    <a:pt x="0" y="0"/>
                  </a:moveTo>
                  <a:lnTo>
                    <a:pt x="0" y="2501399"/>
                  </a:lnTo>
                </a:path>
              </a:pathLst>
            </a:custGeom>
            <a:ln w="9524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7324" y="296812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5" h="572769">
                  <a:moveTo>
                    <a:pt x="286424" y="572299"/>
                  </a:moveTo>
                  <a:lnTo>
                    <a:pt x="239944" y="568553"/>
                  </a:lnTo>
                  <a:lnTo>
                    <a:pt x="195859" y="557708"/>
                  </a:lnTo>
                  <a:lnTo>
                    <a:pt x="154757" y="540356"/>
                  </a:lnTo>
                  <a:lnTo>
                    <a:pt x="117228" y="517089"/>
                  </a:lnTo>
                  <a:lnTo>
                    <a:pt x="83859" y="488499"/>
                  </a:lnTo>
                  <a:lnTo>
                    <a:pt x="55238" y="455179"/>
                  </a:lnTo>
                  <a:lnTo>
                    <a:pt x="31953" y="417719"/>
                  </a:lnTo>
                  <a:lnTo>
                    <a:pt x="14593" y="376712"/>
                  </a:lnTo>
                  <a:lnTo>
                    <a:pt x="3746" y="332750"/>
                  </a:lnTo>
                  <a:lnTo>
                    <a:pt x="0" y="286424"/>
                  </a:lnTo>
                  <a:lnTo>
                    <a:pt x="3746" y="239944"/>
                  </a:lnTo>
                  <a:lnTo>
                    <a:pt x="14593" y="195859"/>
                  </a:lnTo>
                  <a:lnTo>
                    <a:pt x="31953" y="154757"/>
                  </a:lnTo>
                  <a:lnTo>
                    <a:pt x="55238" y="117228"/>
                  </a:lnTo>
                  <a:lnTo>
                    <a:pt x="83859" y="83859"/>
                  </a:lnTo>
                  <a:lnTo>
                    <a:pt x="117228" y="55238"/>
                  </a:lnTo>
                  <a:lnTo>
                    <a:pt x="154757" y="31953"/>
                  </a:lnTo>
                  <a:lnTo>
                    <a:pt x="195859" y="14593"/>
                  </a:lnTo>
                  <a:lnTo>
                    <a:pt x="239944" y="3746"/>
                  </a:lnTo>
                  <a:lnTo>
                    <a:pt x="286424" y="0"/>
                  </a:lnTo>
                  <a:lnTo>
                    <a:pt x="332899" y="3746"/>
                  </a:lnTo>
                  <a:lnTo>
                    <a:pt x="376981" y="14593"/>
                  </a:lnTo>
                  <a:lnTo>
                    <a:pt x="418081" y="31953"/>
                  </a:lnTo>
                  <a:lnTo>
                    <a:pt x="455610" y="55238"/>
                  </a:lnTo>
                  <a:lnTo>
                    <a:pt x="488981" y="83859"/>
                  </a:lnTo>
                  <a:lnTo>
                    <a:pt x="517604" y="117228"/>
                  </a:lnTo>
                  <a:lnTo>
                    <a:pt x="540891" y="154757"/>
                  </a:lnTo>
                  <a:lnTo>
                    <a:pt x="558253" y="195859"/>
                  </a:lnTo>
                  <a:lnTo>
                    <a:pt x="569102" y="239944"/>
                  </a:lnTo>
                  <a:lnTo>
                    <a:pt x="572849" y="286424"/>
                  </a:lnTo>
                  <a:lnTo>
                    <a:pt x="569102" y="332750"/>
                  </a:lnTo>
                  <a:lnTo>
                    <a:pt x="558253" y="376712"/>
                  </a:lnTo>
                  <a:lnTo>
                    <a:pt x="540891" y="417719"/>
                  </a:lnTo>
                  <a:lnTo>
                    <a:pt x="517604" y="455179"/>
                  </a:lnTo>
                  <a:lnTo>
                    <a:pt x="488981" y="488499"/>
                  </a:lnTo>
                  <a:lnTo>
                    <a:pt x="455610" y="517089"/>
                  </a:lnTo>
                  <a:lnTo>
                    <a:pt x="418081" y="540356"/>
                  </a:lnTo>
                  <a:lnTo>
                    <a:pt x="376981" y="557708"/>
                  </a:lnTo>
                  <a:lnTo>
                    <a:pt x="332899" y="568553"/>
                  </a:lnTo>
                  <a:lnTo>
                    <a:pt x="286424" y="572299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2849" y="291787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4" h="582930">
                  <a:moveTo>
                    <a:pt x="290899" y="582324"/>
                  </a:moveTo>
                  <a:lnTo>
                    <a:pt x="243753" y="578513"/>
                  </a:lnTo>
                  <a:lnTo>
                    <a:pt x="199014" y="567479"/>
                  </a:lnTo>
                  <a:lnTo>
                    <a:pt x="157285" y="549825"/>
                  </a:lnTo>
                  <a:lnTo>
                    <a:pt x="119167" y="526153"/>
                  </a:lnTo>
                  <a:lnTo>
                    <a:pt x="85262" y="497065"/>
                  </a:lnTo>
                  <a:lnTo>
                    <a:pt x="56172" y="463163"/>
                  </a:lnTo>
                  <a:lnTo>
                    <a:pt x="32499" y="425048"/>
                  </a:lnTo>
                  <a:lnTo>
                    <a:pt x="14845" y="383323"/>
                  </a:lnTo>
                  <a:lnTo>
                    <a:pt x="3811" y="338589"/>
                  </a:lnTo>
                  <a:lnTo>
                    <a:pt x="0" y="291449"/>
                  </a:lnTo>
                  <a:lnTo>
                    <a:pt x="3811" y="244154"/>
                  </a:lnTo>
                  <a:lnTo>
                    <a:pt x="14845" y="199295"/>
                  </a:lnTo>
                  <a:lnTo>
                    <a:pt x="32499" y="157473"/>
                  </a:lnTo>
                  <a:lnTo>
                    <a:pt x="56172" y="119285"/>
                  </a:lnTo>
                  <a:lnTo>
                    <a:pt x="85262" y="85331"/>
                  </a:lnTo>
                  <a:lnTo>
                    <a:pt x="119167" y="56207"/>
                  </a:lnTo>
                  <a:lnTo>
                    <a:pt x="157285" y="32514"/>
                  </a:lnTo>
                  <a:lnTo>
                    <a:pt x="199014" y="14849"/>
                  </a:lnTo>
                  <a:lnTo>
                    <a:pt x="243753" y="3812"/>
                  </a:lnTo>
                  <a:lnTo>
                    <a:pt x="290899" y="0"/>
                  </a:lnTo>
                  <a:lnTo>
                    <a:pt x="338039" y="3812"/>
                  </a:lnTo>
                  <a:lnTo>
                    <a:pt x="360989" y="9474"/>
                  </a:lnTo>
                  <a:lnTo>
                    <a:pt x="290899" y="9474"/>
                  </a:lnTo>
                  <a:lnTo>
                    <a:pt x="234026" y="15232"/>
                  </a:lnTo>
                  <a:lnTo>
                    <a:pt x="181178" y="31699"/>
                  </a:lnTo>
                  <a:lnTo>
                    <a:pt x="133452" y="57674"/>
                  </a:lnTo>
                  <a:lnTo>
                    <a:pt x="91949" y="91949"/>
                  </a:lnTo>
                  <a:lnTo>
                    <a:pt x="57431" y="133781"/>
                  </a:lnTo>
                  <a:lnTo>
                    <a:pt x="31484" y="181668"/>
                  </a:lnTo>
                  <a:lnTo>
                    <a:pt x="15151" y="234571"/>
                  </a:lnTo>
                  <a:lnTo>
                    <a:pt x="9474" y="291449"/>
                  </a:lnTo>
                  <a:lnTo>
                    <a:pt x="15151" y="348076"/>
                  </a:lnTo>
                  <a:lnTo>
                    <a:pt x="31484" y="400943"/>
                  </a:lnTo>
                  <a:lnTo>
                    <a:pt x="57431" y="448795"/>
                  </a:lnTo>
                  <a:lnTo>
                    <a:pt x="91949" y="490374"/>
                  </a:lnTo>
                  <a:lnTo>
                    <a:pt x="133452" y="524893"/>
                  </a:lnTo>
                  <a:lnTo>
                    <a:pt x="181178" y="550840"/>
                  </a:lnTo>
                  <a:lnTo>
                    <a:pt x="234026" y="567173"/>
                  </a:lnTo>
                  <a:lnTo>
                    <a:pt x="290899" y="572849"/>
                  </a:lnTo>
                  <a:lnTo>
                    <a:pt x="361000" y="572849"/>
                  </a:lnTo>
                  <a:lnTo>
                    <a:pt x="338039" y="578513"/>
                  </a:lnTo>
                  <a:lnTo>
                    <a:pt x="290899" y="582324"/>
                  </a:lnTo>
                  <a:close/>
                </a:path>
                <a:path w="582294" h="582930">
                  <a:moveTo>
                    <a:pt x="361000" y="572849"/>
                  </a:moveTo>
                  <a:lnTo>
                    <a:pt x="290899" y="572849"/>
                  </a:lnTo>
                  <a:lnTo>
                    <a:pt x="347767" y="567173"/>
                  </a:lnTo>
                  <a:lnTo>
                    <a:pt x="400668" y="550840"/>
                  </a:lnTo>
                  <a:lnTo>
                    <a:pt x="448554" y="524893"/>
                  </a:lnTo>
                  <a:lnTo>
                    <a:pt x="490374" y="490374"/>
                  </a:lnTo>
                  <a:lnTo>
                    <a:pt x="524661" y="448795"/>
                  </a:lnTo>
                  <a:lnTo>
                    <a:pt x="550634" y="400943"/>
                  </a:lnTo>
                  <a:lnTo>
                    <a:pt x="567096" y="348076"/>
                  </a:lnTo>
                  <a:lnTo>
                    <a:pt x="572849" y="291449"/>
                  </a:lnTo>
                  <a:lnTo>
                    <a:pt x="567096" y="234571"/>
                  </a:lnTo>
                  <a:lnTo>
                    <a:pt x="550634" y="181668"/>
                  </a:lnTo>
                  <a:lnTo>
                    <a:pt x="524661" y="133781"/>
                  </a:lnTo>
                  <a:lnTo>
                    <a:pt x="490374" y="91949"/>
                  </a:lnTo>
                  <a:lnTo>
                    <a:pt x="448554" y="57674"/>
                  </a:lnTo>
                  <a:lnTo>
                    <a:pt x="400668" y="31699"/>
                  </a:lnTo>
                  <a:lnTo>
                    <a:pt x="347767" y="15232"/>
                  </a:lnTo>
                  <a:lnTo>
                    <a:pt x="290899" y="9474"/>
                  </a:lnTo>
                  <a:lnTo>
                    <a:pt x="360989" y="9474"/>
                  </a:lnTo>
                  <a:lnTo>
                    <a:pt x="424498" y="32514"/>
                  </a:lnTo>
                  <a:lnTo>
                    <a:pt x="462613" y="56207"/>
                  </a:lnTo>
                  <a:lnTo>
                    <a:pt x="496515" y="85331"/>
                  </a:lnTo>
                  <a:lnTo>
                    <a:pt x="525603" y="119285"/>
                  </a:lnTo>
                  <a:lnTo>
                    <a:pt x="549275" y="157473"/>
                  </a:lnTo>
                  <a:lnTo>
                    <a:pt x="566929" y="199295"/>
                  </a:lnTo>
                  <a:lnTo>
                    <a:pt x="577963" y="244154"/>
                  </a:lnTo>
                  <a:lnTo>
                    <a:pt x="581774" y="291449"/>
                  </a:lnTo>
                  <a:lnTo>
                    <a:pt x="577963" y="338589"/>
                  </a:lnTo>
                  <a:lnTo>
                    <a:pt x="566929" y="383323"/>
                  </a:lnTo>
                  <a:lnTo>
                    <a:pt x="549275" y="425048"/>
                  </a:lnTo>
                  <a:lnTo>
                    <a:pt x="525603" y="463163"/>
                  </a:lnTo>
                  <a:lnTo>
                    <a:pt x="496515" y="497065"/>
                  </a:lnTo>
                  <a:lnTo>
                    <a:pt x="462613" y="526153"/>
                  </a:lnTo>
                  <a:lnTo>
                    <a:pt x="424498" y="549825"/>
                  </a:lnTo>
                  <a:lnTo>
                    <a:pt x="382773" y="567479"/>
                  </a:lnTo>
                  <a:lnTo>
                    <a:pt x="361000" y="57284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9749" y="369237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90">
                  <a:moveTo>
                    <a:pt x="213999" y="427424"/>
                  </a:moveTo>
                  <a:lnTo>
                    <a:pt x="164944" y="421801"/>
                  </a:lnTo>
                  <a:lnTo>
                    <a:pt x="119905" y="405776"/>
                  </a:lnTo>
                  <a:lnTo>
                    <a:pt x="80170" y="380617"/>
                  </a:lnTo>
                  <a:lnTo>
                    <a:pt x="47025" y="347592"/>
                  </a:lnTo>
                  <a:lnTo>
                    <a:pt x="21758" y="307969"/>
                  </a:lnTo>
                  <a:lnTo>
                    <a:pt x="5653" y="263016"/>
                  </a:lnTo>
                  <a:lnTo>
                    <a:pt x="0" y="213999"/>
                  </a:lnTo>
                  <a:lnTo>
                    <a:pt x="5653" y="164944"/>
                  </a:lnTo>
                  <a:lnTo>
                    <a:pt x="21758" y="119905"/>
                  </a:lnTo>
                  <a:lnTo>
                    <a:pt x="47025" y="80170"/>
                  </a:lnTo>
                  <a:lnTo>
                    <a:pt x="80170" y="47025"/>
                  </a:lnTo>
                  <a:lnTo>
                    <a:pt x="119905" y="21758"/>
                  </a:lnTo>
                  <a:lnTo>
                    <a:pt x="164944" y="5653"/>
                  </a:lnTo>
                  <a:lnTo>
                    <a:pt x="213999" y="0"/>
                  </a:lnTo>
                  <a:lnTo>
                    <a:pt x="263046" y="5653"/>
                  </a:lnTo>
                  <a:lnTo>
                    <a:pt x="308078" y="21758"/>
                  </a:lnTo>
                  <a:lnTo>
                    <a:pt x="347809" y="47025"/>
                  </a:lnTo>
                  <a:lnTo>
                    <a:pt x="380951" y="80170"/>
                  </a:lnTo>
                  <a:lnTo>
                    <a:pt x="406217" y="119905"/>
                  </a:lnTo>
                  <a:lnTo>
                    <a:pt x="422321" y="164944"/>
                  </a:lnTo>
                  <a:lnTo>
                    <a:pt x="427974" y="213999"/>
                  </a:lnTo>
                  <a:lnTo>
                    <a:pt x="422321" y="263016"/>
                  </a:lnTo>
                  <a:lnTo>
                    <a:pt x="406217" y="307969"/>
                  </a:lnTo>
                  <a:lnTo>
                    <a:pt x="380951" y="347592"/>
                  </a:lnTo>
                  <a:lnTo>
                    <a:pt x="347809" y="380617"/>
                  </a:lnTo>
                  <a:lnTo>
                    <a:pt x="308078" y="405776"/>
                  </a:lnTo>
                  <a:lnTo>
                    <a:pt x="263046" y="421801"/>
                  </a:lnTo>
                  <a:lnTo>
                    <a:pt x="213999" y="427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5299" y="364237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80" h="437515">
                  <a:moveTo>
                    <a:pt x="218449" y="437449"/>
                  </a:moveTo>
                  <a:lnTo>
                    <a:pt x="168446" y="431665"/>
                  </a:lnTo>
                  <a:lnTo>
                    <a:pt x="122499" y="415194"/>
                  </a:lnTo>
                  <a:lnTo>
                    <a:pt x="81934" y="389365"/>
                  </a:lnTo>
                  <a:lnTo>
                    <a:pt x="48076" y="355504"/>
                  </a:lnTo>
                  <a:lnTo>
                    <a:pt x="22251" y="314939"/>
                  </a:lnTo>
                  <a:lnTo>
                    <a:pt x="5783" y="268995"/>
                  </a:lnTo>
                  <a:lnTo>
                    <a:pt x="0" y="218999"/>
                  </a:lnTo>
                  <a:lnTo>
                    <a:pt x="5783" y="168793"/>
                  </a:lnTo>
                  <a:lnTo>
                    <a:pt x="22251" y="122700"/>
                  </a:lnTo>
                  <a:lnTo>
                    <a:pt x="48076" y="82037"/>
                  </a:lnTo>
                  <a:lnTo>
                    <a:pt x="81934" y="48119"/>
                  </a:lnTo>
                  <a:lnTo>
                    <a:pt x="122499" y="22263"/>
                  </a:lnTo>
                  <a:lnTo>
                    <a:pt x="168446" y="5785"/>
                  </a:lnTo>
                  <a:lnTo>
                    <a:pt x="218449" y="0"/>
                  </a:lnTo>
                  <a:lnTo>
                    <a:pt x="268624" y="5785"/>
                  </a:lnTo>
                  <a:lnTo>
                    <a:pt x="278927" y="9474"/>
                  </a:lnTo>
                  <a:lnTo>
                    <a:pt x="218449" y="9474"/>
                  </a:lnTo>
                  <a:lnTo>
                    <a:pt x="176243" y="13723"/>
                  </a:lnTo>
                  <a:lnTo>
                    <a:pt x="137074" y="25912"/>
                  </a:lnTo>
                  <a:lnTo>
                    <a:pt x="101674" y="45207"/>
                  </a:lnTo>
                  <a:lnTo>
                    <a:pt x="70774" y="70774"/>
                  </a:lnTo>
                  <a:lnTo>
                    <a:pt x="45207" y="101764"/>
                  </a:lnTo>
                  <a:lnTo>
                    <a:pt x="25912" y="137359"/>
                  </a:lnTo>
                  <a:lnTo>
                    <a:pt x="13723" y="176718"/>
                  </a:lnTo>
                  <a:lnTo>
                    <a:pt x="9474" y="218999"/>
                  </a:lnTo>
                  <a:lnTo>
                    <a:pt x="13723" y="260960"/>
                  </a:lnTo>
                  <a:lnTo>
                    <a:pt x="25912" y="300149"/>
                  </a:lnTo>
                  <a:lnTo>
                    <a:pt x="45207" y="335683"/>
                  </a:lnTo>
                  <a:lnTo>
                    <a:pt x="70774" y="366674"/>
                  </a:lnTo>
                  <a:lnTo>
                    <a:pt x="101674" y="392231"/>
                  </a:lnTo>
                  <a:lnTo>
                    <a:pt x="137074" y="411528"/>
                  </a:lnTo>
                  <a:lnTo>
                    <a:pt x="176243" y="423723"/>
                  </a:lnTo>
                  <a:lnTo>
                    <a:pt x="218449" y="427974"/>
                  </a:lnTo>
                  <a:lnTo>
                    <a:pt x="278933" y="427974"/>
                  </a:lnTo>
                  <a:lnTo>
                    <a:pt x="268624" y="431665"/>
                  </a:lnTo>
                  <a:lnTo>
                    <a:pt x="218449" y="437449"/>
                  </a:lnTo>
                  <a:close/>
                </a:path>
                <a:path w="436880" h="437515">
                  <a:moveTo>
                    <a:pt x="278933" y="427974"/>
                  </a:moveTo>
                  <a:lnTo>
                    <a:pt x="218449" y="427974"/>
                  </a:lnTo>
                  <a:lnTo>
                    <a:pt x="260728" y="423723"/>
                  </a:lnTo>
                  <a:lnTo>
                    <a:pt x="300081" y="411528"/>
                  </a:lnTo>
                  <a:lnTo>
                    <a:pt x="335674" y="392231"/>
                  </a:lnTo>
                  <a:lnTo>
                    <a:pt x="366674" y="366674"/>
                  </a:lnTo>
                  <a:lnTo>
                    <a:pt x="392242" y="335683"/>
                  </a:lnTo>
                  <a:lnTo>
                    <a:pt x="411537" y="300149"/>
                  </a:lnTo>
                  <a:lnTo>
                    <a:pt x="423726" y="260960"/>
                  </a:lnTo>
                  <a:lnTo>
                    <a:pt x="427974" y="218999"/>
                  </a:lnTo>
                  <a:lnTo>
                    <a:pt x="423726" y="176718"/>
                  </a:lnTo>
                  <a:lnTo>
                    <a:pt x="411537" y="137359"/>
                  </a:lnTo>
                  <a:lnTo>
                    <a:pt x="392242" y="101764"/>
                  </a:lnTo>
                  <a:lnTo>
                    <a:pt x="366674" y="70774"/>
                  </a:lnTo>
                  <a:lnTo>
                    <a:pt x="335674" y="45207"/>
                  </a:lnTo>
                  <a:lnTo>
                    <a:pt x="300081" y="25912"/>
                  </a:lnTo>
                  <a:lnTo>
                    <a:pt x="260728" y="13723"/>
                  </a:lnTo>
                  <a:lnTo>
                    <a:pt x="218449" y="9474"/>
                  </a:lnTo>
                  <a:lnTo>
                    <a:pt x="278927" y="9474"/>
                  </a:lnTo>
                  <a:lnTo>
                    <a:pt x="355186" y="48119"/>
                  </a:lnTo>
                  <a:lnTo>
                    <a:pt x="388981" y="82037"/>
                  </a:lnTo>
                  <a:lnTo>
                    <a:pt x="414725" y="122700"/>
                  </a:lnTo>
                  <a:lnTo>
                    <a:pt x="431121" y="168793"/>
                  </a:lnTo>
                  <a:lnTo>
                    <a:pt x="436874" y="218999"/>
                  </a:lnTo>
                  <a:lnTo>
                    <a:pt x="431121" y="268995"/>
                  </a:lnTo>
                  <a:lnTo>
                    <a:pt x="414725" y="314939"/>
                  </a:lnTo>
                  <a:lnTo>
                    <a:pt x="388981" y="355504"/>
                  </a:lnTo>
                  <a:lnTo>
                    <a:pt x="355186" y="389365"/>
                  </a:lnTo>
                  <a:lnTo>
                    <a:pt x="314635" y="415194"/>
                  </a:lnTo>
                  <a:lnTo>
                    <a:pt x="278933" y="4279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8874" y="447812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09">
                  <a:moveTo>
                    <a:pt x="134874" y="270274"/>
                  </a:moveTo>
                  <a:lnTo>
                    <a:pt x="92172" y="263364"/>
                  </a:lnTo>
                  <a:lnTo>
                    <a:pt x="55139" y="244148"/>
                  </a:lnTo>
                  <a:lnTo>
                    <a:pt x="25969" y="214903"/>
                  </a:lnTo>
                  <a:lnTo>
                    <a:pt x="6858" y="177903"/>
                  </a:lnTo>
                  <a:lnTo>
                    <a:pt x="0" y="135424"/>
                  </a:lnTo>
                  <a:lnTo>
                    <a:pt x="6858" y="92665"/>
                  </a:lnTo>
                  <a:lnTo>
                    <a:pt x="25969" y="55495"/>
                  </a:lnTo>
                  <a:lnTo>
                    <a:pt x="55139" y="26163"/>
                  </a:lnTo>
                  <a:lnTo>
                    <a:pt x="92172" y="6915"/>
                  </a:lnTo>
                  <a:lnTo>
                    <a:pt x="134874" y="0"/>
                  </a:lnTo>
                  <a:lnTo>
                    <a:pt x="177631" y="6915"/>
                  </a:lnTo>
                  <a:lnTo>
                    <a:pt x="214795" y="26163"/>
                  </a:lnTo>
                  <a:lnTo>
                    <a:pt x="244120" y="55495"/>
                  </a:lnTo>
                  <a:lnTo>
                    <a:pt x="263362" y="92665"/>
                  </a:lnTo>
                  <a:lnTo>
                    <a:pt x="270274" y="135424"/>
                  </a:lnTo>
                  <a:lnTo>
                    <a:pt x="263362" y="177903"/>
                  </a:lnTo>
                  <a:lnTo>
                    <a:pt x="244120" y="214903"/>
                  </a:lnTo>
                  <a:lnTo>
                    <a:pt x="214795" y="244148"/>
                  </a:lnTo>
                  <a:lnTo>
                    <a:pt x="177631" y="263364"/>
                  </a:lnTo>
                  <a:lnTo>
                    <a:pt x="134874" y="270274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3874" y="443362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74" y="279174"/>
                  </a:moveTo>
                  <a:lnTo>
                    <a:pt x="95798" y="272070"/>
                  </a:lnTo>
                  <a:lnTo>
                    <a:pt x="57418" y="252288"/>
                  </a:lnTo>
                  <a:lnTo>
                    <a:pt x="27088" y="222129"/>
                  </a:lnTo>
                  <a:lnTo>
                    <a:pt x="7164" y="183891"/>
                  </a:lnTo>
                  <a:lnTo>
                    <a:pt x="0" y="139874"/>
                  </a:lnTo>
                  <a:lnTo>
                    <a:pt x="7164" y="95577"/>
                  </a:lnTo>
                  <a:lnTo>
                    <a:pt x="27088" y="57169"/>
                  </a:lnTo>
                  <a:lnTo>
                    <a:pt x="57418" y="26923"/>
                  </a:lnTo>
                  <a:lnTo>
                    <a:pt x="95798" y="7109"/>
                  </a:lnTo>
                  <a:lnTo>
                    <a:pt x="139874" y="0"/>
                  </a:lnTo>
                  <a:lnTo>
                    <a:pt x="184160" y="7109"/>
                  </a:lnTo>
                  <a:lnTo>
                    <a:pt x="188744" y="9474"/>
                  </a:lnTo>
                  <a:lnTo>
                    <a:pt x="139874" y="9474"/>
                  </a:lnTo>
                  <a:lnTo>
                    <a:pt x="113516" y="12102"/>
                  </a:lnTo>
                  <a:lnTo>
                    <a:pt x="67069" y="31570"/>
                  </a:lnTo>
                  <a:lnTo>
                    <a:pt x="31802" y="66605"/>
                  </a:lnTo>
                  <a:lnTo>
                    <a:pt x="12111" y="113430"/>
                  </a:lnTo>
                  <a:lnTo>
                    <a:pt x="9474" y="139874"/>
                  </a:lnTo>
                  <a:lnTo>
                    <a:pt x="12111" y="165987"/>
                  </a:lnTo>
                  <a:lnTo>
                    <a:pt x="31802" y="212588"/>
                  </a:lnTo>
                  <a:lnTo>
                    <a:pt x="67069" y="247936"/>
                  </a:lnTo>
                  <a:lnTo>
                    <a:pt x="113516" y="267635"/>
                  </a:lnTo>
                  <a:lnTo>
                    <a:pt x="139874" y="270274"/>
                  </a:lnTo>
                  <a:lnTo>
                    <a:pt x="187645" y="270274"/>
                  </a:lnTo>
                  <a:lnTo>
                    <a:pt x="184160" y="272070"/>
                  </a:lnTo>
                  <a:lnTo>
                    <a:pt x="139874" y="279174"/>
                  </a:lnTo>
                  <a:close/>
                </a:path>
                <a:path w="280034" h="279400">
                  <a:moveTo>
                    <a:pt x="187645" y="270274"/>
                  </a:moveTo>
                  <a:lnTo>
                    <a:pt x="139874" y="270274"/>
                  </a:lnTo>
                  <a:lnTo>
                    <a:pt x="166228" y="267635"/>
                  </a:lnTo>
                  <a:lnTo>
                    <a:pt x="190709" y="260031"/>
                  </a:lnTo>
                  <a:lnTo>
                    <a:pt x="232374" y="231824"/>
                  </a:lnTo>
                  <a:lnTo>
                    <a:pt x="260099" y="190434"/>
                  </a:lnTo>
                  <a:lnTo>
                    <a:pt x="270274" y="139874"/>
                  </a:lnTo>
                  <a:lnTo>
                    <a:pt x="267643" y="113430"/>
                  </a:lnTo>
                  <a:lnTo>
                    <a:pt x="248168" y="66605"/>
                  </a:lnTo>
                  <a:lnTo>
                    <a:pt x="212898" y="31570"/>
                  </a:lnTo>
                  <a:lnTo>
                    <a:pt x="166228" y="12102"/>
                  </a:lnTo>
                  <a:lnTo>
                    <a:pt x="139874" y="9474"/>
                  </a:lnTo>
                  <a:lnTo>
                    <a:pt x="188744" y="9474"/>
                  </a:lnTo>
                  <a:lnTo>
                    <a:pt x="222560" y="26923"/>
                  </a:lnTo>
                  <a:lnTo>
                    <a:pt x="252803" y="57169"/>
                  </a:lnTo>
                  <a:lnTo>
                    <a:pt x="272615" y="95577"/>
                  </a:lnTo>
                  <a:lnTo>
                    <a:pt x="279724" y="139874"/>
                  </a:lnTo>
                  <a:lnTo>
                    <a:pt x="272615" y="183891"/>
                  </a:lnTo>
                  <a:lnTo>
                    <a:pt x="252803" y="222129"/>
                  </a:lnTo>
                  <a:lnTo>
                    <a:pt x="222560" y="252288"/>
                  </a:lnTo>
                  <a:lnTo>
                    <a:pt x="187645" y="2702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2212" y="1158162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524" y="282524"/>
                  </a:moveTo>
                  <a:lnTo>
                    <a:pt x="96633" y="275351"/>
                  </a:lnTo>
                  <a:lnTo>
                    <a:pt x="57763" y="255365"/>
                  </a:lnTo>
                  <a:lnTo>
                    <a:pt x="27187" y="224869"/>
                  </a:lnTo>
                  <a:lnTo>
                    <a:pt x="7175" y="186163"/>
                  </a:lnTo>
                  <a:lnTo>
                    <a:pt x="0" y="141549"/>
                  </a:lnTo>
                  <a:lnTo>
                    <a:pt x="7175" y="96655"/>
                  </a:lnTo>
                  <a:lnTo>
                    <a:pt x="27187" y="57779"/>
                  </a:lnTo>
                  <a:lnTo>
                    <a:pt x="57763" y="27195"/>
                  </a:lnTo>
                  <a:lnTo>
                    <a:pt x="96633" y="7177"/>
                  </a:lnTo>
                  <a:lnTo>
                    <a:pt x="141524" y="0"/>
                  </a:lnTo>
                  <a:lnTo>
                    <a:pt x="186150" y="7177"/>
                  </a:lnTo>
                  <a:lnTo>
                    <a:pt x="224863" y="27195"/>
                  </a:lnTo>
                  <a:lnTo>
                    <a:pt x="255364" y="57779"/>
                  </a:lnTo>
                  <a:lnTo>
                    <a:pt x="275351" y="96655"/>
                  </a:lnTo>
                  <a:lnTo>
                    <a:pt x="282524" y="141549"/>
                  </a:lnTo>
                  <a:lnTo>
                    <a:pt x="275351" y="186163"/>
                  </a:lnTo>
                  <a:lnTo>
                    <a:pt x="255364" y="224869"/>
                  </a:lnTo>
                  <a:lnTo>
                    <a:pt x="224863" y="255365"/>
                  </a:lnTo>
                  <a:lnTo>
                    <a:pt x="186150" y="275351"/>
                  </a:lnTo>
                  <a:lnTo>
                    <a:pt x="141524" y="28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7737" y="1153137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5999" y="292574"/>
                  </a:moveTo>
                  <a:lnTo>
                    <a:pt x="99788" y="285094"/>
                  </a:lnTo>
                  <a:lnTo>
                    <a:pt x="59702" y="264294"/>
                  </a:lnTo>
                  <a:lnTo>
                    <a:pt x="28121" y="232634"/>
                  </a:lnTo>
                  <a:lnTo>
                    <a:pt x="7427" y="192574"/>
                  </a:lnTo>
                  <a:lnTo>
                    <a:pt x="0" y="146574"/>
                  </a:lnTo>
                  <a:lnTo>
                    <a:pt x="7427" y="100303"/>
                  </a:lnTo>
                  <a:lnTo>
                    <a:pt x="28121" y="60074"/>
                  </a:lnTo>
                  <a:lnTo>
                    <a:pt x="59702" y="28323"/>
                  </a:lnTo>
                  <a:lnTo>
                    <a:pt x="99788" y="7486"/>
                  </a:lnTo>
                  <a:lnTo>
                    <a:pt x="145999" y="0"/>
                  </a:lnTo>
                  <a:lnTo>
                    <a:pt x="191999" y="7486"/>
                  </a:lnTo>
                  <a:lnTo>
                    <a:pt x="195822" y="9474"/>
                  </a:lnTo>
                  <a:lnTo>
                    <a:pt x="145999" y="9474"/>
                  </a:lnTo>
                  <a:lnTo>
                    <a:pt x="118399" y="12299"/>
                  </a:lnTo>
                  <a:lnTo>
                    <a:pt x="69450" y="32994"/>
                  </a:lnTo>
                  <a:lnTo>
                    <a:pt x="32433" y="69769"/>
                  </a:lnTo>
                  <a:lnTo>
                    <a:pt x="11745" y="118882"/>
                  </a:lnTo>
                  <a:lnTo>
                    <a:pt x="8924" y="146574"/>
                  </a:lnTo>
                  <a:lnTo>
                    <a:pt x="11745" y="173935"/>
                  </a:lnTo>
                  <a:lnTo>
                    <a:pt x="32433" y="222814"/>
                  </a:lnTo>
                  <a:lnTo>
                    <a:pt x="69450" y="259823"/>
                  </a:lnTo>
                  <a:lnTo>
                    <a:pt x="118399" y="280356"/>
                  </a:lnTo>
                  <a:lnTo>
                    <a:pt x="145999" y="283099"/>
                  </a:lnTo>
                  <a:lnTo>
                    <a:pt x="195842" y="283099"/>
                  </a:lnTo>
                  <a:lnTo>
                    <a:pt x="191999" y="285094"/>
                  </a:lnTo>
                  <a:lnTo>
                    <a:pt x="145999" y="292574"/>
                  </a:lnTo>
                  <a:close/>
                </a:path>
                <a:path w="292100" h="292734">
                  <a:moveTo>
                    <a:pt x="195842" y="283099"/>
                  </a:moveTo>
                  <a:lnTo>
                    <a:pt x="145999" y="283099"/>
                  </a:lnTo>
                  <a:lnTo>
                    <a:pt x="173374" y="280356"/>
                  </a:lnTo>
                  <a:lnTo>
                    <a:pt x="199021" y="272440"/>
                  </a:lnTo>
                  <a:lnTo>
                    <a:pt x="242424" y="242974"/>
                  </a:lnTo>
                  <a:lnTo>
                    <a:pt x="271878" y="199574"/>
                  </a:lnTo>
                  <a:lnTo>
                    <a:pt x="282524" y="146574"/>
                  </a:lnTo>
                  <a:lnTo>
                    <a:pt x="279785" y="118882"/>
                  </a:lnTo>
                  <a:lnTo>
                    <a:pt x="259269" y="69769"/>
                  </a:lnTo>
                  <a:lnTo>
                    <a:pt x="222264" y="32994"/>
                  </a:lnTo>
                  <a:lnTo>
                    <a:pt x="173374" y="12299"/>
                  </a:lnTo>
                  <a:lnTo>
                    <a:pt x="145999" y="9474"/>
                  </a:lnTo>
                  <a:lnTo>
                    <a:pt x="195822" y="9474"/>
                  </a:lnTo>
                  <a:lnTo>
                    <a:pt x="232059" y="28323"/>
                  </a:lnTo>
                  <a:lnTo>
                    <a:pt x="263719" y="60074"/>
                  </a:lnTo>
                  <a:lnTo>
                    <a:pt x="284519" y="100303"/>
                  </a:lnTo>
                  <a:lnTo>
                    <a:pt x="291999" y="146574"/>
                  </a:lnTo>
                  <a:lnTo>
                    <a:pt x="284519" y="192574"/>
                  </a:lnTo>
                  <a:lnTo>
                    <a:pt x="263719" y="232634"/>
                  </a:lnTo>
                  <a:lnTo>
                    <a:pt x="232059" y="264294"/>
                  </a:lnTo>
                  <a:lnTo>
                    <a:pt x="195842" y="2830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612" y="1215562"/>
              <a:ext cx="167724" cy="1677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237" y="1778837"/>
              <a:ext cx="174999" cy="17497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32841" y="208495"/>
              <a:ext cx="530860" cy="1821814"/>
            </a:xfrm>
            <a:custGeom>
              <a:avLst/>
              <a:gdLst/>
              <a:ahLst/>
              <a:cxnLst/>
              <a:rect l="l" t="t" r="r" b="b"/>
              <a:pathLst>
                <a:path w="530860" h="1821814">
                  <a:moveTo>
                    <a:pt x="27000" y="1804593"/>
                  </a:moveTo>
                  <a:lnTo>
                    <a:pt x="25577" y="1801164"/>
                  </a:lnTo>
                  <a:lnTo>
                    <a:pt x="20510" y="1796097"/>
                  </a:lnTo>
                  <a:lnTo>
                    <a:pt x="17081" y="1794675"/>
                  </a:lnTo>
                  <a:lnTo>
                    <a:pt x="6045" y="1794675"/>
                  </a:lnTo>
                  <a:lnTo>
                    <a:pt x="0" y="1800720"/>
                  </a:lnTo>
                  <a:lnTo>
                    <a:pt x="0" y="1808175"/>
                  </a:lnTo>
                  <a:lnTo>
                    <a:pt x="0" y="1815630"/>
                  </a:lnTo>
                  <a:lnTo>
                    <a:pt x="6045" y="1821675"/>
                  </a:lnTo>
                  <a:lnTo>
                    <a:pt x="20955" y="1821675"/>
                  </a:lnTo>
                  <a:lnTo>
                    <a:pt x="27000" y="1815630"/>
                  </a:lnTo>
                  <a:lnTo>
                    <a:pt x="27000" y="1804593"/>
                  </a:lnTo>
                  <a:close/>
                </a:path>
                <a:path w="530860" h="1821814">
                  <a:moveTo>
                    <a:pt x="101003" y="1804593"/>
                  </a:moveTo>
                  <a:lnTo>
                    <a:pt x="99580" y="1801164"/>
                  </a:lnTo>
                  <a:lnTo>
                    <a:pt x="94526" y="1796097"/>
                  </a:lnTo>
                  <a:lnTo>
                    <a:pt x="91084" y="1794675"/>
                  </a:lnTo>
                  <a:lnTo>
                    <a:pt x="80048" y="1794675"/>
                  </a:lnTo>
                  <a:lnTo>
                    <a:pt x="74002" y="1800720"/>
                  </a:lnTo>
                  <a:lnTo>
                    <a:pt x="74002" y="1808175"/>
                  </a:lnTo>
                  <a:lnTo>
                    <a:pt x="74002" y="1815630"/>
                  </a:lnTo>
                  <a:lnTo>
                    <a:pt x="80048" y="1821675"/>
                  </a:lnTo>
                  <a:lnTo>
                    <a:pt x="94970" y="1821675"/>
                  </a:lnTo>
                  <a:lnTo>
                    <a:pt x="101003" y="1815630"/>
                  </a:lnTo>
                  <a:lnTo>
                    <a:pt x="101003" y="1804593"/>
                  </a:lnTo>
                  <a:close/>
                </a:path>
                <a:path w="530860" h="1821814">
                  <a:moveTo>
                    <a:pt x="175018" y="1804593"/>
                  </a:moveTo>
                  <a:lnTo>
                    <a:pt x="173596" y="1801164"/>
                  </a:lnTo>
                  <a:lnTo>
                    <a:pt x="168529" y="1796097"/>
                  </a:lnTo>
                  <a:lnTo>
                    <a:pt x="165100" y="1794675"/>
                  </a:lnTo>
                  <a:lnTo>
                    <a:pt x="154063" y="1794675"/>
                  </a:lnTo>
                  <a:lnTo>
                    <a:pt x="148018" y="1800720"/>
                  </a:lnTo>
                  <a:lnTo>
                    <a:pt x="148018" y="1808175"/>
                  </a:lnTo>
                  <a:lnTo>
                    <a:pt x="148018" y="1815630"/>
                  </a:lnTo>
                  <a:lnTo>
                    <a:pt x="154063" y="1821675"/>
                  </a:lnTo>
                  <a:lnTo>
                    <a:pt x="168973" y="1821675"/>
                  </a:lnTo>
                  <a:lnTo>
                    <a:pt x="175018" y="1815630"/>
                  </a:lnTo>
                  <a:lnTo>
                    <a:pt x="175018" y="1804593"/>
                  </a:lnTo>
                  <a:close/>
                </a:path>
                <a:path w="530860" h="1821814">
                  <a:moveTo>
                    <a:pt x="382257" y="9918"/>
                  </a:moveTo>
                  <a:lnTo>
                    <a:pt x="380834" y="6489"/>
                  </a:lnTo>
                  <a:lnTo>
                    <a:pt x="375767" y="1422"/>
                  </a:lnTo>
                  <a:lnTo>
                    <a:pt x="372338" y="0"/>
                  </a:lnTo>
                  <a:lnTo>
                    <a:pt x="361302" y="0"/>
                  </a:lnTo>
                  <a:lnTo>
                    <a:pt x="355257" y="6045"/>
                  </a:lnTo>
                  <a:lnTo>
                    <a:pt x="355257" y="13500"/>
                  </a:lnTo>
                  <a:lnTo>
                    <a:pt x="355257" y="20955"/>
                  </a:lnTo>
                  <a:lnTo>
                    <a:pt x="361302" y="27000"/>
                  </a:lnTo>
                  <a:lnTo>
                    <a:pt x="376212" y="27000"/>
                  </a:lnTo>
                  <a:lnTo>
                    <a:pt x="382257" y="20955"/>
                  </a:lnTo>
                  <a:lnTo>
                    <a:pt x="382257" y="9918"/>
                  </a:lnTo>
                  <a:close/>
                </a:path>
                <a:path w="530860" h="1821814">
                  <a:moveTo>
                    <a:pt x="456260" y="9918"/>
                  </a:moveTo>
                  <a:lnTo>
                    <a:pt x="454837" y="6489"/>
                  </a:lnTo>
                  <a:lnTo>
                    <a:pt x="449770" y="1422"/>
                  </a:lnTo>
                  <a:lnTo>
                    <a:pt x="446341" y="0"/>
                  </a:lnTo>
                  <a:lnTo>
                    <a:pt x="435305" y="0"/>
                  </a:lnTo>
                  <a:lnTo>
                    <a:pt x="429260" y="6045"/>
                  </a:lnTo>
                  <a:lnTo>
                    <a:pt x="429260" y="13500"/>
                  </a:lnTo>
                  <a:lnTo>
                    <a:pt x="429260" y="20955"/>
                  </a:lnTo>
                  <a:lnTo>
                    <a:pt x="435305" y="27000"/>
                  </a:lnTo>
                  <a:lnTo>
                    <a:pt x="450215" y="27000"/>
                  </a:lnTo>
                  <a:lnTo>
                    <a:pt x="456260" y="20955"/>
                  </a:lnTo>
                  <a:lnTo>
                    <a:pt x="456260" y="9918"/>
                  </a:lnTo>
                  <a:close/>
                </a:path>
                <a:path w="530860" h="1821814">
                  <a:moveTo>
                    <a:pt x="530263" y="9918"/>
                  </a:moveTo>
                  <a:lnTo>
                    <a:pt x="528840" y="6489"/>
                  </a:lnTo>
                  <a:lnTo>
                    <a:pt x="523773" y="1422"/>
                  </a:lnTo>
                  <a:lnTo>
                    <a:pt x="520344" y="0"/>
                  </a:lnTo>
                  <a:lnTo>
                    <a:pt x="509308" y="0"/>
                  </a:lnTo>
                  <a:lnTo>
                    <a:pt x="503262" y="6045"/>
                  </a:lnTo>
                  <a:lnTo>
                    <a:pt x="503262" y="13500"/>
                  </a:lnTo>
                  <a:lnTo>
                    <a:pt x="503262" y="20955"/>
                  </a:lnTo>
                  <a:lnTo>
                    <a:pt x="509308" y="27000"/>
                  </a:lnTo>
                  <a:lnTo>
                    <a:pt x="524217" y="27000"/>
                  </a:lnTo>
                  <a:lnTo>
                    <a:pt x="530263" y="20955"/>
                  </a:lnTo>
                  <a:lnTo>
                    <a:pt x="530263" y="9918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8129352" y="49887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03357" y="49887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6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6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77364" y="49887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6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97552" y="342942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71557" y="342942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6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6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45564" y="342942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6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07224" y="1"/>
            <a:ext cx="0" cy="2160905"/>
          </a:xfrm>
          <a:custGeom>
            <a:avLst/>
            <a:gdLst/>
            <a:ahLst/>
            <a:cxnLst/>
            <a:rect l="l" t="t" r="r" b="b"/>
            <a:pathLst>
              <a:path h="2160905">
                <a:moveTo>
                  <a:pt x="0" y="0"/>
                </a:moveTo>
                <a:lnTo>
                  <a:pt x="0" y="2160899"/>
                </a:lnTo>
              </a:path>
            </a:pathLst>
          </a:custGeom>
          <a:ln w="9524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667064" y="2985634"/>
            <a:ext cx="102235" cy="2158365"/>
            <a:chOff x="667062" y="2985634"/>
            <a:chExt cx="102235" cy="2158365"/>
          </a:xfrm>
        </p:grpSpPr>
        <p:sp>
          <p:nvSpPr>
            <p:cNvPr id="36" name="object 36"/>
            <p:cNvSpPr/>
            <p:nvPr/>
          </p:nvSpPr>
          <p:spPr>
            <a:xfrm>
              <a:off x="713262" y="2985634"/>
              <a:ext cx="9525" cy="2158365"/>
            </a:xfrm>
            <a:custGeom>
              <a:avLst/>
              <a:gdLst/>
              <a:ahLst/>
              <a:cxnLst/>
              <a:rect l="l" t="t" r="r" b="b"/>
              <a:pathLst>
                <a:path w="9525" h="2158365">
                  <a:moveTo>
                    <a:pt x="0" y="0"/>
                  </a:moveTo>
                  <a:lnTo>
                    <a:pt x="9524" y="0"/>
                  </a:lnTo>
                  <a:lnTo>
                    <a:pt x="9524" y="2157865"/>
                  </a:lnTo>
                  <a:lnTo>
                    <a:pt x="0" y="21578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062" y="4583124"/>
              <a:ext cx="101924" cy="10192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062" y="3935575"/>
              <a:ext cx="101924" cy="101924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6262" y="1448737"/>
            <a:ext cx="101924" cy="101924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6262" y="230113"/>
            <a:ext cx="101924" cy="101924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3710432" y="1885672"/>
            <a:ext cx="172021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65" dirty="0">
                <a:solidFill>
                  <a:srgbClr val="494949"/>
                </a:solidFill>
                <a:latin typeface="Tahoma"/>
                <a:cs typeface="Tahoma"/>
              </a:rPr>
              <a:t>Testing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81400" y="2571750"/>
            <a:ext cx="2767330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75">
                <a:solidFill>
                  <a:srgbClr val="494949"/>
                </a:solidFill>
                <a:latin typeface="Sitka Text" pitchFamily="2" charset="0"/>
                <a:cs typeface="Tahoma"/>
              </a:rPr>
              <a:t>Unit</a:t>
            </a:r>
            <a:r>
              <a:rPr sz="1600" spc="-18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lang="en-US" sz="1600" spc="-180" dirty="0" smtClean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50" smtClean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105" smtClean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65" smtClean="0">
                <a:solidFill>
                  <a:srgbClr val="494949"/>
                </a:solidFill>
                <a:latin typeface="Sitka Text" pitchFamily="2" charset="0"/>
                <a:cs typeface="Tahoma"/>
              </a:rPr>
              <a:t>sting</a:t>
            </a:r>
            <a:r>
              <a:rPr sz="1600" spc="-180" smtClean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1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600" spc="-12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600" spc="-110">
                <a:solidFill>
                  <a:srgbClr val="494949"/>
                </a:solidFill>
                <a:latin typeface="Sitka Text" pitchFamily="2" charset="0"/>
                <a:cs typeface="Tahoma"/>
              </a:rPr>
              <a:t>d</a:t>
            </a:r>
            <a:r>
              <a:rPr sz="1600" spc="-18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lang="en-US" sz="1600" spc="-180" dirty="0" smtClean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40" smtClean="0">
                <a:solidFill>
                  <a:srgbClr val="494949"/>
                </a:solidFill>
                <a:latin typeface="Sitka Text" pitchFamily="2" charset="0"/>
                <a:cs typeface="Tahoma"/>
              </a:rPr>
              <a:t>In</a:t>
            </a:r>
            <a:r>
              <a:rPr sz="1600" spc="-114" smtClean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100" smtClean="0">
                <a:solidFill>
                  <a:srgbClr val="494949"/>
                </a:solidFill>
                <a:latin typeface="Sitka Text" pitchFamily="2" charset="0"/>
                <a:cs typeface="Tahoma"/>
              </a:rPr>
              <a:t>eg</a:t>
            </a:r>
            <a:r>
              <a:rPr sz="1600" spc="-75" smtClean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600" spc="-110" smtClean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600" spc="-65" smtClean="0">
                <a:solidFill>
                  <a:srgbClr val="494949"/>
                </a:solidFill>
                <a:latin typeface="Sitka Text" pitchFamily="2" charset="0"/>
                <a:cs typeface="Tahoma"/>
              </a:rPr>
              <a:t>tion</a:t>
            </a:r>
            <a:r>
              <a:rPr sz="1600" spc="-180" smtClean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sting</a:t>
            </a:r>
            <a:endParaRPr sz="1600">
              <a:latin typeface="Sitka Text" pitchFamily="2" charset="0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3657600" y="361950"/>
            <a:ext cx="1752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0" dirty="0">
                <a:solidFill>
                  <a:srgbClr val="7030A0"/>
                </a:solidFill>
                <a:latin typeface="Verdana"/>
                <a:cs typeface="Verdana"/>
              </a:rPr>
              <a:t>Files</a:t>
            </a:r>
            <a:endParaRPr sz="3600">
              <a:solidFill>
                <a:srgbClr val="7030A0"/>
              </a:solidFill>
              <a:latin typeface="Verdana"/>
              <a:cs typeface="Verdan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77602" y="981225"/>
            <a:ext cx="7060565" cy="1774825"/>
          </a:xfrm>
          <a:custGeom>
            <a:avLst/>
            <a:gdLst/>
            <a:ahLst/>
            <a:cxnLst/>
            <a:rect l="l" t="t" r="r" b="b"/>
            <a:pathLst>
              <a:path w="7060565" h="1774825">
                <a:moveTo>
                  <a:pt x="0" y="295755"/>
                </a:moveTo>
                <a:lnTo>
                  <a:pt x="3870" y="247782"/>
                </a:lnTo>
                <a:lnTo>
                  <a:pt x="15077" y="202274"/>
                </a:lnTo>
                <a:lnTo>
                  <a:pt x="33011" y="159839"/>
                </a:lnTo>
                <a:lnTo>
                  <a:pt x="57063" y="121086"/>
                </a:lnTo>
                <a:lnTo>
                  <a:pt x="86624" y="86624"/>
                </a:lnTo>
                <a:lnTo>
                  <a:pt x="121086" y="57063"/>
                </a:lnTo>
                <a:lnTo>
                  <a:pt x="159839" y="33011"/>
                </a:lnTo>
                <a:lnTo>
                  <a:pt x="202274" y="15077"/>
                </a:lnTo>
                <a:lnTo>
                  <a:pt x="247782" y="3870"/>
                </a:lnTo>
                <a:lnTo>
                  <a:pt x="295755" y="0"/>
                </a:lnTo>
                <a:lnTo>
                  <a:pt x="6764743" y="0"/>
                </a:lnTo>
                <a:lnTo>
                  <a:pt x="6811289" y="3684"/>
                </a:lnTo>
                <a:lnTo>
                  <a:pt x="6856269" y="14518"/>
                </a:lnTo>
                <a:lnTo>
                  <a:pt x="6898890" y="32172"/>
                </a:lnTo>
                <a:lnTo>
                  <a:pt x="6938356" y="56317"/>
                </a:lnTo>
                <a:lnTo>
                  <a:pt x="6973874" y="86624"/>
                </a:lnTo>
                <a:lnTo>
                  <a:pt x="7004182" y="122142"/>
                </a:lnTo>
                <a:lnTo>
                  <a:pt x="7028327" y="161609"/>
                </a:lnTo>
                <a:lnTo>
                  <a:pt x="7045981" y="204229"/>
                </a:lnTo>
                <a:lnTo>
                  <a:pt x="7056815" y="249210"/>
                </a:lnTo>
                <a:lnTo>
                  <a:pt x="7060499" y="295755"/>
                </a:lnTo>
                <a:lnTo>
                  <a:pt x="7060499" y="1478744"/>
                </a:lnTo>
                <a:lnTo>
                  <a:pt x="7056629" y="1526717"/>
                </a:lnTo>
                <a:lnTo>
                  <a:pt x="7045422" y="1572225"/>
                </a:lnTo>
                <a:lnTo>
                  <a:pt x="7027488" y="1614660"/>
                </a:lnTo>
                <a:lnTo>
                  <a:pt x="7003436" y="1653413"/>
                </a:lnTo>
                <a:lnTo>
                  <a:pt x="6973875" y="1687875"/>
                </a:lnTo>
                <a:lnTo>
                  <a:pt x="6939413" y="1717436"/>
                </a:lnTo>
                <a:lnTo>
                  <a:pt x="6900661" y="1741488"/>
                </a:lnTo>
                <a:lnTo>
                  <a:pt x="6858225" y="1759422"/>
                </a:lnTo>
                <a:lnTo>
                  <a:pt x="6812717" y="1770629"/>
                </a:lnTo>
                <a:lnTo>
                  <a:pt x="6764743" y="1774499"/>
                </a:lnTo>
                <a:lnTo>
                  <a:pt x="295755" y="1774499"/>
                </a:lnTo>
                <a:lnTo>
                  <a:pt x="247782" y="1770629"/>
                </a:lnTo>
                <a:lnTo>
                  <a:pt x="202274" y="1759422"/>
                </a:lnTo>
                <a:lnTo>
                  <a:pt x="159839" y="1741488"/>
                </a:lnTo>
                <a:lnTo>
                  <a:pt x="121086" y="1717436"/>
                </a:lnTo>
                <a:lnTo>
                  <a:pt x="86624" y="1687875"/>
                </a:lnTo>
                <a:lnTo>
                  <a:pt x="57063" y="1653413"/>
                </a:lnTo>
                <a:lnTo>
                  <a:pt x="33011" y="1614660"/>
                </a:lnTo>
                <a:lnTo>
                  <a:pt x="15077" y="1572225"/>
                </a:lnTo>
                <a:lnTo>
                  <a:pt x="3870" y="1526717"/>
                </a:lnTo>
                <a:lnTo>
                  <a:pt x="0" y="1478744"/>
                </a:lnTo>
                <a:lnTo>
                  <a:pt x="0" y="295755"/>
                </a:lnTo>
                <a:close/>
              </a:path>
            </a:pathLst>
          </a:cu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7602" y="3167000"/>
            <a:ext cx="7060565" cy="1837055"/>
          </a:xfrm>
          <a:custGeom>
            <a:avLst/>
            <a:gdLst/>
            <a:ahLst/>
            <a:cxnLst/>
            <a:rect l="l" t="t" r="r" b="b"/>
            <a:pathLst>
              <a:path w="7060565" h="1837054">
                <a:moveTo>
                  <a:pt x="0" y="306106"/>
                </a:moveTo>
                <a:lnTo>
                  <a:pt x="4006" y="256454"/>
                </a:lnTo>
                <a:lnTo>
                  <a:pt x="15605" y="209353"/>
                </a:lnTo>
                <a:lnTo>
                  <a:pt x="34167" y="165432"/>
                </a:lnTo>
                <a:lnTo>
                  <a:pt x="59060" y="125323"/>
                </a:lnTo>
                <a:lnTo>
                  <a:pt x="89656" y="89656"/>
                </a:lnTo>
                <a:lnTo>
                  <a:pt x="125323" y="59060"/>
                </a:lnTo>
                <a:lnTo>
                  <a:pt x="165432" y="34167"/>
                </a:lnTo>
                <a:lnTo>
                  <a:pt x="209352" y="15605"/>
                </a:lnTo>
                <a:lnTo>
                  <a:pt x="256454" y="4006"/>
                </a:lnTo>
                <a:lnTo>
                  <a:pt x="306106" y="0"/>
                </a:lnTo>
                <a:lnTo>
                  <a:pt x="6754393" y="0"/>
                </a:lnTo>
                <a:lnTo>
                  <a:pt x="6802568" y="3813"/>
                </a:lnTo>
                <a:lnTo>
                  <a:pt x="6849122" y="15026"/>
                </a:lnTo>
                <a:lnTo>
                  <a:pt x="6893234" y="33297"/>
                </a:lnTo>
                <a:lnTo>
                  <a:pt x="6934082" y="58288"/>
                </a:lnTo>
                <a:lnTo>
                  <a:pt x="6970843" y="89656"/>
                </a:lnTo>
                <a:lnTo>
                  <a:pt x="7002211" y="126417"/>
                </a:lnTo>
                <a:lnTo>
                  <a:pt x="7027202" y="167265"/>
                </a:lnTo>
                <a:lnTo>
                  <a:pt x="7045473" y="211377"/>
                </a:lnTo>
                <a:lnTo>
                  <a:pt x="7056686" y="257931"/>
                </a:lnTo>
                <a:lnTo>
                  <a:pt x="7060499" y="306106"/>
                </a:lnTo>
                <a:lnTo>
                  <a:pt x="7060499" y="1530493"/>
                </a:lnTo>
                <a:lnTo>
                  <a:pt x="7056493" y="1580145"/>
                </a:lnTo>
                <a:lnTo>
                  <a:pt x="7044894" y="1627246"/>
                </a:lnTo>
                <a:lnTo>
                  <a:pt x="7026332" y="1671167"/>
                </a:lnTo>
                <a:lnTo>
                  <a:pt x="7001439" y="1711276"/>
                </a:lnTo>
                <a:lnTo>
                  <a:pt x="6970843" y="1746943"/>
                </a:lnTo>
                <a:lnTo>
                  <a:pt x="6935176" y="1777539"/>
                </a:lnTo>
                <a:lnTo>
                  <a:pt x="6895067" y="1802432"/>
                </a:lnTo>
                <a:lnTo>
                  <a:pt x="6851146" y="1820994"/>
                </a:lnTo>
                <a:lnTo>
                  <a:pt x="6804045" y="1832593"/>
                </a:lnTo>
                <a:lnTo>
                  <a:pt x="6754393" y="1836599"/>
                </a:lnTo>
                <a:lnTo>
                  <a:pt x="306106" y="1836599"/>
                </a:lnTo>
                <a:lnTo>
                  <a:pt x="256454" y="1832593"/>
                </a:lnTo>
                <a:lnTo>
                  <a:pt x="209352" y="1820994"/>
                </a:lnTo>
                <a:lnTo>
                  <a:pt x="165432" y="1802432"/>
                </a:lnTo>
                <a:lnTo>
                  <a:pt x="125323" y="1777539"/>
                </a:lnTo>
                <a:lnTo>
                  <a:pt x="89656" y="1746943"/>
                </a:lnTo>
                <a:lnTo>
                  <a:pt x="59060" y="1711276"/>
                </a:lnTo>
                <a:lnTo>
                  <a:pt x="34167" y="1671167"/>
                </a:lnTo>
                <a:lnTo>
                  <a:pt x="15605" y="1627246"/>
                </a:lnTo>
                <a:lnTo>
                  <a:pt x="4006" y="1580145"/>
                </a:lnTo>
                <a:lnTo>
                  <a:pt x="0" y="1530493"/>
                </a:lnTo>
                <a:lnTo>
                  <a:pt x="0" y="306106"/>
                </a:ln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51152" y="619479"/>
            <a:ext cx="6506209" cy="39632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105"/>
              </a:spcBef>
            </a:pPr>
            <a:r>
              <a:rPr sz="1950" spc="-80" dirty="0">
                <a:solidFill>
                  <a:srgbClr val="002060"/>
                </a:solidFill>
                <a:latin typeface="Tahoma"/>
                <a:cs typeface="Tahoma"/>
              </a:rPr>
              <a:t>Defect.txt</a:t>
            </a:r>
            <a:endParaRPr sz="1950">
              <a:solidFill>
                <a:srgbClr val="002060"/>
              </a:solidFill>
              <a:latin typeface="Tahoma"/>
              <a:cs typeface="Tahoma"/>
            </a:endParaRPr>
          </a:p>
          <a:p>
            <a:pPr marL="208279" algn="ctr">
              <a:lnSpc>
                <a:spcPct val="100000"/>
              </a:lnSpc>
              <a:spcBef>
                <a:spcPts val="1019"/>
              </a:spcBef>
            </a:pPr>
            <a:r>
              <a:rPr sz="1400" spc="-90" dirty="0">
                <a:solidFill>
                  <a:srgbClr val="494949"/>
                </a:solidFill>
                <a:latin typeface="Arial MT"/>
                <a:cs typeface="Tahoma"/>
              </a:rPr>
              <a:t>defectID</a:t>
            </a:r>
            <a:r>
              <a:rPr sz="1400" spc="-155" dirty="0">
                <a:solidFill>
                  <a:srgbClr val="494949"/>
                </a:solidFill>
                <a:latin typeface="Arial MT"/>
                <a:cs typeface="Tahoma"/>
              </a:rPr>
              <a:t> </a:t>
            </a:r>
            <a:r>
              <a:rPr sz="1400" spc="-110" dirty="0">
                <a:solidFill>
                  <a:srgbClr val="494949"/>
                </a:solidFill>
                <a:latin typeface="Arial MT"/>
                <a:cs typeface="Tahoma"/>
              </a:rPr>
              <a:t>:</a:t>
            </a:r>
            <a:r>
              <a:rPr sz="1400" spc="-155" dirty="0">
                <a:solidFill>
                  <a:srgbClr val="494949"/>
                </a:solidFill>
                <a:latin typeface="Arial MT"/>
                <a:cs typeface="Tahoma"/>
              </a:rPr>
              <a:t> </a:t>
            </a:r>
            <a:r>
              <a:rPr sz="1400" spc="-55" dirty="0">
                <a:solidFill>
                  <a:srgbClr val="494949"/>
                </a:solidFill>
                <a:latin typeface="Arial MT"/>
                <a:cs typeface="Tahoma"/>
              </a:rPr>
              <a:t>description</a:t>
            </a:r>
            <a:r>
              <a:rPr sz="1400" spc="-155" dirty="0">
                <a:solidFill>
                  <a:srgbClr val="494949"/>
                </a:solidFill>
                <a:latin typeface="Arial MT"/>
                <a:cs typeface="Tahoma"/>
              </a:rPr>
              <a:t> </a:t>
            </a:r>
            <a:r>
              <a:rPr sz="1400" spc="-110" dirty="0">
                <a:solidFill>
                  <a:srgbClr val="494949"/>
                </a:solidFill>
                <a:latin typeface="Arial MT"/>
                <a:cs typeface="Tahoma"/>
              </a:rPr>
              <a:t>:</a:t>
            </a:r>
            <a:r>
              <a:rPr sz="1400" spc="-155" dirty="0">
                <a:solidFill>
                  <a:srgbClr val="494949"/>
                </a:solidFill>
                <a:latin typeface="Arial MT"/>
                <a:cs typeface="Tahoma"/>
              </a:rPr>
              <a:t> </a:t>
            </a:r>
            <a:r>
              <a:rPr sz="1400" spc="-100" dirty="0">
                <a:solidFill>
                  <a:srgbClr val="494949"/>
                </a:solidFill>
                <a:latin typeface="Arial MT"/>
                <a:cs typeface="Tahoma"/>
              </a:rPr>
              <a:t>moduleName</a:t>
            </a:r>
            <a:r>
              <a:rPr sz="1400" spc="-155" dirty="0">
                <a:solidFill>
                  <a:srgbClr val="494949"/>
                </a:solidFill>
                <a:latin typeface="Arial MT"/>
                <a:cs typeface="Tahoma"/>
              </a:rPr>
              <a:t> </a:t>
            </a:r>
            <a:r>
              <a:rPr sz="1400" spc="-110" dirty="0">
                <a:solidFill>
                  <a:srgbClr val="494949"/>
                </a:solidFill>
                <a:latin typeface="Arial MT"/>
                <a:cs typeface="Tahoma"/>
              </a:rPr>
              <a:t>:</a:t>
            </a:r>
            <a:r>
              <a:rPr sz="1400" spc="-170" dirty="0">
                <a:solidFill>
                  <a:srgbClr val="494949"/>
                </a:solidFill>
                <a:latin typeface="Arial MT"/>
                <a:cs typeface="Tahoma"/>
              </a:rPr>
              <a:t> </a:t>
            </a:r>
            <a:r>
              <a:rPr sz="1400" b="1" spc="-150" dirty="0">
                <a:solidFill>
                  <a:srgbClr val="494949"/>
                </a:solidFill>
                <a:latin typeface="Arial MT"/>
                <a:cs typeface="Tahoma"/>
              </a:rPr>
              <a:t>Functional</a:t>
            </a:r>
            <a:r>
              <a:rPr sz="1400" b="1" spc="-130" dirty="0">
                <a:solidFill>
                  <a:srgbClr val="494949"/>
                </a:solidFill>
                <a:latin typeface="Arial MT"/>
                <a:cs typeface="Tahoma"/>
              </a:rPr>
              <a:t> </a:t>
            </a:r>
            <a:r>
              <a:rPr sz="1400" b="1" spc="-150" dirty="0">
                <a:solidFill>
                  <a:srgbClr val="494949"/>
                </a:solidFill>
                <a:latin typeface="Arial MT"/>
                <a:cs typeface="Tahoma"/>
              </a:rPr>
              <a:t>Area</a:t>
            </a:r>
            <a:r>
              <a:rPr sz="1400" b="1" spc="-140" dirty="0">
                <a:solidFill>
                  <a:srgbClr val="494949"/>
                </a:solidFill>
                <a:latin typeface="Arial MT"/>
                <a:cs typeface="Tahoma"/>
              </a:rPr>
              <a:t> </a:t>
            </a:r>
            <a:r>
              <a:rPr sz="1400" spc="-110" dirty="0">
                <a:solidFill>
                  <a:srgbClr val="494949"/>
                </a:solidFill>
                <a:latin typeface="Arial MT"/>
                <a:cs typeface="Tahoma"/>
              </a:rPr>
              <a:t>:</a:t>
            </a:r>
            <a:r>
              <a:rPr sz="1400" spc="-155" dirty="0">
                <a:solidFill>
                  <a:srgbClr val="494949"/>
                </a:solidFill>
                <a:latin typeface="Arial MT"/>
                <a:cs typeface="Tahoma"/>
              </a:rPr>
              <a:t> </a:t>
            </a:r>
            <a:r>
              <a:rPr sz="1400" spc="-80" dirty="0">
                <a:solidFill>
                  <a:srgbClr val="494949"/>
                </a:solidFill>
                <a:latin typeface="Arial MT"/>
                <a:cs typeface="Tahoma"/>
              </a:rPr>
              <a:t>date</a:t>
            </a:r>
            <a:r>
              <a:rPr sz="1400" spc="-155" dirty="0">
                <a:solidFill>
                  <a:srgbClr val="494949"/>
                </a:solidFill>
                <a:latin typeface="Arial MT"/>
                <a:cs typeface="Tahoma"/>
              </a:rPr>
              <a:t> </a:t>
            </a:r>
            <a:r>
              <a:rPr sz="1400" spc="-110" dirty="0">
                <a:solidFill>
                  <a:srgbClr val="494949"/>
                </a:solidFill>
                <a:latin typeface="Arial MT"/>
                <a:cs typeface="Tahoma"/>
              </a:rPr>
              <a:t>:</a:t>
            </a:r>
            <a:r>
              <a:rPr sz="1400" spc="-155" dirty="0">
                <a:solidFill>
                  <a:srgbClr val="494949"/>
                </a:solidFill>
                <a:latin typeface="Arial MT"/>
                <a:cs typeface="Tahoma"/>
              </a:rPr>
              <a:t> </a:t>
            </a:r>
            <a:r>
              <a:rPr sz="1400" spc="-55" dirty="0">
                <a:solidFill>
                  <a:srgbClr val="494949"/>
                </a:solidFill>
                <a:latin typeface="Arial MT"/>
                <a:cs typeface="Tahoma"/>
              </a:rPr>
              <a:t>status</a:t>
            </a:r>
            <a:r>
              <a:rPr sz="1400" spc="-155" dirty="0">
                <a:solidFill>
                  <a:srgbClr val="494949"/>
                </a:solidFill>
                <a:latin typeface="Arial MT"/>
                <a:cs typeface="Tahoma"/>
              </a:rPr>
              <a:t> </a:t>
            </a:r>
            <a:r>
              <a:rPr sz="1400" spc="-110" dirty="0">
                <a:solidFill>
                  <a:srgbClr val="494949"/>
                </a:solidFill>
                <a:latin typeface="Arial MT"/>
                <a:cs typeface="Tahoma"/>
              </a:rPr>
              <a:t>:</a:t>
            </a:r>
            <a:r>
              <a:rPr sz="1400" spc="-155" dirty="0">
                <a:solidFill>
                  <a:srgbClr val="494949"/>
                </a:solidFill>
                <a:latin typeface="Arial MT"/>
                <a:cs typeface="Tahoma"/>
              </a:rPr>
              <a:t> </a:t>
            </a:r>
            <a:r>
              <a:rPr sz="1400" spc="-80" dirty="0">
                <a:solidFill>
                  <a:srgbClr val="494949"/>
                </a:solidFill>
                <a:latin typeface="Arial MT"/>
                <a:cs typeface="Tahoma"/>
              </a:rPr>
              <a:t>type</a:t>
            </a:r>
            <a:endParaRPr sz="1400">
              <a:latin typeface="Arial MT"/>
              <a:cs typeface="Tahoma"/>
            </a:endParaRPr>
          </a:p>
          <a:p>
            <a:pPr marL="368935" indent="-351155">
              <a:lnSpc>
                <a:spcPct val="100000"/>
              </a:lnSpc>
              <a:spcBef>
                <a:spcPts val="880"/>
              </a:spcBef>
              <a:buFont typeface="Arial MT"/>
              <a:buAutoNum type="arabicPeriod"/>
              <a:tabLst>
                <a:tab pos="368935" algn="l"/>
                <a:tab pos="369570" algn="l"/>
              </a:tabLst>
            </a:pPr>
            <a:r>
              <a:rPr sz="1150" spc="-95" dirty="0">
                <a:solidFill>
                  <a:srgbClr val="3D3D3D"/>
                </a:solidFill>
                <a:latin typeface="Arial MT"/>
                <a:cs typeface="Tahoma"/>
              </a:rPr>
              <a:t>F001:Column</a:t>
            </a:r>
            <a:r>
              <a:rPr sz="1150" spc="-125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65" dirty="0">
                <a:solidFill>
                  <a:srgbClr val="3D3D3D"/>
                </a:solidFill>
                <a:latin typeface="Arial MT"/>
                <a:cs typeface="Tahoma"/>
              </a:rPr>
              <a:t>values</a:t>
            </a:r>
            <a:r>
              <a:rPr sz="1150" spc="-125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45" dirty="0">
                <a:solidFill>
                  <a:srgbClr val="3D3D3D"/>
                </a:solidFill>
                <a:latin typeface="Arial MT"/>
                <a:cs typeface="Tahoma"/>
              </a:rPr>
              <a:t>in</a:t>
            </a:r>
            <a:r>
              <a:rPr sz="1150" spc="-125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145" dirty="0">
                <a:solidFill>
                  <a:srgbClr val="3D3D3D"/>
                </a:solidFill>
                <a:latin typeface="Arial MT"/>
                <a:cs typeface="Tahoma"/>
              </a:rPr>
              <a:t>BOM</a:t>
            </a:r>
            <a:r>
              <a:rPr sz="1150" spc="-125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50" dirty="0">
                <a:solidFill>
                  <a:srgbClr val="3D3D3D"/>
                </a:solidFill>
                <a:latin typeface="Arial MT"/>
                <a:cs typeface="Tahoma"/>
              </a:rPr>
              <a:t>reports</a:t>
            </a:r>
            <a:r>
              <a:rPr sz="1150" spc="-125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60" dirty="0">
                <a:solidFill>
                  <a:srgbClr val="3D3D3D"/>
                </a:solidFill>
                <a:latin typeface="Arial MT"/>
                <a:cs typeface="Tahoma"/>
              </a:rPr>
              <a:t>are</a:t>
            </a:r>
            <a:r>
              <a:rPr sz="1150" spc="-125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40" dirty="0">
                <a:solidFill>
                  <a:srgbClr val="3D3D3D"/>
                </a:solidFill>
                <a:latin typeface="Arial MT"/>
                <a:cs typeface="Tahoma"/>
              </a:rPr>
              <a:t>incorrect:Aircraft</a:t>
            </a:r>
            <a:r>
              <a:rPr sz="1150" spc="-120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90" dirty="0">
                <a:solidFill>
                  <a:srgbClr val="3D3D3D"/>
                </a:solidFill>
                <a:latin typeface="Arial MT"/>
                <a:cs typeface="Tahoma"/>
              </a:rPr>
              <a:t>design:BOM</a:t>
            </a:r>
            <a:r>
              <a:rPr sz="1150" spc="-125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70" dirty="0">
                <a:solidFill>
                  <a:srgbClr val="3D3D3D"/>
                </a:solidFill>
                <a:latin typeface="Arial MT"/>
                <a:cs typeface="Tahoma"/>
              </a:rPr>
              <a:t>reports:21/08/2022:open:fatal</a:t>
            </a:r>
            <a:endParaRPr sz="1150">
              <a:latin typeface="Arial MT"/>
              <a:cs typeface="Tahoma"/>
            </a:endParaRPr>
          </a:p>
          <a:p>
            <a:pPr marL="368935" indent="-351155">
              <a:lnSpc>
                <a:spcPct val="100000"/>
              </a:lnSpc>
              <a:spcBef>
                <a:spcPts val="195"/>
              </a:spcBef>
              <a:buFont typeface="Arial MT"/>
              <a:buAutoNum type="arabicPeriod"/>
              <a:tabLst>
                <a:tab pos="368935" algn="l"/>
                <a:tab pos="369570" algn="l"/>
              </a:tabLst>
            </a:pPr>
            <a:r>
              <a:rPr sz="1150" spc="-60" dirty="0">
                <a:solidFill>
                  <a:srgbClr val="3D3D3D"/>
                </a:solidFill>
                <a:latin typeface="Arial MT"/>
                <a:cs typeface="Tahoma"/>
              </a:rPr>
              <a:t>F002:Unit</a:t>
            </a:r>
            <a:r>
              <a:rPr sz="1150" spc="-114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35" dirty="0">
                <a:solidFill>
                  <a:srgbClr val="3D3D3D"/>
                </a:solidFill>
                <a:latin typeface="Arial MT"/>
                <a:cs typeface="Tahoma"/>
              </a:rPr>
              <a:t>prices</a:t>
            </a:r>
            <a:r>
              <a:rPr sz="1150" spc="-110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60" dirty="0">
                <a:solidFill>
                  <a:srgbClr val="3D3D3D"/>
                </a:solidFill>
                <a:latin typeface="Arial MT"/>
                <a:cs typeface="Tahoma"/>
              </a:rPr>
              <a:t>are</a:t>
            </a:r>
            <a:r>
              <a:rPr sz="1150" spc="-114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65" dirty="0">
                <a:solidFill>
                  <a:srgbClr val="3D3D3D"/>
                </a:solidFill>
                <a:latin typeface="Arial MT"/>
                <a:cs typeface="Tahoma"/>
              </a:rPr>
              <a:t>not</a:t>
            </a:r>
            <a:r>
              <a:rPr sz="1150" spc="-110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85" dirty="0">
                <a:solidFill>
                  <a:srgbClr val="3D3D3D"/>
                </a:solidFill>
                <a:latin typeface="Arial MT"/>
                <a:cs typeface="Tahoma"/>
              </a:rPr>
              <a:t>shown</a:t>
            </a:r>
            <a:r>
              <a:rPr sz="1150" spc="-114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60" dirty="0">
                <a:solidFill>
                  <a:srgbClr val="3D3D3D"/>
                </a:solidFill>
                <a:latin typeface="Arial MT"/>
                <a:cs typeface="Tahoma"/>
              </a:rPr>
              <a:t>while</a:t>
            </a:r>
            <a:r>
              <a:rPr sz="1150" spc="-110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60" dirty="0">
                <a:solidFill>
                  <a:srgbClr val="3D3D3D"/>
                </a:solidFill>
                <a:latin typeface="Arial MT"/>
                <a:cs typeface="Tahoma"/>
              </a:rPr>
              <a:t>preparing</a:t>
            </a:r>
            <a:r>
              <a:rPr sz="1150" spc="-114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65" dirty="0">
                <a:solidFill>
                  <a:srgbClr val="3D3D3D"/>
                </a:solidFill>
                <a:latin typeface="Arial MT"/>
                <a:cs typeface="Tahoma"/>
              </a:rPr>
              <a:t>invoice:Invoices:Display</a:t>
            </a:r>
            <a:r>
              <a:rPr sz="1150" spc="-110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60" dirty="0">
                <a:solidFill>
                  <a:srgbClr val="3D3D3D"/>
                </a:solidFill>
                <a:latin typeface="Arial MT"/>
                <a:cs typeface="Tahoma"/>
              </a:rPr>
              <a:t>products:23/04/2022:close:fatal</a:t>
            </a:r>
            <a:endParaRPr sz="1150">
              <a:latin typeface="Arial MT"/>
              <a:cs typeface="Tahoma"/>
            </a:endParaRPr>
          </a:p>
          <a:p>
            <a:pPr marL="368935" indent="-351155">
              <a:lnSpc>
                <a:spcPct val="100000"/>
              </a:lnSpc>
              <a:spcBef>
                <a:spcPts val="195"/>
              </a:spcBef>
              <a:buFont typeface="Arial MT"/>
              <a:buAutoNum type="arabicPeriod"/>
              <a:tabLst>
                <a:tab pos="368935" algn="l"/>
                <a:tab pos="369570" algn="l"/>
              </a:tabLst>
            </a:pPr>
            <a:r>
              <a:rPr sz="1150" spc="-130" dirty="0">
                <a:solidFill>
                  <a:srgbClr val="3D3D3D"/>
                </a:solidFill>
                <a:latin typeface="Arial MT"/>
                <a:cs typeface="Tahoma"/>
              </a:rPr>
              <a:t>N001:BOM</a:t>
            </a:r>
            <a:r>
              <a:rPr sz="1150" spc="-120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55" dirty="0">
                <a:solidFill>
                  <a:srgbClr val="3D3D3D"/>
                </a:solidFill>
                <a:latin typeface="Arial MT"/>
                <a:cs typeface="Tahoma"/>
              </a:rPr>
              <a:t>report</a:t>
            </a:r>
            <a:r>
              <a:rPr sz="1150" spc="-120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60" dirty="0">
                <a:solidFill>
                  <a:srgbClr val="3D3D3D"/>
                </a:solidFill>
                <a:latin typeface="Arial MT"/>
                <a:cs typeface="Tahoma"/>
              </a:rPr>
              <a:t>columns</a:t>
            </a:r>
            <a:r>
              <a:rPr sz="1150" spc="-120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65" dirty="0">
                <a:solidFill>
                  <a:srgbClr val="3D3D3D"/>
                </a:solidFill>
                <a:latin typeface="Arial MT"/>
                <a:cs typeface="Tahoma"/>
              </a:rPr>
              <a:t>not</a:t>
            </a:r>
            <a:r>
              <a:rPr sz="1150" spc="-120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65" dirty="0">
                <a:solidFill>
                  <a:srgbClr val="3D3D3D"/>
                </a:solidFill>
                <a:latin typeface="Arial MT"/>
                <a:cs typeface="Tahoma"/>
              </a:rPr>
              <a:t>aligned</a:t>
            </a:r>
            <a:r>
              <a:rPr sz="1150" spc="-120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55" dirty="0">
                <a:solidFill>
                  <a:srgbClr val="3D3D3D"/>
                </a:solidFill>
                <a:latin typeface="Arial MT"/>
                <a:cs typeface="Tahoma"/>
              </a:rPr>
              <a:t>properly:Aircraft</a:t>
            </a:r>
            <a:r>
              <a:rPr sz="1150" spc="-120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90" dirty="0">
                <a:solidFill>
                  <a:srgbClr val="3D3D3D"/>
                </a:solidFill>
                <a:latin typeface="Arial MT"/>
                <a:cs typeface="Tahoma"/>
              </a:rPr>
              <a:t>design:BOM</a:t>
            </a:r>
            <a:r>
              <a:rPr sz="1150" spc="-120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75" dirty="0">
                <a:solidFill>
                  <a:srgbClr val="3D3D3D"/>
                </a:solidFill>
                <a:latin typeface="Arial MT"/>
                <a:cs typeface="Tahoma"/>
              </a:rPr>
              <a:t>reports:21/08/2022:open:niceToHave</a:t>
            </a:r>
            <a:endParaRPr sz="1150">
              <a:latin typeface="Arial MT"/>
              <a:cs typeface="Tahoma"/>
            </a:endParaRPr>
          </a:p>
          <a:p>
            <a:pPr marL="368935" indent="-351155">
              <a:lnSpc>
                <a:spcPct val="100000"/>
              </a:lnSpc>
              <a:spcBef>
                <a:spcPts val="195"/>
              </a:spcBef>
              <a:buFont typeface="Arial MT"/>
              <a:buAutoNum type="arabicPeriod"/>
              <a:tabLst>
                <a:tab pos="368935" algn="l"/>
                <a:tab pos="369570" algn="l"/>
              </a:tabLst>
            </a:pPr>
            <a:r>
              <a:rPr sz="1150" spc="-105" dirty="0">
                <a:solidFill>
                  <a:srgbClr val="3D3D3D"/>
                </a:solidFill>
                <a:latin typeface="Arial MT"/>
                <a:cs typeface="Tahoma"/>
              </a:rPr>
              <a:t>O001:Ai</a:t>
            </a:r>
            <a:r>
              <a:rPr sz="1150" spc="-95" dirty="0">
                <a:solidFill>
                  <a:srgbClr val="3D3D3D"/>
                </a:solidFill>
                <a:latin typeface="Arial MT"/>
                <a:cs typeface="Tahoma"/>
              </a:rPr>
              <a:t>r</a:t>
            </a:r>
            <a:r>
              <a:rPr sz="1150" spc="-25" dirty="0">
                <a:solidFill>
                  <a:srgbClr val="3D3D3D"/>
                </a:solidFill>
                <a:latin typeface="Arial MT"/>
                <a:cs typeface="Tahoma"/>
              </a:rPr>
              <a:t>cr</a:t>
            </a:r>
            <a:r>
              <a:rPr sz="1150" spc="-80" dirty="0">
                <a:solidFill>
                  <a:srgbClr val="3D3D3D"/>
                </a:solidFill>
                <a:latin typeface="Arial MT"/>
                <a:cs typeface="Tahoma"/>
              </a:rPr>
              <a:t>a</a:t>
            </a:r>
            <a:r>
              <a:rPr sz="1150" spc="-40" dirty="0">
                <a:solidFill>
                  <a:srgbClr val="3D3D3D"/>
                </a:solidFill>
                <a:latin typeface="Arial MT"/>
                <a:cs typeface="Tahoma"/>
              </a:rPr>
              <a:t>ft:</a:t>
            </a:r>
            <a:r>
              <a:rPr sz="1150" spc="-70" dirty="0">
                <a:solidFill>
                  <a:srgbClr val="3D3D3D"/>
                </a:solidFill>
                <a:latin typeface="Arial MT"/>
                <a:cs typeface="Tahoma"/>
              </a:rPr>
              <a:t>B</a:t>
            </a:r>
            <a:r>
              <a:rPr sz="1150" spc="-185" dirty="0">
                <a:solidFill>
                  <a:srgbClr val="3D3D3D"/>
                </a:solidFill>
                <a:latin typeface="Arial MT"/>
                <a:cs typeface="Tahoma"/>
              </a:rPr>
              <a:t>OM</a:t>
            </a:r>
            <a:r>
              <a:rPr sz="1150" spc="-130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45" dirty="0">
                <a:solidFill>
                  <a:srgbClr val="3D3D3D"/>
                </a:solidFill>
                <a:latin typeface="Arial MT"/>
                <a:cs typeface="Tahoma"/>
              </a:rPr>
              <a:t>r</a:t>
            </a:r>
            <a:r>
              <a:rPr sz="1150" spc="-70" dirty="0">
                <a:solidFill>
                  <a:srgbClr val="3D3D3D"/>
                </a:solidFill>
                <a:latin typeface="Arial MT"/>
                <a:cs typeface="Tahoma"/>
              </a:rPr>
              <a:t>e</a:t>
            </a:r>
            <a:r>
              <a:rPr sz="1150" spc="-80" dirty="0">
                <a:solidFill>
                  <a:srgbClr val="3D3D3D"/>
                </a:solidFill>
                <a:latin typeface="Arial MT"/>
                <a:cs typeface="Tahoma"/>
              </a:rPr>
              <a:t>p</a:t>
            </a:r>
            <a:r>
              <a:rPr sz="1150" spc="-70" dirty="0">
                <a:solidFill>
                  <a:srgbClr val="3D3D3D"/>
                </a:solidFill>
                <a:latin typeface="Arial MT"/>
                <a:cs typeface="Tahoma"/>
              </a:rPr>
              <a:t>o</a:t>
            </a:r>
            <a:r>
              <a:rPr sz="1150" spc="-40" dirty="0">
                <a:solidFill>
                  <a:srgbClr val="3D3D3D"/>
                </a:solidFill>
                <a:latin typeface="Arial MT"/>
                <a:cs typeface="Tahoma"/>
              </a:rPr>
              <a:t>r</a:t>
            </a:r>
            <a:r>
              <a:rPr sz="1150" spc="-50" dirty="0">
                <a:solidFill>
                  <a:srgbClr val="3D3D3D"/>
                </a:solidFill>
                <a:latin typeface="Arial MT"/>
                <a:cs typeface="Tahoma"/>
              </a:rPr>
              <a:t>ts:</a:t>
            </a:r>
            <a:r>
              <a:rPr sz="1150" spc="-105" dirty="0">
                <a:solidFill>
                  <a:srgbClr val="3D3D3D"/>
                </a:solidFill>
                <a:latin typeface="Arial MT"/>
                <a:cs typeface="Tahoma"/>
              </a:rPr>
              <a:t>2</a:t>
            </a:r>
            <a:r>
              <a:rPr sz="1150" spc="-85" dirty="0">
                <a:solidFill>
                  <a:srgbClr val="3D3D3D"/>
                </a:solidFill>
                <a:latin typeface="Arial MT"/>
                <a:cs typeface="Tahoma"/>
              </a:rPr>
              <a:t>1/08/2022:o</a:t>
            </a:r>
            <a:r>
              <a:rPr sz="1150" spc="-100" dirty="0">
                <a:solidFill>
                  <a:srgbClr val="3D3D3D"/>
                </a:solidFill>
                <a:latin typeface="Arial MT"/>
                <a:cs typeface="Tahoma"/>
              </a:rPr>
              <a:t>p</a:t>
            </a:r>
            <a:r>
              <a:rPr sz="1150" spc="-60" dirty="0">
                <a:solidFill>
                  <a:srgbClr val="3D3D3D"/>
                </a:solidFill>
                <a:latin typeface="Arial MT"/>
                <a:cs typeface="Tahoma"/>
              </a:rPr>
              <a:t>en:nice</a:t>
            </a:r>
            <a:r>
              <a:rPr sz="1150" spc="-155" dirty="0">
                <a:solidFill>
                  <a:srgbClr val="3D3D3D"/>
                </a:solidFill>
                <a:latin typeface="Arial MT"/>
                <a:cs typeface="Tahoma"/>
              </a:rPr>
              <a:t>T</a:t>
            </a:r>
            <a:r>
              <a:rPr sz="1150" spc="-100" dirty="0">
                <a:solidFill>
                  <a:srgbClr val="3D3D3D"/>
                </a:solidFill>
                <a:latin typeface="Arial MT"/>
                <a:cs typeface="Tahoma"/>
              </a:rPr>
              <a:t>oH</a:t>
            </a:r>
            <a:r>
              <a:rPr sz="1150" spc="-95" dirty="0">
                <a:solidFill>
                  <a:srgbClr val="3D3D3D"/>
                </a:solidFill>
                <a:latin typeface="Arial MT"/>
                <a:cs typeface="Tahoma"/>
              </a:rPr>
              <a:t>a</a:t>
            </a:r>
            <a:r>
              <a:rPr sz="1150" spc="-100" dirty="0">
                <a:solidFill>
                  <a:srgbClr val="3D3D3D"/>
                </a:solidFill>
                <a:latin typeface="Arial MT"/>
                <a:cs typeface="Tahoma"/>
              </a:rPr>
              <a:t>v</a:t>
            </a:r>
            <a:r>
              <a:rPr sz="1150" spc="-65" dirty="0">
                <a:solidFill>
                  <a:srgbClr val="3D3D3D"/>
                </a:solidFill>
                <a:latin typeface="Arial MT"/>
                <a:cs typeface="Tahoma"/>
              </a:rPr>
              <a:t>e</a:t>
            </a:r>
            <a:endParaRPr sz="1150">
              <a:latin typeface="Arial MT"/>
              <a:cs typeface="Tahoma"/>
            </a:endParaRPr>
          </a:p>
          <a:p>
            <a:pPr marL="368935" indent="-351155">
              <a:lnSpc>
                <a:spcPct val="100000"/>
              </a:lnSpc>
              <a:spcBef>
                <a:spcPts val="195"/>
              </a:spcBef>
              <a:buFont typeface="Arial MT"/>
              <a:buAutoNum type="arabicPeriod"/>
              <a:tabLst>
                <a:tab pos="368935" algn="l"/>
                <a:tab pos="369570" algn="l"/>
              </a:tabLst>
            </a:pPr>
            <a:r>
              <a:rPr sz="1150" spc="-75" dirty="0">
                <a:solidFill>
                  <a:srgbClr val="3D3D3D"/>
                </a:solidFill>
                <a:latin typeface="Arial MT"/>
                <a:cs typeface="Tahoma"/>
              </a:rPr>
              <a:t>F003:Column</a:t>
            </a:r>
            <a:r>
              <a:rPr sz="1150" spc="-120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65" dirty="0">
                <a:solidFill>
                  <a:srgbClr val="3D3D3D"/>
                </a:solidFill>
                <a:latin typeface="Arial MT"/>
                <a:cs typeface="Tahoma"/>
              </a:rPr>
              <a:t>values</a:t>
            </a:r>
            <a:r>
              <a:rPr sz="1150" spc="-120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45" dirty="0">
                <a:solidFill>
                  <a:srgbClr val="3D3D3D"/>
                </a:solidFill>
                <a:latin typeface="Arial MT"/>
                <a:cs typeface="Tahoma"/>
              </a:rPr>
              <a:t>in</a:t>
            </a:r>
            <a:r>
              <a:rPr sz="1150" spc="-120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35" dirty="0">
                <a:solidFill>
                  <a:srgbClr val="3D3D3D"/>
                </a:solidFill>
                <a:latin typeface="Arial MT"/>
                <a:cs typeface="Tahoma"/>
              </a:rPr>
              <a:t>client</a:t>
            </a:r>
            <a:r>
              <a:rPr sz="1150" spc="-120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70" dirty="0">
                <a:solidFill>
                  <a:srgbClr val="3D3D3D"/>
                </a:solidFill>
                <a:latin typeface="Arial MT"/>
                <a:cs typeface="Tahoma"/>
              </a:rPr>
              <a:t>dashboard</a:t>
            </a:r>
            <a:r>
              <a:rPr sz="1150" spc="-120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65" dirty="0">
                <a:solidFill>
                  <a:srgbClr val="3D3D3D"/>
                </a:solidFill>
                <a:latin typeface="Arial MT"/>
                <a:cs typeface="Tahoma"/>
              </a:rPr>
              <a:t>not</a:t>
            </a:r>
            <a:r>
              <a:rPr sz="1150" spc="-120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60" dirty="0">
                <a:solidFill>
                  <a:srgbClr val="3D3D3D"/>
                </a:solidFill>
                <a:latin typeface="Arial MT"/>
                <a:cs typeface="Tahoma"/>
              </a:rPr>
              <a:t>shown:Aircraft</a:t>
            </a:r>
            <a:r>
              <a:rPr sz="1150" spc="-120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80" dirty="0">
                <a:solidFill>
                  <a:srgbClr val="3D3D3D"/>
                </a:solidFill>
                <a:latin typeface="Arial MT"/>
                <a:cs typeface="Tahoma"/>
              </a:rPr>
              <a:t>design:Manage</a:t>
            </a:r>
            <a:r>
              <a:rPr sz="1150" spc="-120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70" dirty="0">
                <a:solidFill>
                  <a:srgbClr val="3D3D3D"/>
                </a:solidFill>
                <a:latin typeface="Arial MT"/>
                <a:cs typeface="Tahoma"/>
              </a:rPr>
              <a:t>customers:21/08/2022:open:fatal</a:t>
            </a:r>
            <a:endParaRPr sz="1150">
              <a:latin typeface="Arial MT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ahoma"/>
              <a:cs typeface="Tahoma"/>
            </a:endParaRPr>
          </a:p>
          <a:p>
            <a:pPr marL="125730">
              <a:lnSpc>
                <a:spcPct val="100000"/>
              </a:lnSpc>
            </a:pPr>
            <a:r>
              <a:rPr sz="1950" spc="-100" smtClean="0">
                <a:solidFill>
                  <a:schemeClr val="accent4">
                    <a:lumMod val="50000"/>
                  </a:schemeClr>
                </a:solidFill>
                <a:latin typeface="Tahoma"/>
                <a:cs typeface="Tahoma"/>
              </a:rPr>
              <a:t>Employee.txt</a:t>
            </a:r>
            <a:endParaRPr sz="1950" smtClean="0">
              <a:solidFill>
                <a:schemeClr val="accent4">
                  <a:lumMod val="50000"/>
                </a:schemeClr>
              </a:solidFill>
              <a:latin typeface="Tahoma"/>
              <a:cs typeface="Tahoma"/>
            </a:endParaRPr>
          </a:p>
          <a:p>
            <a:pPr marL="207645" algn="ctr">
              <a:lnSpc>
                <a:spcPct val="100000"/>
              </a:lnSpc>
              <a:spcBef>
                <a:spcPts val="885"/>
              </a:spcBef>
            </a:pPr>
            <a:r>
              <a:rPr sz="1400" spc="-114" smtClean="0">
                <a:solidFill>
                  <a:srgbClr val="494949"/>
                </a:solidFill>
                <a:latin typeface="Arial MT"/>
                <a:cs typeface="Tahoma"/>
              </a:rPr>
              <a:t>employeeID</a:t>
            </a:r>
            <a:r>
              <a:rPr sz="1400" spc="-160" smtClean="0">
                <a:solidFill>
                  <a:srgbClr val="494949"/>
                </a:solidFill>
                <a:latin typeface="Arial MT"/>
                <a:cs typeface="Tahoma"/>
              </a:rPr>
              <a:t> </a:t>
            </a:r>
            <a:r>
              <a:rPr sz="1400" spc="-110" smtClean="0">
                <a:solidFill>
                  <a:srgbClr val="494949"/>
                </a:solidFill>
                <a:latin typeface="Arial MT"/>
                <a:cs typeface="Tahoma"/>
              </a:rPr>
              <a:t>:</a:t>
            </a:r>
            <a:r>
              <a:rPr sz="1400" spc="-160" smtClean="0">
                <a:solidFill>
                  <a:srgbClr val="494949"/>
                </a:solidFill>
                <a:latin typeface="Arial MT"/>
                <a:cs typeface="Tahoma"/>
              </a:rPr>
              <a:t> </a:t>
            </a:r>
            <a:r>
              <a:rPr sz="1400" spc="-110" smtClean="0">
                <a:solidFill>
                  <a:srgbClr val="494949"/>
                </a:solidFill>
                <a:latin typeface="Arial MT"/>
                <a:cs typeface="Tahoma"/>
              </a:rPr>
              <a:t>Name</a:t>
            </a:r>
            <a:r>
              <a:rPr sz="1400" spc="-155" smtClean="0">
                <a:solidFill>
                  <a:srgbClr val="494949"/>
                </a:solidFill>
                <a:latin typeface="Arial MT"/>
                <a:cs typeface="Tahoma"/>
              </a:rPr>
              <a:t> </a:t>
            </a:r>
            <a:r>
              <a:rPr sz="1400" spc="-110" smtClean="0">
                <a:solidFill>
                  <a:srgbClr val="494949"/>
                </a:solidFill>
                <a:latin typeface="Arial MT"/>
                <a:cs typeface="Tahoma"/>
              </a:rPr>
              <a:t>:</a:t>
            </a:r>
            <a:r>
              <a:rPr sz="1400" spc="-160" smtClean="0">
                <a:solidFill>
                  <a:srgbClr val="494949"/>
                </a:solidFill>
                <a:latin typeface="Arial MT"/>
                <a:cs typeface="Tahoma"/>
              </a:rPr>
              <a:t> </a:t>
            </a:r>
            <a:r>
              <a:rPr sz="1400" spc="-65" smtClean="0">
                <a:solidFill>
                  <a:srgbClr val="494949"/>
                </a:solidFill>
                <a:latin typeface="Arial MT"/>
                <a:cs typeface="Tahoma"/>
              </a:rPr>
              <a:t>Business</a:t>
            </a:r>
            <a:r>
              <a:rPr sz="1400" spc="-160" smtClean="0">
                <a:solidFill>
                  <a:srgbClr val="494949"/>
                </a:solidFill>
                <a:latin typeface="Arial MT"/>
                <a:cs typeface="Tahoma"/>
              </a:rPr>
              <a:t> </a:t>
            </a:r>
            <a:r>
              <a:rPr sz="1400" spc="-65" smtClean="0">
                <a:solidFill>
                  <a:srgbClr val="494949"/>
                </a:solidFill>
                <a:latin typeface="Arial MT"/>
                <a:cs typeface="Tahoma"/>
              </a:rPr>
              <a:t>Unit</a:t>
            </a:r>
            <a:r>
              <a:rPr sz="1400" spc="-155" smtClean="0">
                <a:solidFill>
                  <a:srgbClr val="494949"/>
                </a:solidFill>
                <a:latin typeface="Arial MT"/>
                <a:cs typeface="Tahoma"/>
              </a:rPr>
              <a:t> </a:t>
            </a:r>
            <a:r>
              <a:rPr sz="1400" spc="-110" smtClean="0">
                <a:solidFill>
                  <a:srgbClr val="494949"/>
                </a:solidFill>
                <a:latin typeface="Arial MT"/>
                <a:cs typeface="Tahoma"/>
              </a:rPr>
              <a:t>:</a:t>
            </a:r>
            <a:r>
              <a:rPr sz="1400" spc="-180" smtClean="0">
                <a:solidFill>
                  <a:srgbClr val="494949"/>
                </a:solidFill>
                <a:latin typeface="Arial MT"/>
                <a:cs typeface="Tahoma"/>
              </a:rPr>
              <a:t> </a:t>
            </a:r>
            <a:r>
              <a:rPr sz="1400" b="1" spc="-130" smtClean="0">
                <a:solidFill>
                  <a:srgbClr val="494949"/>
                </a:solidFill>
                <a:latin typeface="Arial MT"/>
                <a:cs typeface="Tahoma"/>
              </a:rPr>
              <a:t>Expertise</a:t>
            </a:r>
            <a:r>
              <a:rPr sz="1400" b="1" spc="-135" smtClean="0">
                <a:solidFill>
                  <a:srgbClr val="494949"/>
                </a:solidFill>
                <a:latin typeface="Arial MT"/>
                <a:cs typeface="Tahoma"/>
              </a:rPr>
              <a:t> </a:t>
            </a:r>
            <a:r>
              <a:rPr sz="1400" spc="-110" smtClean="0">
                <a:solidFill>
                  <a:srgbClr val="494949"/>
                </a:solidFill>
                <a:latin typeface="Arial MT"/>
                <a:cs typeface="Tahoma"/>
              </a:rPr>
              <a:t>:</a:t>
            </a:r>
            <a:r>
              <a:rPr sz="1400" spc="-155" smtClean="0">
                <a:solidFill>
                  <a:srgbClr val="494949"/>
                </a:solidFill>
                <a:latin typeface="Arial MT"/>
                <a:cs typeface="Tahoma"/>
              </a:rPr>
              <a:t> </a:t>
            </a:r>
            <a:r>
              <a:rPr sz="1400" spc="-80" smtClean="0">
                <a:solidFill>
                  <a:srgbClr val="494949"/>
                </a:solidFill>
                <a:latin typeface="Arial MT"/>
                <a:cs typeface="Tahoma"/>
              </a:rPr>
              <a:t>Designation</a:t>
            </a:r>
            <a:endParaRPr sz="1400" smtClean="0">
              <a:latin typeface="Arial MT"/>
              <a:cs typeface="Tahoma"/>
            </a:endParaRPr>
          </a:p>
          <a:p>
            <a:pPr marL="368935" indent="-351155">
              <a:lnSpc>
                <a:spcPct val="100000"/>
              </a:lnSpc>
              <a:spcBef>
                <a:spcPts val="880"/>
              </a:spcBef>
              <a:buFont typeface="Arial MT"/>
              <a:buAutoNum type="arabicPeriod"/>
              <a:tabLst>
                <a:tab pos="368935" algn="l"/>
                <a:tab pos="369570" algn="l"/>
              </a:tabLst>
            </a:pPr>
            <a:r>
              <a:rPr sz="1150" spc="-95" smtClean="0">
                <a:solidFill>
                  <a:srgbClr val="3D3D3D"/>
                </a:solidFill>
                <a:latin typeface="Arial MT"/>
                <a:cs typeface="Tahoma"/>
              </a:rPr>
              <a:t>A123:Suresh</a:t>
            </a:r>
            <a:r>
              <a:rPr sz="1150" spc="-114" smtClean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70" dirty="0">
                <a:solidFill>
                  <a:srgbClr val="3D3D3D"/>
                </a:solidFill>
                <a:latin typeface="Arial MT"/>
                <a:cs typeface="Tahoma"/>
              </a:rPr>
              <a:t>Panchal:UK</a:t>
            </a:r>
            <a:r>
              <a:rPr sz="1150" spc="-114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100" dirty="0">
                <a:solidFill>
                  <a:srgbClr val="3D3D3D"/>
                </a:solidFill>
                <a:latin typeface="Arial MT"/>
                <a:cs typeface="Tahoma"/>
              </a:rPr>
              <a:t>Telecom:BOM</a:t>
            </a:r>
            <a:r>
              <a:rPr sz="1150" spc="-114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50" dirty="0">
                <a:solidFill>
                  <a:srgbClr val="3D3D3D"/>
                </a:solidFill>
                <a:latin typeface="Arial MT"/>
                <a:cs typeface="Tahoma"/>
              </a:rPr>
              <a:t>report:Principal</a:t>
            </a:r>
            <a:r>
              <a:rPr sz="1150" spc="-114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65" dirty="0">
                <a:solidFill>
                  <a:srgbClr val="3D3D3D"/>
                </a:solidFill>
                <a:latin typeface="Arial MT"/>
                <a:cs typeface="Tahoma"/>
              </a:rPr>
              <a:t>engineer</a:t>
            </a:r>
            <a:endParaRPr sz="1150">
              <a:latin typeface="Arial MT"/>
              <a:cs typeface="Tahoma"/>
            </a:endParaRPr>
          </a:p>
          <a:p>
            <a:pPr marL="368935" indent="-351155">
              <a:lnSpc>
                <a:spcPct val="100000"/>
              </a:lnSpc>
              <a:spcBef>
                <a:spcPts val="195"/>
              </a:spcBef>
              <a:buFont typeface="Arial MT"/>
              <a:buAutoNum type="arabicPeriod"/>
              <a:tabLst>
                <a:tab pos="368935" algn="l"/>
                <a:tab pos="369570" algn="l"/>
              </a:tabLst>
            </a:pPr>
            <a:r>
              <a:rPr sz="1150" spc="-100" dirty="0">
                <a:solidFill>
                  <a:srgbClr val="3D3D3D"/>
                </a:solidFill>
                <a:latin typeface="Arial MT"/>
                <a:cs typeface="Tahoma"/>
              </a:rPr>
              <a:t>D012:J</a:t>
            </a:r>
            <a:r>
              <a:rPr sz="1150" spc="-125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70" dirty="0">
                <a:solidFill>
                  <a:srgbClr val="3D3D3D"/>
                </a:solidFill>
                <a:latin typeface="Arial MT"/>
                <a:cs typeface="Tahoma"/>
              </a:rPr>
              <a:t>K</a:t>
            </a:r>
            <a:r>
              <a:rPr sz="1150" spc="-120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55" dirty="0">
                <a:solidFill>
                  <a:srgbClr val="3D3D3D"/>
                </a:solidFill>
                <a:latin typeface="Arial MT"/>
                <a:cs typeface="Tahoma"/>
              </a:rPr>
              <a:t>Laxmi:Finacle</a:t>
            </a:r>
            <a:r>
              <a:rPr sz="1150" spc="-120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70" dirty="0">
                <a:solidFill>
                  <a:srgbClr val="3D3D3D"/>
                </a:solidFill>
                <a:latin typeface="Arial MT"/>
                <a:cs typeface="Tahoma"/>
              </a:rPr>
              <a:t>Systems:Display</a:t>
            </a:r>
            <a:r>
              <a:rPr sz="1150" spc="-125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45" dirty="0">
                <a:solidFill>
                  <a:srgbClr val="3D3D3D"/>
                </a:solidFill>
                <a:latin typeface="Arial MT"/>
                <a:cs typeface="Tahoma"/>
              </a:rPr>
              <a:t>products:Junior</a:t>
            </a:r>
            <a:r>
              <a:rPr sz="1150" spc="-120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75" dirty="0">
                <a:solidFill>
                  <a:srgbClr val="3D3D3D"/>
                </a:solidFill>
                <a:latin typeface="Arial MT"/>
                <a:cs typeface="Tahoma"/>
              </a:rPr>
              <a:t>programmer</a:t>
            </a:r>
            <a:endParaRPr sz="1150">
              <a:latin typeface="Arial MT"/>
              <a:cs typeface="Tahoma"/>
            </a:endParaRPr>
          </a:p>
          <a:p>
            <a:pPr marL="368935" indent="-351155">
              <a:lnSpc>
                <a:spcPct val="100000"/>
              </a:lnSpc>
              <a:spcBef>
                <a:spcPts val="195"/>
              </a:spcBef>
              <a:buFont typeface="Arial MT"/>
              <a:buAutoNum type="arabicPeriod"/>
              <a:tabLst>
                <a:tab pos="368935" algn="l"/>
                <a:tab pos="369570" algn="l"/>
              </a:tabLst>
            </a:pPr>
            <a:r>
              <a:rPr sz="1150" spc="-75" dirty="0">
                <a:solidFill>
                  <a:srgbClr val="3D3D3D"/>
                </a:solidFill>
                <a:latin typeface="Arial MT"/>
                <a:cs typeface="Tahoma"/>
              </a:rPr>
              <a:t>C</a:t>
            </a:r>
            <a:r>
              <a:rPr sz="1150" spc="-80" dirty="0">
                <a:solidFill>
                  <a:srgbClr val="3D3D3D"/>
                </a:solidFill>
                <a:latin typeface="Arial MT"/>
                <a:cs typeface="Tahoma"/>
              </a:rPr>
              <a:t>0</a:t>
            </a:r>
            <a:r>
              <a:rPr sz="1150" spc="-130" dirty="0">
                <a:solidFill>
                  <a:srgbClr val="3D3D3D"/>
                </a:solidFill>
                <a:latin typeface="Arial MT"/>
                <a:cs typeface="Tahoma"/>
              </a:rPr>
              <a:t>15:</a:t>
            </a:r>
            <a:r>
              <a:rPr sz="1150" spc="-155" dirty="0">
                <a:solidFill>
                  <a:srgbClr val="3D3D3D"/>
                </a:solidFill>
                <a:latin typeface="Arial MT"/>
                <a:cs typeface="Tahoma"/>
              </a:rPr>
              <a:t>S</a:t>
            </a:r>
            <a:r>
              <a:rPr sz="1150" spc="-80" dirty="0">
                <a:solidFill>
                  <a:srgbClr val="3D3D3D"/>
                </a:solidFill>
                <a:latin typeface="Arial MT"/>
                <a:cs typeface="Tahoma"/>
              </a:rPr>
              <a:t>a</a:t>
            </a:r>
            <a:r>
              <a:rPr sz="1150" spc="-90" dirty="0">
                <a:solidFill>
                  <a:srgbClr val="3D3D3D"/>
                </a:solidFill>
                <a:latin typeface="Arial MT"/>
                <a:cs typeface="Tahoma"/>
              </a:rPr>
              <a:t>n</a:t>
            </a:r>
            <a:r>
              <a:rPr sz="1150" spc="-75" dirty="0">
                <a:solidFill>
                  <a:srgbClr val="3D3D3D"/>
                </a:solidFill>
                <a:latin typeface="Arial MT"/>
                <a:cs typeface="Tahoma"/>
              </a:rPr>
              <a:t>deep</a:t>
            </a:r>
            <a:r>
              <a:rPr sz="1150" spc="-130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55" dirty="0">
                <a:solidFill>
                  <a:srgbClr val="3D3D3D"/>
                </a:solidFill>
                <a:latin typeface="Arial MT"/>
                <a:cs typeface="Tahoma"/>
              </a:rPr>
              <a:t>Khai</a:t>
            </a:r>
            <a:r>
              <a:rPr sz="1150" spc="-50" dirty="0">
                <a:solidFill>
                  <a:srgbClr val="3D3D3D"/>
                </a:solidFill>
                <a:latin typeface="Arial MT"/>
                <a:cs typeface="Tahoma"/>
              </a:rPr>
              <a:t>r</a:t>
            </a:r>
            <a:r>
              <a:rPr sz="1150" spc="-85" dirty="0">
                <a:solidFill>
                  <a:srgbClr val="3D3D3D"/>
                </a:solidFill>
                <a:latin typeface="Arial MT"/>
                <a:cs typeface="Tahoma"/>
              </a:rPr>
              <a:t>e:UK</a:t>
            </a:r>
            <a:r>
              <a:rPr sz="1150" spc="-130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175" dirty="0">
                <a:solidFill>
                  <a:srgbClr val="3D3D3D"/>
                </a:solidFill>
                <a:latin typeface="Arial MT"/>
                <a:cs typeface="Tahoma"/>
              </a:rPr>
              <a:t>T</a:t>
            </a:r>
            <a:r>
              <a:rPr sz="1150" spc="-40" dirty="0">
                <a:solidFill>
                  <a:srgbClr val="3D3D3D"/>
                </a:solidFill>
                <a:latin typeface="Arial MT"/>
                <a:cs typeface="Tahoma"/>
              </a:rPr>
              <a:t>ele</a:t>
            </a:r>
            <a:r>
              <a:rPr sz="1150" spc="-50" dirty="0">
                <a:solidFill>
                  <a:srgbClr val="3D3D3D"/>
                </a:solidFill>
                <a:latin typeface="Arial MT"/>
                <a:cs typeface="Tahoma"/>
              </a:rPr>
              <a:t>c</a:t>
            </a:r>
            <a:r>
              <a:rPr sz="1150" spc="-95" dirty="0">
                <a:solidFill>
                  <a:srgbClr val="3D3D3D"/>
                </a:solidFill>
                <a:latin typeface="Arial MT"/>
                <a:cs typeface="Tahoma"/>
              </a:rPr>
              <a:t>om:Manage</a:t>
            </a:r>
            <a:r>
              <a:rPr sz="1150" spc="-130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40" dirty="0">
                <a:solidFill>
                  <a:srgbClr val="3D3D3D"/>
                </a:solidFill>
                <a:latin typeface="Arial MT"/>
                <a:cs typeface="Tahoma"/>
              </a:rPr>
              <a:t>cus</a:t>
            </a:r>
            <a:r>
              <a:rPr sz="1150" spc="-35" dirty="0">
                <a:solidFill>
                  <a:srgbClr val="3D3D3D"/>
                </a:solidFill>
                <a:latin typeface="Arial MT"/>
                <a:cs typeface="Tahoma"/>
              </a:rPr>
              <a:t>t</a:t>
            </a:r>
            <a:r>
              <a:rPr sz="1150" spc="-75" dirty="0">
                <a:solidFill>
                  <a:srgbClr val="3D3D3D"/>
                </a:solidFill>
                <a:latin typeface="Arial MT"/>
                <a:cs typeface="Tahoma"/>
              </a:rPr>
              <a:t>o</a:t>
            </a:r>
            <a:r>
              <a:rPr sz="1150" spc="-125" dirty="0">
                <a:solidFill>
                  <a:srgbClr val="3D3D3D"/>
                </a:solidFill>
                <a:latin typeface="Arial MT"/>
                <a:cs typeface="Tahoma"/>
              </a:rPr>
              <a:t>m</a:t>
            </a:r>
            <a:r>
              <a:rPr sz="1150" spc="-60" dirty="0">
                <a:solidFill>
                  <a:srgbClr val="3D3D3D"/>
                </a:solidFill>
                <a:latin typeface="Arial MT"/>
                <a:cs typeface="Tahoma"/>
              </a:rPr>
              <a:t>e</a:t>
            </a:r>
            <a:r>
              <a:rPr sz="1150" spc="-50" dirty="0">
                <a:solidFill>
                  <a:srgbClr val="3D3D3D"/>
                </a:solidFill>
                <a:latin typeface="Arial MT"/>
                <a:cs typeface="Tahoma"/>
              </a:rPr>
              <a:t>r</a:t>
            </a:r>
            <a:r>
              <a:rPr sz="1150" spc="-55" dirty="0">
                <a:solidFill>
                  <a:srgbClr val="3D3D3D"/>
                </a:solidFill>
                <a:latin typeface="Arial MT"/>
                <a:cs typeface="Tahoma"/>
              </a:rPr>
              <a:t>s:Senior</a:t>
            </a:r>
            <a:r>
              <a:rPr sz="1150" spc="-130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70" dirty="0">
                <a:solidFill>
                  <a:srgbClr val="3D3D3D"/>
                </a:solidFill>
                <a:latin typeface="Arial MT"/>
                <a:cs typeface="Tahoma"/>
              </a:rPr>
              <a:t>p</a:t>
            </a:r>
            <a:r>
              <a:rPr sz="1150" spc="-50" dirty="0">
                <a:solidFill>
                  <a:srgbClr val="3D3D3D"/>
                </a:solidFill>
                <a:latin typeface="Arial MT"/>
                <a:cs typeface="Tahoma"/>
              </a:rPr>
              <a:t>r</a:t>
            </a:r>
            <a:r>
              <a:rPr sz="1150" spc="-75" dirty="0">
                <a:solidFill>
                  <a:srgbClr val="3D3D3D"/>
                </a:solidFill>
                <a:latin typeface="Arial MT"/>
                <a:cs typeface="Tahoma"/>
              </a:rPr>
              <a:t>og</a:t>
            </a:r>
            <a:r>
              <a:rPr sz="1150" spc="-55" dirty="0">
                <a:solidFill>
                  <a:srgbClr val="3D3D3D"/>
                </a:solidFill>
                <a:latin typeface="Arial MT"/>
                <a:cs typeface="Tahoma"/>
              </a:rPr>
              <a:t>r</a:t>
            </a:r>
            <a:r>
              <a:rPr sz="1150" spc="-100" dirty="0">
                <a:solidFill>
                  <a:srgbClr val="3D3D3D"/>
                </a:solidFill>
                <a:latin typeface="Arial MT"/>
                <a:cs typeface="Tahoma"/>
              </a:rPr>
              <a:t>am</a:t>
            </a:r>
            <a:r>
              <a:rPr sz="1150" spc="-125" dirty="0">
                <a:solidFill>
                  <a:srgbClr val="3D3D3D"/>
                </a:solidFill>
                <a:latin typeface="Arial MT"/>
                <a:cs typeface="Tahoma"/>
              </a:rPr>
              <a:t>m</a:t>
            </a:r>
            <a:r>
              <a:rPr sz="1150" spc="-55" dirty="0">
                <a:solidFill>
                  <a:srgbClr val="3D3D3D"/>
                </a:solidFill>
                <a:latin typeface="Arial MT"/>
                <a:cs typeface="Tahoma"/>
              </a:rPr>
              <a:t>er</a:t>
            </a:r>
            <a:endParaRPr sz="1150">
              <a:latin typeface="Arial MT"/>
              <a:cs typeface="Tahoma"/>
            </a:endParaRPr>
          </a:p>
          <a:p>
            <a:pPr marL="368935" indent="-351155">
              <a:lnSpc>
                <a:spcPct val="100000"/>
              </a:lnSpc>
              <a:spcBef>
                <a:spcPts val="195"/>
              </a:spcBef>
              <a:buFont typeface="Arial MT"/>
              <a:buAutoNum type="arabicPeriod"/>
              <a:tabLst>
                <a:tab pos="368935" algn="l"/>
                <a:tab pos="369570" algn="l"/>
              </a:tabLst>
            </a:pPr>
            <a:r>
              <a:rPr sz="1150" spc="-90" dirty="0">
                <a:solidFill>
                  <a:srgbClr val="3D3D3D"/>
                </a:solidFill>
                <a:latin typeface="Arial MT"/>
                <a:cs typeface="Tahoma"/>
              </a:rPr>
              <a:t>D002:Mahesh</a:t>
            </a:r>
            <a:r>
              <a:rPr sz="1150" spc="-130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55" dirty="0">
                <a:solidFill>
                  <a:srgbClr val="3D3D3D"/>
                </a:solidFill>
                <a:latin typeface="Arial MT"/>
                <a:cs typeface="Tahoma"/>
              </a:rPr>
              <a:t>Katkar:Pharmaceutical</a:t>
            </a:r>
            <a:r>
              <a:rPr sz="1150" spc="-125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50" dirty="0">
                <a:solidFill>
                  <a:srgbClr val="3D3D3D"/>
                </a:solidFill>
                <a:latin typeface="Arial MT"/>
                <a:cs typeface="Tahoma"/>
              </a:rPr>
              <a:t>Systems:Licensing:Principal</a:t>
            </a:r>
            <a:r>
              <a:rPr sz="1150" spc="-125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150" spc="-65" dirty="0">
                <a:solidFill>
                  <a:srgbClr val="3D3D3D"/>
                </a:solidFill>
                <a:latin typeface="Arial MT"/>
                <a:cs typeface="Tahoma"/>
              </a:rPr>
              <a:t>engineer</a:t>
            </a:r>
            <a:endParaRPr sz="1150">
              <a:latin typeface="Arial MT"/>
              <a:cs typeface="Tahoma"/>
            </a:endParaRPr>
          </a:p>
          <a:p>
            <a:pPr marL="368935" indent="-356870">
              <a:lnSpc>
                <a:spcPct val="100000"/>
              </a:lnSpc>
              <a:spcBef>
                <a:spcPts val="185"/>
              </a:spcBef>
              <a:buSzPct val="120833"/>
              <a:buAutoNum type="arabicPeriod"/>
              <a:tabLst>
                <a:tab pos="368935" algn="l"/>
                <a:tab pos="369570" algn="l"/>
              </a:tabLst>
            </a:pPr>
            <a:r>
              <a:rPr sz="1200" spc="-100" dirty="0">
                <a:solidFill>
                  <a:srgbClr val="3D3D3D"/>
                </a:solidFill>
                <a:latin typeface="Arial MT"/>
                <a:cs typeface="Tahoma"/>
              </a:rPr>
              <a:t>B011:Sreehari</a:t>
            </a:r>
            <a:r>
              <a:rPr sz="1200" spc="-130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200" spc="-85" dirty="0">
                <a:solidFill>
                  <a:srgbClr val="3D3D3D"/>
                </a:solidFill>
                <a:latin typeface="Arial MT"/>
                <a:cs typeface="Tahoma"/>
              </a:rPr>
              <a:t>Bhaskar:DBMS</a:t>
            </a:r>
            <a:r>
              <a:rPr sz="1200" spc="-130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200" spc="-80" dirty="0">
                <a:solidFill>
                  <a:srgbClr val="3D3D3D"/>
                </a:solidFill>
                <a:latin typeface="Arial MT"/>
                <a:cs typeface="Tahoma"/>
              </a:rPr>
              <a:t>Department:Data</a:t>
            </a:r>
            <a:r>
              <a:rPr sz="1200" spc="-130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200" spc="-75" dirty="0">
                <a:solidFill>
                  <a:srgbClr val="3D3D3D"/>
                </a:solidFill>
                <a:latin typeface="Arial MT"/>
                <a:cs typeface="Tahoma"/>
              </a:rPr>
              <a:t>manager:Senior</a:t>
            </a:r>
            <a:r>
              <a:rPr sz="1200" spc="-130" dirty="0">
                <a:solidFill>
                  <a:srgbClr val="3D3D3D"/>
                </a:solidFill>
                <a:latin typeface="Arial MT"/>
                <a:cs typeface="Tahoma"/>
              </a:rPr>
              <a:t> </a:t>
            </a:r>
            <a:r>
              <a:rPr sz="1200" spc="-70" dirty="0">
                <a:solidFill>
                  <a:srgbClr val="3D3D3D"/>
                </a:solidFill>
                <a:latin typeface="Arial MT"/>
                <a:cs typeface="Tahoma"/>
              </a:rPr>
              <a:t>Analyst</a:t>
            </a:r>
            <a:endParaRPr sz="1200">
              <a:latin typeface="Arial MT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8129352" y="49887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3200400" y="438150"/>
            <a:ext cx="2499666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z="3200" spc="-365" dirty="0">
                <a:solidFill>
                  <a:srgbClr val="7030A0"/>
                </a:solidFill>
              </a:rPr>
              <a:t>TES</a:t>
            </a:r>
            <a:r>
              <a:rPr sz="3200" spc="-370" dirty="0">
                <a:solidFill>
                  <a:srgbClr val="7030A0"/>
                </a:solidFill>
              </a:rPr>
              <a:t>T</a:t>
            </a:r>
            <a:r>
              <a:rPr sz="3200" spc="-260" dirty="0">
                <a:solidFill>
                  <a:srgbClr val="7030A0"/>
                </a:solidFill>
              </a:rPr>
              <a:t> </a:t>
            </a:r>
            <a:r>
              <a:rPr sz="3200" spc="-330" dirty="0">
                <a:solidFill>
                  <a:srgbClr val="7030A0"/>
                </a:solidFill>
              </a:rPr>
              <a:t>SUITE</a:t>
            </a:r>
          </a:p>
        </p:txBody>
      </p:sp>
      <p:sp>
        <p:nvSpPr>
          <p:cNvPr id="41" name="object 41"/>
          <p:cNvSpPr/>
          <p:nvPr/>
        </p:nvSpPr>
        <p:spPr>
          <a:xfrm>
            <a:off x="990600" y="971550"/>
            <a:ext cx="7060565" cy="1824355"/>
          </a:xfrm>
          <a:custGeom>
            <a:avLst/>
            <a:gdLst/>
            <a:ahLst/>
            <a:cxnLst/>
            <a:rect l="l" t="t" r="r" b="b"/>
            <a:pathLst>
              <a:path w="7060565" h="1824355">
                <a:moveTo>
                  <a:pt x="0" y="304006"/>
                </a:moveTo>
                <a:lnTo>
                  <a:pt x="3978" y="254694"/>
                </a:lnTo>
                <a:lnTo>
                  <a:pt x="15498" y="207916"/>
                </a:lnTo>
                <a:lnTo>
                  <a:pt x="33932" y="164297"/>
                </a:lnTo>
                <a:lnTo>
                  <a:pt x="58655" y="124464"/>
                </a:lnTo>
                <a:lnTo>
                  <a:pt x="89041" y="89041"/>
                </a:lnTo>
                <a:lnTo>
                  <a:pt x="124464" y="58655"/>
                </a:lnTo>
                <a:lnTo>
                  <a:pt x="164297" y="33932"/>
                </a:lnTo>
                <a:lnTo>
                  <a:pt x="207916" y="15498"/>
                </a:lnTo>
                <a:lnTo>
                  <a:pt x="254694" y="3978"/>
                </a:lnTo>
                <a:lnTo>
                  <a:pt x="304006" y="0"/>
                </a:lnTo>
                <a:lnTo>
                  <a:pt x="6756493" y="0"/>
                </a:lnTo>
                <a:lnTo>
                  <a:pt x="6804337" y="3787"/>
                </a:lnTo>
                <a:lnTo>
                  <a:pt x="6850572" y="14923"/>
                </a:lnTo>
                <a:lnTo>
                  <a:pt x="6894382" y="33069"/>
                </a:lnTo>
                <a:lnTo>
                  <a:pt x="6934949" y="57888"/>
                </a:lnTo>
                <a:lnTo>
                  <a:pt x="6971458" y="89041"/>
                </a:lnTo>
                <a:lnTo>
                  <a:pt x="7002611" y="125550"/>
                </a:lnTo>
                <a:lnTo>
                  <a:pt x="7027430" y="166117"/>
                </a:lnTo>
                <a:lnTo>
                  <a:pt x="7045576" y="209926"/>
                </a:lnTo>
                <a:lnTo>
                  <a:pt x="7056712" y="256161"/>
                </a:lnTo>
                <a:lnTo>
                  <a:pt x="7060499" y="304006"/>
                </a:lnTo>
                <a:lnTo>
                  <a:pt x="7060499" y="1519993"/>
                </a:lnTo>
                <a:lnTo>
                  <a:pt x="7056521" y="1569305"/>
                </a:lnTo>
                <a:lnTo>
                  <a:pt x="7045001" y="1616083"/>
                </a:lnTo>
                <a:lnTo>
                  <a:pt x="7026567" y="1659702"/>
                </a:lnTo>
                <a:lnTo>
                  <a:pt x="7001844" y="1699535"/>
                </a:lnTo>
                <a:lnTo>
                  <a:pt x="6971458" y="1734958"/>
                </a:lnTo>
                <a:lnTo>
                  <a:pt x="6936036" y="1765344"/>
                </a:lnTo>
                <a:lnTo>
                  <a:pt x="6896202" y="1790067"/>
                </a:lnTo>
                <a:lnTo>
                  <a:pt x="6852583" y="1808501"/>
                </a:lnTo>
                <a:lnTo>
                  <a:pt x="6805805" y="1820021"/>
                </a:lnTo>
                <a:lnTo>
                  <a:pt x="6756493" y="1823999"/>
                </a:lnTo>
                <a:lnTo>
                  <a:pt x="304006" y="1823999"/>
                </a:lnTo>
                <a:lnTo>
                  <a:pt x="254694" y="1820021"/>
                </a:lnTo>
                <a:lnTo>
                  <a:pt x="207916" y="1808501"/>
                </a:lnTo>
                <a:lnTo>
                  <a:pt x="164297" y="1790067"/>
                </a:lnTo>
                <a:lnTo>
                  <a:pt x="124464" y="1765344"/>
                </a:lnTo>
                <a:lnTo>
                  <a:pt x="89041" y="1734958"/>
                </a:lnTo>
                <a:lnTo>
                  <a:pt x="58655" y="1699535"/>
                </a:lnTo>
                <a:lnTo>
                  <a:pt x="33932" y="1659702"/>
                </a:lnTo>
                <a:lnTo>
                  <a:pt x="15498" y="1616083"/>
                </a:lnTo>
                <a:lnTo>
                  <a:pt x="3978" y="1569305"/>
                </a:lnTo>
                <a:lnTo>
                  <a:pt x="0" y="1519993"/>
                </a:lnTo>
                <a:lnTo>
                  <a:pt x="0" y="304006"/>
                </a:lnTo>
                <a:close/>
              </a:path>
            </a:pathLst>
          </a:cu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7602" y="3327625"/>
            <a:ext cx="7060565" cy="1377950"/>
          </a:xfrm>
          <a:custGeom>
            <a:avLst/>
            <a:gdLst/>
            <a:ahLst/>
            <a:cxnLst/>
            <a:rect l="l" t="t" r="r" b="b"/>
            <a:pathLst>
              <a:path w="7060565" h="1377950">
                <a:moveTo>
                  <a:pt x="0" y="229654"/>
                </a:moveTo>
                <a:lnTo>
                  <a:pt x="4665" y="183371"/>
                </a:lnTo>
                <a:lnTo>
                  <a:pt x="18047" y="140262"/>
                </a:lnTo>
                <a:lnTo>
                  <a:pt x="39221" y="101252"/>
                </a:lnTo>
                <a:lnTo>
                  <a:pt x="67264" y="67264"/>
                </a:lnTo>
                <a:lnTo>
                  <a:pt x="101252" y="39221"/>
                </a:lnTo>
                <a:lnTo>
                  <a:pt x="140262" y="18047"/>
                </a:lnTo>
                <a:lnTo>
                  <a:pt x="183371" y="4665"/>
                </a:lnTo>
                <a:lnTo>
                  <a:pt x="229654" y="0"/>
                </a:lnTo>
                <a:lnTo>
                  <a:pt x="6830844" y="0"/>
                </a:lnTo>
                <a:lnTo>
                  <a:pt x="6875858" y="4453"/>
                </a:lnTo>
                <a:lnTo>
                  <a:pt x="6918730" y="17481"/>
                </a:lnTo>
                <a:lnTo>
                  <a:pt x="6958258" y="38584"/>
                </a:lnTo>
                <a:lnTo>
                  <a:pt x="6993235" y="67264"/>
                </a:lnTo>
                <a:lnTo>
                  <a:pt x="7021915" y="102242"/>
                </a:lnTo>
                <a:lnTo>
                  <a:pt x="7043018" y="141769"/>
                </a:lnTo>
                <a:lnTo>
                  <a:pt x="7056046" y="184642"/>
                </a:lnTo>
                <a:lnTo>
                  <a:pt x="7060499" y="229654"/>
                </a:lnTo>
                <a:lnTo>
                  <a:pt x="7060499" y="1148245"/>
                </a:lnTo>
                <a:lnTo>
                  <a:pt x="7055834" y="1194528"/>
                </a:lnTo>
                <a:lnTo>
                  <a:pt x="7042452" y="1237637"/>
                </a:lnTo>
                <a:lnTo>
                  <a:pt x="7021278" y="1276647"/>
                </a:lnTo>
                <a:lnTo>
                  <a:pt x="6993235" y="1310635"/>
                </a:lnTo>
                <a:lnTo>
                  <a:pt x="6959247" y="1338678"/>
                </a:lnTo>
                <a:lnTo>
                  <a:pt x="6920237" y="1359852"/>
                </a:lnTo>
                <a:lnTo>
                  <a:pt x="6877128" y="1373234"/>
                </a:lnTo>
                <a:lnTo>
                  <a:pt x="6830844" y="1377899"/>
                </a:lnTo>
                <a:lnTo>
                  <a:pt x="229654" y="1377899"/>
                </a:lnTo>
                <a:lnTo>
                  <a:pt x="183371" y="1373234"/>
                </a:lnTo>
                <a:lnTo>
                  <a:pt x="140262" y="1359852"/>
                </a:lnTo>
                <a:lnTo>
                  <a:pt x="101252" y="1338678"/>
                </a:lnTo>
                <a:lnTo>
                  <a:pt x="67264" y="1310635"/>
                </a:lnTo>
                <a:lnTo>
                  <a:pt x="39221" y="1276647"/>
                </a:lnTo>
                <a:lnTo>
                  <a:pt x="18047" y="1237637"/>
                </a:lnTo>
                <a:lnTo>
                  <a:pt x="4665" y="1194528"/>
                </a:lnTo>
                <a:lnTo>
                  <a:pt x="0" y="1148245"/>
                </a:lnTo>
                <a:lnTo>
                  <a:pt x="0" y="229654"/>
                </a:lnTo>
                <a:close/>
              </a:path>
            </a:pathLst>
          </a:cu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231451" y="619492"/>
            <a:ext cx="6445250" cy="38246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05"/>
              </a:spcBef>
            </a:pPr>
            <a:r>
              <a:rPr sz="1950" spc="-130" dirty="0">
                <a:solidFill>
                  <a:srgbClr val="00B0F0"/>
                </a:solidFill>
                <a:latin typeface="Tahoma"/>
                <a:cs typeface="Tahoma"/>
              </a:rPr>
              <a:t>Sun</a:t>
            </a:r>
            <a:r>
              <a:rPr sz="1950" spc="-150" dirty="0">
                <a:solidFill>
                  <a:srgbClr val="00B0F0"/>
                </a:solidFill>
                <a:latin typeface="Tahoma"/>
                <a:cs typeface="Tahoma"/>
              </a:rPr>
              <a:t>n</a:t>
            </a:r>
            <a:r>
              <a:rPr sz="1950" spc="-130" dirty="0">
                <a:solidFill>
                  <a:srgbClr val="00B0F0"/>
                </a:solidFill>
                <a:latin typeface="Tahoma"/>
                <a:cs typeface="Tahoma"/>
              </a:rPr>
              <a:t>y</a:t>
            </a:r>
            <a:r>
              <a:rPr sz="1950" spc="-220" dirty="0">
                <a:solidFill>
                  <a:srgbClr val="00B0F0"/>
                </a:solidFill>
                <a:latin typeface="Tahoma"/>
                <a:cs typeface="Tahoma"/>
              </a:rPr>
              <a:t> </a:t>
            </a:r>
            <a:r>
              <a:rPr sz="1950" spc="-280">
                <a:solidFill>
                  <a:srgbClr val="00B0F0"/>
                </a:solidFill>
                <a:latin typeface="Tahoma"/>
                <a:cs typeface="Tahoma"/>
              </a:rPr>
              <a:t>T</a:t>
            </a:r>
            <a:r>
              <a:rPr sz="1950" spc="-105">
                <a:solidFill>
                  <a:srgbClr val="00B0F0"/>
                </a:solidFill>
                <a:latin typeface="Tahoma"/>
                <a:cs typeface="Tahoma"/>
              </a:rPr>
              <a:t>e</a:t>
            </a:r>
            <a:r>
              <a:rPr sz="1950" spc="-20">
                <a:solidFill>
                  <a:srgbClr val="00B0F0"/>
                </a:solidFill>
                <a:latin typeface="Tahoma"/>
                <a:cs typeface="Tahoma"/>
              </a:rPr>
              <a:t>st</a:t>
            </a:r>
            <a:r>
              <a:rPr sz="1950" spc="-220">
                <a:solidFill>
                  <a:srgbClr val="00B0F0"/>
                </a:solidFill>
                <a:latin typeface="Tahoma"/>
                <a:cs typeface="Tahoma"/>
              </a:rPr>
              <a:t> </a:t>
            </a:r>
            <a:r>
              <a:rPr sz="1950" spc="-145" smtClean="0">
                <a:solidFill>
                  <a:srgbClr val="00B0F0"/>
                </a:solidFill>
                <a:latin typeface="Tahoma"/>
                <a:cs typeface="Tahoma"/>
              </a:rPr>
              <a:t>C</a:t>
            </a:r>
            <a:r>
              <a:rPr sz="1950" spc="-70" smtClean="0">
                <a:solidFill>
                  <a:srgbClr val="00B0F0"/>
                </a:solidFill>
                <a:latin typeface="Tahoma"/>
                <a:cs typeface="Tahoma"/>
              </a:rPr>
              <a:t>as</a:t>
            </a:r>
            <a:r>
              <a:rPr sz="1950" spc="-85" smtClean="0">
                <a:solidFill>
                  <a:srgbClr val="00B0F0"/>
                </a:solidFill>
                <a:latin typeface="Tahoma"/>
                <a:cs typeface="Tahoma"/>
              </a:rPr>
              <a:t>e</a:t>
            </a:r>
            <a:r>
              <a:rPr sz="1950" spc="-20" smtClean="0">
                <a:solidFill>
                  <a:srgbClr val="00B0F0"/>
                </a:solidFill>
                <a:latin typeface="Tahoma"/>
                <a:cs typeface="Tahoma"/>
              </a:rPr>
              <a:t>s</a:t>
            </a:r>
            <a:endParaRPr sz="1950">
              <a:solidFill>
                <a:srgbClr val="00B0F0"/>
              </a:solidFill>
              <a:latin typeface="Tahoma"/>
              <a:cs typeface="Tahoma"/>
            </a:endParaRPr>
          </a:p>
          <a:p>
            <a:pPr marL="466090" marR="107950" indent="-434975">
              <a:lnSpc>
                <a:spcPct val="115700"/>
              </a:lnSpc>
              <a:spcBef>
                <a:spcPts val="1250"/>
              </a:spcBef>
              <a:buAutoNum type="arabicPeriod"/>
              <a:tabLst>
                <a:tab pos="466090" algn="l"/>
                <a:tab pos="466725" algn="l"/>
              </a:tabLst>
            </a:pPr>
            <a:r>
              <a:rPr sz="1350" spc="-5" dirty="0">
                <a:solidFill>
                  <a:srgbClr val="494949"/>
                </a:solidFill>
                <a:latin typeface="Courier New"/>
                <a:cs typeface="Courier New"/>
              </a:rPr>
              <a:t>"F001:Column values in BOM reports are incorrect:Aircraft </a:t>
            </a:r>
            <a:r>
              <a:rPr sz="1350" spc="-800" dirty="0">
                <a:solidFill>
                  <a:srgbClr val="494949"/>
                </a:solidFill>
                <a:latin typeface="Courier New"/>
                <a:cs typeface="Courier New"/>
              </a:rPr>
              <a:t> </a:t>
            </a:r>
            <a:r>
              <a:rPr sz="1350" spc="-5" dirty="0">
                <a:solidFill>
                  <a:srgbClr val="494949"/>
                </a:solidFill>
                <a:latin typeface="Courier New"/>
                <a:cs typeface="Courier New"/>
              </a:rPr>
              <a:t>design:BOM</a:t>
            </a:r>
            <a:r>
              <a:rPr sz="1350" spc="-15" dirty="0">
                <a:solidFill>
                  <a:srgbClr val="494949"/>
                </a:solidFill>
                <a:latin typeface="Courier New"/>
                <a:cs typeface="Courier New"/>
              </a:rPr>
              <a:t> </a:t>
            </a:r>
            <a:r>
              <a:rPr sz="1350" spc="-5" dirty="0">
                <a:solidFill>
                  <a:srgbClr val="494949"/>
                </a:solidFill>
                <a:latin typeface="Courier New"/>
                <a:cs typeface="Courier New"/>
              </a:rPr>
              <a:t>report:21/08/2022:open:fatal";</a:t>
            </a:r>
            <a:endParaRPr sz="1350">
              <a:latin typeface="Courier New"/>
              <a:cs typeface="Courier New"/>
            </a:endParaRPr>
          </a:p>
          <a:p>
            <a:pPr marL="466090" marR="415290" indent="-434975">
              <a:lnSpc>
                <a:spcPct val="115700"/>
              </a:lnSpc>
              <a:spcBef>
                <a:spcPts val="5"/>
              </a:spcBef>
              <a:buAutoNum type="arabicPeriod"/>
              <a:tabLst>
                <a:tab pos="466090" algn="l"/>
                <a:tab pos="466725" algn="l"/>
              </a:tabLst>
            </a:pPr>
            <a:r>
              <a:rPr sz="1350" spc="-5" dirty="0">
                <a:solidFill>
                  <a:srgbClr val="494949"/>
                </a:solidFill>
                <a:latin typeface="Courier New"/>
                <a:cs typeface="Courier New"/>
              </a:rPr>
              <a:t>"N001:BOM report columns not aligned properly:Aircraft </a:t>
            </a:r>
            <a:r>
              <a:rPr sz="1350" spc="-800" dirty="0">
                <a:solidFill>
                  <a:srgbClr val="494949"/>
                </a:solidFill>
                <a:latin typeface="Courier New"/>
                <a:cs typeface="Courier New"/>
              </a:rPr>
              <a:t> </a:t>
            </a:r>
            <a:r>
              <a:rPr sz="1350" spc="-5" dirty="0">
                <a:solidFill>
                  <a:srgbClr val="494949"/>
                </a:solidFill>
                <a:latin typeface="Courier New"/>
                <a:cs typeface="Courier New"/>
              </a:rPr>
              <a:t>design:BOM</a:t>
            </a:r>
            <a:r>
              <a:rPr sz="1350" spc="-20" dirty="0">
                <a:solidFill>
                  <a:srgbClr val="494949"/>
                </a:solidFill>
                <a:latin typeface="Courier New"/>
                <a:cs typeface="Courier New"/>
              </a:rPr>
              <a:t> </a:t>
            </a:r>
            <a:r>
              <a:rPr sz="1350" spc="-5" dirty="0">
                <a:solidFill>
                  <a:srgbClr val="494949"/>
                </a:solidFill>
                <a:latin typeface="Courier New"/>
                <a:cs typeface="Courier New"/>
              </a:rPr>
              <a:t>report:21/08/2022:open:niceToHave";</a:t>
            </a:r>
            <a:endParaRPr sz="1350">
              <a:latin typeface="Courier New"/>
              <a:cs typeface="Courier New"/>
            </a:endParaRPr>
          </a:p>
          <a:p>
            <a:pPr marL="466090" marR="5080" indent="-434975">
              <a:lnSpc>
                <a:spcPct val="115700"/>
              </a:lnSpc>
              <a:buAutoNum type="arabicPeriod"/>
              <a:tabLst>
                <a:tab pos="466090" algn="l"/>
                <a:tab pos="466725" algn="l"/>
              </a:tabLst>
            </a:pPr>
            <a:r>
              <a:rPr sz="1350" spc="-5" dirty="0">
                <a:solidFill>
                  <a:srgbClr val="494949"/>
                </a:solidFill>
                <a:latin typeface="Courier New"/>
                <a:cs typeface="Courier New"/>
              </a:rPr>
              <a:t>"F002:Unit prices are not shown while preparing </a:t>
            </a:r>
            <a:r>
              <a:rPr sz="1350" dirty="0">
                <a:solidFill>
                  <a:srgbClr val="494949"/>
                </a:solidFill>
                <a:latin typeface="Courier New"/>
                <a:cs typeface="Courier New"/>
              </a:rPr>
              <a:t> </a:t>
            </a:r>
            <a:r>
              <a:rPr sz="1350" spc="-5" dirty="0">
                <a:solidFill>
                  <a:srgbClr val="494949"/>
                </a:solidFill>
                <a:latin typeface="Courier New"/>
                <a:cs typeface="Courier New"/>
              </a:rPr>
              <a:t>invoice:Invoices:Display</a:t>
            </a:r>
            <a:r>
              <a:rPr sz="1350" spc="-75" dirty="0">
                <a:solidFill>
                  <a:srgbClr val="494949"/>
                </a:solidFill>
                <a:latin typeface="Courier New"/>
                <a:cs typeface="Courier New"/>
              </a:rPr>
              <a:t> </a:t>
            </a:r>
            <a:r>
              <a:rPr sz="1350" spc="-5" dirty="0">
                <a:solidFill>
                  <a:srgbClr val="494949"/>
                </a:solidFill>
                <a:latin typeface="Courier New"/>
                <a:cs typeface="Courier New"/>
              </a:rPr>
              <a:t>products:23/04/2022:close:fatal";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0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1305"/>
              </a:spcBef>
            </a:pPr>
            <a:r>
              <a:rPr sz="1950" spc="-95" dirty="0">
                <a:solidFill>
                  <a:srgbClr val="002060"/>
                </a:solidFill>
                <a:latin typeface="Tahoma"/>
                <a:cs typeface="Tahoma"/>
              </a:rPr>
              <a:t>Rai</a:t>
            </a:r>
            <a:r>
              <a:rPr sz="1950" spc="-135" dirty="0">
                <a:solidFill>
                  <a:srgbClr val="002060"/>
                </a:solidFill>
                <a:latin typeface="Tahoma"/>
                <a:cs typeface="Tahoma"/>
              </a:rPr>
              <a:t>n</a:t>
            </a:r>
            <a:r>
              <a:rPr sz="1950" spc="-130" dirty="0">
                <a:solidFill>
                  <a:srgbClr val="002060"/>
                </a:solidFill>
                <a:latin typeface="Tahoma"/>
                <a:cs typeface="Tahoma"/>
              </a:rPr>
              <a:t>y</a:t>
            </a:r>
            <a:r>
              <a:rPr sz="1950" spc="-220" dirty="0">
                <a:solidFill>
                  <a:srgbClr val="002060"/>
                </a:solidFill>
                <a:latin typeface="Tahoma"/>
                <a:cs typeface="Tahoma"/>
              </a:rPr>
              <a:t> </a:t>
            </a:r>
            <a:r>
              <a:rPr sz="1950" spc="-280" dirty="0">
                <a:solidFill>
                  <a:srgbClr val="002060"/>
                </a:solidFill>
                <a:latin typeface="Tahoma"/>
                <a:cs typeface="Tahoma"/>
              </a:rPr>
              <a:t>T</a:t>
            </a:r>
            <a:r>
              <a:rPr sz="1950" spc="-105" dirty="0">
                <a:solidFill>
                  <a:srgbClr val="002060"/>
                </a:solidFill>
                <a:latin typeface="Tahoma"/>
                <a:cs typeface="Tahoma"/>
              </a:rPr>
              <a:t>e</a:t>
            </a:r>
            <a:r>
              <a:rPr sz="1950" spc="-20" dirty="0">
                <a:solidFill>
                  <a:srgbClr val="002060"/>
                </a:solidFill>
                <a:latin typeface="Tahoma"/>
                <a:cs typeface="Tahoma"/>
              </a:rPr>
              <a:t>st</a:t>
            </a:r>
            <a:r>
              <a:rPr sz="1950" spc="-220" dirty="0">
                <a:solidFill>
                  <a:srgbClr val="002060"/>
                </a:solidFill>
                <a:latin typeface="Tahoma"/>
                <a:cs typeface="Tahoma"/>
              </a:rPr>
              <a:t> </a:t>
            </a:r>
            <a:r>
              <a:rPr sz="1950" spc="-145" dirty="0">
                <a:solidFill>
                  <a:srgbClr val="002060"/>
                </a:solidFill>
                <a:latin typeface="Tahoma"/>
                <a:cs typeface="Tahoma"/>
              </a:rPr>
              <a:t>C</a:t>
            </a:r>
            <a:r>
              <a:rPr sz="1950" spc="-70" dirty="0">
                <a:solidFill>
                  <a:srgbClr val="002060"/>
                </a:solidFill>
                <a:latin typeface="Tahoma"/>
                <a:cs typeface="Tahoma"/>
              </a:rPr>
              <a:t>as</a:t>
            </a:r>
            <a:r>
              <a:rPr sz="1950" spc="-85" dirty="0">
                <a:solidFill>
                  <a:srgbClr val="002060"/>
                </a:solidFill>
                <a:latin typeface="Tahoma"/>
                <a:cs typeface="Tahoma"/>
              </a:rPr>
              <a:t>e</a:t>
            </a:r>
            <a:r>
              <a:rPr sz="1950" spc="-20" dirty="0">
                <a:solidFill>
                  <a:srgbClr val="002060"/>
                </a:solidFill>
                <a:latin typeface="Tahoma"/>
                <a:cs typeface="Tahoma"/>
              </a:rPr>
              <a:t>s</a:t>
            </a:r>
            <a:endParaRPr sz="1950">
              <a:solidFill>
                <a:srgbClr val="002060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446405" algn="l"/>
              </a:tabLst>
            </a:pPr>
            <a:r>
              <a:rPr sz="1350" spc="-5" dirty="0">
                <a:solidFill>
                  <a:srgbClr val="494949"/>
                </a:solidFill>
                <a:latin typeface="Courier New"/>
                <a:cs typeface="Courier New"/>
              </a:rPr>
              <a:t>1.	"ID01:</a:t>
            </a:r>
            <a:r>
              <a:rPr sz="1350" spc="-35" dirty="0">
                <a:solidFill>
                  <a:srgbClr val="494949"/>
                </a:solidFill>
                <a:latin typeface="Courier New"/>
                <a:cs typeface="Courier New"/>
              </a:rPr>
              <a:t> </a:t>
            </a:r>
            <a:r>
              <a:rPr sz="1350" dirty="0">
                <a:solidFill>
                  <a:srgbClr val="494949"/>
                </a:solidFill>
                <a:latin typeface="Courier New"/>
                <a:cs typeface="Courier New"/>
              </a:rPr>
              <a:t>:</a:t>
            </a:r>
            <a:r>
              <a:rPr sz="1350" spc="-30" dirty="0">
                <a:solidFill>
                  <a:srgbClr val="494949"/>
                </a:solidFill>
                <a:latin typeface="Courier New"/>
                <a:cs typeface="Courier New"/>
              </a:rPr>
              <a:t> </a:t>
            </a:r>
            <a:r>
              <a:rPr sz="1350" dirty="0">
                <a:solidFill>
                  <a:srgbClr val="494949"/>
                </a:solidFill>
                <a:latin typeface="Courier New"/>
                <a:cs typeface="Courier New"/>
              </a:rPr>
              <a:t>:</a:t>
            </a:r>
            <a:r>
              <a:rPr sz="1350" spc="-35" dirty="0">
                <a:solidFill>
                  <a:srgbClr val="494949"/>
                </a:solidFill>
                <a:latin typeface="Courier New"/>
                <a:cs typeface="Courier New"/>
              </a:rPr>
              <a:t> </a:t>
            </a:r>
            <a:r>
              <a:rPr sz="1350" spc="-5" dirty="0">
                <a:solidFill>
                  <a:srgbClr val="494949"/>
                </a:solidFill>
                <a:latin typeface="Courier New"/>
                <a:cs typeface="Courier New"/>
              </a:rPr>
              <a:t>::open:";</a:t>
            </a:r>
            <a:endParaRPr sz="1350">
              <a:latin typeface="Courier New"/>
              <a:cs typeface="Courier New"/>
            </a:endParaRPr>
          </a:p>
          <a:p>
            <a:pPr marL="447040" indent="-434975">
              <a:lnSpc>
                <a:spcPct val="100000"/>
              </a:lnSpc>
              <a:spcBef>
                <a:spcPts val="30"/>
              </a:spcBef>
              <a:buAutoNum type="arabicPeriod" startAt="2"/>
              <a:tabLst>
                <a:tab pos="446405" algn="l"/>
                <a:tab pos="447675" algn="l"/>
              </a:tabLst>
            </a:pPr>
            <a:r>
              <a:rPr sz="1350" spc="-5" dirty="0">
                <a:solidFill>
                  <a:srgbClr val="494949"/>
                </a:solidFill>
                <a:latin typeface="Courier New"/>
                <a:cs typeface="Courier New"/>
              </a:rPr>
              <a:t>"O001:Aircraft:BOM</a:t>
            </a:r>
            <a:r>
              <a:rPr sz="1350" spc="-70" dirty="0">
                <a:solidFill>
                  <a:srgbClr val="494949"/>
                </a:solidFill>
                <a:latin typeface="Courier New"/>
                <a:cs typeface="Courier New"/>
              </a:rPr>
              <a:t> </a:t>
            </a:r>
            <a:r>
              <a:rPr sz="1350" spc="-5" dirty="0">
                <a:solidFill>
                  <a:srgbClr val="494949"/>
                </a:solidFill>
                <a:latin typeface="Courier New"/>
                <a:cs typeface="Courier New"/>
              </a:rPr>
              <a:t>reports:21/08/2022:open:niceToHave";</a:t>
            </a:r>
            <a:endParaRPr sz="1350">
              <a:latin typeface="Courier New"/>
              <a:cs typeface="Courier New"/>
            </a:endParaRPr>
          </a:p>
          <a:p>
            <a:pPr marL="447040" marR="640715" indent="-434975">
              <a:lnSpc>
                <a:spcPct val="101899"/>
              </a:lnSpc>
              <a:buAutoNum type="arabicPeriod" startAt="2"/>
              <a:tabLst>
                <a:tab pos="446405" algn="l"/>
                <a:tab pos="447675" algn="l"/>
              </a:tabLst>
            </a:pPr>
            <a:r>
              <a:rPr sz="1350" spc="-5" dirty="0">
                <a:solidFill>
                  <a:srgbClr val="494949"/>
                </a:solidFill>
                <a:latin typeface="Courier New"/>
                <a:cs typeface="Courier New"/>
              </a:rPr>
              <a:t>"M001:Sed ut perspiciatis unde omnis </a:t>
            </a:r>
            <a:r>
              <a:rPr sz="1350" spc="-5">
                <a:solidFill>
                  <a:srgbClr val="494949"/>
                </a:solidFill>
                <a:latin typeface="Courier New"/>
                <a:cs typeface="Courier New"/>
              </a:rPr>
              <a:t>iste:Aircraft </a:t>
            </a:r>
            <a:r>
              <a:rPr sz="1350">
                <a:solidFill>
                  <a:srgbClr val="494949"/>
                </a:solidFill>
                <a:latin typeface="Courier New"/>
                <a:cs typeface="Courier New"/>
              </a:rPr>
              <a:t> </a:t>
            </a:r>
            <a:r>
              <a:rPr sz="1350" spc="-5" smtClean="0">
                <a:solidFill>
                  <a:srgbClr val="494949"/>
                </a:solidFill>
                <a:latin typeface="Courier New"/>
                <a:cs typeface="Courier New"/>
              </a:rPr>
              <a:t>design:consequatur:20/08/20</a:t>
            </a:r>
            <a:r>
              <a:rPr lang="en-US" sz="1350" spc="-5" dirty="0" smtClean="0">
                <a:solidFill>
                  <a:srgbClr val="494949"/>
                </a:solidFill>
                <a:latin typeface="Courier New"/>
                <a:cs typeface="Courier New"/>
              </a:rPr>
              <a:t>22</a:t>
            </a:r>
            <a:r>
              <a:rPr sz="1350" spc="-5" smtClean="0">
                <a:solidFill>
                  <a:srgbClr val="494949"/>
                </a:solidFill>
                <a:latin typeface="Courier New"/>
                <a:cs typeface="Courier New"/>
              </a:rPr>
              <a:t>:open:lagging:lagging</a:t>
            </a:r>
            <a:r>
              <a:rPr sz="1350" spc="-5" dirty="0">
                <a:solidFill>
                  <a:srgbClr val="494949"/>
                </a:solidFill>
                <a:latin typeface="Courier New"/>
                <a:cs typeface="Courier New"/>
              </a:rPr>
              <a:t>";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2793" y="3988787"/>
            <a:ext cx="4177925" cy="11066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28066"/>
            <a:ext cx="8915400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20"/>
              </a:spcBef>
            </a:pPr>
            <a:r>
              <a:rPr sz="3200" spc="-110" dirty="0">
                <a:latin typeface="Times New Roman" pitchFamily="18" charset="0"/>
                <a:cs typeface="Times New Roman" pitchFamily="18" charset="0"/>
              </a:rPr>
              <a:t>Uni</a:t>
            </a:r>
            <a:r>
              <a:rPr sz="3200" spc="-7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40" dirty="0">
                <a:latin typeface="Times New Roman" pitchFamily="18" charset="0"/>
                <a:cs typeface="Times New Roman" pitchFamily="18" charset="0"/>
              </a:rPr>
              <a:t>Testin</a:t>
            </a:r>
            <a:r>
              <a:rPr sz="3200" spc="-16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-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6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3200" spc="-5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0" dirty="0">
                <a:latin typeface="Times New Roman" pitchFamily="18" charset="0"/>
                <a:cs typeface="Times New Roman" pitchFamily="18" charset="0"/>
              </a:rPr>
              <a:t>checkValidit</a:t>
            </a:r>
            <a:r>
              <a:rPr sz="3200" spc="-11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-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95" dirty="0">
                <a:latin typeface="Times New Roman" pitchFamily="18" charset="0"/>
                <a:cs typeface="Times New Roman" pitchFamily="18" charset="0"/>
              </a:rPr>
              <a:t>function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52400" y="1352550"/>
            <a:ext cx="4572635" cy="3169285"/>
            <a:chOff x="344350" y="1074075"/>
            <a:chExt cx="4572635" cy="3169285"/>
          </a:xfrm>
        </p:grpSpPr>
        <p:sp>
          <p:nvSpPr>
            <p:cNvPr id="5" name="object 5"/>
            <p:cNvSpPr/>
            <p:nvPr/>
          </p:nvSpPr>
          <p:spPr>
            <a:xfrm>
              <a:off x="363400" y="1093125"/>
              <a:ext cx="4534535" cy="3131185"/>
            </a:xfrm>
            <a:custGeom>
              <a:avLst/>
              <a:gdLst/>
              <a:ahLst/>
              <a:cxnLst/>
              <a:rect l="l" t="t" r="r" b="b"/>
              <a:pathLst>
                <a:path w="4534535" h="3131185">
                  <a:moveTo>
                    <a:pt x="4534499" y="3130799"/>
                  </a:moveTo>
                  <a:lnTo>
                    <a:pt x="0" y="3130799"/>
                  </a:lnTo>
                  <a:lnTo>
                    <a:pt x="0" y="0"/>
                  </a:lnTo>
                  <a:lnTo>
                    <a:pt x="4534499" y="0"/>
                  </a:lnTo>
                  <a:lnTo>
                    <a:pt x="4534499" y="313079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3400" y="1093125"/>
              <a:ext cx="4534535" cy="3131185"/>
            </a:xfrm>
            <a:custGeom>
              <a:avLst/>
              <a:gdLst/>
              <a:ahLst/>
              <a:cxnLst/>
              <a:rect l="l" t="t" r="r" b="b"/>
              <a:pathLst>
                <a:path w="4534535" h="3131185">
                  <a:moveTo>
                    <a:pt x="0" y="0"/>
                  </a:moveTo>
                  <a:lnTo>
                    <a:pt x="4534499" y="0"/>
                  </a:lnTo>
                  <a:lnTo>
                    <a:pt x="4534499" y="3130799"/>
                  </a:lnTo>
                  <a:lnTo>
                    <a:pt x="0" y="3130799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8600" y="1581150"/>
            <a:ext cx="4084954" cy="17240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520" marR="319405">
              <a:lnSpc>
                <a:spcPct val="114999"/>
              </a:lnSpc>
              <a:spcBef>
                <a:spcPts val="100"/>
              </a:spcBef>
            </a:pPr>
            <a:r>
              <a:rPr sz="1200" spc="-5">
                <a:solidFill>
                  <a:srgbClr val="494949"/>
                </a:solidFill>
                <a:latin typeface="Arial MT"/>
                <a:cs typeface="Arial MT"/>
              </a:rPr>
              <a:t>CUnit</a:t>
            </a:r>
            <a:r>
              <a:rPr sz="1200" spc="-1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94949"/>
                </a:solidFill>
                <a:latin typeface="Arial MT"/>
                <a:cs typeface="Arial MT"/>
              </a:rPr>
              <a:t>-</a:t>
            </a:r>
            <a:r>
              <a:rPr sz="1200" spc="-7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94949"/>
                </a:solidFill>
                <a:latin typeface="Arial MT"/>
                <a:cs typeface="Arial MT"/>
              </a:rPr>
              <a:t>A</a:t>
            </a:r>
            <a:r>
              <a:rPr sz="1200" spc="-7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494949"/>
                </a:solidFill>
                <a:latin typeface="Arial MT"/>
                <a:cs typeface="Arial MT"/>
              </a:rPr>
              <a:t>unit</a:t>
            </a:r>
            <a:r>
              <a:rPr sz="1200" spc="-1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494949"/>
                </a:solidFill>
                <a:latin typeface="Arial MT"/>
                <a:cs typeface="Arial MT"/>
              </a:rPr>
              <a:t>testing</a:t>
            </a:r>
            <a:r>
              <a:rPr sz="1200" spc="-1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494949"/>
                </a:solidFill>
                <a:latin typeface="Arial MT"/>
                <a:cs typeface="Arial MT"/>
              </a:rPr>
              <a:t>framework</a:t>
            </a:r>
            <a:r>
              <a:rPr sz="1200" spc="-1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494949"/>
                </a:solidFill>
                <a:latin typeface="Arial MT"/>
                <a:cs typeface="Arial MT"/>
              </a:rPr>
              <a:t>for</a:t>
            </a:r>
            <a:r>
              <a:rPr sz="1200" spc="-1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94949"/>
                </a:solidFill>
                <a:latin typeface="Arial MT"/>
                <a:cs typeface="Arial MT"/>
              </a:rPr>
              <a:t>C</a:t>
            </a:r>
            <a:r>
              <a:rPr sz="1200" spc="-1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94949"/>
                </a:solidFill>
                <a:latin typeface="Arial MT"/>
                <a:cs typeface="Arial MT"/>
              </a:rPr>
              <a:t>-</a:t>
            </a:r>
            <a:r>
              <a:rPr sz="1200" spc="-15" dirty="0">
                <a:solidFill>
                  <a:srgbClr val="494949"/>
                </a:solidFill>
                <a:latin typeface="Arial MT"/>
                <a:cs typeface="Arial MT"/>
              </a:rPr>
              <a:t> Version</a:t>
            </a:r>
            <a:r>
              <a:rPr sz="1200" spc="-1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494949"/>
                </a:solidFill>
                <a:latin typeface="Arial MT"/>
                <a:cs typeface="Arial MT"/>
              </a:rPr>
              <a:t>2.1-3 </a:t>
            </a:r>
            <a:r>
              <a:rPr sz="1200" spc="-31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494949"/>
                </a:solidFill>
                <a:latin typeface="Arial MT"/>
                <a:cs typeface="Arial MT"/>
                <a:hlinkClick r:id="rId3"/>
              </a:rPr>
              <a:t>http://cunit.sourceforge.net/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494949"/>
                </a:solidFill>
                <a:latin typeface="Arial MT"/>
                <a:cs typeface="Arial MT"/>
              </a:rPr>
              <a:t>Suite:</a:t>
            </a:r>
            <a:r>
              <a:rPr sz="1200" spc="-3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494949"/>
                </a:solidFill>
                <a:latin typeface="Arial MT"/>
                <a:cs typeface="Arial MT"/>
              </a:rPr>
              <a:t>Basic_Test_Suite1</a:t>
            </a:r>
            <a:endParaRPr sz="1200">
              <a:latin typeface="Arial MT"/>
              <a:cs typeface="Arial MT"/>
            </a:endParaRPr>
          </a:p>
          <a:p>
            <a:pPr marL="93980" marR="1532255">
              <a:lnSpc>
                <a:spcPct val="114999"/>
              </a:lnSpc>
            </a:pPr>
            <a:r>
              <a:rPr sz="1200" spc="-30" dirty="0">
                <a:solidFill>
                  <a:srgbClr val="494949"/>
                </a:solidFill>
                <a:latin typeface="Arial MT"/>
                <a:cs typeface="Arial MT"/>
              </a:rPr>
              <a:t>Test: </a:t>
            </a:r>
            <a:r>
              <a:rPr sz="1200" spc="-25" dirty="0">
                <a:solidFill>
                  <a:srgbClr val="494949"/>
                </a:solidFill>
                <a:latin typeface="Arial MT"/>
                <a:cs typeface="Arial MT"/>
              </a:rPr>
              <a:t>Testing </a:t>
            </a:r>
            <a:r>
              <a:rPr sz="1200" spc="-5" dirty="0">
                <a:solidFill>
                  <a:srgbClr val="494949"/>
                </a:solidFill>
                <a:latin typeface="Arial MT"/>
                <a:cs typeface="Arial MT"/>
              </a:rPr>
              <a:t>Sunny Cases ...passed </a:t>
            </a:r>
            <a:r>
              <a:rPr sz="1200" spc="-32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200" spc="-30" dirty="0">
                <a:solidFill>
                  <a:srgbClr val="494949"/>
                </a:solidFill>
                <a:latin typeface="Arial MT"/>
                <a:cs typeface="Arial MT"/>
              </a:rPr>
              <a:t>Test:</a:t>
            </a:r>
            <a:r>
              <a:rPr sz="1200" spc="-4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94949"/>
                </a:solidFill>
                <a:latin typeface="Arial MT"/>
                <a:cs typeface="Arial MT"/>
              </a:rPr>
              <a:t>Testing</a:t>
            </a:r>
            <a:r>
              <a:rPr sz="1200" spc="-2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494949"/>
                </a:solidFill>
                <a:latin typeface="Arial MT"/>
                <a:cs typeface="Arial MT"/>
              </a:rPr>
              <a:t>Rainy</a:t>
            </a:r>
            <a:r>
              <a:rPr sz="1200" spc="-2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494949"/>
                </a:solidFill>
                <a:latin typeface="Arial MT"/>
                <a:cs typeface="Arial MT"/>
              </a:rPr>
              <a:t>Cases</a:t>
            </a:r>
            <a:r>
              <a:rPr sz="1200" spc="-1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494949"/>
                </a:solidFill>
                <a:latin typeface="Arial MT"/>
                <a:cs typeface="Arial MT"/>
              </a:rPr>
              <a:t>...passed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191895" algn="l"/>
                <a:tab pos="2094864" algn="l"/>
              </a:tabLst>
            </a:pPr>
            <a:r>
              <a:rPr sz="1200" spc="-5" dirty="0">
                <a:solidFill>
                  <a:srgbClr val="494949"/>
                </a:solidFill>
                <a:latin typeface="Arial MT"/>
                <a:cs typeface="Arial MT"/>
              </a:rPr>
              <a:t>Run Summary:	</a:t>
            </a:r>
            <a:r>
              <a:rPr sz="1200" spc="-20" dirty="0">
                <a:solidFill>
                  <a:srgbClr val="494949"/>
                </a:solidFill>
                <a:latin typeface="Arial MT"/>
                <a:cs typeface="Arial MT"/>
              </a:rPr>
              <a:t>Type</a:t>
            </a:r>
            <a:r>
              <a:rPr sz="1200" spc="31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200" spc="-30" dirty="0">
                <a:solidFill>
                  <a:srgbClr val="494949"/>
                </a:solidFill>
                <a:latin typeface="Arial MT"/>
                <a:cs typeface="Arial MT"/>
              </a:rPr>
              <a:t>Total	</a:t>
            </a:r>
            <a:r>
              <a:rPr sz="1200" spc="-5" dirty="0">
                <a:solidFill>
                  <a:srgbClr val="494949"/>
                </a:solidFill>
                <a:latin typeface="Arial MT"/>
                <a:cs typeface="Arial MT"/>
              </a:rPr>
              <a:t>Ran</a:t>
            </a:r>
            <a:r>
              <a:rPr sz="1200" spc="62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494949"/>
                </a:solidFill>
                <a:latin typeface="Arial MT"/>
                <a:cs typeface="Arial MT"/>
              </a:rPr>
              <a:t>Passed</a:t>
            </a:r>
            <a:r>
              <a:rPr sz="1200" spc="30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494949"/>
                </a:solidFill>
                <a:latin typeface="Arial MT"/>
                <a:cs typeface="Arial MT"/>
              </a:rPr>
              <a:t>Failed</a:t>
            </a:r>
            <a:r>
              <a:rPr sz="1200" spc="-2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494949"/>
                </a:solidFill>
                <a:latin typeface="Arial MT"/>
                <a:cs typeface="Arial MT"/>
              </a:rPr>
              <a:t>Inactive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62000" y="3333750"/>
          <a:ext cx="2797173" cy="673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205"/>
                <a:gridCol w="422909"/>
                <a:gridCol w="443865"/>
                <a:gridCol w="465454"/>
                <a:gridCol w="406400"/>
                <a:gridCol w="434340"/>
              </a:tblGrid>
              <a:tr h="190285">
                <a:tc>
                  <a:txBody>
                    <a:bodyPr/>
                    <a:lstStyle/>
                    <a:p>
                      <a:pPr marR="69850" algn="ctr">
                        <a:lnSpc>
                          <a:spcPts val="1325"/>
                        </a:lnSpc>
                      </a:pPr>
                      <a:r>
                        <a:rPr sz="1200" dirty="0">
                          <a:solidFill>
                            <a:srgbClr val="494949"/>
                          </a:solidFill>
                          <a:latin typeface="Arial MT"/>
                          <a:cs typeface="Arial MT"/>
                        </a:rPr>
                        <a:t>suites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EE1F3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325"/>
                        </a:lnSpc>
                      </a:pPr>
                      <a:r>
                        <a:rPr sz="1200" dirty="0">
                          <a:solidFill>
                            <a:srgbClr val="494949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EE1F3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1325"/>
                        </a:lnSpc>
                      </a:pPr>
                      <a:r>
                        <a:rPr sz="1200" dirty="0">
                          <a:solidFill>
                            <a:srgbClr val="494949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EE1F3"/>
                    </a:solidFill>
                  </a:tcPr>
                </a:tc>
                <a:tc>
                  <a:txBody>
                    <a:bodyPr/>
                    <a:lstStyle/>
                    <a:p>
                      <a:pPr marR="123189" algn="r">
                        <a:lnSpc>
                          <a:spcPts val="1325"/>
                        </a:lnSpc>
                      </a:pPr>
                      <a:r>
                        <a:rPr sz="1200" spc="-5" dirty="0">
                          <a:solidFill>
                            <a:srgbClr val="494949"/>
                          </a:solidFill>
                          <a:latin typeface="Arial MT"/>
                          <a:cs typeface="Arial MT"/>
                        </a:rPr>
                        <a:t>n/a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EE1F3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325"/>
                        </a:lnSpc>
                      </a:pPr>
                      <a:r>
                        <a:rPr sz="1200" dirty="0">
                          <a:solidFill>
                            <a:srgbClr val="494949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EE1F3"/>
                    </a:solidFill>
                  </a:tcPr>
                </a:tc>
                <a:tc>
                  <a:txBody>
                    <a:bodyPr/>
                    <a:lstStyle/>
                    <a:p>
                      <a:pPr marL="97790" algn="ctr">
                        <a:lnSpc>
                          <a:spcPts val="1325"/>
                        </a:lnSpc>
                      </a:pPr>
                      <a:r>
                        <a:rPr sz="1200" dirty="0">
                          <a:solidFill>
                            <a:srgbClr val="494949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EE1F3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R="6286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494949"/>
                          </a:solidFill>
                          <a:latin typeface="Arial MT"/>
                          <a:cs typeface="Arial MT"/>
                        </a:rPr>
                        <a:t>tests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solidFill>
                      <a:srgbClr val="CEE1F3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494949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solidFill>
                      <a:srgbClr val="CEE1F3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494949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solidFill>
                      <a:srgbClr val="CEE1F3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494949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solidFill>
                      <a:srgbClr val="CEE1F3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494949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solidFill>
                      <a:srgbClr val="CEE1F3"/>
                    </a:solidFill>
                  </a:tcPr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494949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solidFill>
                      <a:srgbClr val="CEE1F3"/>
                    </a:solidFill>
                  </a:tcPr>
                </a:tc>
              </a:tr>
              <a:tr h="272415">
                <a:tc>
                  <a:txBody>
                    <a:bodyPr/>
                    <a:lstStyle/>
                    <a:p>
                      <a:pPr marR="61594" algn="ctr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494949"/>
                          </a:solidFill>
                          <a:latin typeface="Arial MT"/>
                          <a:cs typeface="Arial MT"/>
                        </a:rPr>
                        <a:t>asserts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solidFill>
                      <a:srgbClr val="CEE1F3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494949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solidFill>
                      <a:srgbClr val="CEE1F3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494949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solidFill>
                      <a:srgbClr val="CEE1F3"/>
                    </a:solidFill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494949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solidFill>
                      <a:srgbClr val="CEE1F3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494949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solidFill>
                      <a:srgbClr val="CEE1F3"/>
                    </a:solidFill>
                  </a:tcPr>
                </a:tc>
                <a:tc>
                  <a:txBody>
                    <a:bodyPr/>
                    <a:lstStyle/>
                    <a:p>
                      <a:pPr marL="158115" algn="ctr">
                        <a:lnSpc>
                          <a:spcPts val="1355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494949"/>
                          </a:solidFill>
                          <a:latin typeface="Arial MT"/>
                          <a:cs typeface="Arial MT"/>
                        </a:rPr>
                        <a:t>n/a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solidFill>
                      <a:srgbClr val="CEE1F3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81000" y="4019550"/>
            <a:ext cx="10344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94949"/>
                </a:solidFill>
                <a:latin typeface="Arial MT"/>
                <a:cs typeface="Arial MT"/>
              </a:rPr>
              <a:t>Elapsed</a:t>
            </a:r>
            <a:r>
              <a:rPr sz="1200" spc="-4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494949"/>
                </a:solidFill>
                <a:latin typeface="Arial MT"/>
                <a:cs typeface="Arial MT"/>
              </a:rPr>
              <a:t>time</a:t>
            </a:r>
            <a:r>
              <a:rPr sz="1200" spc="-4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94949"/>
                </a:solidFill>
                <a:latin typeface="Arial MT"/>
                <a:cs typeface="Arial MT"/>
              </a:rPr>
              <a:t>=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7800" y="4019550"/>
            <a:ext cx="10166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94949"/>
                </a:solidFill>
                <a:latin typeface="Arial MT"/>
                <a:cs typeface="Arial MT"/>
              </a:rPr>
              <a:t>0.000</a:t>
            </a:r>
            <a:r>
              <a:rPr sz="1200" spc="-7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94949"/>
                </a:solidFill>
                <a:latin typeface="Arial MT"/>
                <a:cs typeface="Arial MT"/>
              </a:rPr>
              <a:t>seconds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19850" y="1293175"/>
            <a:ext cx="3342640" cy="25589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6245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7030A0"/>
                </a:solidFill>
                <a:latin typeface="Sitka Text" pitchFamily="2" charset="0"/>
                <a:cs typeface="Tahoma"/>
              </a:rPr>
              <a:t>Chec</a:t>
            </a:r>
            <a:r>
              <a:rPr sz="2200" spc="-150" dirty="0">
                <a:solidFill>
                  <a:srgbClr val="7030A0"/>
                </a:solidFill>
                <a:latin typeface="Sitka Text" pitchFamily="2" charset="0"/>
                <a:cs typeface="Tahoma"/>
              </a:rPr>
              <a:t>k</a:t>
            </a:r>
            <a:r>
              <a:rPr sz="2200" spc="-220" dirty="0">
                <a:solidFill>
                  <a:srgbClr val="7030A0"/>
                </a:solidFill>
                <a:latin typeface="Sitka Text" pitchFamily="2" charset="0"/>
                <a:cs typeface="Tahoma"/>
              </a:rPr>
              <a:t> </a:t>
            </a:r>
            <a:r>
              <a:rPr sz="2200" spc="-65" dirty="0">
                <a:solidFill>
                  <a:srgbClr val="7030A0"/>
                </a:solidFill>
                <a:latin typeface="Sitka Text" pitchFamily="2" charset="0"/>
                <a:cs typeface="Tahoma"/>
              </a:rPr>
              <a:t>Validity()</a:t>
            </a:r>
            <a:endParaRPr sz="2200">
              <a:solidFill>
                <a:srgbClr val="7030A0"/>
              </a:solidFill>
              <a:latin typeface="Sitka Text" pitchFamily="2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1600" spc="-12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It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ta</a:t>
            </a:r>
            <a:r>
              <a:rPr sz="1600" spc="-1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k</a:t>
            </a:r>
            <a:r>
              <a:rPr sz="16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3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</a:t>
            </a:r>
            <a:r>
              <a:rPr sz="1600" spc="-12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9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600" spc="-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600" spc="-12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gu</a:t>
            </a:r>
            <a:r>
              <a:rPr sz="1600" spc="-18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m</a:t>
            </a:r>
            <a:r>
              <a:rPr sz="16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ent,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th</a:t>
            </a:r>
            <a:r>
              <a:rPr sz="1600" spc="-1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600" spc="-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is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3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:</a:t>
            </a:r>
            <a:endParaRPr sz="1600">
              <a:latin typeface="Sitka Text" pitchFamily="2" charset="0"/>
              <a:cs typeface="Tahoma"/>
            </a:endParaRPr>
          </a:p>
          <a:p>
            <a:pPr marL="92710">
              <a:lnSpc>
                <a:spcPct val="100000"/>
              </a:lnSpc>
              <a:spcBef>
                <a:spcPts val="30"/>
              </a:spcBef>
              <a:tabLst>
                <a:tab pos="469265" algn="l"/>
              </a:tabLst>
            </a:pPr>
            <a:r>
              <a:rPr sz="1400" spc="-5" dirty="0">
                <a:latin typeface="Sitka Text" pitchFamily="2" charset="0"/>
                <a:cs typeface="Arial MT"/>
              </a:rPr>
              <a:t>1</a:t>
            </a:r>
            <a:r>
              <a:rPr sz="1400" dirty="0">
                <a:latin typeface="Sitka Text" pitchFamily="2" charset="0"/>
                <a:cs typeface="Arial MT"/>
              </a:rPr>
              <a:t>.	</a:t>
            </a: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String</a:t>
            </a:r>
            <a:r>
              <a:rPr sz="1600" spc="-1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p</a:t>
            </a:r>
            <a:r>
              <a:rPr sz="16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oin</a:t>
            </a:r>
            <a:r>
              <a:rPr sz="16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6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er</a:t>
            </a:r>
            <a:endParaRPr sz="1600">
              <a:latin typeface="Sitka Text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Sitka Text" pitchFamily="2" charset="0"/>
              <a:cs typeface="Tahoma"/>
            </a:endParaRPr>
          </a:p>
          <a:p>
            <a:pPr marL="12700" marR="5080">
              <a:lnSpc>
                <a:spcPct val="101600"/>
              </a:lnSpc>
            </a:pPr>
            <a:r>
              <a:rPr sz="1600" spc="-12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It</a:t>
            </a:r>
            <a:r>
              <a:rPr sz="1600" spc="-18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600" spc="-7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divid</a:t>
            </a:r>
            <a:r>
              <a:rPr sz="1600" spc="-9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</a:t>
            </a:r>
            <a:r>
              <a:rPr sz="1600" spc="-3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s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6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t</a:t>
            </a:r>
            <a:r>
              <a:rPr sz="1600" spc="-10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h</a:t>
            </a:r>
            <a:r>
              <a:rPr sz="1600" spc="-9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6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string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5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in</a:t>
            </a:r>
            <a:r>
              <a:rPr sz="1600" spc="-6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t</a:t>
            </a:r>
            <a:r>
              <a:rPr sz="1600" spc="-10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o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5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t</a:t>
            </a:r>
            <a:r>
              <a:rPr sz="1600" spc="-9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o</a:t>
            </a:r>
            <a:r>
              <a:rPr sz="1600" spc="-11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ken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using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4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st</a:t>
            </a:r>
            <a:r>
              <a:rPr sz="1600" spc="-2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r</a:t>
            </a:r>
            <a:r>
              <a:rPr sz="1600" spc="-5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t</a:t>
            </a:r>
            <a:r>
              <a:rPr sz="1600" spc="-7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ok  </a:t>
            </a:r>
            <a:r>
              <a:rPr sz="1600" spc="-14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A</a:t>
            </a:r>
            <a:r>
              <a:rPr sz="1600" spc="-13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n</a:t>
            </a:r>
            <a:r>
              <a:rPr sz="1600" spc="-11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d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3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i</a:t>
            </a:r>
            <a:r>
              <a:rPr sz="1600" spc="-9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n</a:t>
            </a:r>
            <a:r>
              <a:rPr sz="1600" spc="-3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c</a:t>
            </a:r>
            <a:r>
              <a:rPr sz="1600" spc="-3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r</a:t>
            </a:r>
            <a:r>
              <a:rPr sz="1600" spc="-10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</a:t>
            </a:r>
            <a:r>
              <a:rPr sz="1600" spc="-16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m</a:t>
            </a:r>
            <a:r>
              <a:rPr sz="1600" spc="-8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ent</a:t>
            </a:r>
            <a:r>
              <a:rPr sz="1600" spc="14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count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4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f</a:t>
            </a:r>
            <a:r>
              <a:rPr sz="1600" spc="-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or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10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</a:t>
            </a:r>
            <a:r>
              <a:rPr sz="1600" spc="-7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ac</a:t>
            </a:r>
            <a:r>
              <a:rPr sz="1600" spc="-114" dirty="0">
                <a:solidFill>
                  <a:srgbClr val="3D3D3D"/>
                </a:solidFill>
                <a:latin typeface="Sitka Text" pitchFamily="2" charset="0"/>
                <a:cs typeface="Tahoma"/>
              </a:rPr>
              <a:t>h</a:t>
            </a:r>
            <a:r>
              <a:rPr sz="1600" spc="-11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.</a:t>
            </a:r>
            <a:endParaRPr sz="1600">
              <a:latin typeface="Sitka Text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Sitka Text" pitchFamily="2" charset="0"/>
              <a:cs typeface="Tahoma"/>
            </a:endParaRPr>
          </a:p>
          <a:p>
            <a:pPr marL="12700" marR="531495">
              <a:lnSpc>
                <a:spcPct val="101600"/>
              </a:lnSpc>
            </a:pPr>
            <a:r>
              <a:rPr sz="1600" spc="-11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If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count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1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is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9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equal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5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t</a:t>
            </a:r>
            <a:r>
              <a:rPr sz="1600" spc="-10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o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204" dirty="0">
                <a:solidFill>
                  <a:srgbClr val="3D3D3D"/>
                </a:solidFill>
                <a:latin typeface="Sitka Text" pitchFamily="2" charset="0"/>
                <a:cs typeface="Tahoma"/>
              </a:rPr>
              <a:t>7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13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,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1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it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6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r</a:t>
            </a:r>
            <a:r>
              <a:rPr sz="1600" spc="-10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</a:t>
            </a:r>
            <a:r>
              <a:rPr sz="1600" spc="-7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turns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7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true  </a:t>
            </a:r>
            <a:r>
              <a:rPr sz="1600" spc="-6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Else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6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r</a:t>
            </a:r>
            <a:r>
              <a:rPr sz="1600" spc="-10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e</a:t>
            </a:r>
            <a:r>
              <a:rPr sz="1600" spc="-7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turns</a:t>
            </a:r>
            <a:r>
              <a:rPr sz="1600" spc="-18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 </a:t>
            </a:r>
            <a:r>
              <a:rPr sz="1600" spc="-20" dirty="0">
                <a:solidFill>
                  <a:srgbClr val="3D3D3D"/>
                </a:solidFill>
                <a:latin typeface="Sitka Text" pitchFamily="2" charset="0"/>
                <a:cs typeface="Tahoma"/>
              </a:rPr>
              <a:t>f</a:t>
            </a:r>
            <a:r>
              <a:rPr sz="1600" spc="-65" dirty="0">
                <a:solidFill>
                  <a:srgbClr val="3D3D3D"/>
                </a:solidFill>
                <a:latin typeface="Sitka Text" pitchFamily="2" charset="0"/>
                <a:cs typeface="Tahoma"/>
              </a:rPr>
              <a:t>alse</a:t>
            </a:r>
            <a:endParaRPr sz="1600">
              <a:latin typeface="Sitka Text" pitchFamily="2" charset="0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762" y="3998995"/>
            <a:ext cx="4171057" cy="109643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742950"/>
            <a:ext cx="7239000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spc="-35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INTEGRATIO</a:t>
            </a:r>
            <a:r>
              <a:rPr sz="3200" spc="-40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-254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254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34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TESTIN</a:t>
            </a:r>
            <a:r>
              <a:rPr sz="3200" spc="-405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-26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26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95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sz="3200" spc="-335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spc="-335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6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35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DIRECTORIES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638800" y="1962150"/>
            <a:ext cx="5822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50" dirty="0">
                <a:solidFill>
                  <a:srgbClr val="477797"/>
                </a:solidFill>
                <a:latin typeface="Tahoma"/>
                <a:cs typeface="Tahoma"/>
              </a:rPr>
              <a:t>Input</a:t>
            </a:r>
            <a:r>
              <a:rPr sz="1000" b="1" spc="105" dirty="0">
                <a:solidFill>
                  <a:srgbClr val="477797"/>
                </a:solidFill>
                <a:latin typeface="Tahoma"/>
                <a:cs typeface="Tahoma"/>
              </a:rPr>
              <a:t> </a:t>
            </a:r>
            <a:r>
              <a:rPr sz="1000" b="1" spc="-75" dirty="0">
                <a:solidFill>
                  <a:srgbClr val="477797"/>
                </a:solidFill>
                <a:latin typeface="Tahoma"/>
                <a:cs typeface="Tahoma"/>
              </a:rPr>
              <a:t>Fil</a:t>
            </a:r>
            <a:r>
              <a:rPr sz="1000" b="1" spc="-120" dirty="0">
                <a:solidFill>
                  <a:srgbClr val="477797"/>
                </a:solidFill>
                <a:latin typeface="Tahoma"/>
                <a:cs typeface="Tahoma"/>
              </a:rPr>
              <a:t>e</a:t>
            </a:r>
            <a:r>
              <a:rPr sz="1000" b="1" spc="-60" dirty="0">
                <a:solidFill>
                  <a:srgbClr val="477797"/>
                </a:solidFill>
                <a:latin typeface="Tahoma"/>
                <a:cs typeface="Tahoma"/>
              </a:rPr>
              <a:t>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41958" y="1697780"/>
            <a:ext cx="549275" cy="1242695"/>
          </a:xfrm>
          <a:custGeom>
            <a:avLst/>
            <a:gdLst/>
            <a:ahLst/>
            <a:cxnLst/>
            <a:rect l="l" t="t" r="r" b="b"/>
            <a:pathLst>
              <a:path w="549275" h="1242695">
                <a:moveTo>
                  <a:pt x="274349" y="1242599"/>
                </a:moveTo>
                <a:lnTo>
                  <a:pt x="0" y="906499"/>
                </a:lnTo>
                <a:lnTo>
                  <a:pt x="137174" y="906499"/>
                </a:lnTo>
                <a:lnTo>
                  <a:pt x="137174" y="0"/>
                </a:lnTo>
                <a:lnTo>
                  <a:pt x="411524" y="0"/>
                </a:lnTo>
                <a:lnTo>
                  <a:pt x="411524" y="906499"/>
                </a:lnTo>
                <a:lnTo>
                  <a:pt x="548699" y="906499"/>
                </a:lnTo>
                <a:lnTo>
                  <a:pt x="274349" y="1242599"/>
                </a:lnTo>
                <a:close/>
              </a:path>
            </a:pathLst>
          </a:custGeom>
          <a:solidFill>
            <a:srgbClr val="FFC000"/>
          </a:solidFill>
          <a:ln w="952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58000" y="1733550"/>
            <a:ext cx="153888" cy="8382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Tahoma"/>
                <a:cs typeface="Tahoma"/>
              </a:rPr>
              <a:t>Output</a:t>
            </a:r>
            <a:r>
              <a:rPr sz="1000" b="1" spc="105" dirty="0">
                <a:latin typeface="Tahoma"/>
                <a:cs typeface="Tahoma"/>
              </a:rPr>
              <a:t> </a:t>
            </a:r>
            <a:r>
              <a:rPr sz="1000" b="1" dirty="0">
                <a:latin typeface="Tahoma"/>
                <a:cs typeface="Tahoma"/>
              </a:rPr>
              <a:t>Fil</a:t>
            </a:r>
            <a:r>
              <a:rPr sz="1000" b="1" spc="-5" dirty="0">
                <a:latin typeface="Tahoma"/>
                <a:cs typeface="Tahoma"/>
              </a:rPr>
              <a:t>e</a:t>
            </a:r>
            <a:r>
              <a:rPr sz="1000" b="1" dirty="0">
                <a:latin typeface="Tahoma"/>
                <a:cs typeface="Tahoma"/>
              </a:rPr>
              <a:t>s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16" name="Picture 15" descr="WhatsApp Image 2022-10-10 at 16.53.21.jpeg"/>
          <p:cNvPicPr>
            <a:picLocks noChangeAspect="1"/>
          </p:cNvPicPr>
          <p:nvPr/>
        </p:nvPicPr>
        <p:blipFill>
          <a:blip r:embed="rId3"/>
          <a:srcRect b="60725"/>
          <a:stretch>
            <a:fillRect/>
          </a:stretch>
        </p:blipFill>
        <p:spPr>
          <a:xfrm>
            <a:off x="152400" y="1581150"/>
            <a:ext cx="4823460" cy="990600"/>
          </a:xfrm>
          <a:prstGeom prst="rect">
            <a:avLst/>
          </a:prstGeom>
        </p:spPr>
      </p:pic>
      <p:pic>
        <p:nvPicPr>
          <p:cNvPr id="17" name="Picture 16" descr="WhatsApp Image 2022-10-10 at 16.53.21.jpeg"/>
          <p:cNvPicPr>
            <a:picLocks noChangeAspect="1"/>
          </p:cNvPicPr>
          <p:nvPr/>
        </p:nvPicPr>
        <p:blipFill>
          <a:blip r:embed="rId3"/>
          <a:srcRect t="45317" b="9366"/>
          <a:stretch>
            <a:fillRect/>
          </a:stretch>
        </p:blipFill>
        <p:spPr>
          <a:xfrm>
            <a:off x="4191000" y="3105150"/>
            <a:ext cx="4823460" cy="114300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 rot="10800000">
            <a:off x="5105400" y="1809750"/>
            <a:ext cx="1295400" cy="5334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0" y="1962150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Input files</a:t>
            </a:r>
            <a:endParaRPr lang="en-US" sz="105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762" y="3998995"/>
            <a:ext cx="4171057" cy="1096430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28600" y="590550"/>
            <a:ext cx="7315200" cy="5693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600" spc="-11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Integratio</a:t>
            </a:r>
            <a:r>
              <a:rPr sz="3600" spc="-135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600" spc="-254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14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Testin</a:t>
            </a:r>
            <a:r>
              <a:rPr sz="3600" spc="-165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3600" spc="-26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17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  <p:pic>
        <p:nvPicPr>
          <p:cNvPr id="26" name="Picture 25" descr="WhatsApp Image 2022-10-10 at 16.59.56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428750"/>
            <a:ext cx="3733800" cy="2883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69562"/>
            <a:ext cx="7539434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INTEGRATION TESTING- TERMINAL OUTPUT</a:t>
            </a:r>
            <a:endParaRPr sz="1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975" y="481225"/>
            <a:ext cx="2946400" cy="4548505"/>
            <a:chOff x="18975" y="481224"/>
            <a:chExt cx="2946400" cy="4548505"/>
          </a:xfrm>
        </p:grpSpPr>
        <p:sp>
          <p:nvSpPr>
            <p:cNvPr id="4" name="object 4"/>
            <p:cNvSpPr/>
            <p:nvPr/>
          </p:nvSpPr>
          <p:spPr>
            <a:xfrm>
              <a:off x="38025" y="500274"/>
              <a:ext cx="2908300" cy="4510405"/>
            </a:xfrm>
            <a:custGeom>
              <a:avLst/>
              <a:gdLst/>
              <a:ahLst/>
              <a:cxnLst/>
              <a:rect l="l" t="t" r="r" b="b"/>
              <a:pathLst>
                <a:path w="2908300" h="4510405">
                  <a:moveTo>
                    <a:pt x="2908199" y="4509899"/>
                  </a:moveTo>
                  <a:lnTo>
                    <a:pt x="0" y="4509899"/>
                  </a:lnTo>
                  <a:lnTo>
                    <a:pt x="0" y="0"/>
                  </a:lnTo>
                  <a:lnTo>
                    <a:pt x="2908199" y="0"/>
                  </a:lnTo>
                  <a:lnTo>
                    <a:pt x="2908199" y="450989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25" y="500274"/>
              <a:ext cx="2908300" cy="4510405"/>
            </a:xfrm>
            <a:custGeom>
              <a:avLst/>
              <a:gdLst/>
              <a:ahLst/>
              <a:cxnLst/>
              <a:rect l="l" t="t" r="r" b="b"/>
              <a:pathLst>
                <a:path w="2908300" h="4510405">
                  <a:moveTo>
                    <a:pt x="0" y="0"/>
                  </a:moveTo>
                  <a:lnTo>
                    <a:pt x="2908199" y="0"/>
                  </a:lnTo>
                  <a:lnTo>
                    <a:pt x="2908199" y="4509899"/>
                  </a:lnTo>
                  <a:lnTo>
                    <a:pt x="0" y="45098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3752" y="568219"/>
            <a:ext cx="15259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---</a:t>
            </a:r>
            <a:r>
              <a:rPr sz="1000" spc="-30" dirty="0">
                <a:latin typeface="Arial MT"/>
                <a:cs typeface="Arial MT"/>
              </a:rPr>
              <a:t> Total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queue: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3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—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752" y="873019"/>
            <a:ext cx="1907539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---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Total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Employee: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7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---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R="7556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ID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A12</a:t>
            </a:r>
            <a:r>
              <a:rPr sz="1000" dirty="0">
                <a:latin typeface="Arial MT"/>
                <a:cs typeface="Arial MT"/>
              </a:rPr>
              <a:t>3</a:t>
            </a:r>
            <a:r>
              <a:rPr sz="1000" spc="-5" dirty="0">
                <a:latin typeface="Arial MT"/>
                <a:cs typeface="Arial MT"/>
              </a:rPr>
              <a:t> Name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-5" dirty="0">
                <a:latin typeface="Arial MT"/>
                <a:cs typeface="Arial MT"/>
              </a:rPr>
              <a:t> Sures</a:t>
            </a:r>
            <a:r>
              <a:rPr sz="1000" dirty="0">
                <a:latin typeface="Arial MT"/>
                <a:cs typeface="Arial MT"/>
              </a:rPr>
              <a:t>h</a:t>
            </a:r>
            <a:r>
              <a:rPr sz="1000" spc="-5" dirty="0">
                <a:latin typeface="Arial MT"/>
                <a:cs typeface="Arial MT"/>
              </a:rPr>
              <a:t> Panchal  ID: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D012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Name: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Karan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Karan</a:t>
            </a:r>
            <a:endParaRPr sz="1000">
              <a:latin typeface="Arial MT"/>
              <a:cs typeface="Arial MT"/>
            </a:endParaRPr>
          </a:p>
          <a:p>
            <a:pPr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ID: C015 Name: Shreehari Khaire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ID: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D002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Name: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Mahesh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Katkar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750" y="1939821"/>
            <a:ext cx="270637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---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Creating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Thread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/data/defect.txt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---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---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Creating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Thread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/data/defect2.txt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—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---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Processing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../data/defect.txt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750" y="2397021"/>
            <a:ext cx="20612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Defect ID: O001 </a:t>
            </a:r>
            <a:r>
              <a:rPr sz="1000" dirty="0">
                <a:latin typeface="Arial MT"/>
                <a:cs typeface="Arial MT"/>
              </a:rPr>
              <a:t>contains </a:t>
            </a:r>
            <a:r>
              <a:rPr sz="1000" spc="-10" dirty="0">
                <a:latin typeface="Arial MT"/>
                <a:cs typeface="Arial MT"/>
              </a:rPr>
              <a:t>insufficient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information.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750" y="2701821"/>
            <a:ext cx="270637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---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Creating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Thread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3: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/data/defect3.txt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—</a:t>
            </a:r>
            <a:endParaRPr sz="1000">
              <a:latin typeface="Arial MT"/>
              <a:cs typeface="Arial MT"/>
            </a:endParaRPr>
          </a:p>
          <a:p>
            <a:pPr marR="642620" algn="just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--- </a:t>
            </a:r>
            <a:r>
              <a:rPr sz="1000" spc="-5" dirty="0">
                <a:latin typeface="Arial MT"/>
                <a:cs typeface="Arial MT"/>
              </a:rPr>
              <a:t>Processing file: ../data/defect2.txt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Defect ID: </a:t>
            </a:r>
            <a:r>
              <a:rPr sz="1000" dirty="0">
                <a:latin typeface="Arial MT"/>
                <a:cs typeface="Arial MT"/>
              </a:rPr>
              <a:t>M001 contains </a:t>
            </a:r>
            <a:r>
              <a:rPr sz="1000" spc="-10" dirty="0">
                <a:latin typeface="Arial MT"/>
                <a:cs typeface="Arial MT"/>
              </a:rPr>
              <a:t>insufficient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information.</a:t>
            </a:r>
            <a:endParaRPr sz="1000">
              <a:latin typeface="Arial MT"/>
              <a:cs typeface="Arial MT"/>
            </a:endParaRPr>
          </a:p>
          <a:p>
            <a:pPr algn="just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---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Cannot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../data/defect3.txt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752" y="3616219"/>
            <a:ext cx="151701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---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Total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Valid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Defects: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4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---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750" y="3921019"/>
            <a:ext cx="12598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ID: F001 Status: open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ID: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F002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Status: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close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ID: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N004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Status: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ID: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K002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Status: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51633" y="4682512"/>
            <a:ext cx="3048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85" dirty="0">
                <a:solidFill>
                  <a:srgbClr val="494949"/>
                </a:solidFill>
                <a:latin typeface="Verdana"/>
                <a:cs typeface="Verdana"/>
              </a:rPr>
              <a:t>P</a:t>
            </a:r>
            <a:r>
              <a:rPr sz="1100" spc="-65" dirty="0">
                <a:solidFill>
                  <a:srgbClr val="494949"/>
                </a:solidFill>
                <a:latin typeface="Verdana"/>
                <a:cs typeface="Verdana"/>
              </a:rPr>
              <a:t>T</a:t>
            </a:r>
            <a:r>
              <a:rPr sz="1100" spc="55" dirty="0">
                <a:solidFill>
                  <a:srgbClr val="494949"/>
                </a:solidFill>
                <a:latin typeface="Verdana"/>
                <a:cs typeface="Verdana"/>
              </a:rPr>
              <a:t>O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19052" y="481225"/>
            <a:ext cx="3030855" cy="4548505"/>
            <a:chOff x="3019050" y="481224"/>
            <a:chExt cx="3030855" cy="4548505"/>
          </a:xfrm>
        </p:grpSpPr>
        <p:sp>
          <p:nvSpPr>
            <p:cNvPr id="15" name="object 15"/>
            <p:cNvSpPr/>
            <p:nvPr/>
          </p:nvSpPr>
          <p:spPr>
            <a:xfrm>
              <a:off x="3038100" y="500274"/>
              <a:ext cx="2992755" cy="4510405"/>
            </a:xfrm>
            <a:custGeom>
              <a:avLst/>
              <a:gdLst/>
              <a:ahLst/>
              <a:cxnLst/>
              <a:rect l="l" t="t" r="r" b="b"/>
              <a:pathLst>
                <a:path w="2992754" h="4510405">
                  <a:moveTo>
                    <a:pt x="2992199" y="4509899"/>
                  </a:moveTo>
                  <a:lnTo>
                    <a:pt x="0" y="4509899"/>
                  </a:lnTo>
                  <a:lnTo>
                    <a:pt x="0" y="0"/>
                  </a:lnTo>
                  <a:lnTo>
                    <a:pt x="2992199" y="0"/>
                  </a:lnTo>
                  <a:lnTo>
                    <a:pt x="2992199" y="450989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38100" y="500274"/>
              <a:ext cx="2992755" cy="4510405"/>
            </a:xfrm>
            <a:custGeom>
              <a:avLst/>
              <a:gdLst/>
              <a:ahLst/>
              <a:cxnLst/>
              <a:rect l="l" t="t" r="r" b="b"/>
              <a:pathLst>
                <a:path w="2992754" h="4510405">
                  <a:moveTo>
                    <a:pt x="0" y="0"/>
                  </a:moveTo>
                  <a:lnTo>
                    <a:pt x="2992199" y="0"/>
                  </a:lnTo>
                  <a:lnTo>
                    <a:pt x="2992199" y="4509899"/>
                  </a:lnTo>
                  <a:lnTo>
                    <a:pt x="0" y="45098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23825" y="568219"/>
            <a:ext cx="272288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---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Searching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defect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Id: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F001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---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---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Searching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defect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Id: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N004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---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23825" y="1025419"/>
            <a:ext cx="266446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1323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Defect Id: F001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Status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Assigned</a:t>
            </a:r>
            <a:endParaRPr sz="1000">
              <a:latin typeface="Arial MT"/>
              <a:cs typeface="Arial MT"/>
            </a:endParaRPr>
          </a:p>
          <a:p>
            <a:pPr marR="99314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Module</a:t>
            </a:r>
            <a:r>
              <a:rPr sz="1000" spc="-5" dirty="0">
                <a:latin typeface="Arial MT"/>
                <a:cs typeface="Arial MT"/>
              </a:rPr>
              <a:t> Name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Aircraf</a:t>
            </a:r>
            <a:r>
              <a:rPr sz="1000" dirty="0">
                <a:latin typeface="Arial MT"/>
                <a:cs typeface="Arial MT"/>
              </a:rPr>
              <a:t>t</a:t>
            </a:r>
            <a:r>
              <a:rPr sz="1000" spc="-5" dirty="0">
                <a:latin typeface="Arial MT"/>
                <a:cs typeface="Arial MT"/>
              </a:rPr>
              <a:t> design  Functiona</a:t>
            </a:r>
            <a:r>
              <a:rPr sz="1000" dirty="0">
                <a:latin typeface="Arial MT"/>
                <a:cs typeface="Arial MT"/>
              </a:rPr>
              <a:t>l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Area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-5" dirty="0">
                <a:latin typeface="Arial MT"/>
                <a:cs typeface="Arial MT"/>
              </a:rPr>
              <a:t> BO</a:t>
            </a:r>
            <a:r>
              <a:rPr sz="1000" dirty="0">
                <a:latin typeface="Arial MT"/>
                <a:cs typeface="Arial MT"/>
              </a:rPr>
              <a:t>M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report</a:t>
            </a:r>
            <a:endParaRPr sz="1000">
              <a:latin typeface="Arial MT"/>
              <a:cs typeface="Arial MT"/>
            </a:endParaRPr>
          </a:p>
          <a:p>
            <a:pPr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Description: Column </a:t>
            </a:r>
            <a:r>
              <a:rPr sz="1000" dirty="0">
                <a:latin typeface="Arial MT"/>
                <a:cs typeface="Arial MT"/>
              </a:rPr>
              <a:t>values </a:t>
            </a:r>
            <a:r>
              <a:rPr sz="1000" spc="-5" dirty="0">
                <a:latin typeface="Arial MT"/>
                <a:cs typeface="Arial MT"/>
              </a:rPr>
              <a:t>in BOM </a:t>
            </a:r>
            <a:r>
              <a:rPr sz="1000" dirty="0">
                <a:latin typeface="Arial MT"/>
                <a:cs typeface="Arial MT"/>
              </a:rPr>
              <a:t>reports </a:t>
            </a:r>
            <a:r>
              <a:rPr sz="1000" spc="-5" dirty="0">
                <a:latin typeface="Arial MT"/>
                <a:cs typeface="Arial MT"/>
              </a:rPr>
              <a:t>are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incorrect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23825" y="2092220"/>
            <a:ext cx="2722880" cy="2346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103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Has been assigned to:-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</a:t>
            </a:r>
            <a:r>
              <a:rPr sz="1000" dirty="0">
                <a:latin typeface="Arial MT"/>
                <a:cs typeface="Arial MT"/>
              </a:rPr>
              <a:t>e</a:t>
            </a:r>
            <a:r>
              <a:rPr sz="1000" spc="-5" dirty="0">
                <a:latin typeface="Arial MT"/>
                <a:cs typeface="Arial MT"/>
              </a:rPr>
              <a:t> Id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A123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Name: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Suresh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Panchal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R="508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--- </a:t>
            </a:r>
            <a:r>
              <a:rPr sz="1000" spc="-5" dirty="0">
                <a:latin typeface="Arial MT"/>
                <a:cs typeface="Arial MT"/>
              </a:rPr>
              <a:t>Searching Programmer for defect Id: N001 </a:t>
            </a:r>
            <a:r>
              <a:rPr sz="1000" dirty="0">
                <a:latin typeface="Arial MT"/>
                <a:cs typeface="Arial MT"/>
              </a:rPr>
              <a:t>---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Defect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Id: N004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Status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Assigned</a:t>
            </a:r>
            <a:endParaRPr sz="1000">
              <a:latin typeface="Arial MT"/>
              <a:cs typeface="Arial MT"/>
            </a:endParaRPr>
          </a:p>
          <a:p>
            <a:pPr marR="105156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Module</a:t>
            </a:r>
            <a:r>
              <a:rPr sz="1000" spc="-5" dirty="0">
                <a:latin typeface="Arial MT"/>
                <a:cs typeface="Arial MT"/>
              </a:rPr>
              <a:t> Name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Aircraf</a:t>
            </a:r>
            <a:r>
              <a:rPr sz="1000" dirty="0">
                <a:latin typeface="Arial MT"/>
                <a:cs typeface="Arial MT"/>
              </a:rPr>
              <a:t>t</a:t>
            </a:r>
            <a:r>
              <a:rPr sz="1000" spc="-5" dirty="0">
                <a:latin typeface="Arial MT"/>
                <a:cs typeface="Arial MT"/>
              </a:rPr>
              <a:t> design  Functiona</a:t>
            </a:r>
            <a:r>
              <a:rPr sz="1000" dirty="0">
                <a:latin typeface="Arial MT"/>
                <a:cs typeface="Arial MT"/>
              </a:rPr>
              <a:t>l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Area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-5" dirty="0">
                <a:latin typeface="Arial MT"/>
                <a:cs typeface="Arial MT"/>
              </a:rPr>
              <a:t> BO</a:t>
            </a:r>
            <a:r>
              <a:rPr sz="1000" dirty="0">
                <a:latin typeface="Arial MT"/>
                <a:cs typeface="Arial MT"/>
              </a:rPr>
              <a:t>M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report</a:t>
            </a:r>
            <a:endParaRPr sz="1000">
              <a:latin typeface="Arial MT"/>
              <a:cs typeface="Arial MT"/>
            </a:endParaRPr>
          </a:p>
          <a:p>
            <a:pPr marR="18986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Description: BOM </a:t>
            </a:r>
            <a:r>
              <a:rPr sz="1000" dirty="0">
                <a:latin typeface="Arial MT"/>
                <a:cs typeface="Arial MT"/>
              </a:rPr>
              <a:t>report columns </a:t>
            </a:r>
            <a:r>
              <a:rPr sz="1000" spc="-5" dirty="0">
                <a:latin typeface="Arial MT"/>
                <a:cs typeface="Arial MT"/>
              </a:rPr>
              <a:t>not aligned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properly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R="141033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Has been assigned to:-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</a:t>
            </a:r>
            <a:r>
              <a:rPr sz="1000" dirty="0">
                <a:latin typeface="Arial MT"/>
                <a:cs typeface="Arial MT"/>
              </a:rPr>
              <a:t>e</a:t>
            </a:r>
            <a:r>
              <a:rPr sz="1000" spc="-5" dirty="0">
                <a:latin typeface="Arial MT"/>
                <a:cs typeface="Arial MT"/>
              </a:rPr>
              <a:t> Id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A123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Name: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Suresh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Panchal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57521" y="4682512"/>
            <a:ext cx="3048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85" dirty="0">
                <a:solidFill>
                  <a:srgbClr val="494949"/>
                </a:solidFill>
                <a:latin typeface="Verdana"/>
                <a:cs typeface="Verdana"/>
              </a:rPr>
              <a:t>P</a:t>
            </a:r>
            <a:r>
              <a:rPr sz="1100" spc="-65" dirty="0">
                <a:solidFill>
                  <a:srgbClr val="494949"/>
                </a:solidFill>
                <a:latin typeface="Verdana"/>
                <a:cs typeface="Verdana"/>
              </a:rPr>
              <a:t>T</a:t>
            </a:r>
            <a:r>
              <a:rPr sz="1100" spc="55" dirty="0">
                <a:solidFill>
                  <a:srgbClr val="494949"/>
                </a:solidFill>
                <a:latin typeface="Verdana"/>
                <a:cs typeface="Verdana"/>
              </a:rPr>
              <a:t>O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22177" y="500275"/>
            <a:ext cx="2992755" cy="4439036"/>
          </a:xfrm>
          <a:prstGeom prst="rect">
            <a:avLst/>
          </a:prstGeom>
          <a:solidFill>
            <a:srgbClr val="CEE1F3"/>
          </a:solidFill>
          <a:ln w="38099">
            <a:solidFill>
              <a:srgbClr val="4285F4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35"/>
              </a:spcBef>
            </a:pPr>
            <a:r>
              <a:rPr sz="1000" dirty="0">
                <a:latin typeface="Arial MT"/>
                <a:cs typeface="Arial MT"/>
              </a:rPr>
              <a:t>---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Searching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defect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Id: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F003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---</a:t>
            </a:r>
            <a:endParaRPr sz="100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---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Searching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defect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Id: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K002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---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85725" marR="1955164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Defect Id: F003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Status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Assigned</a:t>
            </a:r>
            <a:endParaRPr sz="1000">
              <a:latin typeface="Arial MT"/>
              <a:cs typeface="Arial MT"/>
            </a:endParaRPr>
          </a:p>
          <a:p>
            <a:pPr marL="85725" marR="869315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Module</a:t>
            </a:r>
            <a:r>
              <a:rPr sz="1000" spc="-5" dirty="0">
                <a:latin typeface="Arial MT"/>
                <a:cs typeface="Arial MT"/>
              </a:rPr>
              <a:t> Name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Aircraf</a:t>
            </a:r>
            <a:r>
              <a:rPr sz="1000" dirty="0">
                <a:latin typeface="Arial MT"/>
                <a:cs typeface="Arial MT"/>
              </a:rPr>
              <a:t>t</a:t>
            </a:r>
            <a:r>
              <a:rPr sz="1000" spc="-5" dirty="0">
                <a:latin typeface="Arial MT"/>
                <a:cs typeface="Arial MT"/>
              </a:rPr>
              <a:t> design  Functiona</a:t>
            </a:r>
            <a:r>
              <a:rPr sz="1000" dirty="0">
                <a:latin typeface="Arial MT"/>
                <a:cs typeface="Arial MT"/>
              </a:rPr>
              <a:t>l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Area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Manage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customers</a:t>
            </a:r>
            <a:endParaRPr sz="1000">
              <a:latin typeface="Arial MT"/>
              <a:cs typeface="Arial MT"/>
            </a:endParaRPr>
          </a:p>
          <a:p>
            <a:pPr marL="85725" marR="25336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Description: Column </a:t>
            </a:r>
            <a:r>
              <a:rPr sz="1000" dirty="0">
                <a:latin typeface="Arial MT"/>
                <a:cs typeface="Arial MT"/>
              </a:rPr>
              <a:t>values </a:t>
            </a:r>
            <a:r>
              <a:rPr sz="1000" spc="-5" dirty="0">
                <a:latin typeface="Arial MT"/>
                <a:cs typeface="Arial MT"/>
              </a:rPr>
              <a:t>in </a:t>
            </a:r>
            <a:r>
              <a:rPr sz="1000" dirty="0">
                <a:latin typeface="Arial MT"/>
                <a:cs typeface="Arial MT"/>
              </a:rPr>
              <a:t>client </a:t>
            </a:r>
            <a:r>
              <a:rPr sz="1000" spc="-5" dirty="0">
                <a:latin typeface="Arial MT"/>
                <a:cs typeface="Arial MT"/>
              </a:rPr>
              <a:t>dashboard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 </a:t>
            </a:r>
            <a:r>
              <a:rPr sz="1000" dirty="0">
                <a:latin typeface="Arial MT"/>
                <a:cs typeface="Arial MT"/>
              </a:rPr>
              <a:t>shown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85725" marR="159385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Has been assigned to:-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Id: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C015</a:t>
            </a:r>
            <a:endParaRPr sz="100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Name: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Shreehari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Khaire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85725" marR="1955164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Defect Id: K002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Status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Assigned</a:t>
            </a:r>
            <a:endParaRPr sz="1000">
              <a:latin typeface="Arial MT"/>
              <a:cs typeface="Arial MT"/>
            </a:endParaRPr>
          </a:p>
          <a:p>
            <a:pPr marL="85725" marR="128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Module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Name: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reprehenderit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Functiona</a:t>
            </a:r>
            <a:r>
              <a:rPr sz="1000" dirty="0">
                <a:latin typeface="Arial MT"/>
                <a:cs typeface="Arial MT"/>
              </a:rPr>
              <a:t>l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Area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-5" dirty="0">
                <a:latin typeface="Arial MT"/>
                <a:cs typeface="Arial MT"/>
              </a:rPr>
              <a:t> BO</a:t>
            </a:r>
            <a:r>
              <a:rPr sz="1000" dirty="0">
                <a:latin typeface="Arial MT"/>
                <a:cs typeface="Arial MT"/>
              </a:rPr>
              <a:t>M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report</a:t>
            </a:r>
            <a:endParaRPr sz="1000">
              <a:latin typeface="Arial MT"/>
              <a:cs typeface="Arial MT"/>
            </a:endParaRPr>
          </a:p>
          <a:p>
            <a:pPr marL="85725" marR="28829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Description: </a:t>
            </a:r>
            <a:r>
              <a:rPr sz="1000" dirty="0">
                <a:latin typeface="Arial MT"/>
                <a:cs typeface="Arial MT"/>
              </a:rPr>
              <a:t>sed </a:t>
            </a:r>
            <a:r>
              <a:rPr sz="1000" spc="-5" dirty="0">
                <a:latin typeface="Arial MT"/>
                <a:cs typeface="Arial MT"/>
              </a:rPr>
              <a:t>quia non numquam eius </a:t>
            </a:r>
            <a:r>
              <a:rPr sz="1000" dirty="0">
                <a:latin typeface="Arial MT"/>
                <a:cs typeface="Arial MT"/>
              </a:rPr>
              <a:t>modi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tempora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incidunt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85725" marR="159385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Has been assigned to:-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</a:t>
            </a:r>
            <a:r>
              <a:rPr sz="1000" dirty="0">
                <a:latin typeface="Arial MT"/>
                <a:cs typeface="Arial MT"/>
              </a:rPr>
              <a:t>e</a:t>
            </a:r>
            <a:r>
              <a:rPr sz="1000" spc="-5" dirty="0">
                <a:latin typeface="Arial MT"/>
                <a:cs typeface="Arial MT"/>
              </a:rPr>
              <a:t> Id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A123</a:t>
            </a:r>
            <a:endParaRPr sz="100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Name: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Suresh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Panchal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 MT"/>
              <a:cs typeface="Arial MT"/>
            </a:endParaRPr>
          </a:p>
          <a:p>
            <a:pPr marR="146685" algn="r">
              <a:lnSpc>
                <a:spcPts val="1500"/>
              </a:lnSpc>
            </a:pPr>
            <a:r>
              <a:rPr sz="1400" spc="-50" dirty="0">
                <a:latin typeface="Tahoma"/>
                <a:cs typeface="Tahoma"/>
              </a:rPr>
              <a:t>6</a:t>
            </a:r>
            <a:endParaRPr sz="1400">
              <a:latin typeface="Tahoma"/>
              <a:cs typeface="Tahoma"/>
            </a:endParaRPr>
          </a:p>
          <a:p>
            <a:pPr marL="85725">
              <a:lnSpc>
                <a:spcPts val="1019"/>
              </a:lnSpc>
            </a:pPr>
            <a:r>
              <a:rPr sz="1000" dirty="0">
                <a:latin typeface="Arial MT"/>
                <a:cs typeface="Arial MT"/>
              </a:rPr>
              <a:t>---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Searching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defect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Id: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K003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---</a:t>
            </a:r>
            <a:endParaRPr sz="100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---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found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defect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Id: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K003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---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600" y="549975"/>
            <a:ext cx="2796540" cy="3007360"/>
          </a:xfrm>
          <a:custGeom>
            <a:avLst/>
            <a:gdLst/>
            <a:ahLst/>
            <a:cxnLst/>
            <a:rect l="l" t="t" r="r" b="b"/>
            <a:pathLst>
              <a:path w="2796540" h="3007360">
                <a:moveTo>
                  <a:pt x="0" y="0"/>
                </a:moveTo>
                <a:lnTo>
                  <a:pt x="2796299" y="0"/>
                </a:lnTo>
                <a:lnTo>
                  <a:pt x="2796299" y="251399"/>
                </a:lnTo>
                <a:lnTo>
                  <a:pt x="0" y="251399"/>
                </a:lnTo>
                <a:lnTo>
                  <a:pt x="0" y="0"/>
                </a:lnTo>
                <a:close/>
              </a:path>
              <a:path w="2796540" h="3007360">
                <a:moveTo>
                  <a:pt x="0" y="304799"/>
                </a:moveTo>
                <a:lnTo>
                  <a:pt x="2796299" y="304799"/>
                </a:lnTo>
                <a:lnTo>
                  <a:pt x="2796299" y="1292099"/>
                </a:lnTo>
                <a:lnTo>
                  <a:pt x="0" y="1292099"/>
                </a:lnTo>
                <a:lnTo>
                  <a:pt x="0" y="304799"/>
                </a:lnTo>
                <a:close/>
              </a:path>
              <a:path w="2796540" h="3007360">
                <a:moveTo>
                  <a:pt x="0" y="1380974"/>
                </a:moveTo>
                <a:lnTo>
                  <a:pt x="2796299" y="1380974"/>
                </a:lnTo>
                <a:lnTo>
                  <a:pt x="2796299" y="3007274"/>
                </a:lnTo>
                <a:lnTo>
                  <a:pt x="0" y="3007274"/>
                </a:lnTo>
                <a:lnTo>
                  <a:pt x="0" y="1380974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80099" y="915976"/>
            <a:ext cx="2908300" cy="1704339"/>
          </a:xfrm>
          <a:custGeom>
            <a:avLst/>
            <a:gdLst/>
            <a:ahLst/>
            <a:cxnLst/>
            <a:rect l="l" t="t" r="r" b="b"/>
            <a:pathLst>
              <a:path w="2908300" h="1704339">
                <a:moveTo>
                  <a:pt x="0" y="0"/>
                </a:moveTo>
                <a:lnTo>
                  <a:pt x="2908199" y="0"/>
                </a:lnTo>
                <a:lnTo>
                  <a:pt x="2908199" y="1704299"/>
                </a:lnTo>
                <a:lnTo>
                  <a:pt x="0" y="1704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96568" y="552937"/>
            <a:ext cx="850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200" dirty="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6568" y="1086337"/>
            <a:ext cx="990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96570" y="3677137"/>
            <a:ext cx="108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20768" y="1162537"/>
            <a:ext cx="1022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4600" y="3597975"/>
            <a:ext cx="2796540" cy="987425"/>
          </a:xfrm>
          <a:custGeom>
            <a:avLst/>
            <a:gdLst/>
            <a:ahLst/>
            <a:cxnLst/>
            <a:rect l="l" t="t" r="r" b="b"/>
            <a:pathLst>
              <a:path w="2796540" h="987425">
                <a:moveTo>
                  <a:pt x="0" y="0"/>
                </a:moveTo>
                <a:lnTo>
                  <a:pt x="2796299" y="0"/>
                </a:lnTo>
                <a:lnTo>
                  <a:pt x="2796299" y="987299"/>
                </a:lnTo>
                <a:lnTo>
                  <a:pt x="0" y="987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696568" y="2305538"/>
            <a:ext cx="1028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0" y="469931"/>
            <a:ext cx="2946400" cy="4548505"/>
            <a:chOff x="18975" y="481224"/>
            <a:chExt cx="2946400" cy="4548505"/>
          </a:xfrm>
        </p:grpSpPr>
        <p:sp>
          <p:nvSpPr>
            <p:cNvPr id="32" name="object 4"/>
            <p:cNvSpPr/>
            <p:nvPr/>
          </p:nvSpPr>
          <p:spPr>
            <a:xfrm>
              <a:off x="38025" y="500274"/>
              <a:ext cx="2908300" cy="4510405"/>
            </a:xfrm>
            <a:custGeom>
              <a:avLst/>
              <a:gdLst/>
              <a:ahLst/>
              <a:cxnLst/>
              <a:rect l="l" t="t" r="r" b="b"/>
              <a:pathLst>
                <a:path w="2908300" h="4510405">
                  <a:moveTo>
                    <a:pt x="2908199" y="4509899"/>
                  </a:moveTo>
                  <a:lnTo>
                    <a:pt x="0" y="4509899"/>
                  </a:lnTo>
                  <a:lnTo>
                    <a:pt x="0" y="0"/>
                  </a:lnTo>
                  <a:lnTo>
                    <a:pt x="2908199" y="0"/>
                  </a:lnTo>
                  <a:lnTo>
                    <a:pt x="2908199" y="450989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5"/>
            <p:cNvSpPr/>
            <p:nvPr/>
          </p:nvSpPr>
          <p:spPr>
            <a:xfrm>
              <a:off x="38025" y="500274"/>
              <a:ext cx="2908300" cy="4510405"/>
            </a:xfrm>
            <a:custGeom>
              <a:avLst/>
              <a:gdLst/>
              <a:ahLst/>
              <a:cxnLst/>
              <a:rect l="l" t="t" r="r" b="b"/>
              <a:pathLst>
                <a:path w="2908300" h="4510405">
                  <a:moveTo>
                    <a:pt x="0" y="0"/>
                  </a:moveTo>
                  <a:lnTo>
                    <a:pt x="2908199" y="0"/>
                  </a:lnTo>
                  <a:lnTo>
                    <a:pt x="2908199" y="4509899"/>
                  </a:lnTo>
                  <a:lnTo>
                    <a:pt x="0" y="45098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6"/>
          <p:cNvSpPr txBox="1"/>
          <p:nvPr/>
        </p:nvSpPr>
        <p:spPr>
          <a:xfrm>
            <a:off x="104777" y="556925"/>
            <a:ext cx="15259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---</a:t>
            </a:r>
            <a:r>
              <a:rPr sz="1000" spc="-30" dirty="0">
                <a:latin typeface="Arial MT"/>
                <a:cs typeface="Arial MT"/>
              </a:rPr>
              <a:t> Total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queue: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3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—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5" name="object 7"/>
          <p:cNvSpPr txBox="1"/>
          <p:nvPr/>
        </p:nvSpPr>
        <p:spPr>
          <a:xfrm>
            <a:off x="104777" y="861725"/>
            <a:ext cx="1907539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---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Total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Employee: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7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---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R="7556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ID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A12</a:t>
            </a:r>
            <a:r>
              <a:rPr sz="1000" dirty="0">
                <a:latin typeface="Arial MT"/>
                <a:cs typeface="Arial MT"/>
              </a:rPr>
              <a:t>3</a:t>
            </a:r>
            <a:r>
              <a:rPr sz="1000" spc="-5" dirty="0">
                <a:latin typeface="Arial MT"/>
                <a:cs typeface="Arial MT"/>
              </a:rPr>
              <a:t> Name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-5" dirty="0">
                <a:latin typeface="Arial MT"/>
                <a:cs typeface="Arial MT"/>
              </a:rPr>
              <a:t> Sures</a:t>
            </a:r>
            <a:r>
              <a:rPr sz="1000" dirty="0">
                <a:latin typeface="Arial MT"/>
                <a:cs typeface="Arial MT"/>
              </a:rPr>
              <a:t>h</a:t>
            </a:r>
            <a:r>
              <a:rPr sz="1000" spc="-5" dirty="0">
                <a:latin typeface="Arial MT"/>
                <a:cs typeface="Arial MT"/>
              </a:rPr>
              <a:t> Panchal  ID: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D012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Name: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Karan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Karan</a:t>
            </a:r>
            <a:endParaRPr sz="1000">
              <a:latin typeface="Arial MT"/>
              <a:cs typeface="Arial MT"/>
            </a:endParaRPr>
          </a:p>
          <a:p>
            <a:pPr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ID: C015 Name: Shreehari Khaire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ID: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D002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Name: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Mahesh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Katkar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6" name="object 8"/>
          <p:cNvSpPr txBox="1"/>
          <p:nvPr/>
        </p:nvSpPr>
        <p:spPr>
          <a:xfrm>
            <a:off x="104775" y="1928527"/>
            <a:ext cx="270637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---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Creating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Thread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/data/defect.txt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---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---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Creating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Thread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/data/defect2.txt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—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---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Processing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../data/defect.txt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7" name="object 9"/>
          <p:cNvSpPr txBox="1"/>
          <p:nvPr/>
        </p:nvSpPr>
        <p:spPr>
          <a:xfrm>
            <a:off x="104775" y="2385727"/>
            <a:ext cx="20612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Defect ID: O001 </a:t>
            </a:r>
            <a:r>
              <a:rPr sz="1000" dirty="0">
                <a:latin typeface="Arial MT"/>
                <a:cs typeface="Arial MT"/>
              </a:rPr>
              <a:t>contains </a:t>
            </a:r>
            <a:r>
              <a:rPr sz="1000" spc="-10" dirty="0">
                <a:latin typeface="Arial MT"/>
                <a:cs typeface="Arial MT"/>
              </a:rPr>
              <a:t>insufficient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information.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8" name="object 10"/>
          <p:cNvSpPr txBox="1"/>
          <p:nvPr/>
        </p:nvSpPr>
        <p:spPr>
          <a:xfrm>
            <a:off x="104775" y="2690527"/>
            <a:ext cx="270637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---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Creating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Thread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3: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/data/defect3.txt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—</a:t>
            </a:r>
            <a:endParaRPr sz="1000">
              <a:latin typeface="Arial MT"/>
              <a:cs typeface="Arial MT"/>
            </a:endParaRPr>
          </a:p>
          <a:p>
            <a:pPr marR="642620" algn="just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--- </a:t>
            </a:r>
            <a:r>
              <a:rPr sz="1000" spc="-5" dirty="0">
                <a:latin typeface="Arial MT"/>
                <a:cs typeface="Arial MT"/>
              </a:rPr>
              <a:t>Processing file: ../data/defect2.txt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Defect ID: </a:t>
            </a:r>
            <a:r>
              <a:rPr sz="1000" dirty="0">
                <a:latin typeface="Arial MT"/>
                <a:cs typeface="Arial MT"/>
              </a:rPr>
              <a:t>M001 contains </a:t>
            </a:r>
            <a:r>
              <a:rPr sz="1000" spc="-10" dirty="0">
                <a:latin typeface="Arial MT"/>
                <a:cs typeface="Arial MT"/>
              </a:rPr>
              <a:t>insufficient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information.</a:t>
            </a:r>
            <a:endParaRPr sz="1000">
              <a:latin typeface="Arial MT"/>
              <a:cs typeface="Arial MT"/>
            </a:endParaRPr>
          </a:p>
          <a:p>
            <a:pPr algn="just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---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Cannot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../data/defect3.txt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9" name="object 11"/>
          <p:cNvSpPr txBox="1"/>
          <p:nvPr/>
        </p:nvSpPr>
        <p:spPr>
          <a:xfrm>
            <a:off x="104777" y="3604925"/>
            <a:ext cx="151701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---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Total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Valid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Defects: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4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---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0" name="object 12"/>
          <p:cNvSpPr txBox="1"/>
          <p:nvPr/>
        </p:nvSpPr>
        <p:spPr>
          <a:xfrm>
            <a:off x="104775" y="3909725"/>
            <a:ext cx="12598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ID: F001 Status: open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ID: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F002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Status: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close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ID: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N004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Status: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ID: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K002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Status: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1" name="object 13"/>
          <p:cNvSpPr txBox="1"/>
          <p:nvPr/>
        </p:nvSpPr>
        <p:spPr>
          <a:xfrm>
            <a:off x="2432658" y="4671218"/>
            <a:ext cx="3048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85" dirty="0">
                <a:solidFill>
                  <a:srgbClr val="494949"/>
                </a:solidFill>
                <a:latin typeface="Verdana"/>
                <a:cs typeface="Verdana"/>
              </a:rPr>
              <a:t>P</a:t>
            </a:r>
            <a:r>
              <a:rPr sz="1100" spc="-65" dirty="0">
                <a:solidFill>
                  <a:srgbClr val="494949"/>
                </a:solidFill>
                <a:latin typeface="Verdana"/>
                <a:cs typeface="Verdana"/>
              </a:rPr>
              <a:t>T</a:t>
            </a:r>
            <a:r>
              <a:rPr sz="1100" spc="55" dirty="0">
                <a:solidFill>
                  <a:srgbClr val="494949"/>
                </a:solidFill>
                <a:latin typeface="Verdana"/>
                <a:cs typeface="Verdana"/>
              </a:rPr>
              <a:t>O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42" name="object 14"/>
          <p:cNvGrpSpPr/>
          <p:nvPr/>
        </p:nvGrpSpPr>
        <p:grpSpPr>
          <a:xfrm>
            <a:off x="3000077" y="469931"/>
            <a:ext cx="3030855" cy="4548505"/>
            <a:chOff x="3019050" y="481224"/>
            <a:chExt cx="3030855" cy="4548505"/>
          </a:xfrm>
        </p:grpSpPr>
        <p:sp>
          <p:nvSpPr>
            <p:cNvPr id="43" name="object 15"/>
            <p:cNvSpPr/>
            <p:nvPr/>
          </p:nvSpPr>
          <p:spPr>
            <a:xfrm>
              <a:off x="3038100" y="500274"/>
              <a:ext cx="2992755" cy="4510405"/>
            </a:xfrm>
            <a:custGeom>
              <a:avLst/>
              <a:gdLst/>
              <a:ahLst/>
              <a:cxnLst/>
              <a:rect l="l" t="t" r="r" b="b"/>
              <a:pathLst>
                <a:path w="2992754" h="4510405">
                  <a:moveTo>
                    <a:pt x="2992199" y="4509899"/>
                  </a:moveTo>
                  <a:lnTo>
                    <a:pt x="0" y="4509899"/>
                  </a:lnTo>
                  <a:lnTo>
                    <a:pt x="0" y="0"/>
                  </a:lnTo>
                  <a:lnTo>
                    <a:pt x="2992199" y="0"/>
                  </a:lnTo>
                  <a:lnTo>
                    <a:pt x="2992199" y="450989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6"/>
            <p:cNvSpPr/>
            <p:nvPr/>
          </p:nvSpPr>
          <p:spPr>
            <a:xfrm>
              <a:off x="3038100" y="500274"/>
              <a:ext cx="2992755" cy="4510405"/>
            </a:xfrm>
            <a:custGeom>
              <a:avLst/>
              <a:gdLst/>
              <a:ahLst/>
              <a:cxnLst/>
              <a:rect l="l" t="t" r="r" b="b"/>
              <a:pathLst>
                <a:path w="2992754" h="4510405">
                  <a:moveTo>
                    <a:pt x="0" y="0"/>
                  </a:moveTo>
                  <a:lnTo>
                    <a:pt x="2992199" y="0"/>
                  </a:lnTo>
                  <a:lnTo>
                    <a:pt x="2992199" y="4509899"/>
                  </a:lnTo>
                  <a:lnTo>
                    <a:pt x="0" y="45098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17"/>
          <p:cNvSpPr txBox="1"/>
          <p:nvPr/>
        </p:nvSpPr>
        <p:spPr>
          <a:xfrm>
            <a:off x="3104850" y="556925"/>
            <a:ext cx="272288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---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Searching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defect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Id: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F001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---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---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Searching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defect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Id: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N004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---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6" name="object 18"/>
          <p:cNvSpPr txBox="1"/>
          <p:nvPr/>
        </p:nvSpPr>
        <p:spPr>
          <a:xfrm>
            <a:off x="3104850" y="1014125"/>
            <a:ext cx="266446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1323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Defect Id: F001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Status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Assigned</a:t>
            </a:r>
            <a:endParaRPr sz="1000">
              <a:latin typeface="Arial MT"/>
              <a:cs typeface="Arial MT"/>
            </a:endParaRPr>
          </a:p>
          <a:p>
            <a:pPr marR="99314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Module</a:t>
            </a:r>
            <a:r>
              <a:rPr sz="1000" spc="-5" dirty="0">
                <a:latin typeface="Arial MT"/>
                <a:cs typeface="Arial MT"/>
              </a:rPr>
              <a:t> Name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Aircraf</a:t>
            </a:r>
            <a:r>
              <a:rPr sz="1000" dirty="0">
                <a:latin typeface="Arial MT"/>
                <a:cs typeface="Arial MT"/>
              </a:rPr>
              <a:t>t</a:t>
            </a:r>
            <a:r>
              <a:rPr sz="1000" spc="-5" dirty="0">
                <a:latin typeface="Arial MT"/>
                <a:cs typeface="Arial MT"/>
              </a:rPr>
              <a:t> design  Functiona</a:t>
            </a:r>
            <a:r>
              <a:rPr sz="1000" dirty="0">
                <a:latin typeface="Arial MT"/>
                <a:cs typeface="Arial MT"/>
              </a:rPr>
              <a:t>l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Area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-5" dirty="0">
                <a:latin typeface="Arial MT"/>
                <a:cs typeface="Arial MT"/>
              </a:rPr>
              <a:t> BO</a:t>
            </a:r>
            <a:r>
              <a:rPr sz="1000" dirty="0">
                <a:latin typeface="Arial MT"/>
                <a:cs typeface="Arial MT"/>
              </a:rPr>
              <a:t>M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report</a:t>
            </a:r>
            <a:endParaRPr sz="1000">
              <a:latin typeface="Arial MT"/>
              <a:cs typeface="Arial MT"/>
            </a:endParaRPr>
          </a:p>
          <a:p>
            <a:pPr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Description: Column </a:t>
            </a:r>
            <a:r>
              <a:rPr sz="1000" dirty="0">
                <a:latin typeface="Arial MT"/>
                <a:cs typeface="Arial MT"/>
              </a:rPr>
              <a:t>values </a:t>
            </a:r>
            <a:r>
              <a:rPr sz="1000" spc="-5" dirty="0">
                <a:latin typeface="Arial MT"/>
                <a:cs typeface="Arial MT"/>
              </a:rPr>
              <a:t>in BOM </a:t>
            </a:r>
            <a:r>
              <a:rPr sz="1000" dirty="0">
                <a:latin typeface="Arial MT"/>
                <a:cs typeface="Arial MT"/>
              </a:rPr>
              <a:t>reports </a:t>
            </a:r>
            <a:r>
              <a:rPr sz="1000" spc="-5" dirty="0">
                <a:latin typeface="Arial MT"/>
                <a:cs typeface="Arial MT"/>
              </a:rPr>
              <a:t>are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incorrect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7" name="object 19"/>
          <p:cNvSpPr txBox="1"/>
          <p:nvPr/>
        </p:nvSpPr>
        <p:spPr>
          <a:xfrm>
            <a:off x="3104850" y="2080926"/>
            <a:ext cx="2722880" cy="2346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103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Has been assigned to:-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</a:t>
            </a:r>
            <a:r>
              <a:rPr sz="1000" dirty="0">
                <a:latin typeface="Arial MT"/>
                <a:cs typeface="Arial MT"/>
              </a:rPr>
              <a:t>e</a:t>
            </a:r>
            <a:r>
              <a:rPr sz="1000" spc="-5" dirty="0">
                <a:latin typeface="Arial MT"/>
                <a:cs typeface="Arial MT"/>
              </a:rPr>
              <a:t> Id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A123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Name: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Suresh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Panchal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R="508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--- </a:t>
            </a:r>
            <a:r>
              <a:rPr sz="1000" spc="-5" dirty="0">
                <a:latin typeface="Arial MT"/>
                <a:cs typeface="Arial MT"/>
              </a:rPr>
              <a:t>Searching Programmer for defect Id: N001 </a:t>
            </a:r>
            <a:r>
              <a:rPr sz="1000" dirty="0">
                <a:latin typeface="Arial MT"/>
                <a:cs typeface="Arial MT"/>
              </a:rPr>
              <a:t>---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Defect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Id: N004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Status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Assigned</a:t>
            </a:r>
            <a:endParaRPr sz="1000">
              <a:latin typeface="Arial MT"/>
              <a:cs typeface="Arial MT"/>
            </a:endParaRPr>
          </a:p>
          <a:p>
            <a:pPr marR="105156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Module</a:t>
            </a:r>
            <a:r>
              <a:rPr sz="1000" spc="-5" dirty="0">
                <a:latin typeface="Arial MT"/>
                <a:cs typeface="Arial MT"/>
              </a:rPr>
              <a:t> Name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Aircraf</a:t>
            </a:r>
            <a:r>
              <a:rPr sz="1000" dirty="0">
                <a:latin typeface="Arial MT"/>
                <a:cs typeface="Arial MT"/>
              </a:rPr>
              <a:t>t</a:t>
            </a:r>
            <a:r>
              <a:rPr sz="1000" spc="-5" dirty="0">
                <a:latin typeface="Arial MT"/>
                <a:cs typeface="Arial MT"/>
              </a:rPr>
              <a:t> design  Functiona</a:t>
            </a:r>
            <a:r>
              <a:rPr sz="1000" dirty="0">
                <a:latin typeface="Arial MT"/>
                <a:cs typeface="Arial MT"/>
              </a:rPr>
              <a:t>l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Area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-5" dirty="0">
                <a:latin typeface="Arial MT"/>
                <a:cs typeface="Arial MT"/>
              </a:rPr>
              <a:t> BO</a:t>
            </a:r>
            <a:r>
              <a:rPr sz="1000" dirty="0">
                <a:latin typeface="Arial MT"/>
                <a:cs typeface="Arial MT"/>
              </a:rPr>
              <a:t>M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report</a:t>
            </a:r>
            <a:endParaRPr sz="1000">
              <a:latin typeface="Arial MT"/>
              <a:cs typeface="Arial MT"/>
            </a:endParaRPr>
          </a:p>
          <a:p>
            <a:pPr marR="18986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Description: BOM </a:t>
            </a:r>
            <a:r>
              <a:rPr sz="1000" dirty="0">
                <a:latin typeface="Arial MT"/>
                <a:cs typeface="Arial MT"/>
              </a:rPr>
              <a:t>report columns </a:t>
            </a:r>
            <a:r>
              <a:rPr sz="1000" spc="-5" dirty="0">
                <a:latin typeface="Arial MT"/>
                <a:cs typeface="Arial MT"/>
              </a:rPr>
              <a:t>not aligned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properly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R="141033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Has been assigned to:-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</a:t>
            </a:r>
            <a:r>
              <a:rPr sz="1000" dirty="0">
                <a:latin typeface="Arial MT"/>
                <a:cs typeface="Arial MT"/>
              </a:rPr>
              <a:t>e</a:t>
            </a:r>
            <a:r>
              <a:rPr sz="1000" spc="-5" dirty="0">
                <a:latin typeface="Arial MT"/>
                <a:cs typeface="Arial MT"/>
              </a:rPr>
              <a:t> Id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A123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Name: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Suresh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Panchal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8" name="object 20"/>
          <p:cNvSpPr txBox="1"/>
          <p:nvPr/>
        </p:nvSpPr>
        <p:spPr>
          <a:xfrm>
            <a:off x="5538546" y="4671218"/>
            <a:ext cx="3048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85" dirty="0">
                <a:solidFill>
                  <a:srgbClr val="494949"/>
                </a:solidFill>
                <a:latin typeface="Verdana"/>
                <a:cs typeface="Verdana"/>
              </a:rPr>
              <a:t>P</a:t>
            </a:r>
            <a:r>
              <a:rPr sz="1100" spc="-65" dirty="0">
                <a:solidFill>
                  <a:srgbClr val="494949"/>
                </a:solidFill>
                <a:latin typeface="Verdana"/>
                <a:cs typeface="Verdana"/>
              </a:rPr>
              <a:t>T</a:t>
            </a:r>
            <a:r>
              <a:rPr sz="1100" spc="55" dirty="0">
                <a:solidFill>
                  <a:srgbClr val="494949"/>
                </a:solidFill>
                <a:latin typeface="Verdana"/>
                <a:cs typeface="Verdana"/>
              </a:rPr>
              <a:t>O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9" name="object 21"/>
          <p:cNvSpPr txBox="1"/>
          <p:nvPr/>
        </p:nvSpPr>
        <p:spPr>
          <a:xfrm>
            <a:off x="6103202" y="488981"/>
            <a:ext cx="2992755" cy="4439036"/>
          </a:xfrm>
          <a:prstGeom prst="rect">
            <a:avLst/>
          </a:prstGeom>
          <a:solidFill>
            <a:srgbClr val="CEE1F3"/>
          </a:solidFill>
          <a:ln w="38099">
            <a:solidFill>
              <a:srgbClr val="4285F4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35"/>
              </a:spcBef>
            </a:pPr>
            <a:r>
              <a:rPr sz="1000" dirty="0">
                <a:latin typeface="Arial MT"/>
                <a:cs typeface="Arial MT"/>
              </a:rPr>
              <a:t>---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Searching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defect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Id: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F003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---</a:t>
            </a:r>
            <a:endParaRPr sz="100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---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Searching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defect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Id: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K002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---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85725" marR="1955164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Defect Id: F003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Status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Assigned</a:t>
            </a:r>
            <a:endParaRPr sz="1000">
              <a:latin typeface="Arial MT"/>
              <a:cs typeface="Arial MT"/>
            </a:endParaRPr>
          </a:p>
          <a:p>
            <a:pPr marL="85725" marR="869315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Module</a:t>
            </a:r>
            <a:r>
              <a:rPr sz="1000" spc="-5" dirty="0">
                <a:latin typeface="Arial MT"/>
                <a:cs typeface="Arial MT"/>
              </a:rPr>
              <a:t> Name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Aircraf</a:t>
            </a:r>
            <a:r>
              <a:rPr sz="1000" dirty="0">
                <a:latin typeface="Arial MT"/>
                <a:cs typeface="Arial MT"/>
              </a:rPr>
              <a:t>t</a:t>
            </a:r>
            <a:r>
              <a:rPr sz="1000" spc="-5" dirty="0">
                <a:latin typeface="Arial MT"/>
                <a:cs typeface="Arial MT"/>
              </a:rPr>
              <a:t> design  Functiona</a:t>
            </a:r>
            <a:r>
              <a:rPr sz="1000" dirty="0">
                <a:latin typeface="Arial MT"/>
                <a:cs typeface="Arial MT"/>
              </a:rPr>
              <a:t>l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Area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Manage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customers</a:t>
            </a:r>
            <a:endParaRPr sz="1000">
              <a:latin typeface="Arial MT"/>
              <a:cs typeface="Arial MT"/>
            </a:endParaRPr>
          </a:p>
          <a:p>
            <a:pPr marL="85725" marR="25336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Description: Column </a:t>
            </a:r>
            <a:r>
              <a:rPr sz="1000" dirty="0">
                <a:latin typeface="Arial MT"/>
                <a:cs typeface="Arial MT"/>
              </a:rPr>
              <a:t>values </a:t>
            </a:r>
            <a:r>
              <a:rPr sz="1000" spc="-5" dirty="0">
                <a:latin typeface="Arial MT"/>
                <a:cs typeface="Arial MT"/>
              </a:rPr>
              <a:t>in </a:t>
            </a:r>
            <a:r>
              <a:rPr sz="1000" dirty="0">
                <a:latin typeface="Arial MT"/>
                <a:cs typeface="Arial MT"/>
              </a:rPr>
              <a:t>client </a:t>
            </a:r>
            <a:r>
              <a:rPr sz="1000" spc="-5" dirty="0">
                <a:latin typeface="Arial MT"/>
                <a:cs typeface="Arial MT"/>
              </a:rPr>
              <a:t>dashboard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 </a:t>
            </a:r>
            <a:r>
              <a:rPr sz="1000" dirty="0">
                <a:latin typeface="Arial MT"/>
                <a:cs typeface="Arial MT"/>
              </a:rPr>
              <a:t>shown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85725" marR="159385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Has been assigned to:-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Id: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C015</a:t>
            </a:r>
            <a:endParaRPr sz="100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Name: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Shreehari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Khaire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85725" marR="1955164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Defect Id: K002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Status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Assigned</a:t>
            </a:r>
            <a:endParaRPr sz="1000">
              <a:latin typeface="Arial MT"/>
              <a:cs typeface="Arial MT"/>
            </a:endParaRPr>
          </a:p>
          <a:p>
            <a:pPr marL="85725" marR="128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Module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Name: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reprehenderit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Functiona</a:t>
            </a:r>
            <a:r>
              <a:rPr sz="1000" dirty="0">
                <a:latin typeface="Arial MT"/>
                <a:cs typeface="Arial MT"/>
              </a:rPr>
              <a:t>l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Area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-5" dirty="0">
                <a:latin typeface="Arial MT"/>
                <a:cs typeface="Arial MT"/>
              </a:rPr>
              <a:t> BO</a:t>
            </a:r>
            <a:r>
              <a:rPr sz="1000" dirty="0">
                <a:latin typeface="Arial MT"/>
                <a:cs typeface="Arial MT"/>
              </a:rPr>
              <a:t>M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report</a:t>
            </a:r>
            <a:endParaRPr sz="1000">
              <a:latin typeface="Arial MT"/>
              <a:cs typeface="Arial MT"/>
            </a:endParaRPr>
          </a:p>
          <a:p>
            <a:pPr marL="85725" marR="28829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Description: </a:t>
            </a:r>
            <a:r>
              <a:rPr sz="1000" dirty="0">
                <a:latin typeface="Arial MT"/>
                <a:cs typeface="Arial MT"/>
              </a:rPr>
              <a:t>sed </a:t>
            </a:r>
            <a:r>
              <a:rPr sz="1000" spc="-5" dirty="0">
                <a:latin typeface="Arial MT"/>
                <a:cs typeface="Arial MT"/>
              </a:rPr>
              <a:t>quia non numquam eius </a:t>
            </a:r>
            <a:r>
              <a:rPr sz="1000" dirty="0">
                <a:latin typeface="Arial MT"/>
                <a:cs typeface="Arial MT"/>
              </a:rPr>
              <a:t>modi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tempora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incidunt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85725" marR="159385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Has been assigned to:-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</a:t>
            </a:r>
            <a:r>
              <a:rPr sz="1000" dirty="0">
                <a:latin typeface="Arial MT"/>
                <a:cs typeface="Arial MT"/>
              </a:rPr>
              <a:t>e</a:t>
            </a:r>
            <a:r>
              <a:rPr sz="1000" spc="-5" dirty="0">
                <a:latin typeface="Arial MT"/>
                <a:cs typeface="Arial MT"/>
              </a:rPr>
              <a:t> Id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A123</a:t>
            </a:r>
            <a:endParaRPr sz="100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Name: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Suresh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Panchal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 MT"/>
              <a:cs typeface="Arial MT"/>
            </a:endParaRPr>
          </a:p>
          <a:p>
            <a:pPr marR="146685" algn="r">
              <a:lnSpc>
                <a:spcPts val="1500"/>
              </a:lnSpc>
            </a:pPr>
            <a:r>
              <a:rPr sz="1400" spc="-50" dirty="0">
                <a:latin typeface="Tahoma"/>
                <a:cs typeface="Tahoma"/>
              </a:rPr>
              <a:t>6</a:t>
            </a:r>
            <a:endParaRPr sz="1400">
              <a:latin typeface="Tahoma"/>
              <a:cs typeface="Tahoma"/>
            </a:endParaRPr>
          </a:p>
          <a:p>
            <a:pPr marL="85725">
              <a:lnSpc>
                <a:spcPts val="1019"/>
              </a:lnSpc>
            </a:pPr>
            <a:r>
              <a:rPr sz="1000" dirty="0">
                <a:latin typeface="Arial MT"/>
                <a:cs typeface="Arial MT"/>
              </a:rPr>
              <a:t>---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Searching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defect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Id: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K003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---</a:t>
            </a:r>
            <a:endParaRPr sz="100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---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found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defect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Id: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K003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---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0" name="object 22"/>
          <p:cNvSpPr/>
          <p:nvPr/>
        </p:nvSpPr>
        <p:spPr>
          <a:xfrm>
            <a:off x="55625" y="538681"/>
            <a:ext cx="2796540" cy="3007360"/>
          </a:xfrm>
          <a:custGeom>
            <a:avLst/>
            <a:gdLst/>
            <a:ahLst/>
            <a:cxnLst/>
            <a:rect l="l" t="t" r="r" b="b"/>
            <a:pathLst>
              <a:path w="2796540" h="3007360">
                <a:moveTo>
                  <a:pt x="0" y="0"/>
                </a:moveTo>
                <a:lnTo>
                  <a:pt x="2796299" y="0"/>
                </a:lnTo>
                <a:lnTo>
                  <a:pt x="2796299" y="251399"/>
                </a:lnTo>
                <a:lnTo>
                  <a:pt x="0" y="251399"/>
                </a:lnTo>
                <a:lnTo>
                  <a:pt x="0" y="0"/>
                </a:lnTo>
                <a:close/>
              </a:path>
              <a:path w="2796540" h="3007360">
                <a:moveTo>
                  <a:pt x="0" y="304799"/>
                </a:moveTo>
                <a:lnTo>
                  <a:pt x="2796299" y="304799"/>
                </a:lnTo>
                <a:lnTo>
                  <a:pt x="2796299" y="1292099"/>
                </a:lnTo>
                <a:lnTo>
                  <a:pt x="0" y="1292099"/>
                </a:lnTo>
                <a:lnTo>
                  <a:pt x="0" y="304799"/>
                </a:lnTo>
                <a:close/>
              </a:path>
              <a:path w="2796540" h="3007360">
                <a:moveTo>
                  <a:pt x="0" y="1380974"/>
                </a:moveTo>
                <a:lnTo>
                  <a:pt x="2796299" y="1380974"/>
                </a:lnTo>
                <a:lnTo>
                  <a:pt x="2796299" y="3007274"/>
                </a:lnTo>
                <a:lnTo>
                  <a:pt x="0" y="3007274"/>
                </a:lnTo>
                <a:lnTo>
                  <a:pt x="0" y="1380974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3"/>
          <p:cNvSpPr/>
          <p:nvPr/>
        </p:nvSpPr>
        <p:spPr>
          <a:xfrm>
            <a:off x="3061124" y="904682"/>
            <a:ext cx="2908300" cy="1704339"/>
          </a:xfrm>
          <a:custGeom>
            <a:avLst/>
            <a:gdLst/>
            <a:ahLst/>
            <a:cxnLst/>
            <a:rect l="l" t="t" r="r" b="b"/>
            <a:pathLst>
              <a:path w="2908300" h="1704339">
                <a:moveTo>
                  <a:pt x="0" y="0"/>
                </a:moveTo>
                <a:lnTo>
                  <a:pt x="2908199" y="0"/>
                </a:lnTo>
                <a:lnTo>
                  <a:pt x="2908199" y="1704299"/>
                </a:lnTo>
                <a:lnTo>
                  <a:pt x="0" y="1704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24"/>
          <p:cNvSpPr txBox="1"/>
          <p:nvPr/>
        </p:nvSpPr>
        <p:spPr>
          <a:xfrm>
            <a:off x="2677593" y="541643"/>
            <a:ext cx="850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200" dirty="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3" name="object 25"/>
          <p:cNvSpPr txBox="1"/>
          <p:nvPr/>
        </p:nvSpPr>
        <p:spPr>
          <a:xfrm>
            <a:off x="2677593" y="1075043"/>
            <a:ext cx="990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4" name="object 26"/>
          <p:cNvSpPr txBox="1"/>
          <p:nvPr/>
        </p:nvSpPr>
        <p:spPr>
          <a:xfrm>
            <a:off x="2677595" y="3665843"/>
            <a:ext cx="108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5" name="object 27"/>
          <p:cNvSpPr txBox="1"/>
          <p:nvPr/>
        </p:nvSpPr>
        <p:spPr>
          <a:xfrm>
            <a:off x="5801793" y="1151243"/>
            <a:ext cx="1022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6" name="object 28"/>
          <p:cNvSpPr/>
          <p:nvPr/>
        </p:nvSpPr>
        <p:spPr>
          <a:xfrm>
            <a:off x="55625" y="3586681"/>
            <a:ext cx="2796540" cy="987425"/>
          </a:xfrm>
          <a:custGeom>
            <a:avLst/>
            <a:gdLst/>
            <a:ahLst/>
            <a:cxnLst/>
            <a:rect l="l" t="t" r="r" b="b"/>
            <a:pathLst>
              <a:path w="2796540" h="987425">
                <a:moveTo>
                  <a:pt x="0" y="0"/>
                </a:moveTo>
                <a:lnTo>
                  <a:pt x="2796299" y="0"/>
                </a:lnTo>
                <a:lnTo>
                  <a:pt x="2796299" y="987299"/>
                </a:lnTo>
                <a:lnTo>
                  <a:pt x="0" y="987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9"/>
          <p:cNvSpPr txBox="1"/>
          <p:nvPr/>
        </p:nvSpPr>
        <p:spPr>
          <a:xfrm>
            <a:off x="2677593" y="2294244"/>
            <a:ext cx="1028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4183774"/>
            <a:ext cx="1374140" cy="817880"/>
            <a:chOff x="-4762" y="4183774"/>
            <a:chExt cx="1374140" cy="817880"/>
          </a:xfrm>
        </p:grpSpPr>
        <p:sp>
          <p:nvSpPr>
            <p:cNvPr id="3" name="object 3"/>
            <p:cNvSpPr/>
            <p:nvPr/>
          </p:nvSpPr>
          <p:spPr>
            <a:xfrm>
              <a:off x="0" y="4332549"/>
              <a:ext cx="1261110" cy="664210"/>
            </a:xfrm>
            <a:custGeom>
              <a:avLst/>
              <a:gdLst/>
              <a:ahLst/>
              <a:cxnLst/>
              <a:rect l="l" t="t" r="r" b="b"/>
              <a:pathLst>
                <a:path w="1261110" h="664210">
                  <a:moveTo>
                    <a:pt x="590449" y="8049"/>
                  </a:moveTo>
                  <a:lnTo>
                    <a:pt x="1260649" y="431049"/>
                  </a:lnTo>
                </a:path>
                <a:path w="1261110" h="664210">
                  <a:moveTo>
                    <a:pt x="0" y="663899"/>
                  </a:moveTo>
                  <a:lnTo>
                    <a:pt x="590699" y="0"/>
                  </a:lnTo>
                </a:path>
              </a:pathLst>
            </a:custGeom>
            <a:ln w="9524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6200" y="4188799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524" y="282524"/>
                  </a:moveTo>
                  <a:lnTo>
                    <a:pt x="96633" y="275346"/>
                  </a:lnTo>
                  <a:lnTo>
                    <a:pt x="57763" y="255328"/>
                  </a:lnTo>
                  <a:lnTo>
                    <a:pt x="27187" y="224744"/>
                  </a:lnTo>
                  <a:lnTo>
                    <a:pt x="7175" y="185868"/>
                  </a:lnTo>
                  <a:lnTo>
                    <a:pt x="0" y="140974"/>
                  </a:lnTo>
                  <a:lnTo>
                    <a:pt x="7175" y="96361"/>
                  </a:lnTo>
                  <a:lnTo>
                    <a:pt x="27187" y="57655"/>
                  </a:lnTo>
                  <a:lnTo>
                    <a:pt x="57763" y="27159"/>
                  </a:lnTo>
                  <a:lnTo>
                    <a:pt x="96633" y="7173"/>
                  </a:lnTo>
                  <a:lnTo>
                    <a:pt x="141524" y="0"/>
                  </a:lnTo>
                  <a:lnTo>
                    <a:pt x="186150" y="7173"/>
                  </a:lnTo>
                  <a:lnTo>
                    <a:pt x="224863" y="27159"/>
                  </a:lnTo>
                  <a:lnTo>
                    <a:pt x="255364" y="57655"/>
                  </a:lnTo>
                  <a:lnTo>
                    <a:pt x="275351" y="96361"/>
                  </a:lnTo>
                  <a:lnTo>
                    <a:pt x="282524" y="140974"/>
                  </a:lnTo>
                  <a:lnTo>
                    <a:pt x="275351" y="185868"/>
                  </a:lnTo>
                  <a:lnTo>
                    <a:pt x="255364" y="224744"/>
                  </a:lnTo>
                  <a:lnTo>
                    <a:pt x="224863" y="255328"/>
                  </a:lnTo>
                  <a:lnTo>
                    <a:pt x="186150" y="275346"/>
                  </a:lnTo>
                  <a:lnTo>
                    <a:pt x="141524" y="28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725" y="4183774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5">
                  <a:moveTo>
                    <a:pt x="145999" y="292574"/>
                  </a:moveTo>
                  <a:lnTo>
                    <a:pt x="99788" y="285087"/>
                  </a:lnTo>
                  <a:lnTo>
                    <a:pt x="59702" y="264250"/>
                  </a:lnTo>
                  <a:lnTo>
                    <a:pt x="28121" y="232499"/>
                  </a:lnTo>
                  <a:lnTo>
                    <a:pt x="7427" y="192270"/>
                  </a:lnTo>
                  <a:lnTo>
                    <a:pt x="0" y="145999"/>
                  </a:lnTo>
                  <a:lnTo>
                    <a:pt x="7427" y="99999"/>
                  </a:lnTo>
                  <a:lnTo>
                    <a:pt x="28121" y="59939"/>
                  </a:lnTo>
                  <a:lnTo>
                    <a:pt x="59702" y="28279"/>
                  </a:lnTo>
                  <a:lnTo>
                    <a:pt x="99788" y="7479"/>
                  </a:lnTo>
                  <a:lnTo>
                    <a:pt x="145999" y="0"/>
                  </a:lnTo>
                  <a:lnTo>
                    <a:pt x="191999" y="7479"/>
                  </a:lnTo>
                  <a:lnTo>
                    <a:pt x="195842" y="9474"/>
                  </a:lnTo>
                  <a:lnTo>
                    <a:pt x="145999" y="9474"/>
                  </a:lnTo>
                  <a:lnTo>
                    <a:pt x="118399" y="12218"/>
                  </a:lnTo>
                  <a:lnTo>
                    <a:pt x="69450" y="32751"/>
                  </a:lnTo>
                  <a:lnTo>
                    <a:pt x="32433" y="69760"/>
                  </a:lnTo>
                  <a:lnTo>
                    <a:pt x="11745" y="118639"/>
                  </a:lnTo>
                  <a:lnTo>
                    <a:pt x="8924" y="145999"/>
                  </a:lnTo>
                  <a:lnTo>
                    <a:pt x="11745" y="173692"/>
                  </a:lnTo>
                  <a:lnTo>
                    <a:pt x="32433" y="222805"/>
                  </a:lnTo>
                  <a:lnTo>
                    <a:pt x="69450" y="259580"/>
                  </a:lnTo>
                  <a:lnTo>
                    <a:pt x="118399" y="280275"/>
                  </a:lnTo>
                  <a:lnTo>
                    <a:pt x="145999" y="283099"/>
                  </a:lnTo>
                  <a:lnTo>
                    <a:pt x="195822" y="283099"/>
                  </a:lnTo>
                  <a:lnTo>
                    <a:pt x="191999" y="285087"/>
                  </a:lnTo>
                  <a:lnTo>
                    <a:pt x="145999" y="292574"/>
                  </a:lnTo>
                  <a:close/>
                </a:path>
                <a:path w="292100" h="292735">
                  <a:moveTo>
                    <a:pt x="195822" y="283099"/>
                  </a:moveTo>
                  <a:lnTo>
                    <a:pt x="145999" y="283099"/>
                  </a:lnTo>
                  <a:lnTo>
                    <a:pt x="173374" y="280275"/>
                  </a:lnTo>
                  <a:lnTo>
                    <a:pt x="199021" y="272224"/>
                  </a:lnTo>
                  <a:lnTo>
                    <a:pt x="242424" y="242974"/>
                  </a:lnTo>
                  <a:lnTo>
                    <a:pt x="271878" y="199503"/>
                  </a:lnTo>
                  <a:lnTo>
                    <a:pt x="282524" y="145999"/>
                  </a:lnTo>
                  <a:lnTo>
                    <a:pt x="279785" y="118639"/>
                  </a:lnTo>
                  <a:lnTo>
                    <a:pt x="259269" y="69760"/>
                  </a:lnTo>
                  <a:lnTo>
                    <a:pt x="222264" y="32751"/>
                  </a:lnTo>
                  <a:lnTo>
                    <a:pt x="173374" y="12218"/>
                  </a:lnTo>
                  <a:lnTo>
                    <a:pt x="145999" y="9474"/>
                  </a:lnTo>
                  <a:lnTo>
                    <a:pt x="195842" y="9474"/>
                  </a:lnTo>
                  <a:lnTo>
                    <a:pt x="232059" y="28279"/>
                  </a:lnTo>
                  <a:lnTo>
                    <a:pt x="263719" y="59939"/>
                  </a:lnTo>
                  <a:lnTo>
                    <a:pt x="284519" y="99999"/>
                  </a:lnTo>
                  <a:lnTo>
                    <a:pt x="291999" y="145999"/>
                  </a:lnTo>
                  <a:lnTo>
                    <a:pt x="284519" y="192270"/>
                  </a:lnTo>
                  <a:lnTo>
                    <a:pt x="263719" y="232499"/>
                  </a:lnTo>
                  <a:lnTo>
                    <a:pt x="232059" y="264250"/>
                  </a:lnTo>
                  <a:lnTo>
                    <a:pt x="195822" y="2830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600" y="4246199"/>
              <a:ext cx="167724" cy="1677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78043" y="4607206"/>
              <a:ext cx="288925" cy="288925"/>
            </a:xfrm>
            <a:custGeom>
              <a:avLst/>
              <a:gdLst/>
              <a:ahLst/>
              <a:cxnLst/>
              <a:rect l="l" t="t" r="r" b="b"/>
              <a:pathLst>
                <a:path w="288925" h="288925">
                  <a:moveTo>
                    <a:pt x="144300" y="288324"/>
                  </a:moveTo>
                  <a:lnTo>
                    <a:pt x="98673" y="280972"/>
                  </a:lnTo>
                  <a:lnTo>
                    <a:pt x="59059" y="260495"/>
                  </a:lnTo>
                  <a:lnTo>
                    <a:pt x="27829" y="229265"/>
                  </a:lnTo>
                  <a:lnTo>
                    <a:pt x="7352" y="189650"/>
                  </a:lnTo>
                  <a:lnTo>
                    <a:pt x="0" y="144023"/>
                  </a:lnTo>
                  <a:lnTo>
                    <a:pt x="7352" y="98536"/>
                  </a:lnTo>
                  <a:lnTo>
                    <a:pt x="27829" y="59005"/>
                  </a:lnTo>
                  <a:lnTo>
                    <a:pt x="59059" y="27814"/>
                  </a:lnTo>
                  <a:lnTo>
                    <a:pt x="98673" y="7351"/>
                  </a:lnTo>
                  <a:lnTo>
                    <a:pt x="144300" y="0"/>
                  </a:lnTo>
                  <a:lnTo>
                    <a:pt x="189923" y="7351"/>
                  </a:lnTo>
                  <a:lnTo>
                    <a:pt x="229536" y="27814"/>
                  </a:lnTo>
                  <a:lnTo>
                    <a:pt x="260769" y="59005"/>
                  </a:lnTo>
                  <a:lnTo>
                    <a:pt x="281248" y="98536"/>
                  </a:lnTo>
                  <a:lnTo>
                    <a:pt x="288601" y="144023"/>
                  </a:lnTo>
                  <a:lnTo>
                    <a:pt x="281248" y="189650"/>
                  </a:lnTo>
                  <a:lnTo>
                    <a:pt x="260769" y="229265"/>
                  </a:lnTo>
                  <a:lnTo>
                    <a:pt x="229536" y="260495"/>
                  </a:lnTo>
                  <a:lnTo>
                    <a:pt x="189923" y="280972"/>
                  </a:lnTo>
                  <a:lnTo>
                    <a:pt x="144300" y="288324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5789" y="4604687"/>
              <a:ext cx="293370" cy="293370"/>
            </a:xfrm>
            <a:custGeom>
              <a:avLst/>
              <a:gdLst/>
              <a:ahLst/>
              <a:cxnLst/>
              <a:rect l="l" t="t" r="r" b="b"/>
              <a:pathLst>
                <a:path w="293369" h="293370">
                  <a:moveTo>
                    <a:pt x="146555" y="293375"/>
                  </a:moveTo>
                  <a:lnTo>
                    <a:pt x="100263" y="285894"/>
                  </a:lnTo>
                  <a:lnTo>
                    <a:pt x="60036" y="265057"/>
                  </a:lnTo>
                  <a:lnTo>
                    <a:pt x="28299" y="233279"/>
                  </a:lnTo>
                  <a:lnTo>
                    <a:pt x="7479" y="192970"/>
                  </a:lnTo>
                  <a:lnTo>
                    <a:pt x="0" y="146542"/>
                  </a:lnTo>
                  <a:lnTo>
                    <a:pt x="7479" y="100257"/>
                  </a:lnTo>
                  <a:lnTo>
                    <a:pt x="28299" y="60033"/>
                  </a:lnTo>
                  <a:lnTo>
                    <a:pt x="60036" y="28299"/>
                  </a:lnTo>
                  <a:lnTo>
                    <a:pt x="100263" y="7479"/>
                  </a:lnTo>
                  <a:lnTo>
                    <a:pt x="146555" y="0"/>
                  </a:lnTo>
                  <a:lnTo>
                    <a:pt x="176096" y="4773"/>
                  </a:lnTo>
                  <a:lnTo>
                    <a:pt x="146555" y="4773"/>
                  </a:lnTo>
                  <a:lnTo>
                    <a:pt x="117902" y="7633"/>
                  </a:lnTo>
                  <a:lnTo>
                    <a:pt x="67233" y="28934"/>
                  </a:lnTo>
                  <a:lnTo>
                    <a:pt x="28934" y="67272"/>
                  </a:lnTo>
                  <a:lnTo>
                    <a:pt x="7633" y="118014"/>
                  </a:lnTo>
                  <a:lnTo>
                    <a:pt x="4773" y="146542"/>
                  </a:lnTo>
                  <a:lnTo>
                    <a:pt x="7633" y="175198"/>
                  </a:lnTo>
                  <a:lnTo>
                    <a:pt x="28934" y="225976"/>
                  </a:lnTo>
                  <a:lnTo>
                    <a:pt x="67233" y="264319"/>
                  </a:lnTo>
                  <a:lnTo>
                    <a:pt x="117902" y="285701"/>
                  </a:lnTo>
                  <a:lnTo>
                    <a:pt x="146555" y="288601"/>
                  </a:lnTo>
                  <a:lnTo>
                    <a:pt x="176087" y="288601"/>
                  </a:lnTo>
                  <a:lnTo>
                    <a:pt x="146555" y="293375"/>
                  </a:lnTo>
                  <a:close/>
                </a:path>
                <a:path w="293369" h="293370">
                  <a:moveTo>
                    <a:pt x="176087" y="288601"/>
                  </a:moveTo>
                  <a:lnTo>
                    <a:pt x="146555" y="288601"/>
                  </a:lnTo>
                  <a:lnTo>
                    <a:pt x="175205" y="285701"/>
                  </a:lnTo>
                  <a:lnTo>
                    <a:pt x="201856" y="277405"/>
                  </a:lnTo>
                  <a:lnTo>
                    <a:pt x="247050" y="247051"/>
                  </a:lnTo>
                  <a:lnTo>
                    <a:pt x="277409" y="201850"/>
                  </a:lnTo>
                  <a:lnTo>
                    <a:pt x="288601" y="146542"/>
                  </a:lnTo>
                  <a:lnTo>
                    <a:pt x="285703" y="118014"/>
                  </a:lnTo>
                  <a:lnTo>
                    <a:pt x="264324" y="67272"/>
                  </a:lnTo>
                  <a:lnTo>
                    <a:pt x="225981" y="28934"/>
                  </a:lnTo>
                  <a:lnTo>
                    <a:pt x="175205" y="7633"/>
                  </a:lnTo>
                  <a:lnTo>
                    <a:pt x="146555" y="4773"/>
                  </a:lnTo>
                  <a:lnTo>
                    <a:pt x="176096" y="4773"/>
                  </a:lnTo>
                  <a:lnTo>
                    <a:pt x="233064" y="28299"/>
                  </a:lnTo>
                  <a:lnTo>
                    <a:pt x="264799" y="60033"/>
                  </a:lnTo>
                  <a:lnTo>
                    <a:pt x="285619" y="100257"/>
                  </a:lnTo>
                  <a:lnTo>
                    <a:pt x="293098" y="146542"/>
                  </a:lnTo>
                  <a:lnTo>
                    <a:pt x="285619" y="192970"/>
                  </a:lnTo>
                  <a:lnTo>
                    <a:pt x="264799" y="233279"/>
                  </a:lnTo>
                  <a:lnTo>
                    <a:pt x="233064" y="265057"/>
                  </a:lnTo>
                  <a:lnTo>
                    <a:pt x="192841" y="285894"/>
                  </a:lnTo>
                  <a:lnTo>
                    <a:pt x="176087" y="288601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287" y="4641176"/>
              <a:ext cx="220097" cy="220387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033902" y="1"/>
            <a:ext cx="2110105" cy="1156970"/>
            <a:chOff x="7033900" y="0"/>
            <a:chExt cx="2110105" cy="1156970"/>
          </a:xfrm>
        </p:grpSpPr>
        <p:sp>
          <p:nvSpPr>
            <p:cNvPr id="11" name="object 11"/>
            <p:cNvSpPr/>
            <p:nvPr/>
          </p:nvSpPr>
          <p:spPr>
            <a:xfrm>
              <a:off x="7196975" y="0"/>
              <a:ext cx="1942464" cy="838200"/>
            </a:xfrm>
            <a:custGeom>
              <a:avLst/>
              <a:gdLst/>
              <a:ahLst/>
              <a:cxnLst/>
              <a:rect l="l" t="t" r="r" b="b"/>
              <a:pathLst>
                <a:path w="1942465" h="838200">
                  <a:moveTo>
                    <a:pt x="1157099" y="837800"/>
                  </a:moveTo>
                  <a:lnTo>
                    <a:pt x="0" y="295100"/>
                  </a:lnTo>
                </a:path>
                <a:path w="1942465" h="838200">
                  <a:moveTo>
                    <a:pt x="1942231" y="0"/>
                  </a:moveTo>
                  <a:lnTo>
                    <a:pt x="1157099" y="829775"/>
                  </a:lnTo>
                </a:path>
              </a:pathLst>
            </a:custGeom>
            <a:ln w="9524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68750" y="531949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69">
                  <a:moveTo>
                    <a:pt x="286424" y="572299"/>
                  </a:moveTo>
                  <a:lnTo>
                    <a:pt x="239950" y="568553"/>
                  </a:lnTo>
                  <a:lnTo>
                    <a:pt x="195868" y="557706"/>
                  </a:lnTo>
                  <a:lnTo>
                    <a:pt x="154768" y="540346"/>
                  </a:lnTo>
                  <a:lnTo>
                    <a:pt x="117239" y="517061"/>
                  </a:lnTo>
                  <a:lnTo>
                    <a:pt x="83868" y="488440"/>
                  </a:lnTo>
                  <a:lnTo>
                    <a:pt x="55245" y="455071"/>
                  </a:lnTo>
                  <a:lnTo>
                    <a:pt x="31958" y="417542"/>
                  </a:lnTo>
                  <a:lnTo>
                    <a:pt x="14596" y="376440"/>
                  </a:lnTo>
                  <a:lnTo>
                    <a:pt x="3747" y="332355"/>
                  </a:lnTo>
                  <a:lnTo>
                    <a:pt x="0" y="285874"/>
                  </a:lnTo>
                  <a:lnTo>
                    <a:pt x="3747" y="239549"/>
                  </a:lnTo>
                  <a:lnTo>
                    <a:pt x="14596" y="195587"/>
                  </a:lnTo>
                  <a:lnTo>
                    <a:pt x="31958" y="154580"/>
                  </a:lnTo>
                  <a:lnTo>
                    <a:pt x="55245" y="117120"/>
                  </a:lnTo>
                  <a:lnTo>
                    <a:pt x="83868" y="83799"/>
                  </a:lnTo>
                  <a:lnTo>
                    <a:pt x="117239" y="55210"/>
                  </a:lnTo>
                  <a:lnTo>
                    <a:pt x="154768" y="31943"/>
                  </a:lnTo>
                  <a:lnTo>
                    <a:pt x="195868" y="14591"/>
                  </a:lnTo>
                  <a:lnTo>
                    <a:pt x="239950" y="3746"/>
                  </a:lnTo>
                  <a:lnTo>
                    <a:pt x="286424" y="0"/>
                  </a:lnTo>
                  <a:lnTo>
                    <a:pt x="332905" y="3746"/>
                  </a:lnTo>
                  <a:lnTo>
                    <a:pt x="376990" y="14591"/>
                  </a:lnTo>
                  <a:lnTo>
                    <a:pt x="418092" y="31943"/>
                  </a:lnTo>
                  <a:lnTo>
                    <a:pt x="455621" y="55210"/>
                  </a:lnTo>
                  <a:lnTo>
                    <a:pt x="488990" y="83799"/>
                  </a:lnTo>
                  <a:lnTo>
                    <a:pt x="517611" y="117120"/>
                  </a:lnTo>
                  <a:lnTo>
                    <a:pt x="540896" y="154580"/>
                  </a:lnTo>
                  <a:lnTo>
                    <a:pt x="558256" y="195587"/>
                  </a:lnTo>
                  <a:lnTo>
                    <a:pt x="569103" y="239549"/>
                  </a:lnTo>
                  <a:lnTo>
                    <a:pt x="572849" y="285874"/>
                  </a:lnTo>
                  <a:lnTo>
                    <a:pt x="569103" y="332355"/>
                  </a:lnTo>
                  <a:lnTo>
                    <a:pt x="558256" y="376440"/>
                  </a:lnTo>
                  <a:lnTo>
                    <a:pt x="540896" y="417542"/>
                  </a:lnTo>
                  <a:lnTo>
                    <a:pt x="517611" y="455071"/>
                  </a:lnTo>
                  <a:lnTo>
                    <a:pt x="488990" y="488440"/>
                  </a:lnTo>
                  <a:lnTo>
                    <a:pt x="455621" y="517061"/>
                  </a:lnTo>
                  <a:lnTo>
                    <a:pt x="418092" y="540346"/>
                  </a:lnTo>
                  <a:lnTo>
                    <a:pt x="376990" y="557706"/>
                  </a:lnTo>
                  <a:lnTo>
                    <a:pt x="332905" y="568553"/>
                  </a:lnTo>
                  <a:lnTo>
                    <a:pt x="286424" y="572299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64300" y="526950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5" h="582930">
                  <a:moveTo>
                    <a:pt x="290874" y="582324"/>
                  </a:moveTo>
                  <a:lnTo>
                    <a:pt x="243735" y="578512"/>
                  </a:lnTo>
                  <a:lnTo>
                    <a:pt x="199001" y="567474"/>
                  </a:lnTo>
                  <a:lnTo>
                    <a:pt x="157276" y="549810"/>
                  </a:lnTo>
                  <a:lnTo>
                    <a:pt x="119161" y="526116"/>
                  </a:lnTo>
                  <a:lnTo>
                    <a:pt x="85259" y="496993"/>
                  </a:lnTo>
                  <a:lnTo>
                    <a:pt x="56171" y="463038"/>
                  </a:lnTo>
                  <a:lnTo>
                    <a:pt x="32499" y="424851"/>
                  </a:lnTo>
                  <a:lnTo>
                    <a:pt x="14845" y="383028"/>
                  </a:lnTo>
                  <a:lnTo>
                    <a:pt x="3811" y="338170"/>
                  </a:lnTo>
                  <a:lnTo>
                    <a:pt x="0" y="290874"/>
                  </a:lnTo>
                  <a:lnTo>
                    <a:pt x="3811" y="243735"/>
                  </a:lnTo>
                  <a:lnTo>
                    <a:pt x="14845" y="199001"/>
                  </a:lnTo>
                  <a:lnTo>
                    <a:pt x="32499" y="157276"/>
                  </a:lnTo>
                  <a:lnTo>
                    <a:pt x="56171" y="119161"/>
                  </a:lnTo>
                  <a:lnTo>
                    <a:pt x="85259" y="85259"/>
                  </a:lnTo>
                  <a:lnTo>
                    <a:pt x="119161" y="56171"/>
                  </a:lnTo>
                  <a:lnTo>
                    <a:pt x="157276" y="32499"/>
                  </a:lnTo>
                  <a:lnTo>
                    <a:pt x="199001" y="14845"/>
                  </a:lnTo>
                  <a:lnTo>
                    <a:pt x="243735" y="3811"/>
                  </a:lnTo>
                  <a:lnTo>
                    <a:pt x="290874" y="0"/>
                  </a:lnTo>
                  <a:lnTo>
                    <a:pt x="338021" y="3811"/>
                  </a:lnTo>
                  <a:lnTo>
                    <a:pt x="360985" y="9474"/>
                  </a:lnTo>
                  <a:lnTo>
                    <a:pt x="290874" y="9474"/>
                  </a:lnTo>
                  <a:lnTo>
                    <a:pt x="234007" y="15151"/>
                  </a:lnTo>
                  <a:lnTo>
                    <a:pt x="181106" y="31484"/>
                  </a:lnTo>
                  <a:lnTo>
                    <a:pt x="133220" y="57431"/>
                  </a:lnTo>
                  <a:lnTo>
                    <a:pt x="91399" y="91949"/>
                  </a:lnTo>
                  <a:lnTo>
                    <a:pt x="57113" y="133529"/>
                  </a:lnTo>
                  <a:lnTo>
                    <a:pt x="31140" y="181381"/>
                  </a:lnTo>
                  <a:lnTo>
                    <a:pt x="14678" y="234248"/>
                  </a:lnTo>
                  <a:lnTo>
                    <a:pt x="8924" y="290874"/>
                  </a:lnTo>
                  <a:lnTo>
                    <a:pt x="14678" y="347753"/>
                  </a:lnTo>
                  <a:lnTo>
                    <a:pt x="31140" y="400656"/>
                  </a:lnTo>
                  <a:lnTo>
                    <a:pt x="57113" y="448543"/>
                  </a:lnTo>
                  <a:lnTo>
                    <a:pt x="91399" y="490374"/>
                  </a:lnTo>
                  <a:lnTo>
                    <a:pt x="133220" y="524650"/>
                  </a:lnTo>
                  <a:lnTo>
                    <a:pt x="181106" y="550624"/>
                  </a:lnTo>
                  <a:lnTo>
                    <a:pt x="234007" y="567092"/>
                  </a:lnTo>
                  <a:lnTo>
                    <a:pt x="290874" y="572849"/>
                  </a:lnTo>
                  <a:lnTo>
                    <a:pt x="360974" y="572849"/>
                  </a:lnTo>
                  <a:lnTo>
                    <a:pt x="338021" y="578512"/>
                  </a:lnTo>
                  <a:lnTo>
                    <a:pt x="290874" y="582324"/>
                  </a:lnTo>
                  <a:close/>
                </a:path>
                <a:path w="582295" h="582930">
                  <a:moveTo>
                    <a:pt x="360974" y="572849"/>
                  </a:moveTo>
                  <a:lnTo>
                    <a:pt x="290874" y="572849"/>
                  </a:lnTo>
                  <a:lnTo>
                    <a:pt x="347748" y="567092"/>
                  </a:lnTo>
                  <a:lnTo>
                    <a:pt x="400596" y="550624"/>
                  </a:lnTo>
                  <a:lnTo>
                    <a:pt x="448322" y="524650"/>
                  </a:lnTo>
                  <a:lnTo>
                    <a:pt x="489824" y="490374"/>
                  </a:lnTo>
                  <a:lnTo>
                    <a:pt x="524343" y="448543"/>
                  </a:lnTo>
                  <a:lnTo>
                    <a:pt x="550290" y="400656"/>
                  </a:lnTo>
                  <a:lnTo>
                    <a:pt x="566623" y="347753"/>
                  </a:lnTo>
                  <a:lnTo>
                    <a:pt x="572299" y="290874"/>
                  </a:lnTo>
                  <a:lnTo>
                    <a:pt x="566623" y="234248"/>
                  </a:lnTo>
                  <a:lnTo>
                    <a:pt x="550290" y="181381"/>
                  </a:lnTo>
                  <a:lnTo>
                    <a:pt x="524343" y="133529"/>
                  </a:lnTo>
                  <a:lnTo>
                    <a:pt x="489824" y="91949"/>
                  </a:lnTo>
                  <a:lnTo>
                    <a:pt x="448322" y="57431"/>
                  </a:lnTo>
                  <a:lnTo>
                    <a:pt x="400596" y="31484"/>
                  </a:lnTo>
                  <a:lnTo>
                    <a:pt x="347748" y="15151"/>
                  </a:lnTo>
                  <a:lnTo>
                    <a:pt x="290874" y="9474"/>
                  </a:lnTo>
                  <a:lnTo>
                    <a:pt x="360985" y="9474"/>
                  </a:lnTo>
                  <a:lnTo>
                    <a:pt x="424489" y="32499"/>
                  </a:lnTo>
                  <a:lnTo>
                    <a:pt x="462607" y="56171"/>
                  </a:lnTo>
                  <a:lnTo>
                    <a:pt x="496512" y="85259"/>
                  </a:lnTo>
                  <a:lnTo>
                    <a:pt x="525602" y="119161"/>
                  </a:lnTo>
                  <a:lnTo>
                    <a:pt x="549275" y="157276"/>
                  </a:lnTo>
                  <a:lnTo>
                    <a:pt x="566929" y="199001"/>
                  </a:lnTo>
                  <a:lnTo>
                    <a:pt x="577963" y="243735"/>
                  </a:lnTo>
                  <a:lnTo>
                    <a:pt x="581774" y="290874"/>
                  </a:lnTo>
                  <a:lnTo>
                    <a:pt x="577963" y="338170"/>
                  </a:lnTo>
                  <a:lnTo>
                    <a:pt x="566929" y="383028"/>
                  </a:lnTo>
                  <a:lnTo>
                    <a:pt x="549275" y="424851"/>
                  </a:lnTo>
                  <a:lnTo>
                    <a:pt x="525602" y="463038"/>
                  </a:lnTo>
                  <a:lnTo>
                    <a:pt x="496512" y="496993"/>
                  </a:lnTo>
                  <a:lnTo>
                    <a:pt x="462607" y="526116"/>
                  </a:lnTo>
                  <a:lnTo>
                    <a:pt x="424489" y="549810"/>
                  </a:lnTo>
                  <a:lnTo>
                    <a:pt x="382760" y="567474"/>
                  </a:lnTo>
                  <a:lnTo>
                    <a:pt x="360974" y="57284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41200" y="604399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90">
                  <a:moveTo>
                    <a:pt x="213974" y="427424"/>
                  </a:moveTo>
                  <a:lnTo>
                    <a:pt x="164928" y="421771"/>
                  </a:lnTo>
                  <a:lnTo>
                    <a:pt x="119896" y="405666"/>
                  </a:lnTo>
                  <a:lnTo>
                    <a:pt x="80165" y="380399"/>
                  </a:lnTo>
                  <a:lnTo>
                    <a:pt x="47023" y="347254"/>
                  </a:lnTo>
                  <a:lnTo>
                    <a:pt x="21757" y="307519"/>
                  </a:lnTo>
                  <a:lnTo>
                    <a:pt x="5653" y="262480"/>
                  </a:lnTo>
                  <a:lnTo>
                    <a:pt x="0" y="213424"/>
                  </a:lnTo>
                  <a:lnTo>
                    <a:pt x="5653" y="164408"/>
                  </a:lnTo>
                  <a:lnTo>
                    <a:pt x="21757" y="119455"/>
                  </a:lnTo>
                  <a:lnTo>
                    <a:pt x="47023" y="79832"/>
                  </a:lnTo>
                  <a:lnTo>
                    <a:pt x="80165" y="46807"/>
                  </a:lnTo>
                  <a:lnTo>
                    <a:pt x="119896" y="21648"/>
                  </a:lnTo>
                  <a:lnTo>
                    <a:pt x="164928" y="5623"/>
                  </a:lnTo>
                  <a:lnTo>
                    <a:pt x="213974" y="0"/>
                  </a:lnTo>
                  <a:lnTo>
                    <a:pt x="263030" y="5623"/>
                  </a:lnTo>
                  <a:lnTo>
                    <a:pt x="308069" y="21648"/>
                  </a:lnTo>
                  <a:lnTo>
                    <a:pt x="347804" y="46807"/>
                  </a:lnTo>
                  <a:lnTo>
                    <a:pt x="380949" y="79832"/>
                  </a:lnTo>
                  <a:lnTo>
                    <a:pt x="406216" y="119455"/>
                  </a:lnTo>
                  <a:lnTo>
                    <a:pt x="422321" y="164408"/>
                  </a:lnTo>
                  <a:lnTo>
                    <a:pt x="427974" y="213424"/>
                  </a:lnTo>
                  <a:lnTo>
                    <a:pt x="422321" y="262480"/>
                  </a:lnTo>
                  <a:lnTo>
                    <a:pt x="406216" y="307519"/>
                  </a:lnTo>
                  <a:lnTo>
                    <a:pt x="380949" y="347254"/>
                  </a:lnTo>
                  <a:lnTo>
                    <a:pt x="347804" y="380399"/>
                  </a:lnTo>
                  <a:lnTo>
                    <a:pt x="308069" y="405666"/>
                  </a:lnTo>
                  <a:lnTo>
                    <a:pt x="263030" y="421771"/>
                  </a:lnTo>
                  <a:lnTo>
                    <a:pt x="213974" y="427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36750" y="599374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79" h="437515">
                  <a:moveTo>
                    <a:pt x="218424" y="437449"/>
                  </a:moveTo>
                  <a:lnTo>
                    <a:pt x="168250" y="431664"/>
                  </a:lnTo>
                  <a:lnTo>
                    <a:pt x="122239" y="415186"/>
                  </a:lnTo>
                  <a:lnTo>
                    <a:pt x="81688" y="389330"/>
                  </a:lnTo>
                  <a:lnTo>
                    <a:pt x="47893" y="355412"/>
                  </a:lnTo>
                  <a:lnTo>
                    <a:pt x="22149" y="314749"/>
                  </a:lnTo>
                  <a:lnTo>
                    <a:pt x="5753" y="268656"/>
                  </a:lnTo>
                  <a:lnTo>
                    <a:pt x="0" y="218449"/>
                  </a:lnTo>
                  <a:lnTo>
                    <a:pt x="5753" y="168454"/>
                  </a:lnTo>
                  <a:lnTo>
                    <a:pt x="22149" y="122510"/>
                  </a:lnTo>
                  <a:lnTo>
                    <a:pt x="47893" y="81945"/>
                  </a:lnTo>
                  <a:lnTo>
                    <a:pt x="81688" y="48084"/>
                  </a:lnTo>
                  <a:lnTo>
                    <a:pt x="122239" y="22255"/>
                  </a:lnTo>
                  <a:lnTo>
                    <a:pt x="168250" y="5784"/>
                  </a:lnTo>
                  <a:lnTo>
                    <a:pt x="218424" y="0"/>
                  </a:lnTo>
                  <a:lnTo>
                    <a:pt x="268428" y="5784"/>
                  </a:lnTo>
                  <a:lnTo>
                    <a:pt x="278721" y="9474"/>
                  </a:lnTo>
                  <a:lnTo>
                    <a:pt x="218424" y="9474"/>
                  </a:lnTo>
                  <a:lnTo>
                    <a:pt x="176146" y="13726"/>
                  </a:lnTo>
                  <a:lnTo>
                    <a:pt x="136793" y="25921"/>
                  </a:lnTo>
                  <a:lnTo>
                    <a:pt x="101199" y="45218"/>
                  </a:lnTo>
                  <a:lnTo>
                    <a:pt x="70199" y="70774"/>
                  </a:lnTo>
                  <a:lnTo>
                    <a:pt x="44632" y="101766"/>
                  </a:lnTo>
                  <a:lnTo>
                    <a:pt x="25337" y="137299"/>
                  </a:lnTo>
                  <a:lnTo>
                    <a:pt x="13148" y="176489"/>
                  </a:lnTo>
                  <a:lnTo>
                    <a:pt x="8899" y="218449"/>
                  </a:lnTo>
                  <a:lnTo>
                    <a:pt x="13148" y="260731"/>
                  </a:lnTo>
                  <a:lnTo>
                    <a:pt x="25337" y="300090"/>
                  </a:lnTo>
                  <a:lnTo>
                    <a:pt x="44632" y="335685"/>
                  </a:lnTo>
                  <a:lnTo>
                    <a:pt x="70199" y="366674"/>
                  </a:lnTo>
                  <a:lnTo>
                    <a:pt x="101199" y="392242"/>
                  </a:lnTo>
                  <a:lnTo>
                    <a:pt x="136793" y="411537"/>
                  </a:lnTo>
                  <a:lnTo>
                    <a:pt x="176146" y="423726"/>
                  </a:lnTo>
                  <a:lnTo>
                    <a:pt x="218424" y="427974"/>
                  </a:lnTo>
                  <a:lnTo>
                    <a:pt x="278716" y="427974"/>
                  </a:lnTo>
                  <a:lnTo>
                    <a:pt x="268428" y="431664"/>
                  </a:lnTo>
                  <a:lnTo>
                    <a:pt x="218424" y="437449"/>
                  </a:lnTo>
                  <a:close/>
                </a:path>
                <a:path w="436879" h="437515">
                  <a:moveTo>
                    <a:pt x="278716" y="427974"/>
                  </a:moveTo>
                  <a:lnTo>
                    <a:pt x="218424" y="427974"/>
                  </a:lnTo>
                  <a:lnTo>
                    <a:pt x="260631" y="423726"/>
                  </a:lnTo>
                  <a:lnTo>
                    <a:pt x="299799" y="411537"/>
                  </a:lnTo>
                  <a:lnTo>
                    <a:pt x="335199" y="392242"/>
                  </a:lnTo>
                  <a:lnTo>
                    <a:pt x="366099" y="366674"/>
                  </a:lnTo>
                  <a:lnTo>
                    <a:pt x="391667" y="335685"/>
                  </a:lnTo>
                  <a:lnTo>
                    <a:pt x="410962" y="300090"/>
                  </a:lnTo>
                  <a:lnTo>
                    <a:pt x="423151" y="260731"/>
                  </a:lnTo>
                  <a:lnTo>
                    <a:pt x="427399" y="218449"/>
                  </a:lnTo>
                  <a:lnTo>
                    <a:pt x="423151" y="176489"/>
                  </a:lnTo>
                  <a:lnTo>
                    <a:pt x="410962" y="137299"/>
                  </a:lnTo>
                  <a:lnTo>
                    <a:pt x="391667" y="101766"/>
                  </a:lnTo>
                  <a:lnTo>
                    <a:pt x="366099" y="70774"/>
                  </a:lnTo>
                  <a:lnTo>
                    <a:pt x="335199" y="45218"/>
                  </a:lnTo>
                  <a:lnTo>
                    <a:pt x="299799" y="25921"/>
                  </a:lnTo>
                  <a:lnTo>
                    <a:pt x="260631" y="13726"/>
                  </a:lnTo>
                  <a:lnTo>
                    <a:pt x="218424" y="9474"/>
                  </a:lnTo>
                  <a:lnTo>
                    <a:pt x="278721" y="9474"/>
                  </a:lnTo>
                  <a:lnTo>
                    <a:pt x="354940" y="48084"/>
                  </a:lnTo>
                  <a:lnTo>
                    <a:pt x="388798" y="81945"/>
                  </a:lnTo>
                  <a:lnTo>
                    <a:pt x="414623" y="122510"/>
                  </a:lnTo>
                  <a:lnTo>
                    <a:pt x="431091" y="168454"/>
                  </a:lnTo>
                  <a:lnTo>
                    <a:pt x="436874" y="218449"/>
                  </a:lnTo>
                  <a:lnTo>
                    <a:pt x="431091" y="268656"/>
                  </a:lnTo>
                  <a:lnTo>
                    <a:pt x="414623" y="314749"/>
                  </a:lnTo>
                  <a:lnTo>
                    <a:pt x="388798" y="355412"/>
                  </a:lnTo>
                  <a:lnTo>
                    <a:pt x="354940" y="389330"/>
                  </a:lnTo>
                  <a:lnTo>
                    <a:pt x="314374" y="415186"/>
                  </a:lnTo>
                  <a:lnTo>
                    <a:pt x="278716" y="4279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19775" y="682974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09">
                  <a:moveTo>
                    <a:pt x="135399" y="270274"/>
                  </a:moveTo>
                  <a:lnTo>
                    <a:pt x="92643" y="263359"/>
                  </a:lnTo>
                  <a:lnTo>
                    <a:pt x="55479" y="244111"/>
                  </a:lnTo>
                  <a:lnTo>
                    <a:pt x="26154" y="214779"/>
                  </a:lnTo>
                  <a:lnTo>
                    <a:pt x="6912" y="177609"/>
                  </a:lnTo>
                  <a:lnTo>
                    <a:pt x="0" y="134849"/>
                  </a:lnTo>
                  <a:lnTo>
                    <a:pt x="6912" y="92371"/>
                  </a:lnTo>
                  <a:lnTo>
                    <a:pt x="26154" y="55371"/>
                  </a:lnTo>
                  <a:lnTo>
                    <a:pt x="55479" y="26126"/>
                  </a:lnTo>
                  <a:lnTo>
                    <a:pt x="92643" y="6910"/>
                  </a:lnTo>
                  <a:lnTo>
                    <a:pt x="135399" y="0"/>
                  </a:lnTo>
                  <a:lnTo>
                    <a:pt x="178102" y="6910"/>
                  </a:lnTo>
                  <a:lnTo>
                    <a:pt x="215135" y="26126"/>
                  </a:lnTo>
                  <a:lnTo>
                    <a:pt x="244305" y="55371"/>
                  </a:lnTo>
                  <a:lnTo>
                    <a:pt x="263416" y="92371"/>
                  </a:lnTo>
                  <a:lnTo>
                    <a:pt x="270274" y="134849"/>
                  </a:lnTo>
                  <a:lnTo>
                    <a:pt x="263416" y="177609"/>
                  </a:lnTo>
                  <a:lnTo>
                    <a:pt x="244305" y="214779"/>
                  </a:lnTo>
                  <a:lnTo>
                    <a:pt x="215135" y="244111"/>
                  </a:lnTo>
                  <a:lnTo>
                    <a:pt x="178102" y="263359"/>
                  </a:lnTo>
                  <a:lnTo>
                    <a:pt x="135399" y="270274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15325" y="678525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49" y="279174"/>
                  </a:moveTo>
                  <a:lnTo>
                    <a:pt x="95564" y="272065"/>
                  </a:lnTo>
                  <a:lnTo>
                    <a:pt x="57164" y="252251"/>
                  </a:lnTo>
                  <a:lnTo>
                    <a:pt x="26921" y="222005"/>
                  </a:lnTo>
                  <a:lnTo>
                    <a:pt x="7109" y="183597"/>
                  </a:lnTo>
                  <a:lnTo>
                    <a:pt x="0" y="139299"/>
                  </a:lnTo>
                  <a:lnTo>
                    <a:pt x="7109" y="95283"/>
                  </a:lnTo>
                  <a:lnTo>
                    <a:pt x="26921" y="57045"/>
                  </a:lnTo>
                  <a:lnTo>
                    <a:pt x="57164" y="26886"/>
                  </a:lnTo>
                  <a:lnTo>
                    <a:pt x="95564" y="7104"/>
                  </a:lnTo>
                  <a:lnTo>
                    <a:pt x="139849" y="0"/>
                  </a:lnTo>
                  <a:lnTo>
                    <a:pt x="183926" y="7104"/>
                  </a:lnTo>
                  <a:lnTo>
                    <a:pt x="187409" y="8899"/>
                  </a:lnTo>
                  <a:lnTo>
                    <a:pt x="139849" y="8899"/>
                  </a:lnTo>
                  <a:lnTo>
                    <a:pt x="113496" y="11539"/>
                  </a:lnTo>
                  <a:lnTo>
                    <a:pt x="66826" y="31238"/>
                  </a:lnTo>
                  <a:lnTo>
                    <a:pt x="31556" y="66586"/>
                  </a:lnTo>
                  <a:lnTo>
                    <a:pt x="12081" y="113187"/>
                  </a:lnTo>
                  <a:lnTo>
                    <a:pt x="9449" y="139299"/>
                  </a:lnTo>
                  <a:lnTo>
                    <a:pt x="12081" y="165744"/>
                  </a:lnTo>
                  <a:lnTo>
                    <a:pt x="31556" y="212569"/>
                  </a:lnTo>
                  <a:lnTo>
                    <a:pt x="66826" y="247604"/>
                  </a:lnTo>
                  <a:lnTo>
                    <a:pt x="113496" y="267072"/>
                  </a:lnTo>
                  <a:lnTo>
                    <a:pt x="139849" y="269699"/>
                  </a:lnTo>
                  <a:lnTo>
                    <a:pt x="188508" y="269699"/>
                  </a:lnTo>
                  <a:lnTo>
                    <a:pt x="183926" y="272065"/>
                  </a:lnTo>
                  <a:lnTo>
                    <a:pt x="139849" y="279174"/>
                  </a:lnTo>
                  <a:close/>
                </a:path>
                <a:path w="280034" h="279400">
                  <a:moveTo>
                    <a:pt x="188508" y="269699"/>
                  </a:moveTo>
                  <a:lnTo>
                    <a:pt x="139849" y="269699"/>
                  </a:lnTo>
                  <a:lnTo>
                    <a:pt x="166208" y="267072"/>
                  </a:lnTo>
                  <a:lnTo>
                    <a:pt x="190634" y="259534"/>
                  </a:lnTo>
                  <a:lnTo>
                    <a:pt x="231799" y="231799"/>
                  </a:lnTo>
                  <a:lnTo>
                    <a:pt x="260015" y="190359"/>
                  </a:lnTo>
                  <a:lnTo>
                    <a:pt x="270249" y="139299"/>
                  </a:lnTo>
                  <a:lnTo>
                    <a:pt x="267613" y="113187"/>
                  </a:lnTo>
                  <a:lnTo>
                    <a:pt x="247922" y="66586"/>
                  </a:lnTo>
                  <a:lnTo>
                    <a:pt x="212655" y="31238"/>
                  </a:lnTo>
                  <a:lnTo>
                    <a:pt x="166208" y="11539"/>
                  </a:lnTo>
                  <a:lnTo>
                    <a:pt x="139849" y="8899"/>
                  </a:lnTo>
                  <a:lnTo>
                    <a:pt x="187409" y="8899"/>
                  </a:lnTo>
                  <a:lnTo>
                    <a:pt x="222306" y="26886"/>
                  </a:lnTo>
                  <a:lnTo>
                    <a:pt x="252636" y="57045"/>
                  </a:lnTo>
                  <a:lnTo>
                    <a:pt x="272560" y="95283"/>
                  </a:lnTo>
                  <a:lnTo>
                    <a:pt x="279724" y="139299"/>
                  </a:lnTo>
                  <a:lnTo>
                    <a:pt x="272560" y="183597"/>
                  </a:lnTo>
                  <a:lnTo>
                    <a:pt x="252636" y="222005"/>
                  </a:lnTo>
                  <a:lnTo>
                    <a:pt x="222306" y="252251"/>
                  </a:lnTo>
                  <a:lnTo>
                    <a:pt x="188508" y="2696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38900" y="175900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0999" y="282524"/>
                  </a:moveTo>
                  <a:lnTo>
                    <a:pt x="96374" y="275346"/>
                  </a:lnTo>
                  <a:lnTo>
                    <a:pt x="57661" y="255328"/>
                  </a:lnTo>
                  <a:lnTo>
                    <a:pt x="27160" y="224744"/>
                  </a:lnTo>
                  <a:lnTo>
                    <a:pt x="7173" y="185868"/>
                  </a:lnTo>
                  <a:lnTo>
                    <a:pt x="0" y="140974"/>
                  </a:lnTo>
                  <a:lnTo>
                    <a:pt x="7173" y="96361"/>
                  </a:lnTo>
                  <a:lnTo>
                    <a:pt x="27160" y="57655"/>
                  </a:lnTo>
                  <a:lnTo>
                    <a:pt x="57661" y="27159"/>
                  </a:lnTo>
                  <a:lnTo>
                    <a:pt x="96374" y="7173"/>
                  </a:lnTo>
                  <a:lnTo>
                    <a:pt x="140999" y="0"/>
                  </a:lnTo>
                  <a:lnTo>
                    <a:pt x="185891" y="7173"/>
                  </a:lnTo>
                  <a:lnTo>
                    <a:pt x="224761" y="27159"/>
                  </a:lnTo>
                  <a:lnTo>
                    <a:pt x="255337" y="57655"/>
                  </a:lnTo>
                  <a:lnTo>
                    <a:pt x="275349" y="96361"/>
                  </a:lnTo>
                  <a:lnTo>
                    <a:pt x="282524" y="140974"/>
                  </a:lnTo>
                  <a:lnTo>
                    <a:pt x="275349" y="185868"/>
                  </a:lnTo>
                  <a:lnTo>
                    <a:pt x="255337" y="224744"/>
                  </a:lnTo>
                  <a:lnTo>
                    <a:pt x="224761" y="255328"/>
                  </a:lnTo>
                  <a:lnTo>
                    <a:pt x="185891" y="275346"/>
                  </a:lnTo>
                  <a:lnTo>
                    <a:pt x="140999" y="28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33900" y="170874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5999" y="292574"/>
                  </a:moveTo>
                  <a:lnTo>
                    <a:pt x="99999" y="285087"/>
                  </a:lnTo>
                  <a:lnTo>
                    <a:pt x="59939" y="264250"/>
                  </a:lnTo>
                  <a:lnTo>
                    <a:pt x="28279" y="232499"/>
                  </a:lnTo>
                  <a:lnTo>
                    <a:pt x="7479" y="192270"/>
                  </a:lnTo>
                  <a:lnTo>
                    <a:pt x="0" y="145999"/>
                  </a:lnTo>
                  <a:lnTo>
                    <a:pt x="7479" y="99999"/>
                  </a:lnTo>
                  <a:lnTo>
                    <a:pt x="28279" y="59939"/>
                  </a:lnTo>
                  <a:lnTo>
                    <a:pt x="59939" y="28279"/>
                  </a:lnTo>
                  <a:lnTo>
                    <a:pt x="99999" y="7479"/>
                  </a:lnTo>
                  <a:lnTo>
                    <a:pt x="145999" y="0"/>
                  </a:lnTo>
                  <a:lnTo>
                    <a:pt x="192211" y="7479"/>
                  </a:lnTo>
                  <a:lnTo>
                    <a:pt x="196056" y="9474"/>
                  </a:lnTo>
                  <a:lnTo>
                    <a:pt x="145999" y="9474"/>
                  </a:lnTo>
                  <a:lnTo>
                    <a:pt x="118625" y="12218"/>
                  </a:lnTo>
                  <a:lnTo>
                    <a:pt x="69735" y="32751"/>
                  </a:lnTo>
                  <a:lnTo>
                    <a:pt x="32730" y="69760"/>
                  </a:lnTo>
                  <a:lnTo>
                    <a:pt x="12214" y="118639"/>
                  </a:lnTo>
                  <a:lnTo>
                    <a:pt x="9474" y="145999"/>
                  </a:lnTo>
                  <a:lnTo>
                    <a:pt x="12214" y="173692"/>
                  </a:lnTo>
                  <a:lnTo>
                    <a:pt x="32730" y="222805"/>
                  </a:lnTo>
                  <a:lnTo>
                    <a:pt x="69735" y="259580"/>
                  </a:lnTo>
                  <a:lnTo>
                    <a:pt x="118625" y="280275"/>
                  </a:lnTo>
                  <a:lnTo>
                    <a:pt x="145999" y="283099"/>
                  </a:lnTo>
                  <a:lnTo>
                    <a:pt x="196035" y="283099"/>
                  </a:lnTo>
                  <a:lnTo>
                    <a:pt x="192211" y="285087"/>
                  </a:lnTo>
                  <a:lnTo>
                    <a:pt x="145999" y="292574"/>
                  </a:lnTo>
                  <a:close/>
                </a:path>
                <a:path w="292100" h="292734">
                  <a:moveTo>
                    <a:pt x="196035" y="283099"/>
                  </a:moveTo>
                  <a:lnTo>
                    <a:pt x="145999" y="283099"/>
                  </a:lnTo>
                  <a:lnTo>
                    <a:pt x="173600" y="280275"/>
                  </a:lnTo>
                  <a:lnTo>
                    <a:pt x="199274" y="272224"/>
                  </a:lnTo>
                  <a:lnTo>
                    <a:pt x="242949" y="242974"/>
                  </a:lnTo>
                  <a:lnTo>
                    <a:pt x="272209" y="199503"/>
                  </a:lnTo>
                  <a:lnTo>
                    <a:pt x="283074" y="145999"/>
                  </a:lnTo>
                  <a:lnTo>
                    <a:pt x="280254" y="118639"/>
                  </a:lnTo>
                  <a:lnTo>
                    <a:pt x="259566" y="69760"/>
                  </a:lnTo>
                  <a:lnTo>
                    <a:pt x="222549" y="32751"/>
                  </a:lnTo>
                  <a:lnTo>
                    <a:pt x="173600" y="12218"/>
                  </a:lnTo>
                  <a:lnTo>
                    <a:pt x="145999" y="9474"/>
                  </a:lnTo>
                  <a:lnTo>
                    <a:pt x="196056" y="9474"/>
                  </a:lnTo>
                  <a:lnTo>
                    <a:pt x="232297" y="28279"/>
                  </a:lnTo>
                  <a:lnTo>
                    <a:pt x="263878" y="59939"/>
                  </a:lnTo>
                  <a:lnTo>
                    <a:pt x="284572" y="99999"/>
                  </a:lnTo>
                  <a:lnTo>
                    <a:pt x="291999" y="145999"/>
                  </a:lnTo>
                  <a:lnTo>
                    <a:pt x="284572" y="192270"/>
                  </a:lnTo>
                  <a:lnTo>
                    <a:pt x="263878" y="232499"/>
                  </a:lnTo>
                  <a:lnTo>
                    <a:pt x="232297" y="264250"/>
                  </a:lnTo>
                  <a:lnTo>
                    <a:pt x="196035" y="2830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6300" y="233300"/>
              <a:ext cx="167724" cy="1677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57950" y="229675"/>
              <a:ext cx="174999" cy="17497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916342" y="170878"/>
              <a:ext cx="749300" cy="981075"/>
            </a:xfrm>
            <a:custGeom>
              <a:avLst/>
              <a:gdLst/>
              <a:ahLst/>
              <a:cxnLst/>
              <a:rect l="l" t="t" r="r" b="b"/>
              <a:pathLst>
                <a:path w="749300" h="981075">
                  <a:moveTo>
                    <a:pt x="27000" y="963650"/>
                  </a:moveTo>
                  <a:lnTo>
                    <a:pt x="25577" y="960208"/>
                  </a:lnTo>
                  <a:lnTo>
                    <a:pt x="20510" y="955154"/>
                  </a:lnTo>
                  <a:lnTo>
                    <a:pt x="17081" y="953731"/>
                  </a:lnTo>
                  <a:lnTo>
                    <a:pt x="6045" y="953731"/>
                  </a:lnTo>
                  <a:lnTo>
                    <a:pt x="0" y="959777"/>
                  </a:lnTo>
                  <a:lnTo>
                    <a:pt x="0" y="967232"/>
                  </a:lnTo>
                  <a:lnTo>
                    <a:pt x="0" y="974686"/>
                  </a:lnTo>
                  <a:lnTo>
                    <a:pt x="6045" y="980732"/>
                  </a:lnTo>
                  <a:lnTo>
                    <a:pt x="20955" y="980732"/>
                  </a:lnTo>
                  <a:lnTo>
                    <a:pt x="27000" y="974686"/>
                  </a:lnTo>
                  <a:lnTo>
                    <a:pt x="27000" y="963650"/>
                  </a:lnTo>
                  <a:close/>
                </a:path>
                <a:path w="749300" h="981075">
                  <a:moveTo>
                    <a:pt x="101003" y="963650"/>
                  </a:moveTo>
                  <a:lnTo>
                    <a:pt x="99580" y="960208"/>
                  </a:lnTo>
                  <a:lnTo>
                    <a:pt x="97053" y="957681"/>
                  </a:lnTo>
                  <a:lnTo>
                    <a:pt x="94526" y="955154"/>
                  </a:lnTo>
                  <a:lnTo>
                    <a:pt x="91084" y="953731"/>
                  </a:lnTo>
                  <a:lnTo>
                    <a:pt x="80048" y="953731"/>
                  </a:lnTo>
                  <a:lnTo>
                    <a:pt x="74002" y="959777"/>
                  </a:lnTo>
                  <a:lnTo>
                    <a:pt x="74002" y="967232"/>
                  </a:lnTo>
                  <a:lnTo>
                    <a:pt x="74002" y="974686"/>
                  </a:lnTo>
                  <a:lnTo>
                    <a:pt x="80048" y="980732"/>
                  </a:lnTo>
                  <a:lnTo>
                    <a:pt x="94970" y="980732"/>
                  </a:lnTo>
                  <a:lnTo>
                    <a:pt x="101003" y="974686"/>
                  </a:lnTo>
                  <a:lnTo>
                    <a:pt x="101003" y="963650"/>
                  </a:lnTo>
                  <a:close/>
                </a:path>
                <a:path w="749300" h="981075">
                  <a:moveTo>
                    <a:pt x="175018" y="963650"/>
                  </a:moveTo>
                  <a:lnTo>
                    <a:pt x="173596" y="960208"/>
                  </a:lnTo>
                  <a:lnTo>
                    <a:pt x="168529" y="955154"/>
                  </a:lnTo>
                  <a:lnTo>
                    <a:pt x="165100" y="953731"/>
                  </a:lnTo>
                  <a:lnTo>
                    <a:pt x="154063" y="953731"/>
                  </a:lnTo>
                  <a:lnTo>
                    <a:pt x="148018" y="959777"/>
                  </a:lnTo>
                  <a:lnTo>
                    <a:pt x="148018" y="967232"/>
                  </a:lnTo>
                  <a:lnTo>
                    <a:pt x="148018" y="974686"/>
                  </a:lnTo>
                  <a:lnTo>
                    <a:pt x="154063" y="980732"/>
                  </a:lnTo>
                  <a:lnTo>
                    <a:pt x="168973" y="980732"/>
                  </a:lnTo>
                  <a:lnTo>
                    <a:pt x="175018" y="974686"/>
                  </a:lnTo>
                  <a:lnTo>
                    <a:pt x="175018" y="963650"/>
                  </a:lnTo>
                  <a:close/>
                </a:path>
                <a:path w="749300" h="981075">
                  <a:moveTo>
                    <a:pt x="600697" y="9918"/>
                  </a:moveTo>
                  <a:lnTo>
                    <a:pt x="599274" y="6489"/>
                  </a:lnTo>
                  <a:lnTo>
                    <a:pt x="594220" y="1422"/>
                  </a:lnTo>
                  <a:lnTo>
                    <a:pt x="590778" y="0"/>
                  </a:lnTo>
                  <a:lnTo>
                    <a:pt x="579742" y="0"/>
                  </a:lnTo>
                  <a:lnTo>
                    <a:pt x="573697" y="6045"/>
                  </a:lnTo>
                  <a:lnTo>
                    <a:pt x="573697" y="13500"/>
                  </a:lnTo>
                  <a:lnTo>
                    <a:pt x="573697" y="20955"/>
                  </a:lnTo>
                  <a:lnTo>
                    <a:pt x="579742" y="27000"/>
                  </a:lnTo>
                  <a:lnTo>
                    <a:pt x="594652" y="27000"/>
                  </a:lnTo>
                  <a:lnTo>
                    <a:pt x="600697" y="20955"/>
                  </a:lnTo>
                  <a:lnTo>
                    <a:pt x="600697" y="9918"/>
                  </a:lnTo>
                  <a:close/>
                </a:path>
                <a:path w="749300" h="981075">
                  <a:moveTo>
                    <a:pt x="674712" y="9918"/>
                  </a:moveTo>
                  <a:lnTo>
                    <a:pt x="673290" y="6489"/>
                  </a:lnTo>
                  <a:lnTo>
                    <a:pt x="670750" y="3962"/>
                  </a:lnTo>
                  <a:lnTo>
                    <a:pt x="668223" y="1422"/>
                  </a:lnTo>
                  <a:lnTo>
                    <a:pt x="664794" y="0"/>
                  </a:lnTo>
                  <a:lnTo>
                    <a:pt x="653757" y="0"/>
                  </a:lnTo>
                  <a:lnTo>
                    <a:pt x="647712" y="6045"/>
                  </a:lnTo>
                  <a:lnTo>
                    <a:pt x="647712" y="13500"/>
                  </a:lnTo>
                  <a:lnTo>
                    <a:pt x="647712" y="20955"/>
                  </a:lnTo>
                  <a:lnTo>
                    <a:pt x="653757" y="27000"/>
                  </a:lnTo>
                  <a:lnTo>
                    <a:pt x="668667" y="27000"/>
                  </a:lnTo>
                  <a:lnTo>
                    <a:pt x="674712" y="20955"/>
                  </a:lnTo>
                  <a:lnTo>
                    <a:pt x="674712" y="9918"/>
                  </a:lnTo>
                  <a:close/>
                </a:path>
                <a:path w="749300" h="981075">
                  <a:moveTo>
                    <a:pt x="748715" y="9918"/>
                  </a:moveTo>
                  <a:lnTo>
                    <a:pt x="747293" y="6489"/>
                  </a:lnTo>
                  <a:lnTo>
                    <a:pt x="742226" y="1422"/>
                  </a:lnTo>
                  <a:lnTo>
                    <a:pt x="738797" y="0"/>
                  </a:lnTo>
                  <a:lnTo>
                    <a:pt x="727760" y="0"/>
                  </a:lnTo>
                  <a:lnTo>
                    <a:pt x="721715" y="6045"/>
                  </a:lnTo>
                  <a:lnTo>
                    <a:pt x="721715" y="13500"/>
                  </a:lnTo>
                  <a:lnTo>
                    <a:pt x="721715" y="20955"/>
                  </a:lnTo>
                  <a:lnTo>
                    <a:pt x="727760" y="27000"/>
                  </a:lnTo>
                  <a:lnTo>
                    <a:pt x="742670" y="27000"/>
                  </a:lnTo>
                  <a:lnTo>
                    <a:pt x="748715" y="20955"/>
                  </a:lnTo>
                  <a:lnTo>
                    <a:pt x="748715" y="9918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057400" y="666750"/>
            <a:ext cx="4648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TEAM CAPG-84 GROUP 3</a:t>
            </a:r>
            <a:endParaRPr sz="280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4800" y="1504950"/>
            <a:ext cx="4114800" cy="264239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  <a:buFont typeface="Wingdings" pitchFamily="2" charset="2"/>
              <a:buChar char="Ø"/>
              <a:tabLst>
                <a:tab pos="421640" algn="l"/>
              </a:tabLst>
            </a:pPr>
            <a:r>
              <a:rPr sz="1400">
                <a:latin typeface="MS PGothic"/>
                <a:cs typeface="MS PGothic"/>
              </a:rPr>
              <a:t>	</a:t>
            </a:r>
            <a:r>
              <a:rPr lang="en-US" sz="1400" dirty="0" smtClean="0">
                <a:latin typeface="MS PGothic"/>
                <a:cs typeface="MS PGothic"/>
              </a:rPr>
              <a:t>BHANU PRAKASH KORLEPARA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  <a:buFont typeface="Wingdings" pitchFamily="2" charset="2"/>
              <a:buChar char="Ø"/>
              <a:tabLst>
                <a:tab pos="421640" algn="l"/>
              </a:tabLst>
            </a:pPr>
            <a:r>
              <a:rPr lang="en-US" sz="1400" dirty="0">
                <a:latin typeface="MS PGothic"/>
                <a:cs typeface="MS PGothic"/>
              </a:rPr>
              <a:t> </a:t>
            </a:r>
            <a:r>
              <a:rPr lang="en-US" sz="1400" dirty="0" smtClean="0">
                <a:latin typeface="MS PGothic"/>
                <a:cs typeface="MS PGothic"/>
              </a:rPr>
              <a:t>    SANDHYA 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  <a:buFont typeface="Wingdings" pitchFamily="2" charset="2"/>
              <a:buChar char="Ø"/>
              <a:tabLst>
                <a:tab pos="421640" algn="l"/>
              </a:tabLst>
            </a:pPr>
            <a:r>
              <a:rPr lang="en-US" sz="1400" dirty="0">
                <a:latin typeface="MS PGothic"/>
                <a:cs typeface="MS PGothic"/>
              </a:rPr>
              <a:t> </a:t>
            </a:r>
            <a:r>
              <a:rPr lang="en-US" sz="1400" dirty="0" smtClean="0">
                <a:latin typeface="MS PGothic"/>
                <a:cs typeface="MS PGothic"/>
              </a:rPr>
              <a:t>    SUBHRANSU SAHU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  <a:buFont typeface="Wingdings" pitchFamily="2" charset="2"/>
              <a:buChar char="Ø"/>
              <a:tabLst>
                <a:tab pos="421640" algn="l"/>
              </a:tabLst>
            </a:pPr>
            <a:r>
              <a:rPr lang="en-US" sz="1400" dirty="0">
                <a:latin typeface="MS PGothic"/>
                <a:cs typeface="MS PGothic"/>
              </a:rPr>
              <a:t> </a:t>
            </a:r>
            <a:r>
              <a:rPr lang="en-US" sz="1400" dirty="0" smtClean="0">
                <a:latin typeface="MS PGothic"/>
                <a:cs typeface="MS PGothic"/>
              </a:rPr>
              <a:t>    SWETHA GANGA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  <a:buFont typeface="Wingdings" pitchFamily="2" charset="2"/>
              <a:buChar char="Ø"/>
              <a:tabLst>
                <a:tab pos="421640" algn="l"/>
              </a:tabLst>
            </a:pPr>
            <a:r>
              <a:rPr lang="en-US" sz="1400" dirty="0">
                <a:latin typeface="MS PGothic"/>
                <a:cs typeface="MS PGothic"/>
              </a:rPr>
              <a:t> </a:t>
            </a:r>
            <a:r>
              <a:rPr lang="en-US" sz="1400" dirty="0" smtClean="0">
                <a:latin typeface="MS PGothic"/>
                <a:cs typeface="MS PGothic"/>
              </a:rPr>
              <a:t>    UPENDRA GUPTA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  <a:buFont typeface="Wingdings" pitchFamily="2" charset="2"/>
              <a:buChar char="Ø"/>
              <a:tabLst>
                <a:tab pos="421640" algn="l"/>
              </a:tabLst>
            </a:pPr>
            <a:r>
              <a:rPr lang="en-US" sz="1400" dirty="0">
                <a:latin typeface="MS PGothic"/>
                <a:cs typeface="MS PGothic"/>
              </a:rPr>
              <a:t> </a:t>
            </a:r>
            <a:r>
              <a:rPr lang="en-US" sz="1400" dirty="0" smtClean="0">
                <a:latin typeface="MS PGothic"/>
                <a:cs typeface="MS PGothic"/>
              </a:rPr>
              <a:t>    VENKATA SATYA LAKSHMI DIVYA VARUPULA</a:t>
            </a:r>
            <a:endParaRPr lang="en-US" sz="1400" dirty="0" smtClean="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421640" algn="l"/>
              </a:tabLst>
            </a:pPr>
            <a:endParaRPr sz="1800">
              <a:latin typeface="Tahoma"/>
              <a:cs typeface="Tahoma"/>
            </a:endParaRPr>
          </a:p>
        </p:txBody>
      </p:sp>
      <p:pic>
        <p:nvPicPr>
          <p:cNvPr id="38" name="Picture 37" descr="WhatsApp_Image_2022-10-10_at_19.05.26-removebg-preview.png"/>
          <p:cNvPicPr>
            <a:picLocks noChangeAspect="1"/>
          </p:cNvPicPr>
          <p:nvPr/>
        </p:nvPicPr>
        <p:blipFill>
          <a:blip r:embed="rId6"/>
          <a:srcRect b="9441"/>
          <a:stretch>
            <a:fillRect/>
          </a:stretch>
        </p:blipFill>
        <p:spPr>
          <a:xfrm>
            <a:off x="4876799" y="895350"/>
            <a:ext cx="3821187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742950"/>
            <a:ext cx="369189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260" smtClean="0">
                <a:solidFill>
                  <a:srgbClr val="7030A0"/>
                </a:solidFill>
              </a:rPr>
              <a:t>Ou</a:t>
            </a:r>
            <a:r>
              <a:rPr sz="3600" spc="-145" smtClean="0">
                <a:solidFill>
                  <a:srgbClr val="7030A0"/>
                </a:solidFill>
              </a:rPr>
              <a:t>r</a:t>
            </a:r>
            <a:r>
              <a:rPr lang="en-US" sz="3600" spc="-145" dirty="0" smtClean="0">
                <a:solidFill>
                  <a:srgbClr val="7030A0"/>
                </a:solidFill>
              </a:rPr>
              <a:t> </a:t>
            </a:r>
            <a:r>
              <a:rPr sz="3600" spc="-285" smtClean="0">
                <a:solidFill>
                  <a:srgbClr val="7030A0"/>
                </a:solidFill>
              </a:rPr>
              <a:t> </a:t>
            </a:r>
            <a:r>
              <a:rPr sz="3600" spc="-120" dirty="0">
                <a:solidFill>
                  <a:srgbClr val="7030A0"/>
                </a:solidFill>
              </a:rPr>
              <a:t>Solution</a:t>
            </a:r>
            <a:endParaRPr sz="3600">
              <a:solidFill>
                <a:srgbClr val="7030A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>
            <a:duotone>
              <a:prstClr val="black"/>
              <a:srgbClr val="00B05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62000" y="2038350"/>
            <a:ext cx="7633172" cy="1841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_Image_2022-10-10_at_19.09.07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75005"/>
            <a:ext cx="6781800" cy="4077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925" y="1"/>
            <a:ext cx="0" cy="3982085"/>
          </a:xfrm>
          <a:custGeom>
            <a:avLst/>
            <a:gdLst/>
            <a:ahLst/>
            <a:cxnLst/>
            <a:rect l="l" t="t" r="r" b="b"/>
            <a:pathLst>
              <a:path h="3982085">
                <a:moveTo>
                  <a:pt x="0" y="0"/>
                </a:moveTo>
                <a:lnTo>
                  <a:pt x="0" y="3981599"/>
                </a:lnTo>
              </a:path>
            </a:pathLst>
          </a:custGeom>
          <a:ln w="9524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66025" y="0"/>
            <a:ext cx="0" cy="1902460"/>
          </a:xfrm>
          <a:custGeom>
            <a:avLst/>
            <a:gdLst/>
            <a:ahLst/>
            <a:cxnLst/>
            <a:rect l="l" t="t" r="r" b="b"/>
            <a:pathLst>
              <a:path h="1902460">
                <a:moveTo>
                  <a:pt x="0" y="0"/>
                </a:moveTo>
                <a:lnTo>
                  <a:pt x="0" y="1901999"/>
                </a:lnTo>
              </a:path>
            </a:pathLst>
          </a:custGeom>
          <a:ln w="9524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43276" y="3300780"/>
            <a:ext cx="344805" cy="345440"/>
            <a:chOff x="343274" y="3300779"/>
            <a:chExt cx="344805" cy="345440"/>
          </a:xfrm>
        </p:grpSpPr>
        <p:sp>
          <p:nvSpPr>
            <p:cNvPr id="5" name="object 5"/>
            <p:cNvSpPr/>
            <p:nvPr/>
          </p:nvSpPr>
          <p:spPr>
            <a:xfrm>
              <a:off x="348557" y="3306711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167070" y="333520"/>
                  </a:moveTo>
                  <a:lnTo>
                    <a:pt x="122487" y="327587"/>
                  </a:lnTo>
                  <a:lnTo>
                    <a:pt x="82530" y="310836"/>
                  </a:lnTo>
                  <a:lnTo>
                    <a:pt x="48750" y="284839"/>
                  </a:lnTo>
                  <a:lnTo>
                    <a:pt x="22701" y="251169"/>
                  </a:lnTo>
                  <a:lnTo>
                    <a:pt x="5934" y="211399"/>
                  </a:lnTo>
                  <a:lnTo>
                    <a:pt x="0" y="167099"/>
                  </a:lnTo>
                  <a:lnTo>
                    <a:pt x="5934" y="122514"/>
                  </a:lnTo>
                  <a:lnTo>
                    <a:pt x="22701" y="82551"/>
                  </a:lnTo>
                  <a:lnTo>
                    <a:pt x="48750" y="48765"/>
                  </a:lnTo>
                  <a:lnTo>
                    <a:pt x="82530" y="22709"/>
                  </a:lnTo>
                  <a:lnTo>
                    <a:pt x="122487" y="5936"/>
                  </a:lnTo>
                  <a:lnTo>
                    <a:pt x="167070" y="0"/>
                  </a:lnTo>
                  <a:lnTo>
                    <a:pt x="211382" y="5936"/>
                  </a:lnTo>
                  <a:lnTo>
                    <a:pt x="251161" y="22709"/>
                  </a:lnTo>
                  <a:lnTo>
                    <a:pt x="284836" y="48765"/>
                  </a:lnTo>
                  <a:lnTo>
                    <a:pt x="310835" y="82551"/>
                  </a:lnTo>
                  <a:lnTo>
                    <a:pt x="327587" y="122514"/>
                  </a:lnTo>
                  <a:lnTo>
                    <a:pt x="333520" y="167099"/>
                  </a:lnTo>
                  <a:lnTo>
                    <a:pt x="327587" y="211399"/>
                  </a:lnTo>
                  <a:lnTo>
                    <a:pt x="310835" y="251169"/>
                  </a:lnTo>
                  <a:lnTo>
                    <a:pt x="284836" y="284839"/>
                  </a:lnTo>
                  <a:lnTo>
                    <a:pt x="251161" y="310836"/>
                  </a:lnTo>
                  <a:lnTo>
                    <a:pt x="211382" y="327587"/>
                  </a:lnTo>
                  <a:lnTo>
                    <a:pt x="167070" y="3335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3274" y="3300779"/>
              <a:ext cx="344805" cy="345440"/>
            </a:xfrm>
            <a:custGeom>
              <a:avLst/>
              <a:gdLst/>
              <a:ahLst/>
              <a:cxnLst/>
              <a:rect l="l" t="t" r="r" b="b"/>
              <a:pathLst>
                <a:path w="344805" h="345439">
                  <a:moveTo>
                    <a:pt x="172352" y="345384"/>
                  </a:moveTo>
                  <a:lnTo>
                    <a:pt x="126466" y="339196"/>
                  </a:lnTo>
                  <a:lnTo>
                    <a:pt x="85275" y="321752"/>
                  </a:lnTo>
                  <a:lnTo>
                    <a:pt x="50407" y="294733"/>
                  </a:lnTo>
                  <a:lnTo>
                    <a:pt x="23487" y="259820"/>
                  </a:lnTo>
                  <a:lnTo>
                    <a:pt x="6142" y="218692"/>
                  </a:lnTo>
                  <a:lnTo>
                    <a:pt x="0" y="173031"/>
                  </a:lnTo>
                  <a:lnTo>
                    <a:pt x="6142" y="127094"/>
                  </a:lnTo>
                  <a:lnTo>
                    <a:pt x="23487" y="85778"/>
                  </a:lnTo>
                  <a:lnTo>
                    <a:pt x="50407" y="50746"/>
                  </a:lnTo>
                  <a:lnTo>
                    <a:pt x="85275" y="23663"/>
                  </a:lnTo>
                  <a:lnTo>
                    <a:pt x="126466" y="6193"/>
                  </a:lnTo>
                  <a:lnTo>
                    <a:pt x="172352" y="0"/>
                  </a:lnTo>
                  <a:lnTo>
                    <a:pt x="218014" y="6193"/>
                  </a:lnTo>
                  <a:lnTo>
                    <a:pt x="229765" y="11185"/>
                  </a:lnTo>
                  <a:lnTo>
                    <a:pt x="172352" y="11185"/>
                  </a:lnTo>
                  <a:lnTo>
                    <a:pt x="139770" y="14519"/>
                  </a:lnTo>
                  <a:lnTo>
                    <a:pt x="81986" y="38950"/>
                  </a:lnTo>
                  <a:lnTo>
                    <a:pt x="38288" y="82362"/>
                  </a:lnTo>
                  <a:lnTo>
                    <a:pt x="13865" y="140340"/>
                  </a:lnTo>
                  <a:lnTo>
                    <a:pt x="10535" y="173031"/>
                  </a:lnTo>
                  <a:lnTo>
                    <a:pt x="13865" y="205330"/>
                  </a:lnTo>
                  <a:lnTo>
                    <a:pt x="38288" y="263032"/>
                  </a:lnTo>
                  <a:lnTo>
                    <a:pt x="81986" y="306721"/>
                  </a:lnTo>
                  <a:lnTo>
                    <a:pt x="139770" y="330961"/>
                  </a:lnTo>
                  <a:lnTo>
                    <a:pt x="172352" y="334199"/>
                  </a:lnTo>
                  <a:lnTo>
                    <a:pt x="229795" y="334199"/>
                  </a:lnTo>
                  <a:lnTo>
                    <a:pt x="218014" y="339196"/>
                  </a:lnTo>
                  <a:lnTo>
                    <a:pt x="172352" y="345384"/>
                  </a:lnTo>
                  <a:close/>
                </a:path>
                <a:path w="344805" h="345439">
                  <a:moveTo>
                    <a:pt x="229795" y="334199"/>
                  </a:moveTo>
                  <a:lnTo>
                    <a:pt x="172352" y="334199"/>
                  </a:lnTo>
                  <a:lnTo>
                    <a:pt x="204668" y="330961"/>
                  </a:lnTo>
                  <a:lnTo>
                    <a:pt x="234945" y="321616"/>
                  </a:lnTo>
                  <a:lnTo>
                    <a:pt x="286182" y="286831"/>
                  </a:lnTo>
                  <a:lnTo>
                    <a:pt x="320952" y="235598"/>
                  </a:lnTo>
                  <a:lnTo>
                    <a:pt x="333520" y="173031"/>
                  </a:lnTo>
                  <a:lnTo>
                    <a:pt x="330286" y="140340"/>
                  </a:lnTo>
                  <a:lnTo>
                    <a:pt x="306067" y="82362"/>
                  </a:lnTo>
                  <a:lnTo>
                    <a:pt x="262383" y="38950"/>
                  </a:lnTo>
                  <a:lnTo>
                    <a:pt x="204668" y="14519"/>
                  </a:lnTo>
                  <a:lnTo>
                    <a:pt x="172352" y="11185"/>
                  </a:lnTo>
                  <a:lnTo>
                    <a:pt x="229765" y="11185"/>
                  </a:lnTo>
                  <a:lnTo>
                    <a:pt x="294055" y="50746"/>
                  </a:lnTo>
                  <a:lnTo>
                    <a:pt x="321074" y="85778"/>
                  </a:lnTo>
                  <a:lnTo>
                    <a:pt x="338517" y="127094"/>
                  </a:lnTo>
                  <a:lnTo>
                    <a:pt x="344706" y="173031"/>
                  </a:lnTo>
                  <a:lnTo>
                    <a:pt x="338517" y="218692"/>
                  </a:lnTo>
                  <a:lnTo>
                    <a:pt x="321074" y="259820"/>
                  </a:lnTo>
                  <a:lnTo>
                    <a:pt x="294055" y="294733"/>
                  </a:lnTo>
                  <a:lnTo>
                    <a:pt x="259141" y="321752"/>
                  </a:lnTo>
                  <a:lnTo>
                    <a:pt x="229795" y="3341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318" y="3374471"/>
              <a:ext cx="197999" cy="19799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520012" y="714742"/>
            <a:ext cx="292100" cy="292735"/>
            <a:chOff x="8520012" y="714741"/>
            <a:chExt cx="292100" cy="292735"/>
          </a:xfrm>
        </p:grpSpPr>
        <p:sp>
          <p:nvSpPr>
            <p:cNvPr id="9" name="object 9"/>
            <p:cNvSpPr/>
            <p:nvPr/>
          </p:nvSpPr>
          <p:spPr>
            <a:xfrm>
              <a:off x="8524487" y="719766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524" y="282524"/>
                  </a:moveTo>
                  <a:lnTo>
                    <a:pt x="96633" y="275351"/>
                  </a:lnTo>
                  <a:lnTo>
                    <a:pt x="57763" y="255365"/>
                  </a:lnTo>
                  <a:lnTo>
                    <a:pt x="27187" y="224869"/>
                  </a:lnTo>
                  <a:lnTo>
                    <a:pt x="7175" y="186163"/>
                  </a:lnTo>
                  <a:lnTo>
                    <a:pt x="0" y="141549"/>
                  </a:lnTo>
                  <a:lnTo>
                    <a:pt x="7175" y="96655"/>
                  </a:lnTo>
                  <a:lnTo>
                    <a:pt x="27187" y="57779"/>
                  </a:lnTo>
                  <a:lnTo>
                    <a:pt x="57763" y="27195"/>
                  </a:lnTo>
                  <a:lnTo>
                    <a:pt x="96633" y="7177"/>
                  </a:lnTo>
                  <a:lnTo>
                    <a:pt x="141524" y="0"/>
                  </a:lnTo>
                  <a:lnTo>
                    <a:pt x="186150" y="7177"/>
                  </a:lnTo>
                  <a:lnTo>
                    <a:pt x="224863" y="27195"/>
                  </a:lnTo>
                  <a:lnTo>
                    <a:pt x="255364" y="57779"/>
                  </a:lnTo>
                  <a:lnTo>
                    <a:pt x="275351" y="96655"/>
                  </a:lnTo>
                  <a:lnTo>
                    <a:pt x="282524" y="141549"/>
                  </a:lnTo>
                  <a:lnTo>
                    <a:pt x="275351" y="186163"/>
                  </a:lnTo>
                  <a:lnTo>
                    <a:pt x="255364" y="224869"/>
                  </a:lnTo>
                  <a:lnTo>
                    <a:pt x="224863" y="255365"/>
                  </a:lnTo>
                  <a:lnTo>
                    <a:pt x="186150" y="275351"/>
                  </a:lnTo>
                  <a:lnTo>
                    <a:pt x="141524" y="28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20012" y="714741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5999" y="292574"/>
                  </a:moveTo>
                  <a:lnTo>
                    <a:pt x="99788" y="285094"/>
                  </a:lnTo>
                  <a:lnTo>
                    <a:pt x="59702" y="264294"/>
                  </a:lnTo>
                  <a:lnTo>
                    <a:pt x="28121" y="232634"/>
                  </a:lnTo>
                  <a:lnTo>
                    <a:pt x="7427" y="192574"/>
                  </a:lnTo>
                  <a:lnTo>
                    <a:pt x="0" y="146574"/>
                  </a:lnTo>
                  <a:lnTo>
                    <a:pt x="7427" y="100303"/>
                  </a:lnTo>
                  <a:lnTo>
                    <a:pt x="28121" y="60074"/>
                  </a:lnTo>
                  <a:lnTo>
                    <a:pt x="59702" y="28323"/>
                  </a:lnTo>
                  <a:lnTo>
                    <a:pt x="99788" y="7486"/>
                  </a:lnTo>
                  <a:lnTo>
                    <a:pt x="145999" y="0"/>
                  </a:lnTo>
                  <a:lnTo>
                    <a:pt x="191999" y="7486"/>
                  </a:lnTo>
                  <a:lnTo>
                    <a:pt x="195822" y="9474"/>
                  </a:lnTo>
                  <a:lnTo>
                    <a:pt x="145999" y="9474"/>
                  </a:lnTo>
                  <a:lnTo>
                    <a:pt x="118399" y="12299"/>
                  </a:lnTo>
                  <a:lnTo>
                    <a:pt x="69450" y="32994"/>
                  </a:lnTo>
                  <a:lnTo>
                    <a:pt x="32433" y="69769"/>
                  </a:lnTo>
                  <a:lnTo>
                    <a:pt x="11745" y="118882"/>
                  </a:lnTo>
                  <a:lnTo>
                    <a:pt x="8924" y="146574"/>
                  </a:lnTo>
                  <a:lnTo>
                    <a:pt x="11745" y="173935"/>
                  </a:lnTo>
                  <a:lnTo>
                    <a:pt x="32433" y="222814"/>
                  </a:lnTo>
                  <a:lnTo>
                    <a:pt x="69450" y="259823"/>
                  </a:lnTo>
                  <a:lnTo>
                    <a:pt x="118399" y="280356"/>
                  </a:lnTo>
                  <a:lnTo>
                    <a:pt x="145999" y="283099"/>
                  </a:lnTo>
                  <a:lnTo>
                    <a:pt x="195842" y="283099"/>
                  </a:lnTo>
                  <a:lnTo>
                    <a:pt x="191999" y="285094"/>
                  </a:lnTo>
                  <a:lnTo>
                    <a:pt x="145999" y="292574"/>
                  </a:lnTo>
                  <a:close/>
                </a:path>
                <a:path w="292100" h="292734">
                  <a:moveTo>
                    <a:pt x="195842" y="283099"/>
                  </a:moveTo>
                  <a:lnTo>
                    <a:pt x="145999" y="283099"/>
                  </a:lnTo>
                  <a:lnTo>
                    <a:pt x="173374" y="280356"/>
                  </a:lnTo>
                  <a:lnTo>
                    <a:pt x="199021" y="272440"/>
                  </a:lnTo>
                  <a:lnTo>
                    <a:pt x="242424" y="242974"/>
                  </a:lnTo>
                  <a:lnTo>
                    <a:pt x="271878" y="199574"/>
                  </a:lnTo>
                  <a:lnTo>
                    <a:pt x="282524" y="146574"/>
                  </a:lnTo>
                  <a:lnTo>
                    <a:pt x="279785" y="118882"/>
                  </a:lnTo>
                  <a:lnTo>
                    <a:pt x="259269" y="69769"/>
                  </a:lnTo>
                  <a:lnTo>
                    <a:pt x="222264" y="32994"/>
                  </a:lnTo>
                  <a:lnTo>
                    <a:pt x="173374" y="12299"/>
                  </a:lnTo>
                  <a:lnTo>
                    <a:pt x="145999" y="9474"/>
                  </a:lnTo>
                  <a:lnTo>
                    <a:pt x="195822" y="9474"/>
                  </a:lnTo>
                  <a:lnTo>
                    <a:pt x="232059" y="28323"/>
                  </a:lnTo>
                  <a:lnTo>
                    <a:pt x="263719" y="60074"/>
                  </a:lnTo>
                  <a:lnTo>
                    <a:pt x="284519" y="100303"/>
                  </a:lnTo>
                  <a:lnTo>
                    <a:pt x="291999" y="146574"/>
                  </a:lnTo>
                  <a:lnTo>
                    <a:pt x="284519" y="192574"/>
                  </a:lnTo>
                  <a:lnTo>
                    <a:pt x="263719" y="232634"/>
                  </a:lnTo>
                  <a:lnTo>
                    <a:pt x="232059" y="264294"/>
                  </a:lnTo>
                  <a:lnTo>
                    <a:pt x="195842" y="2830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81887" y="777166"/>
              <a:ext cx="167724" cy="16772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28600" y="438150"/>
            <a:ext cx="508000" cy="508000"/>
            <a:chOff x="261711" y="465077"/>
            <a:chExt cx="508000" cy="508000"/>
          </a:xfrm>
        </p:grpSpPr>
        <p:sp>
          <p:nvSpPr>
            <p:cNvPr id="13" name="object 13"/>
            <p:cNvSpPr/>
            <p:nvPr/>
          </p:nvSpPr>
          <p:spPr>
            <a:xfrm>
              <a:off x="265615" y="469460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80" h="499744">
                  <a:moveTo>
                    <a:pt x="249877" y="499217"/>
                  </a:moveTo>
                  <a:lnTo>
                    <a:pt x="204941" y="495194"/>
                  </a:lnTo>
                  <a:lnTo>
                    <a:pt x="162656" y="483597"/>
                  </a:lnTo>
                  <a:lnTo>
                    <a:pt x="123725" y="465135"/>
                  </a:lnTo>
                  <a:lnTo>
                    <a:pt x="88853" y="440515"/>
                  </a:lnTo>
                  <a:lnTo>
                    <a:pt x="58743" y="410447"/>
                  </a:lnTo>
                  <a:lnTo>
                    <a:pt x="34098" y="375638"/>
                  </a:lnTo>
                  <a:lnTo>
                    <a:pt x="15624" y="336796"/>
                  </a:lnTo>
                  <a:lnTo>
                    <a:pt x="4023" y="294630"/>
                  </a:lnTo>
                  <a:lnTo>
                    <a:pt x="0" y="249848"/>
                  </a:lnTo>
                  <a:lnTo>
                    <a:pt x="4023" y="204917"/>
                  </a:lnTo>
                  <a:lnTo>
                    <a:pt x="15624" y="162637"/>
                  </a:lnTo>
                  <a:lnTo>
                    <a:pt x="34098" y="123711"/>
                  </a:lnTo>
                  <a:lnTo>
                    <a:pt x="58743" y="88843"/>
                  </a:lnTo>
                  <a:lnTo>
                    <a:pt x="88853" y="58736"/>
                  </a:lnTo>
                  <a:lnTo>
                    <a:pt x="123725" y="34094"/>
                  </a:lnTo>
                  <a:lnTo>
                    <a:pt x="162656" y="15622"/>
                  </a:lnTo>
                  <a:lnTo>
                    <a:pt x="204941" y="4022"/>
                  </a:lnTo>
                  <a:lnTo>
                    <a:pt x="249877" y="0"/>
                  </a:lnTo>
                  <a:lnTo>
                    <a:pt x="294807" y="4022"/>
                  </a:lnTo>
                  <a:lnTo>
                    <a:pt x="337089" y="15622"/>
                  </a:lnTo>
                  <a:lnTo>
                    <a:pt x="376018" y="34094"/>
                  </a:lnTo>
                  <a:lnTo>
                    <a:pt x="410892" y="58736"/>
                  </a:lnTo>
                  <a:lnTo>
                    <a:pt x="441004" y="88843"/>
                  </a:lnTo>
                  <a:lnTo>
                    <a:pt x="465650" y="123711"/>
                  </a:lnTo>
                  <a:lnTo>
                    <a:pt x="484127" y="162637"/>
                  </a:lnTo>
                  <a:lnTo>
                    <a:pt x="495730" y="204917"/>
                  </a:lnTo>
                  <a:lnTo>
                    <a:pt x="499754" y="249848"/>
                  </a:lnTo>
                  <a:lnTo>
                    <a:pt x="495730" y="294630"/>
                  </a:lnTo>
                  <a:lnTo>
                    <a:pt x="484127" y="336796"/>
                  </a:lnTo>
                  <a:lnTo>
                    <a:pt x="465650" y="375638"/>
                  </a:lnTo>
                  <a:lnTo>
                    <a:pt x="441004" y="410447"/>
                  </a:lnTo>
                  <a:lnTo>
                    <a:pt x="410892" y="440515"/>
                  </a:lnTo>
                  <a:lnTo>
                    <a:pt x="376018" y="465135"/>
                  </a:lnTo>
                  <a:lnTo>
                    <a:pt x="337089" y="483597"/>
                  </a:lnTo>
                  <a:lnTo>
                    <a:pt x="294807" y="495194"/>
                  </a:lnTo>
                  <a:lnTo>
                    <a:pt x="249877" y="499217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1711" y="465077"/>
              <a:ext cx="508000" cy="508000"/>
            </a:xfrm>
            <a:custGeom>
              <a:avLst/>
              <a:gdLst/>
              <a:ahLst/>
              <a:cxnLst/>
              <a:rect l="l" t="t" r="r" b="b"/>
              <a:pathLst>
                <a:path w="508000" h="508000">
                  <a:moveTo>
                    <a:pt x="253781" y="507962"/>
                  </a:moveTo>
                  <a:lnTo>
                    <a:pt x="208200" y="503869"/>
                  </a:lnTo>
                  <a:lnTo>
                    <a:pt x="165284" y="492070"/>
                  </a:lnTo>
                  <a:lnTo>
                    <a:pt x="125754" y="473287"/>
                  </a:lnTo>
                  <a:lnTo>
                    <a:pt x="90330" y="448238"/>
                  </a:lnTo>
                  <a:lnTo>
                    <a:pt x="59731" y="417645"/>
                  </a:lnTo>
                  <a:lnTo>
                    <a:pt x="34679" y="382228"/>
                  </a:lnTo>
                  <a:lnTo>
                    <a:pt x="15893" y="342706"/>
                  </a:lnTo>
                  <a:lnTo>
                    <a:pt x="4093" y="299800"/>
                  </a:lnTo>
                  <a:lnTo>
                    <a:pt x="0" y="254231"/>
                  </a:lnTo>
                  <a:lnTo>
                    <a:pt x="4093" y="208513"/>
                  </a:lnTo>
                  <a:lnTo>
                    <a:pt x="15893" y="165491"/>
                  </a:lnTo>
                  <a:lnTo>
                    <a:pt x="34679" y="125882"/>
                  </a:lnTo>
                  <a:lnTo>
                    <a:pt x="59731" y="90402"/>
                  </a:lnTo>
                  <a:lnTo>
                    <a:pt x="90330" y="59767"/>
                  </a:lnTo>
                  <a:lnTo>
                    <a:pt x="125754" y="34693"/>
                  </a:lnTo>
                  <a:lnTo>
                    <a:pt x="165284" y="15896"/>
                  </a:lnTo>
                  <a:lnTo>
                    <a:pt x="208200" y="4093"/>
                  </a:lnTo>
                  <a:lnTo>
                    <a:pt x="253781" y="0"/>
                  </a:lnTo>
                  <a:lnTo>
                    <a:pt x="299355" y="4093"/>
                  </a:lnTo>
                  <a:lnTo>
                    <a:pt x="314520" y="8265"/>
                  </a:lnTo>
                  <a:lnTo>
                    <a:pt x="253781" y="8265"/>
                  </a:lnTo>
                  <a:lnTo>
                    <a:pt x="204165" y="13286"/>
                  </a:lnTo>
                  <a:lnTo>
                    <a:pt x="158059" y="27651"/>
                  </a:lnTo>
                  <a:lnTo>
                    <a:pt x="116424" y="50309"/>
                  </a:lnTo>
                  <a:lnTo>
                    <a:pt x="80217" y="80207"/>
                  </a:lnTo>
                  <a:lnTo>
                    <a:pt x="50103" y="116697"/>
                  </a:lnTo>
                  <a:lnTo>
                    <a:pt x="27466" y="158469"/>
                  </a:lnTo>
                  <a:lnTo>
                    <a:pt x="13217" y="204617"/>
                  </a:lnTo>
                  <a:lnTo>
                    <a:pt x="8265" y="254231"/>
                  </a:lnTo>
                  <a:lnTo>
                    <a:pt x="13217" y="303627"/>
                  </a:lnTo>
                  <a:lnTo>
                    <a:pt x="27466" y="349743"/>
                  </a:lnTo>
                  <a:lnTo>
                    <a:pt x="50103" y="391484"/>
                  </a:lnTo>
                  <a:lnTo>
                    <a:pt x="80217" y="427754"/>
                  </a:lnTo>
                  <a:lnTo>
                    <a:pt x="116424" y="457864"/>
                  </a:lnTo>
                  <a:lnTo>
                    <a:pt x="158059" y="480498"/>
                  </a:lnTo>
                  <a:lnTo>
                    <a:pt x="204165" y="494745"/>
                  </a:lnTo>
                  <a:lnTo>
                    <a:pt x="253781" y="499697"/>
                  </a:lnTo>
                  <a:lnTo>
                    <a:pt x="314529" y="499697"/>
                  </a:lnTo>
                  <a:lnTo>
                    <a:pt x="299355" y="503869"/>
                  </a:lnTo>
                  <a:lnTo>
                    <a:pt x="253781" y="507962"/>
                  </a:lnTo>
                  <a:close/>
                </a:path>
                <a:path w="508000" h="508000">
                  <a:moveTo>
                    <a:pt x="314529" y="499697"/>
                  </a:moveTo>
                  <a:lnTo>
                    <a:pt x="253781" y="499697"/>
                  </a:lnTo>
                  <a:lnTo>
                    <a:pt x="303392" y="494745"/>
                  </a:lnTo>
                  <a:lnTo>
                    <a:pt x="349543" y="480498"/>
                  </a:lnTo>
                  <a:lnTo>
                    <a:pt x="391319" y="457864"/>
                  </a:lnTo>
                  <a:lnTo>
                    <a:pt x="427803" y="427754"/>
                  </a:lnTo>
                  <a:lnTo>
                    <a:pt x="457714" y="391484"/>
                  </a:lnTo>
                  <a:lnTo>
                    <a:pt x="480373" y="349743"/>
                  </a:lnTo>
                  <a:lnTo>
                    <a:pt x="494734" y="303627"/>
                  </a:lnTo>
                  <a:lnTo>
                    <a:pt x="499754" y="254231"/>
                  </a:lnTo>
                  <a:lnTo>
                    <a:pt x="494734" y="204617"/>
                  </a:lnTo>
                  <a:lnTo>
                    <a:pt x="480373" y="158469"/>
                  </a:lnTo>
                  <a:lnTo>
                    <a:pt x="457714" y="116697"/>
                  </a:lnTo>
                  <a:lnTo>
                    <a:pt x="427803" y="80207"/>
                  </a:lnTo>
                  <a:lnTo>
                    <a:pt x="391319" y="50309"/>
                  </a:lnTo>
                  <a:lnTo>
                    <a:pt x="349543" y="27651"/>
                  </a:lnTo>
                  <a:lnTo>
                    <a:pt x="303392" y="13286"/>
                  </a:lnTo>
                  <a:lnTo>
                    <a:pt x="253781" y="8265"/>
                  </a:lnTo>
                  <a:lnTo>
                    <a:pt x="314520" y="8265"/>
                  </a:lnTo>
                  <a:lnTo>
                    <a:pt x="381792" y="34693"/>
                  </a:lnTo>
                  <a:lnTo>
                    <a:pt x="417213" y="59767"/>
                  </a:lnTo>
                  <a:lnTo>
                    <a:pt x="447810" y="90402"/>
                  </a:lnTo>
                  <a:lnTo>
                    <a:pt x="472861" y="125882"/>
                  </a:lnTo>
                  <a:lnTo>
                    <a:pt x="491647" y="165491"/>
                  </a:lnTo>
                  <a:lnTo>
                    <a:pt x="503447" y="208513"/>
                  </a:lnTo>
                  <a:lnTo>
                    <a:pt x="507540" y="254231"/>
                  </a:lnTo>
                  <a:lnTo>
                    <a:pt x="503447" y="299800"/>
                  </a:lnTo>
                  <a:lnTo>
                    <a:pt x="491647" y="342706"/>
                  </a:lnTo>
                  <a:lnTo>
                    <a:pt x="472861" y="382228"/>
                  </a:lnTo>
                  <a:lnTo>
                    <a:pt x="447810" y="417645"/>
                  </a:lnTo>
                  <a:lnTo>
                    <a:pt x="417213" y="448238"/>
                  </a:lnTo>
                  <a:lnTo>
                    <a:pt x="381792" y="473287"/>
                  </a:lnTo>
                  <a:lnTo>
                    <a:pt x="342265" y="492070"/>
                  </a:lnTo>
                  <a:lnTo>
                    <a:pt x="314529" y="499697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8798" y="532636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80">
                  <a:moveTo>
                    <a:pt x="186693" y="372842"/>
                  </a:moveTo>
                  <a:lnTo>
                    <a:pt x="137074" y="366207"/>
                  </a:lnTo>
                  <a:lnTo>
                    <a:pt x="92480" y="347474"/>
                  </a:lnTo>
                  <a:lnTo>
                    <a:pt x="54694" y="318397"/>
                  </a:lnTo>
                  <a:lnTo>
                    <a:pt x="25496" y="280734"/>
                  </a:lnTo>
                  <a:lnTo>
                    <a:pt x="6671" y="236240"/>
                  </a:lnTo>
                  <a:lnTo>
                    <a:pt x="0" y="186672"/>
                  </a:lnTo>
                  <a:lnTo>
                    <a:pt x="6671" y="137059"/>
                  </a:lnTo>
                  <a:lnTo>
                    <a:pt x="25496" y="92470"/>
                  </a:lnTo>
                  <a:lnTo>
                    <a:pt x="54694" y="54687"/>
                  </a:lnTo>
                  <a:lnTo>
                    <a:pt x="92480" y="25493"/>
                  </a:lnTo>
                  <a:lnTo>
                    <a:pt x="137074" y="6670"/>
                  </a:lnTo>
                  <a:lnTo>
                    <a:pt x="186693" y="0"/>
                  </a:lnTo>
                  <a:lnTo>
                    <a:pt x="236303" y="6670"/>
                  </a:lnTo>
                  <a:lnTo>
                    <a:pt x="280890" y="25493"/>
                  </a:lnTo>
                  <a:lnTo>
                    <a:pt x="318674" y="54687"/>
                  </a:lnTo>
                  <a:lnTo>
                    <a:pt x="347869" y="92470"/>
                  </a:lnTo>
                  <a:lnTo>
                    <a:pt x="366694" y="137059"/>
                  </a:lnTo>
                  <a:lnTo>
                    <a:pt x="373365" y="186672"/>
                  </a:lnTo>
                  <a:lnTo>
                    <a:pt x="366694" y="236240"/>
                  </a:lnTo>
                  <a:lnTo>
                    <a:pt x="347869" y="280734"/>
                  </a:lnTo>
                  <a:lnTo>
                    <a:pt x="318674" y="318397"/>
                  </a:lnTo>
                  <a:lnTo>
                    <a:pt x="280890" y="347474"/>
                  </a:lnTo>
                  <a:lnTo>
                    <a:pt x="236303" y="366207"/>
                  </a:lnTo>
                  <a:lnTo>
                    <a:pt x="186693" y="3728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4916" y="528275"/>
              <a:ext cx="381635" cy="381635"/>
            </a:xfrm>
            <a:custGeom>
              <a:avLst/>
              <a:gdLst/>
              <a:ahLst/>
              <a:cxnLst/>
              <a:rect l="l" t="t" r="r" b="b"/>
              <a:pathLst>
                <a:path w="381634" h="381634">
                  <a:moveTo>
                    <a:pt x="190575" y="381587"/>
                  </a:moveTo>
                  <a:lnTo>
                    <a:pt x="146953" y="376541"/>
                  </a:lnTo>
                  <a:lnTo>
                    <a:pt x="106869" y="362174"/>
                  </a:lnTo>
                  <a:lnTo>
                    <a:pt x="71479" y="339643"/>
                  </a:lnTo>
                  <a:lnTo>
                    <a:pt x="41941" y="310106"/>
                  </a:lnTo>
                  <a:lnTo>
                    <a:pt x="19411" y="274721"/>
                  </a:lnTo>
                  <a:lnTo>
                    <a:pt x="5045" y="234644"/>
                  </a:lnTo>
                  <a:lnTo>
                    <a:pt x="0" y="191033"/>
                  </a:lnTo>
                  <a:lnTo>
                    <a:pt x="5045" y="147238"/>
                  </a:lnTo>
                  <a:lnTo>
                    <a:pt x="19411" y="107031"/>
                  </a:lnTo>
                  <a:lnTo>
                    <a:pt x="41941" y="71561"/>
                  </a:lnTo>
                  <a:lnTo>
                    <a:pt x="71479" y="41974"/>
                  </a:lnTo>
                  <a:lnTo>
                    <a:pt x="106869" y="19420"/>
                  </a:lnTo>
                  <a:lnTo>
                    <a:pt x="146953" y="5046"/>
                  </a:lnTo>
                  <a:lnTo>
                    <a:pt x="190575" y="0"/>
                  </a:lnTo>
                  <a:lnTo>
                    <a:pt x="234348" y="5046"/>
                  </a:lnTo>
                  <a:lnTo>
                    <a:pt x="243336" y="8265"/>
                  </a:lnTo>
                  <a:lnTo>
                    <a:pt x="190575" y="8265"/>
                  </a:lnTo>
                  <a:lnTo>
                    <a:pt x="153755" y="11970"/>
                  </a:lnTo>
                  <a:lnTo>
                    <a:pt x="88701" y="39434"/>
                  </a:lnTo>
                  <a:lnTo>
                    <a:pt x="39439" y="88769"/>
                  </a:lnTo>
                  <a:lnTo>
                    <a:pt x="11972" y="154151"/>
                  </a:lnTo>
                  <a:lnTo>
                    <a:pt x="8265" y="191033"/>
                  </a:lnTo>
                  <a:lnTo>
                    <a:pt x="11972" y="227635"/>
                  </a:lnTo>
                  <a:lnTo>
                    <a:pt x="39439" y="292816"/>
                  </a:lnTo>
                  <a:lnTo>
                    <a:pt x="88701" y="342143"/>
                  </a:lnTo>
                  <a:lnTo>
                    <a:pt x="153755" y="369613"/>
                  </a:lnTo>
                  <a:lnTo>
                    <a:pt x="190575" y="373322"/>
                  </a:lnTo>
                  <a:lnTo>
                    <a:pt x="243341" y="373322"/>
                  </a:lnTo>
                  <a:lnTo>
                    <a:pt x="234348" y="376541"/>
                  </a:lnTo>
                  <a:lnTo>
                    <a:pt x="190575" y="381587"/>
                  </a:lnTo>
                  <a:close/>
                </a:path>
                <a:path w="381634" h="381634">
                  <a:moveTo>
                    <a:pt x="243341" y="373322"/>
                  </a:moveTo>
                  <a:lnTo>
                    <a:pt x="190575" y="373322"/>
                  </a:lnTo>
                  <a:lnTo>
                    <a:pt x="227459" y="369613"/>
                  </a:lnTo>
                  <a:lnTo>
                    <a:pt x="261790" y="358975"/>
                  </a:lnTo>
                  <a:lnTo>
                    <a:pt x="319887" y="319850"/>
                  </a:lnTo>
                  <a:lnTo>
                    <a:pt x="359025" y="261820"/>
                  </a:lnTo>
                  <a:lnTo>
                    <a:pt x="373365" y="191033"/>
                  </a:lnTo>
                  <a:lnTo>
                    <a:pt x="369659" y="154151"/>
                  </a:lnTo>
                  <a:lnTo>
                    <a:pt x="342192" y="88769"/>
                  </a:lnTo>
                  <a:lnTo>
                    <a:pt x="292842" y="39434"/>
                  </a:lnTo>
                  <a:lnTo>
                    <a:pt x="227459" y="11970"/>
                  </a:lnTo>
                  <a:lnTo>
                    <a:pt x="190575" y="8265"/>
                  </a:lnTo>
                  <a:lnTo>
                    <a:pt x="243336" y="8265"/>
                  </a:lnTo>
                  <a:lnTo>
                    <a:pt x="309864" y="41974"/>
                  </a:lnTo>
                  <a:lnTo>
                    <a:pt x="339347" y="71561"/>
                  </a:lnTo>
                  <a:lnTo>
                    <a:pt x="361806" y="107031"/>
                  </a:lnTo>
                  <a:lnTo>
                    <a:pt x="376110" y="147238"/>
                  </a:lnTo>
                  <a:lnTo>
                    <a:pt x="381129" y="191033"/>
                  </a:lnTo>
                  <a:lnTo>
                    <a:pt x="376110" y="234644"/>
                  </a:lnTo>
                  <a:lnTo>
                    <a:pt x="361806" y="274721"/>
                  </a:lnTo>
                  <a:lnTo>
                    <a:pt x="339347" y="310106"/>
                  </a:lnTo>
                  <a:lnTo>
                    <a:pt x="309864" y="339643"/>
                  </a:lnTo>
                  <a:lnTo>
                    <a:pt x="274488" y="362174"/>
                  </a:lnTo>
                  <a:lnTo>
                    <a:pt x="243341" y="373322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465" y="597296"/>
              <a:ext cx="244032" cy="243524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124200" y="666750"/>
            <a:ext cx="3276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 smtClean="0">
                <a:solidFill>
                  <a:srgbClr val="7030A0"/>
                </a:solidFill>
              </a:rPr>
              <a:t>REQUIREMENTS</a:t>
            </a:r>
            <a:endParaRPr sz="280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33600" y="1352550"/>
            <a:ext cx="5334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dirty="0" smtClean="0"/>
              <a:t>Multi threading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dirty="0" smtClean="0"/>
              <a:t>Dynamic memory allocation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dirty="0" smtClean="0"/>
              <a:t>File input output handling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dirty="0" smtClean="0"/>
              <a:t>Data structures(Array)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dirty="0" smtClean="0"/>
              <a:t>Make file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dirty="0" smtClean="0"/>
              <a:t>Valgrind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dirty="0" smtClean="0"/>
              <a:t>CUnit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8001000" y="1885950"/>
            <a:ext cx="359410" cy="0"/>
          </a:xfrm>
          <a:custGeom>
            <a:avLst/>
            <a:gdLst/>
            <a:ahLst/>
            <a:cxnLst/>
            <a:rect l="l" t="t" r="r" b="b"/>
            <a:pathLst>
              <a:path w="359409">
                <a:moveTo>
                  <a:pt x="0" y="0"/>
                </a:moveTo>
                <a:lnTo>
                  <a:pt x="3593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7924800" y="1200150"/>
            <a:ext cx="464184" cy="699135"/>
            <a:chOff x="7327214" y="880762"/>
            <a:chExt cx="464184" cy="699135"/>
          </a:xfrm>
        </p:grpSpPr>
        <p:sp>
          <p:nvSpPr>
            <p:cNvPr id="42" name="object 42"/>
            <p:cNvSpPr/>
            <p:nvPr/>
          </p:nvSpPr>
          <p:spPr>
            <a:xfrm>
              <a:off x="7331977" y="923165"/>
              <a:ext cx="433070" cy="5080"/>
            </a:xfrm>
            <a:custGeom>
              <a:avLst/>
              <a:gdLst/>
              <a:ahLst/>
              <a:cxnLst/>
              <a:rect l="l" t="t" r="r" b="b"/>
              <a:pathLst>
                <a:path w="433070" h="5080">
                  <a:moveTo>
                    <a:pt x="0" y="0"/>
                  </a:moveTo>
                  <a:lnTo>
                    <a:pt x="432899" y="44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50369" y="943276"/>
              <a:ext cx="0" cy="612140"/>
            </a:xfrm>
            <a:custGeom>
              <a:avLst/>
              <a:gdLst/>
              <a:ahLst/>
              <a:cxnLst/>
              <a:rect l="l" t="t" r="r" b="b"/>
              <a:pathLst>
                <a:path h="612140">
                  <a:moveTo>
                    <a:pt x="0" y="6119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2058" y="1490362"/>
              <a:ext cx="89324" cy="8932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2058" y="880762"/>
              <a:ext cx="89324" cy="8932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347420" y="1230225"/>
              <a:ext cx="359410" cy="0"/>
            </a:xfrm>
            <a:custGeom>
              <a:avLst/>
              <a:gdLst/>
              <a:ahLst/>
              <a:cxnLst/>
              <a:rect l="l" t="t" r="r" b="b"/>
              <a:pathLst>
                <a:path w="359409">
                  <a:moveTo>
                    <a:pt x="0" y="0"/>
                  </a:moveTo>
                  <a:lnTo>
                    <a:pt x="3593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2058" y="1185562"/>
              <a:ext cx="89324" cy="89324"/>
            </a:xfrm>
            <a:prstGeom prst="rect">
              <a:avLst/>
            </a:prstGeom>
          </p:spPr>
        </p:pic>
      </p:grp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3581400" y="438150"/>
            <a:ext cx="19799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3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Progra</a:t>
            </a:r>
            <a:r>
              <a:rPr sz="2800" spc="-215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spc="-215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15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85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9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spc="-29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-29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ow</a:t>
            </a:r>
            <a:endParaRPr sz="280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19200" y="2114550"/>
            <a:ext cx="7689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4" dirty="0">
                <a:solidFill>
                  <a:srgbClr val="494949"/>
                </a:solidFill>
                <a:latin typeface="Tahoma"/>
                <a:cs typeface="Tahoma"/>
              </a:rPr>
              <a:t>Input</a:t>
            </a:r>
            <a:r>
              <a:rPr sz="1400" b="1" spc="-13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400" b="1" spc="-105" dirty="0">
                <a:solidFill>
                  <a:srgbClr val="494949"/>
                </a:solidFill>
                <a:latin typeface="Tahoma"/>
                <a:cs typeface="Tahoma"/>
              </a:rPr>
              <a:t>Fil</a:t>
            </a:r>
            <a:r>
              <a:rPr sz="1400" b="1" spc="-165" dirty="0">
                <a:solidFill>
                  <a:srgbClr val="494949"/>
                </a:solidFill>
                <a:latin typeface="Tahoma"/>
                <a:cs typeface="Tahoma"/>
              </a:rPr>
              <a:t>e</a:t>
            </a:r>
            <a:r>
              <a:rPr sz="1400" b="1" spc="-85" dirty="0">
                <a:solidFill>
                  <a:srgbClr val="494949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0" name="object 5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2419350"/>
            <a:ext cx="7388351" cy="1526875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1524000" y="3105150"/>
            <a:ext cx="76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3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200400" y="3105150"/>
            <a:ext cx="1352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77C6FC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800600" y="3181350"/>
            <a:ext cx="1333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400800" y="3181350"/>
            <a:ext cx="1409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77C6FC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848600" y="3181350"/>
            <a:ext cx="1333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048000" y="4095750"/>
            <a:ext cx="50545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80" dirty="0">
                <a:solidFill>
                  <a:srgbClr val="494949"/>
                </a:solidFill>
                <a:latin typeface="Tahoma"/>
                <a:cs typeface="Tahoma"/>
              </a:rPr>
              <a:t>mai</a:t>
            </a:r>
            <a:r>
              <a:rPr sz="1400" b="1" spc="-200" dirty="0">
                <a:solidFill>
                  <a:srgbClr val="494949"/>
                </a:solidFill>
                <a:latin typeface="Tahoma"/>
                <a:cs typeface="Tahoma"/>
              </a:rPr>
              <a:t>n</a:t>
            </a:r>
            <a:r>
              <a:rPr sz="1400" b="1" spc="-105" dirty="0">
                <a:solidFill>
                  <a:srgbClr val="494949"/>
                </a:solidFill>
                <a:latin typeface="Tahoma"/>
                <a:cs typeface="Tahoma"/>
              </a:rPr>
              <a:t>.</a:t>
            </a:r>
            <a:r>
              <a:rPr sz="1400" b="1" spc="-60" dirty="0">
                <a:solidFill>
                  <a:srgbClr val="494949"/>
                </a:solidFill>
                <a:latin typeface="Tahoma"/>
                <a:cs typeface="Tahoma"/>
              </a:rPr>
              <a:t>c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95800" y="2114550"/>
            <a:ext cx="8566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25">
                <a:solidFill>
                  <a:srgbClr val="494949"/>
                </a:solidFill>
                <a:latin typeface="Tahoma"/>
                <a:cs typeface="Tahoma"/>
              </a:rPr>
              <a:t>getdefect.c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248400" y="4095750"/>
            <a:ext cx="6210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30" dirty="0">
                <a:solidFill>
                  <a:srgbClr val="494949"/>
                </a:solidFill>
                <a:latin typeface="Tahoma"/>
                <a:cs typeface="Tahoma"/>
              </a:rPr>
              <a:t>a</a:t>
            </a:r>
            <a:r>
              <a:rPr sz="1400" b="1" spc="-125" dirty="0">
                <a:solidFill>
                  <a:srgbClr val="494949"/>
                </a:solidFill>
                <a:latin typeface="Tahoma"/>
                <a:cs typeface="Tahoma"/>
              </a:rPr>
              <a:t>s</a:t>
            </a:r>
            <a:r>
              <a:rPr sz="1400" b="1" spc="-130" dirty="0">
                <a:solidFill>
                  <a:srgbClr val="494949"/>
                </a:solidFill>
                <a:latin typeface="Tahoma"/>
                <a:cs typeface="Tahoma"/>
              </a:rPr>
              <a:t>sig</a:t>
            </a:r>
            <a:r>
              <a:rPr sz="1400" b="1" spc="-185" dirty="0">
                <a:solidFill>
                  <a:srgbClr val="494949"/>
                </a:solidFill>
                <a:latin typeface="Tahoma"/>
                <a:cs typeface="Tahoma"/>
              </a:rPr>
              <a:t>n</a:t>
            </a:r>
            <a:r>
              <a:rPr sz="1400" b="1" spc="-105" dirty="0">
                <a:solidFill>
                  <a:srgbClr val="494949"/>
                </a:solidFill>
                <a:latin typeface="Tahoma"/>
                <a:cs typeface="Tahoma"/>
              </a:rPr>
              <a:t>.</a:t>
            </a:r>
            <a:r>
              <a:rPr sz="1400" b="1" spc="-60" dirty="0">
                <a:solidFill>
                  <a:srgbClr val="494949"/>
                </a:solidFill>
                <a:latin typeface="Tahoma"/>
                <a:cs typeface="Tahoma"/>
              </a:rPr>
              <a:t>c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620000" y="2114550"/>
            <a:ext cx="882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0" dirty="0">
                <a:solidFill>
                  <a:srgbClr val="494949"/>
                </a:solidFill>
                <a:latin typeface="Tahoma"/>
                <a:cs typeface="Tahoma"/>
              </a:rPr>
              <a:t>Output</a:t>
            </a:r>
            <a:r>
              <a:rPr sz="1400" b="1" spc="-13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400" b="1" spc="-105" dirty="0">
                <a:solidFill>
                  <a:srgbClr val="494949"/>
                </a:solidFill>
                <a:latin typeface="Tahoma"/>
                <a:cs typeface="Tahoma"/>
              </a:rPr>
              <a:t>Fil</a:t>
            </a:r>
            <a:r>
              <a:rPr sz="1400" b="1" spc="-165" dirty="0">
                <a:solidFill>
                  <a:srgbClr val="494949"/>
                </a:solidFill>
                <a:latin typeface="Tahoma"/>
                <a:cs typeface="Tahoma"/>
              </a:rPr>
              <a:t>e</a:t>
            </a:r>
            <a:r>
              <a:rPr sz="1400" b="1" spc="-85" dirty="0">
                <a:solidFill>
                  <a:srgbClr val="494949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295400" y="1200150"/>
            <a:ext cx="546735" cy="699135"/>
            <a:chOff x="1304837" y="959212"/>
            <a:chExt cx="546735" cy="699135"/>
          </a:xfrm>
        </p:grpSpPr>
        <p:sp>
          <p:nvSpPr>
            <p:cNvPr id="61" name="object 61"/>
            <p:cNvSpPr/>
            <p:nvPr/>
          </p:nvSpPr>
          <p:spPr>
            <a:xfrm>
              <a:off x="1353148" y="1021726"/>
              <a:ext cx="0" cy="612140"/>
            </a:xfrm>
            <a:custGeom>
              <a:avLst/>
              <a:gdLst/>
              <a:ahLst/>
              <a:cxnLst/>
              <a:rect l="l" t="t" r="r" b="b"/>
              <a:pathLst>
                <a:path h="612139">
                  <a:moveTo>
                    <a:pt x="0" y="6119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4837" y="1568812"/>
              <a:ext cx="89324" cy="89324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4837" y="959212"/>
              <a:ext cx="89324" cy="89324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353155" y="1003865"/>
              <a:ext cx="469265" cy="302895"/>
            </a:xfrm>
            <a:custGeom>
              <a:avLst/>
              <a:gdLst/>
              <a:ahLst/>
              <a:cxnLst/>
              <a:rect l="l" t="t" r="r" b="b"/>
              <a:pathLst>
                <a:path w="469264" h="302894">
                  <a:moveTo>
                    <a:pt x="36249" y="0"/>
                  </a:moveTo>
                  <a:lnTo>
                    <a:pt x="469149" y="4499"/>
                  </a:lnTo>
                </a:path>
                <a:path w="469264" h="302894">
                  <a:moveTo>
                    <a:pt x="0" y="302549"/>
                  </a:moveTo>
                  <a:lnTo>
                    <a:pt x="469199" y="30254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4837" y="1264012"/>
              <a:ext cx="89324" cy="89324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2037" y="1264012"/>
              <a:ext cx="89324" cy="89324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2037" y="959212"/>
              <a:ext cx="89324" cy="89324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981200" y="1200150"/>
            <a:ext cx="1211580" cy="5103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494949"/>
                </a:solidFill>
                <a:latin typeface="Tahoma"/>
                <a:cs typeface="Tahoma"/>
              </a:rPr>
              <a:t>Multiple</a:t>
            </a:r>
            <a:r>
              <a:rPr sz="1200" spc="-135" dirty="0">
                <a:solidFill>
                  <a:srgbClr val="494949"/>
                </a:solidFill>
                <a:latin typeface="Tahoma"/>
                <a:cs typeface="Tahoma"/>
              </a:rPr>
              <a:t> D</a:t>
            </a:r>
            <a:r>
              <a:rPr sz="1200" spc="-114" dirty="0">
                <a:solidFill>
                  <a:srgbClr val="494949"/>
                </a:solidFill>
                <a:latin typeface="Tahoma"/>
                <a:cs typeface="Tahoma"/>
              </a:rPr>
              <a:t>e</a:t>
            </a:r>
            <a:r>
              <a:rPr sz="1200" spc="-35" dirty="0">
                <a:solidFill>
                  <a:srgbClr val="494949"/>
                </a:solidFill>
                <a:latin typeface="Tahoma"/>
                <a:cs typeface="Tahoma"/>
              </a:rPr>
              <a:t>f</a:t>
            </a:r>
            <a:r>
              <a:rPr sz="1200" spc="-40" dirty="0">
                <a:solidFill>
                  <a:srgbClr val="494949"/>
                </a:solidFill>
                <a:latin typeface="Tahoma"/>
                <a:cs typeface="Tahoma"/>
              </a:rPr>
              <a:t>ec</a:t>
            </a:r>
            <a:r>
              <a:rPr sz="1200" spc="-25" dirty="0">
                <a:solidFill>
                  <a:srgbClr val="494949"/>
                </a:solidFill>
                <a:latin typeface="Tahoma"/>
                <a:cs typeface="Tahoma"/>
              </a:rPr>
              <a:t>t</a:t>
            </a:r>
            <a:r>
              <a:rPr sz="1200" spc="-13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494949"/>
                </a:solidFill>
                <a:latin typeface="Tahoma"/>
                <a:cs typeface="Tahoma"/>
              </a:rPr>
              <a:t>Fil</a:t>
            </a:r>
            <a:r>
              <a:rPr sz="1200" spc="-60" dirty="0">
                <a:solidFill>
                  <a:srgbClr val="494949"/>
                </a:solidFill>
                <a:latin typeface="Tahoma"/>
                <a:cs typeface="Tahoma"/>
              </a:rPr>
              <a:t>e</a:t>
            </a:r>
            <a:r>
              <a:rPr sz="1200" spc="-25" dirty="0">
                <a:solidFill>
                  <a:srgbClr val="494949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spc="-75" dirty="0">
                <a:solidFill>
                  <a:srgbClr val="494949"/>
                </a:solidFill>
                <a:latin typeface="Tahoma"/>
                <a:cs typeface="Tahoma"/>
              </a:rPr>
              <a:t>Empl</a:t>
            </a:r>
            <a:r>
              <a:rPr sz="1200" spc="-100" dirty="0">
                <a:solidFill>
                  <a:srgbClr val="494949"/>
                </a:solidFill>
                <a:latin typeface="Tahoma"/>
                <a:cs typeface="Tahoma"/>
              </a:rPr>
              <a:t>o</a:t>
            </a:r>
            <a:r>
              <a:rPr sz="1200" spc="-120" dirty="0">
                <a:solidFill>
                  <a:srgbClr val="494949"/>
                </a:solidFill>
                <a:latin typeface="Tahoma"/>
                <a:cs typeface="Tahoma"/>
              </a:rPr>
              <a:t>y</a:t>
            </a:r>
            <a:r>
              <a:rPr sz="1200" spc="-70" dirty="0">
                <a:solidFill>
                  <a:srgbClr val="494949"/>
                </a:solidFill>
                <a:latin typeface="Tahoma"/>
                <a:cs typeface="Tahoma"/>
              </a:rPr>
              <a:t>ee</a:t>
            </a:r>
            <a:r>
              <a:rPr sz="1200" spc="-13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200" spc="-170" dirty="0">
                <a:solidFill>
                  <a:srgbClr val="494949"/>
                </a:solidFill>
                <a:latin typeface="Tahoma"/>
                <a:cs typeface="Tahoma"/>
              </a:rPr>
              <a:t>D</a:t>
            </a:r>
            <a:r>
              <a:rPr sz="1200" spc="-85" dirty="0">
                <a:solidFill>
                  <a:srgbClr val="494949"/>
                </a:solidFill>
                <a:latin typeface="Tahoma"/>
                <a:cs typeface="Tahoma"/>
              </a:rPr>
              <a:t>a</a:t>
            </a:r>
            <a:r>
              <a:rPr sz="1200" spc="-60" dirty="0">
                <a:solidFill>
                  <a:srgbClr val="494949"/>
                </a:solidFill>
                <a:latin typeface="Tahoma"/>
                <a:cs typeface="Tahoma"/>
              </a:rPr>
              <a:t>tabase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019800" y="1200150"/>
            <a:ext cx="1809750" cy="825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solidFill>
                  <a:srgbClr val="494949"/>
                </a:solidFill>
                <a:latin typeface="Tahoma"/>
                <a:cs typeface="Tahoma"/>
              </a:rPr>
              <a:t>Una</a:t>
            </a:r>
            <a:r>
              <a:rPr sz="1200" spc="-90" dirty="0">
                <a:solidFill>
                  <a:srgbClr val="494949"/>
                </a:solidFill>
                <a:latin typeface="Tahoma"/>
                <a:cs typeface="Tahoma"/>
              </a:rPr>
              <a:t>s</a:t>
            </a:r>
            <a:r>
              <a:rPr sz="1200" spc="-50" dirty="0">
                <a:solidFill>
                  <a:srgbClr val="494949"/>
                </a:solidFill>
                <a:latin typeface="Tahoma"/>
                <a:cs typeface="Tahoma"/>
              </a:rPr>
              <a:t>sig</a:t>
            </a:r>
            <a:r>
              <a:rPr sz="1200" spc="-70" dirty="0">
                <a:solidFill>
                  <a:srgbClr val="494949"/>
                </a:solidFill>
                <a:latin typeface="Tahoma"/>
                <a:cs typeface="Tahoma"/>
              </a:rPr>
              <a:t>n</a:t>
            </a:r>
            <a:r>
              <a:rPr sz="1200" spc="-80" dirty="0">
                <a:solidFill>
                  <a:srgbClr val="494949"/>
                </a:solidFill>
                <a:latin typeface="Tahoma"/>
                <a:cs typeface="Tahoma"/>
              </a:rPr>
              <a:t>ed</a:t>
            </a:r>
            <a:r>
              <a:rPr sz="1200" spc="-135" dirty="0">
                <a:solidFill>
                  <a:srgbClr val="494949"/>
                </a:solidFill>
                <a:latin typeface="Tahoma"/>
                <a:cs typeface="Tahoma"/>
              </a:rPr>
              <a:t> D</a:t>
            </a:r>
            <a:r>
              <a:rPr sz="1200" spc="-114" dirty="0">
                <a:solidFill>
                  <a:srgbClr val="494949"/>
                </a:solidFill>
                <a:latin typeface="Tahoma"/>
                <a:cs typeface="Tahoma"/>
              </a:rPr>
              <a:t>e</a:t>
            </a:r>
            <a:r>
              <a:rPr sz="1200" spc="-35" dirty="0">
                <a:solidFill>
                  <a:srgbClr val="494949"/>
                </a:solidFill>
                <a:latin typeface="Tahoma"/>
                <a:cs typeface="Tahoma"/>
              </a:rPr>
              <a:t>f</a:t>
            </a:r>
            <a:r>
              <a:rPr sz="1200" spc="-40" dirty="0">
                <a:solidFill>
                  <a:srgbClr val="494949"/>
                </a:solidFill>
                <a:latin typeface="Tahoma"/>
                <a:cs typeface="Tahoma"/>
              </a:rPr>
              <a:t>ec</a:t>
            </a:r>
            <a:r>
              <a:rPr sz="1200" spc="-25" dirty="0">
                <a:solidFill>
                  <a:srgbClr val="494949"/>
                </a:solidFill>
                <a:latin typeface="Tahoma"/>
                <a:cs typeface="Tahoma"/>
              </a:rPr>
              <a:t>t</a:t>
            </a:r>
            <a:endParaRPr sz="1200">
              <a:latin typeface="Tahoma"/>
              <a:cs typeface="Tahoma"/>
            </a:endParaRPr>
          </a:p>
          <a:p>
            <a:pPr marL="12700" marR="5080" indent="981710" algn="r">
              <a:lnSpc>
                <a:spcPts val="2440"/>
              </a:lnSpc>
              <a:spcBef>
                <a:spcPts val="55"/>
              </a:spcBef>
            </a:pPr>
            <a:r>
              <a:rPr sz="1200" spc="-105" dirty="0">
                <a:solidFill>
                  <a:srgbClr val="494949"/>
                </a:solidFill>
                <a:latin typeface="Tahoma"/>
                <a:cs typeface="Tahoma"/>
              </a:rPr>
              <a:t>I</a:t>
            </a:r>
            <a:r>
              <a:rPr sz="1200" spc="-165" dirty="0">
                <a:solidFill>
                  <a:srgbClr val="494949"/>
                </a:solidFill>
                <a:latin typeface="Tahoma"/>
                <a:cs typeface="Tahoma"/>
              </a:rPr>
              <a:t>n</a:t>
            </a:r>
            <a:r>
              <a:rPr sz="1200" spc="-100" dirty="0">
                <a:solidFill>
                  <a:srgbClr val="494949"/>
                </a:solidFill>
                <a:latin typeface="Tahoma"/>
                <a:cs typeface="Tahoma"/>
              </a:rPr>
              <a:t>v</a:t>
            </a:r>
            <a:r>
              <a:rPr sz="1200" spc="-50" dirty="0">
                <a:solidFill>
                  <a:srgbClr val="494949"/>
                </a:solidFill>
                <a:latin typeface="Tahoma"/>
                <a:cs typeface="Tahoma"/>
              </a:rPr>
              <a:t>alid</a:t>
            </a:r>
            <a:r>
              <a:rPr sz="1200" spc="-135" dirty="0">
                <a:solidFill>
                  <a:srgbClr val="494949"/>
                </a:solidFill>
                <a:latin typeface="Tahoma"/>
                <a:cs typeface="Tahoma"/>
              </a:rPr>
              <a:t> D</a:t>
            </a:r>
            <a:r>
              <a:rPr sz="1200" spc="-114" dirty="0">
                <a:solidFill>
                  <a:srgbClr val="494949"/>
                </a:solidFill>
                <a:latin typeface="Tahoma"/>
                <a:cs typeface="Tahoma"/>
              </a:rPr>
              <a:t>e</a:t>
            </a:r>
            <a:r>
              <a:rPr sz="1200" spc="-35" dirty="0">
                <a:solidFill>
                  <a:srgbClr val="494949"/>
                </a:solidFill>
                <a:latin typeface="Tahoma"/>
                <a:cs typeface="Tahoma"/>
              </a:rPr>
              <a:t>f</a:t>
            </a:r>
            <a:r>
              <a:rPr sz="1200" spc="-40" dirty="0">
                <a:solidFill>
                  <a:srgbClr val="494949"/>
                </a:solidFill>
                <a:latin typeface="Tahoma"/>
                <a:cs typeface="Tahoma"/>
              </a:rPr>
              <a:t>ec</a:t>
            </a:r>
            <a:r>
              <a:rPr sz="1200" spc="-25" dirty="0">
                <a:solidFill>
                  <a:srgbClr val="494949"/>
                </a:solidFill>
                <a:latin typeface="Tahoma"/>
                <a:cs typeface="Tahoma"/>
              </a:rPr>
              <a:t>t  </a:t>
            </a:r>
            <a:r>
              <a:rPr sz="1200" spc="-65" dirty="0">
                <a:solidFill>
                  <a:srgbClr val="494949"/>
                </a:solidFill>
                <a:latin typeface="Tahoma"/>
                <a:cs typeface="Tahoma"/>
              </a:rPr>
              <a:t>Multiple</a:t>
            </a:r>
            <a:r>
              <a:rPr sz="1200" spc="-13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494949"/>
                </a:solidFill>
                <a:latin typeface="Tahoma"/>
                <a:cs typeface="Tahoma"/>
              </a:rPr>
              <a:t>Empl</a:t>
            </a:r>
            <a:r>
              <a:rPr sz="1200" spc="-100" dirty="0">
                <a:solidFill>
                  <a:srgbClr val="494949"/>
                </a:solidFill>
                <a:latin typeface="Tahoma"/>
                <a:cs typeface="Tahoma"/>
              </a:rPr>
              <a:t>o</a:t>
            </a:r>
            <a:r>
              <a:rPr sz="1200" spc="-120" dirty="0">
                <a:solidFill>
                  <a:srgbClr val="494949"/>
                </a:solidFill>
                <a:latin typeface="Tahoma"/>
                <a:cs typeface="Tahoma"/>
              </a:rPr>
              <a:t>y</a:t>
            </a:r>
            <a:r>
              <a:rPr sz="1200" spc="-70" dirty="0">
                <a:solidFill>
                  <a:srgbClr val="494949"/>
                </a:solidFill>
                <a:latin typeface="Tahoma"/>
                <a:cs typeface="Tahoma"/>
              </a:rPr>
              <a:t>ee</a:t>
            </a:r>
            <a:r>
              <a:rPr sz="1200" spc="-13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200" spc="-114" dirty="0">
                <a:solidFill>
                  <a:srgbClr val="494949"/>
                </a:solidFill>
                <a:latin typeface="Tahoma"/>
                <a:cs typeface="Tahoma"/>
              </a:rPr>
              <a:t>A</a:t>
            </a:r>
            <a:r>
              <a:rPr sz="1200" spc="-50" dirty="0">
                <a:solidFill>
                  <a:srgbClr val="494949"/>
                </a:solidFill>
                <a:latin typeface="Tahoma"/>
                <a:cs typeface="Tahoma"/>
              </a:rPr>
              <a:t>s</a:t>
            </a:r>
            <a:r>
              <a:rPr sz="1200" spc="-60" dirty="0">
                <a:solidFill>
                  <a:srgbClr val="494949"/>
                </a:solidFill>
                <a:latin typeface="Tahoma"/>
                <a:cs typeface="Tahoma"/>
              </a:rPr>
              <a:t>sign</a:t>
            </a:r>
            <a:r>
              <a:rPr sz="1200" spc="-110" dirty="0">
                <a:solidFill>
                  <a:srgbClr val="494949"/>
                </a:solidFill>
                <a:latin typeface="Tahoma"/>
                <a:cs typeface="Tahoma"/>
              </a:rPr>
              <a:t>m</a:t>
            </a:r>
            <a:r>
              <a:rPr sz="1200" spc="-65" dirty="0">
                <a:solidFill>
                  <a:srgbClr val="494949"/>
                </a:solidFill>
                <a:latin typeface="Tahoma"/>
                <a:cs typeface="Tahoma"/>
              </a:rPr>
              <a:t>ent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8880" y="713257"/>
            <a:ext cx="4711065" cy="3717290"/>
          </a:xfrm>
          <a:custGeom>
            <a:avLst/>
            <a:gdLst/>
            <a:ahLst/>
            <a:cxnLst/>
            <a:rect l="l" t="t" r="r" b="b"/>
            <a:pathLst>
              <a:path w="4711065" h="3717290">
                <a:moveTo>
                  <a:pt x="4710481" y="1520710"/>
                </a:moveTo>
                <a:lnTo>
                  <a:pt x="4710201" y="1507566"/>
                </a:lnTo>
                <a:lnTo>
                  <a:pt x="4710201" y="1496898"/>
                </a:lnTo>
                <a:lnTo>
                  <a:pt x="4709757" y="1486395"/>
                </a:lnTo>
                <a:lnTo>
                  <a:pt x="4709465" y="1471879"/>
                </a:lnTo>
                <a:lnTo>
                  <a:pt x="4708576" y="1457693"/>
                </a:lnTo>
                <a:lnTo>
                  <a:pt x="4708233" y="1449298"/>
                </a:lnTo>
                <a:lnTo>
                  <a:pt x="4707471" y="1439913"/>
                </a:lnTo>
                <a:lnTo>
                  <a:pt x="4706417" y="1422996"/>
                </a:lnTo>
                <a:lnTo>
                  <a:pt x="4704931" y="1408645"/>
                </a:lnTo>
                <a:lnTo>
                  <a:pt x="4704372" y="1401699"/>
                </a:lnTo>
                <a:lnTo>
                  <a:pt x="4703305" y="1392859"/>
                </a:lnTo>
                <a:lnTo>
                  <a:pt x="4701375" y="1374140"/>
                </a:lnTo>
                <a:lnTo>
                  <a:pt x="4699330" y="1359928"/>
                </a:lnTo>
                <a:lnTo>
                  <a:pt x="4698644" y="1354175"/>
                </a:lnTo>
                <a:lnTo>
                  <a:pt x="4697361" y="1346187"/>
                </a:lnTo>
                <a:lnTo>
                  <a:pt x="4694390" y="1325410"/>
                </a:lnTo>
                <a:lnTo>
                  <a:pt x="4691773" y="1311186"/>
                </a:lnTo>
                <a:lnTo>
                  <a:pt x="4691075" y="1306791"/>
                </a:lnTo>
                <a:lnTo>
                  <a:pt x="4689691" y="1299845"/>
                </a:lnTo>
                <a:lnTo>
                  <a:pt x="4685474" y="1276870"/>
                </a:lnTo>
                <a:lnTo>
                  <a:pt x="4682350" y="1262938"/>
                </a:lnTo>
                <a:lnTo>
                  <a:pt x="4681702" y="1259636"/>
                </a:lnTo>
                <a:lnTo>
                  <a:pt x="4680305" y="1253807"/>
                </a:lnTo>
                <a:lnTo>
                  <a:pt x="4674679" y="1228598"/>
                </a:lnTo>
                <a:lnTo>
                  <a:pt x="4671098" y="1215059"/>
                </a:lnTo>
                <a:lnTo>
                  <a:pt x="4670564" y="1212773"/>
                </a:lnTo>
                <a:lnTo>
                  <a:pt x="4669282" y="1208176"/>
                </a:lnTo>
                <a:lnTo>
                  <a:pt x="4662043" y="1180693"/>
                </a:lnTo>
                <a:lnTo>
                  <a:pt x="4658118" y="1167828"/>
                </a:lnTo>
                <a:lnTo>
                  <a:pt x="4657699" y="1166279"/>
                </a:lnTo>
                <a:lnTo>
                  <a:pt x="4656582" y="1162773"/>
                </a:lnTo>
                <a:lnTo>
                  <a:pt x="4647590" y="1133195"/>
                </a:lnTo>
                <a:lnTo>
                  <a:pt x="4643323" y="1120876"/>
                </a:lnTo>
                <a:lnTo>
                  <a:pt x="4643120" y="1120203"/>
                </a:lnTo>
                <a:lnTo>
                  <a:pt x="4642472" y="1118425"/>
                </a:lnTo>
                <a:lnTo>
                  <a:pt x="4631360" y="1086231"/>
                </a:lnTo>
                <a:lnTo>
                  <a:pt x="4626915" y="1074762"/>
                </a:lnTo>
                <a:lnTo>
                  <a:pt x="4626737" y="1074318"/>
                </a:lnTo>
                <a:lnTo>
                  <a:pt x="4613389" y="1039837"/>
                </a:lnTo>
                <a:lnTo>
                  <a:pt x="4609008" y="1029677"/>
                </a:lnTo>
                <a:lnTo>
                  <a:pt x="4593717" y="994117"/>
                </a:lnTo>
                <a:lnTo>
                  <a:pt x="4572368" y="949147"/>
                </a:lnTo>
                <a:lnTo>
                  <a:pt x="4549381" y="905002"/>
                </a:lnTo>
                <a:lnTo>
                  <a:pt x="4524807" y="861758"/>
                </a:lnTo>
                <a:lnTo>
                  <a:pt x="4498657" y="819505"/>
                </a:lnTo>
                <a:lnTo>
                  <a:pt x="4470984" y="778306"/>
                </a:lnTo>
                <a:lnTo>
                  <a:pt x="4441812" y="738251"/>
                </a:lnTo>
                <a:lnTo>
                  <a:pt x="4440936" y="737158"/>
                </a:lnTo>
                <a:lnTo>
                  <a:pt x="4411192" y="699427"/>
                </a:lnTo>
                <a:lnTo>
                  <a:pt x="4378960" y="661555"/>
                </a:lnTo>
                <a:lnTo>
                  <a:pt x="4345597" y="624890"/>
                </a:lnTo>
                <a:lnTo>
                  <a:pt x="4311116" y="589419"/>
                </a:lnTo>
                <a:lnTo>
                  <a:pt x="4275569" y="555104"/>
                </a:lnTo>
                <a:lnTo>
                  <a:pt x="4239006" y="521957"/>
                </a:lnTo>
                <a:lnTo>
                  <a:pt x="4201464" y="489966"/>
                </a:lnTo>
                <a:lnTo>
                  <a:pt x="4162971" y="459117"/>
                </a:lnTo>
                <a:lnTo>
                  <a:pt x="4123575" y="429399"/>
                </a:lnTo>
                <a:lnTo>
                  <a:pt x="4083329" y="400799"/>
                </a:lnTo>
                <a:lnTo>
                  <a:pt x="4042245" y="373303"/>
                </a:lnTo>
                <a:lnTo>
                  <a:pt x="4000398" y="346913"/>
                </a:lnTo>
                <a:lnTo>
                  <a:pt x="3957802" y="321602"/>
                </a:lnTo>
                <a:lnTo>
                  <a:pt x="3914508" y="297370"/>
                </a:lnTo>
                <a:lnTo>
                  <a:pt x="3870553" y="274205"/>
                </a:lnTo>
                <a:lnTo>
                  <a:pt x="3825976" y="252095"/>
                </a:lnTo>
                <a:lnTo>
                  <a:pt x="3780828" y="231025"/>
                </a:lnTo>
                <a:lnTo>
                  <a:pt x="3735146" y="210997"/>
                </a:lnTo>
                <a:lnTo>
                  <a:pt x="3688969" y="191973"/>
                </a:lnTo>
                <a:lnTo>
                  <a:pt x="3642322" y="173977"/>
                </a:lnTo>
                <a:lnTo>
                  <a:pt x="3595268" y="156972"/>
                </a:lnTo>
                <a:lnTo>
                  <a:pt x="3547846" y="140957"/>
                </a:lnTo>
                <a:lnTo>
                  <a:pt x="3500082" y="125920"/>
                </a:lnTo>
                <a:lnTo>
                  <a:pt x="3452025" y="111848"/>
                </a:lnTo>
                <a:lnTo>
                  <a:pt x="3403714" y="98742"/>
                </a:lnTo>
                <a:lnTo>
                  <a:pt x="3355187" y="86575"/>
                </a:lnTo>
                <a:lnTo>
                  <a:pt x="3306495" y="75349"/>
                </a:lnTo>
                <a:lnTo>
                  <a:pt x="3257664" y="65036"/>
                </a:lnTo>
                <a:lnTo>
                  <a:pt x="3208756" y="55651"/>
                </a:lnTo>
                <a:lnTo>
                  <a:pt x="3158845" y="47104"/>
                </a:lnTo>
                <a:lnTo>
                  <a:pt x="3108845" y="39395"/>
                </a:lnTo>
                <a:lnTo>
                  <a:pt x="3058782" y="32486"/>
                </a:lnTo>
                <a:lnTo>
                  <a:pt x="3008655" y="26339"/>
                </a:lnTo>
                <a:lnTo>
                  <a:pt x="2958439" y="20929"/>
                </a:lnTo>
                <a:lnTo>
                  <a:pt x="2908173" y="16230"/>
                </a:lnTo>
                <a:lnTo>
                  <a:pt x="2857855" y="12204"/>
                </a:lnTo>
                <a:lnTo>
                  <a:pt x="2807474" y="8813"/>
                </a:lnTo>
                <a:lnTo>
                  <a:pt x="2757043" y="6032"/>
                </a:lnTo>
                <a:lnTo>
                  <a:pt x="2706573" y="3822"/>
                </a:lnTo>
                <a:lnTo>
                  <a:pt x="2656052" y="2171"/>
                </a:lnTo>
                <a:lnTo>
                  <a:pt x="2653271" y="2120"/>
                </a:lnTo>
                <a:lnTo>
                  <a:pt x="2638450" y="1778"/>
                </a:lnTo>
                <a:lnTo>
                  <a:pt x="2602319" y="927"/>
                </a:lnTo>
                <a:lnTo>
                  <a:pt x="2551303" y="228"/>
                </a:lnTo>
                <a:lnTo>
                  <a:pt x="2500249" y="0"/>
                </a:lnTo>
                <a:lnTo>
                  <a:pt x="2447988" y="228"/>
                </a:lnTo>
                <a:lnTo>
                  <a:pt x="2395728" y="889"/>
                </a:lnTo>
                <a:lnTo>
                  <a:pt x="2343480" y="1943"/>
                </a:lnTo>
                <a:lnTo>
                  <a:pt x="2291219" y="3340"/>
                </a:lnTo>
                <a:lnTo>
                  <a:pt x="2238959" y="5054"/>
                </a:lnTo>
                <a:lnTo>
                  <a:pt x="2186698" y="7035"/>
                </a:lnTo>
                <a:lnTo>
                  <a:pt x="2162632" y="8064"/>
                </a:lnTo>
                <a:lnTo>
                  <a:pt x="2136216" y="9144"/>
                </a:lnTo>
                <a:lnTo>
                  <a:pt x="2083625" y="11518"/>
                </a:lnTo>
                <a:lnTo>
                  <a:pt x="2031034" y="14058"/>
                </a:lnTo>
                <a:lnTo>
                  <a:pt x="1978469" y="16738"/>
                </a:lnTo>
                <a:lnTo>
                  <a:pt x="1925916" y="19494"/>
                </a:lnTo>
                <a:lnTo>
                  <a:pt x="1873389" y="22326"/>
                </a:lnTo>
                <a:lnTo>
                  <a:pt x="1820887" y="25171"/>
                </a:lnTo>
                <a:lnTo>
                  <a:pt x="1770519" y="28028"/>
                </a:lnTo>
                <a:lnTo>
                  <a:pt x="1720088" y="30975"/>
                </a:lnTo>
                <a:lnTo>
                  <a:pt x="1669618" y="34061"/>
                </a:lnTo>
                <a:lnTo>
                  <a:pt x="1619110" y="37376"/>
                </a:lnTo>
                <a:lnTo>
                  <a:pt x="1568615" y="40970"/>
                </a:lnTo>
                <a:lnTo>
                  <a:pt x="1518132" y="44907"/>
                </a:lnTo>
                <a:lnTo>
                  <a:pt x="1467700" y="49263"/>
                </a:lnTo>
                <a:lnTo>
                  <a:pt x="1417332" y="54089"/>
                </a:lnTo>
                <a:lnTo>
                  <a:pt x="1367053" y="59474"/>
                </a:lnTo>
                <a:lnTo>
                  <a:pt x="1316875" y="65468"/>
                </a:lnTo>
                <a:lnTo>
                  <a:pt x="1266837" y="72148"/>
                </a:lnTo>
                <a:lnTo>
                  <a:pt x="1216952" y="79565"/>
                </a:lnTo>
                <a:lnTo>
                  <a:pt x="1167244" y="87795"/>
                </a:lnTo>
                <a:lnTo>
                  <a:pt x="1117739" y="96901"/>
                </a:lnTo>
                <a:lnTo>
                  <a:pt x="1068463" y="106946"/>
                </a:lnTo>
                <a:lnTo>
                  <a:pt x="1019416" y="118008"/>
                </a:lnTo>
                <a:lnTo>
                  <a:pt x="970648" y="130149"/>
                </a:lnTo>
                <a:lnTo>
                  <a:pt x="922159" y="143421"/>
                </a:lnTo>
                <a:lnTo>
                  <a:pt x="873988" y="157899"/>
                </a:lnTo>
                <a:lnTo>
                  <a:pt x="826147" y="173659"/>
                </a:lnTo>
                <a:lnTo>
                  <a:pt x="778675" y="190766"/>
                </a:lnTo>
                <a:lnTo>
                  <a:pt x="733882" y="208495"/>
                </a:lnTo>
                <a:lnTo>
                  <a:pt x="689521" y="227711"/>
                </a:lnTo>
                <a:lnTo>
                  <a:pt x="645693" y="248412"/>
                </a:lnTo>
                <a:lnTo>
                  <a:pt x="602475" y="270573"/>
                </a:lnTo>
                <a:lnTo>
                  <a:pt x="559968" y="294182"/>
                </a:lnTo>
                <a:lnTo>
                  <a:pt x="518287" y="319214"/>
                </a:lnTo>
                <a:lnTo>
                  <a:pt x="477507" y="345643"/>
                </a:lnTo>
                <a:lnTo>
                  <a:pt x="437730" y="373468"/>
                </a:lnTo>
                <a:lnTo>
                  <a:pt x="399072" y="402666"/>
                </a:lnTo>
                <a:lnTo>
                  <a:pt x="361607" y="433222"/>
                </a:lnTo>
                <a:lnTo>
                  <a:pt x="325437" y="465124"/>
                </a:lnTo>
                <a:lnTo>
                  <a:pt x="290664" y="498335"/>
                </a:lnTo>
                <a:lnTo>
                  <a:pt x="257390" y="532866"/>
                </a:lnTo>
                <a:lnTo>
                  <a:pt x="225704" y="568667"/>
                </a:lnTo>
                <a:lnTo>
                  <a:pt x="195694" y="605751"/>
                </a:lnTo>
                <a:lnTo>
                  <a:pt x="167474" y="644080"/>
                </a:lnTo>
                <a:lnTo>
                  <a:pt x="141147" y="683653"/>
                </a:lnTo>
                <a:lnTo>
                  <a:pt x="116776" y="724446"/>
                </a:lnTo>
                <a:lnTo>
                  <a:pt x="94488" y="766432"/>
                </a:lnTo>
                <a:lnTo>
                  <a:pt x="74371" y="809612"/>
                </a:lnTo>
                <a:lnTo>
                  <a:pt x="56527" y="853948"/>
                </a:lnTo>
                <a:lnTo>
                  <a:pt x="41046" y="899439"/>
                </a:lnTo>
                <a:lnTo>
                  <a:pt x="27889" y="947242"/>
                </a:lnTo>
                <a:lnTo>
                  <a:pt x="17449" y="995260"/>
                </a:lnTo>
                <a:lnTo>
                  <a:pt x="9588" y="1043508"/>
                </a:lnTo>
                <a:lnTo>
                  <a:pt x="9436" y="1044829"/>
                </a:lnTo>
                <a:lnTo>
                  <a:pt x="9220" y="1046772"/>
                </a:lnTo>
                <a:lnTo>
                  <a:pt x="4165" y="1091958"/>
                </a:lnTo>
                <a:lnTo>
                  <a:pt x="4102" y="1092847"/>
                </a:lnTo>
                <a:lnTo>
                  <a:pt x="4000" y="1093812"/>
                </a:lnTo>
                <a:lnTo>
                  <a:pt x="2260" y="1121410"/>
                </a:lnTo>
                <a:lnTo>
                  <a:pt x="1016" y="1140637"/>
                </a:lnTo>
                <a:lnTo>
                  <a:pt x="990" y="1141387"/>
                </a:lnTo>
                <a:lnTo>
                  <a:pt x="901" y="1142949"/>
                </a:lnTo>
                <a:lnTo>
                  <a:pt x="406" y="1169631"/>
                </a:lnTo>
                <a:lnTo>
                  <a:pt x="0" y="1189545"/>
                </a:lnTo>
                <a:lnTo>
                  <a:pt x="25" y="1190815"/>
                </a:lnTo>
                <a:lnTo>
                  <a:pt x="0" y="1192250"/>
                </a:lnTo>
                <a:lnTo>
                  <a:pt x="457" y="1212011"/>
                </a:lnTo>
                <a:lnTo>
                  <a:pt x="1028" y="1239037"/>
                </a:lnTo>
                <a:lnTo>
                  <a:pt x="1143" y="1241120"/>
                </a:lnTo>
                <a:lnTo>
                  <a:pt x="1168" y="1241691"/>
                </a:lnTo>
                <a:lnTo>
                  <a:pt x="1714" y="1250391"/>
                </a:lnTo>
                <a:lnTo>
                  <a:pt x="4038" y="1288669"/>
                </a:lnTo>
                <a:lnTo>
                  <a:pt x="8890" y="1338376"/>
                </a:lnTo>
                <a:lnTo>
                  <a:pt x="15455" y="1388148"/>
                </a:lnTo>
                <a:lnTo>
                  <a:pt x="23583" y="1437932"/>
                </a:lnTo>
                <a:lnTo>
                  <a:pt x="23939" y="1439837"/>
                </a:lnTo>
                <a:lnTo>
                  <a:pt x="23990" y="1440078"/>
                </a:lnTo>
                <a:lnTo>
                  <a:pt x="25933" y="1450200"/>
                </a:lnTo>
                <a:lnTo>
                  <a:pt x="33172" y="1487716"/>
                </a:lnTo>
                <a:lnTo>
                  <a:pt x="33388" y="1488732"/>
                </a:lnTo>
                <a:lnTo>
                  <a:pt x="33578" y="1489684"/>
                </a:lnTo>
                <a:lnTo>
                  <a:pt x="43688" y="1535823"/>
                </a:lnTo>
                <a:lnTo>
                  <a:pt x="44056" y="1537449"/>
                </a:lnTo>
                <a:lnTo>
                  <a:pt x="56476" y="1588719"/>
                </a:lnTo>
                <a:lnTo>
                  <a:pt x="69532" y="1638071"/>
                </a:lnTo>
                <a:lnTo>
                  <a:pt x="83489" y="1687283"/>
                </a:lnTo>
                <a:lnTo>
                  <a:pt x="98221" y="1736305"/>
                </a:lnTo>
                <a:lnTo>
                  <a:pt x="113576" y="1785137"/>
                </a:lnTo>
                <a:lnTo>
                  <a:pt x="129438" y="1833714"/>
                </a:lnTo>
                <a:lnTo>
                  <a:pt x="145681" y="1882025"/>
                </a:lnTo>
                <a:lnTo>
                  <a:pt x="162166" y="1930044"/>
                </a:lnTo>
                <a:lnTo>
                  <a:pt x="178777" y="1977732"/>
                </a:lnTo>
                <a:lnTo>
                  <a:pt x="195707" y="2025624"/>
                </a:lnTo>
                <a:lnTo>
                  <a:pt x="212763" y="2073630"/>
                </a:lnTo>
                <a:lnTo>
                  <a:pt x="229997" y="2121700"/>
                </a:lnTo>
                <a:lnTo>
                  <a:pt x="247459" y="2169769"/>
                </a:lnTo>
                <a:lnTo>
                  <a:pt x="265188" y="2217826"/>
                </a:lnTo>
                <a:lnTo>
                  <a:pt x="283222" y="2265794"/>
                </a:lnTo>
                <a:lnTo>
                  <a:pt x="301625" y="2313648"/>
                </a:lnTo>
                <a:lnTo>
                  <a:pt x="320433" y="2361336"/>
                </a:lnTo>
                <a:lnTo>
                  <a:pt x="339699" y="2408809"/>
                </a:lnTo>
                <a:lnTo>
                  <a:pt x="359460" y="2456015"/>
                </a:lnTo>
                <a:lnTo>
                  <a:pt x="379768" y="2502928"/>
                </a:lnTo>
                <a:lnTo>
                  <a:pt x="400672" y="2549487"/>
                </a:lnTo>
                <a:lnTo>
                  <a:pt x="422224" y="2595651"/>
                </a:lnTo>
                <a:lnTo>
                  <a:pt x="444461" y="2641371"/>
                </a:lnTo>
                <a:lnTo>
                  <a:pt x="467436" y="2686608"/>
                </a:lnTo>
                <a:lnTo>
                  <a:pt x="491185" y="2731312"/>
                </a:lnTo>
                <a:lnTo>
                  <a:pt x="515759" y="2775445"/>
                </a:lnTo>
                <a:lnTo>
                  <a:pt x="541223" y="2818942"/>
                </a:lnTo>
                <a:lnTo>
                  <a:pt x="567601" y="2861780"/>
                </a:lnTo>
                <a:lnTo>
                  <a:pt x="594944" y="2903905"/>
                </a:lnTo>
                <a:lnTo>
                  <a:pt x="623303" y="2945257"/>
                </a:lnTo>
                <a:lnTo>
                  <a:pt x="652729" y="2985808"/>
                </a:lnTo>
                <a:lnTo>
                  <a:pt x="683260" y="3025508"/>
                </a:lnTo>
                <a:lnTo>
                  <a:pt x="714933" y="3064319"/>
                </a:lnTo>
                <a:lnTo>
                  <a:pt x="747826" y="3102178"/>
                </a:lnTo>
                <a:lnTo>
                  <a:pt x="781964" y="3139059"/>
                </a:lnTo>
                <a:lnTo>
                  <a:pt x="817384" y="3174898"/>
                </a:lnTo>
                <a:lnTo>
                  <a:pt x="854163" y="3209658"/>
                </a:lnTo>
                <a:lnTo>
                  <a:pt x="885291" y="3237255"/>
                </a:lnTo>
                <a:lnTo>
                  <a:pt x="918349" y="3264725"/>
                </a:lnTo>
                <a:lnTo>
                  <a:pt x="953223" y="3291992"/>
                </a:lnTo>
                <a:lnTo>
                  <a:pt x="989812" y="3318980"/>
                </a:lnTo>
                <a:lnTo>
                  <a:pt x="1028001" y="3345650"/>
                </a:lnTo>
                <a:lnTo>
                  <a:pt x="1067701" y="3371913"/>
                </a:lnTo>
                <a:lnTo>
                  <a:pt x="1108798" y="3397720"/>
                </a:lnTo>
                <a:lnTo>
                  <a:pt x="1151204" y="3422993"/>
                </a:lnTo>
                <a:lnTo>
                  <a:pt x="1194790" y="3447669"/>
                </a:lnTo>
                <a:lnTo>
                  <a:pt x="1239469" y="3471684"/>
                </a:lnTo>
                <a:lnTo>
                  <a:pt x="1285125" y="3494989"/>
                </a:lnTo>
                <a:lnTo>
                  <a:pt x="1331671" y="3517481"/>
                </a:lnTo>
                <a:lnTo>
                  <a:pt x="1378991" y="3539134"/>
                </a:lnTo>
                <a:lnTo>
                  <a:pt x="1426984" y="3559848"/>
                </a:lnTo>
                <a:lnTo>
                  <a:pt x="1475549" y="3579584"/>
                </a:lnTo>
                <a:lnTo>
                  <a:pt x="1524584" y="3598265"/>
                </a:lnTo>
                <a:lnTo>
                  <a:pt x="1573974" y="3615829"/>
                </a:lnTo>
                <a:lnTo>
                  <a:pt x="1623631" y="3632212"/>
                </a:lnTo>
                <a:lnTo>
                  <a:pt x="1673428" y="3647351"/>
                </a:lnTo>
                <a:lnTo>
                  <a:pt x="1723288" y="3661168"/>
                </a:lnTo>
                <a:lnTo>
                  <a:pt x="1724393" y="3661448"/>
                </a:lnTo>
                <a:lnTo>
                  <a:pt x="1725002" y="3661613"/>
                </a:lnTo>
                <a:lnTo>
                  <a:pt x="1774875" y="3674059"/>
                </a:lnTo>
                <a:lnTo>
                  <a:pt x="1824570" y="3685057"/>
                </a:lnTo>
                <a:lnTo>
                  <a:pt x="1874012" y="3694544"/>
                </a:lnTo>
                <a:lnTo>
                  <a:pt x="1923072" y="3702456"/>
                </a:lnTo>
                <a:lnTo>
                  <a:pt x="1971675" y="3708730"/>
                </a:lnTo>
                <a:lnTo>
                  <a:pt x="2019681" y="3713276"/>
                </a:lnTo>
                <a:lnTo>
                  <a:pt x="2067013" y="3716058"/>
                </a:lnTo>
                <a:lnTo>
                  <a:pt x="2113559" y="3717010"/>
                </a:lnTo>
                <a:lnTo>
                  <a:pt x="2155787" y="3716223"/>
                </a:lnTo>
                <a:lnTo>
                  <a:pt x="2197150" y="3713696"/>
                </a:lnTo>
                <a:lnTo>
                  <a:pt x="2237778" y="3709174"/>
                </a:lnTo>
                <a:lnTo>
                  <a:pt x="2277770" y="3702418"/>
                </a:lnTo>
                <a:lnTo>
                  <a:pt x="2324570" y="3692385"/>
                </a:lnTo>
                <a:lnTo>
                  <a:pt x="2371026" y="3678847"/>
                </a:lnTo>
                <a:lnTo>
                  <a:pt x="2417114" y="3662134"/>
                </a:lnTo>
                <a:lnTo>
                  <a:pt x="2462796" y="3642588"/>
                </a:lnTo>
                <a:lnTo>
                  <a:pt x="2508072" y="3620503"/>
                </a:lnTo>
                <a:lnTo>
                  <a:pt x="2552916" y="3596233"/>
                </a:lnTo>
                <a:lnTo>
                  <a:pt x="2597302" y="3570084"/>
                </a:lnTo>
                <a:lnTo>
                  <a:pt x="2641206" y="3542398"/>
                </a:lnTo>
                <a:lnTo>
                  <a:pt x="2684615" y="3513480"/>
                </a:lnTo>
                <a:lnTo>
                  <a:pt x="2727502" y="3483673"/>
                </a:lnTo>
                <a:lnTo>
                  <a:pt x="2769844" y="3453282"/>
                </a:lnTo>
                <a:lnTo>
                  <a:pt x="2811640" y="3422662"/>
                </a:lnTo>
                <a:lnTo>
                  <a:pt x="2852839" y="3392106"/>
                </a:lnTo>
                <a:lnTo>
                  <a:pt x="2893441" y="3361969"/>
                </a:lnTo>
                <a:lnTo>
                  <a:pt x="2933420" y="3332556"/>
                </a:lnTo>
                <a:lnTo>
                  <a:pt x="2972752" y="3304197"/>
                </a:lnTo>
                <a:lnTo>
                  <a:pt x="3011424" y="3277209"/>
                </a:lnTo>
                <a:lnTo>
                  <a:pt x="3052419" y="3248850"/>
                </a:lnTo>
                <a:lnTo>
                  <a:pt x="3093440" y="3220491"/>
                </a:lnTo>
                <a:lnTo>
                  <a:pt x="3134461" y="3192132"/>
                </a:lnTo>
                <a:lnTo>
                  <a:pt x="3175508" y="3163773"/>
                </a:lnTo>
                <a:lnTo>
                  <a:pt x="3216567" y="3135414"/>
                </a:lnTo>
                <a:lnTo>
                  <a:pt x="3257626" y="3107055"/>
                </a:lnTo>
                <a:lnTo>
                  <a:pt x="3298685" y="3078683"/>
                </a:lnTo>
                <a:lnTo>
                  <a:pt x="3339769" y="3050324"/>
                </a:lnTo>
                <a:lnTo>
                  <a:pt x="3380841" y="3021965"/>
                </a:lnTo>
                <a:lnTo>
                  <a:pt x="3421926" y="2993606"/>
                </a:lnTo>
                <a:lnTo>
                  <a:pt x="3504095" y="2936887"/>
                </a:lnTo>
                <a:lnTo>
                  <a:pt x="3545167" y="2908528"/>
                </a:lnTo>
                <a:lnTo>
                  <a:pt x="3586251" y="2880169"/>
                </a:lnTo>
                <a:lnTo>
                  <a:pt x="3627323" y="2851810"/>
                </a:lnTo>
                <a:lnTo>
                  <a:pt x="3668395" y="2823451"/>
                </a:lnTo>
                <a:lnTo>
                  <a:pt x="3709454" y="2795092"/>
                </a:lnTo>
                <a:lnTo>
                  <a:pt x="3750500" y="2766733"/>
                </a:lnTo>
                <a:lnTo>
                  <a:pt x="3791547" y="2738374"/>
                </a:lnTo>
                <a:lnTo>
                  <a:pt x="3832568" y="2710015"/>
                </a:lnTo>
                <a:lnTo>
                  <a:pt x="3873589" y="2681655"/>
                </a:lnTo>
                <a:lnTo>
                  <a:pt x="3914584" y="2653296"/>
                </a:lnTo>
                <a:lnTo>
                  <a:pt x="3956050" y="2624747"/>
                </a:lnTo>
                <a:lnTo>
                  <a:pt x="3997541" y="2595930"/>
                </a:lnTo>
                <a:lnTo>
                  <a:pt x="4038968" y="2566771"/>
                </a:lnTo>
                <a:lnTo>
                  <a:pt x="4080192" y="2537218"/>
                </a:lnTo>
                <a:lnTo>
                  <a:pt x="4121112" y="2507196"/>
                </a:lnTo>
                <a:lnTo>
                  <a:pt x="4161599" y="2476639"/>
                </a:lnTo>
                <a:lnTo>
                  <a:pt x="4201553" y="2445486"/>
                </a:lnTo>
                <a:lnTo>
                  <a:pt x="4240847" y="2413660"/>
                </a:lnTo>
                <a:lnTo>
                  <a:pt x="4279366" y="2381097"/>
                </a:lnTo>
                <a:lnTo>
                  <a:pt x="4317009" y="2347734"/>
                </a:lnTo>
                <a:lnTo>
                  <a:pt x="4353636" y="2313508"/>
                </a:lnTo>
                <a:lnTo>
                  <a:pt x="4389145" y="2278329"/>
                </a:lnTo>
                <a:lnTo>
                  <a:pt x="4423410" y="2242159"/>
                </a:lnTo>
                <a:lnTo>
                  <a:pt x="4456328" y="2204910"/>
                </a:lnTo>
                <a:lnTo>
                  <a:pt x="4487786" y="2166518"/>
                </a:lnTo>
                <a:lnTo>
                  <a:pt x="4517656" y="2126932"/>
                </a:lnTo>
                <a:lnTo>
                  <a:pt x="4545825" y="2086063"/>
                </a:lnTo>
                <a:lnTo>
                  <a:pt x="4572178" y="2043861"/>
                </a:lnTo>
                <a:lnTo>
                  <a:pt x="4596600" y="2000250"/>
                </a:lnTo>
                <a:lnTo>
                  <a:pt x="4617783" y="1957349"/>
                </a:lnTo>
                <a:lnTo>
                  <a:pt x="4618126" y="1956549"/>
                </a:lnTo>
                <a:lnTo>
                  <a:pt x="4618774" y="1955241"/>
                </a:lnTo>
                <a:lnTo>
                  <a:pt x="4625860" y="1938680"/>
                </a:lnTo>
                <a:lnTo>
                  <a:pt x="4636694" y="1913661"/>
                </a:lnTo>
                <a:lnTo>
                  <a:pt x="4637532" y="1911426"/>
                </a:lnTo>
                <a:lnTo>
                  <a:pt x="4638446" y="1909292"/>
                </a:lnTo>
                <a:lnTo>
                  <a:pt x="4643882" y="1894522"/>
                </a:lnTo>
                <a:lnTo>
                  <a:pt x="4653369" y="1869262"/>
                </a:lnTo>
                <a:lnTo>
                  <a:pt x="4654677" y="1865198"/>
                </a:lnTo>
                <a:lnTo>
                  <a:pt x="4655655" y="1862531"/>
                </a:lnTo>
                <a:lnTo>
                  <a:pt x="4659604" y="1849831"/>
                </a:lnTo>
                <a:lnTo>
                  <a:pt x="4667834" y="1824215"/>
                </a:lnTo>
                <a:lnTo>
                  <a:pt x="4669447" y="1818220"/>
                </a:lnTo>
                <a:lnTo>
                  <a:pt x="4670437" y="1815045"/>
                </a:lnTo>
                <a:lnTo>
                  <a:pt x="4673371" y="1803666"/>
                </a:lnTo>
                <a:lnTo>
                  <a:pt x="4680128" y="1778596"/>
                </a:lnTo>
                <a:lnTo>
                  <a:pt x="4681829" y="1770849"/>
                </a:lnTo>
                <a:lnTo>
                  <a:pt x="4682845" y="1766925"/>
                </a:lnTo>
                <a:lnTo>
                  <a:pt x="4685119" y="1755927"/>
                </a:lnTo>
                <a:lnTo>
                  <a:pt x="4690288" y="1732470"/>
                </a:lnTo>
                <a:lnTo>
                  <a:pt x="4691875" y="1723224"/>
                </a:lnTo>
                <a:lnTo>
                  <a:pt x="4692904" y="1718310"/>
                </a:lnTo>
                <a:lnTo>
                  <a:pt x="4694656" y="1707210"/>
                </a:lnTo>
                <a:lnTo>
                  <a:pt x="4698339" y="1685925"/>
                </a:lnTo>
                <a:lnTo>
                  <a:pt x="4699686" y="1675358"/>
                </a:lnTo>
                <a:lnTo>
                  <a:pt x="4700651" y="1669275"/>
                </a:lnTo>
                <a:lnTo>
                  <a:pt x="4701895" y="1658086"/>
                </a:lnTo>
                <a:lnTo>
                  <a:pt x="4704334" y="1639023"/>
                </a:lnTo>
                <a:lnTo>
                  <a:pt x="4705274" y="1627759"/>
                </a:lnTo>
                <a:lnTo>
                  <a:pt x="4706150" y="1619923"/>
                </a:lnTo>
                <a:lnTo>
                  <a:pt x="4706925" y="1607947"/>
                </a:lnTo>
                <a:lnTo>
                  <a:pt x="4708283" y="1591843"/>
                </a:lnTo>
                <a:lnTo>
                  <a:pt x="4708766" y="1580007"/>
                </a:lnTo>
                <a:lnTo>
                  <a:pt x="4709401" y="1570367"/>
                </a:lnTo>
                <a:lnTo>
                  <a:pt x="4709668" y="1558061"/>
                </a:lnTo>
                <a:lnTo>
                  <a:pt x="4710227" y="1544447"/>
                </a:lnTo>
                <a:lnTo>
                  <a:pt x="4710214" y="1532686"/>
                </a:lnTo>
                <a:lnTo>
                  <a:pt x="4710481" y="1520710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129377" y="2664300"/>
            <a:ext cx="582295" cy="2479675"/>
            <a:chOff x="8129375" y="2664299"/>
            <a:chExt cx="582295" cy="2479675"/>
          </a:xfrm>
        </p:grpSpPr>
        <p:sp>
          <p:nvSpPr>
            <p:cNvPr id="4" name="object 4"/>
            <p:cNvSpPr/>
            <p:nvPr/>
          </p:nvSpPr>
          <p:spPr>
            <a:xfrm>
              <a:off x="8415512" y="2664299"/>
              <a:ext cx="9525" cy="2479675"/>
            </a:xfrm>
            <a:custGeom>
              <a:avLst/>
              <a:gdLst/>
              <a:ahLst/>
              <a:cxnLst/>
              <a:rect l="l" t="t" r="r" b="b"/>
              <a:pathLst>
                <a:path w="9525" h="2479675">
                  <a:moveTo>
                    <a:pt x="0" y="0"/>
                  </a:moveTo>
                  <a:lnTo>
                    <a:pt x="9524" y="0"/>
                  </a:lnTo>
                  <a:lnTo>
                    <a:pt x="9524" y="2479199"/>
                  </a:lnTo>
                  <a:lnTo>
                    <a:pt x="0" y="2479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33825" y="4297199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70">
                  <a:moveTo>
                    <a:pt x="286424" y="572299"/>
                  </a:moveTo>
                  <a:lnTo>
                    <a:pt x="239950" y="568553"/>
                  </a:lnTo>
                  <a:lnTo>
                    <a:pt x="195868" y="557706"/>
                  </a:lnTo>
                  <a:lnTo>
                    <a:pt x="154768" y="540346"/>
                  </a:lnTo>
                  <a:lnTo>
                    <a:pt x="117239" y="517061"/>
                  </a:lnTo>
                  <a:lnTo>
                    <a:pt x="83868" y="488440"/>
                  </a:lnTo>
                  <a:lnTo>
                    <a:pt x="55245" y="455071"/>
                  </a:lnTo>
                  <a:lnTo>
                    <a:pt x="31958" y="417542"/>
                  </a:lnTo>
                  <a:lnTo>
                    <a:pt x="14596" y="376440"/>
                  </a:lnTo>
                  <a:lnTo>
                    <a:pt x="3747" y="332355"/>
                  </a:lnTo>
                  <a:lnTo>
                    <a:pt x="0" y="285874"/>
                  </a:lnTo>
                  <a:lnTo>
                    <a:pt x="3747" y="239549"/>
                  </a:lnTo>
                  <a:lnTo>
                    <a:pt x="14596" y="195587"/>
                  </a:lnTo>
                  <a:lnTo>
                    <a:pt x="31958" y="154580"/>
                  </a:lnTo>
                  <a:lnTo>
                    <a:pt x="55245" y="117120"/>
                  </a:lnTo>
                  <a:lnTo>
                    <a:pt x="83868" y="83799"/>
                  </a:lnTo>
                  <a:lnTo>
                    <a:pt x="117239" y="55210"/>
                  </a:lnTo>
                  <a:lnTo>
                    <a:pt x="154768" y="31943"/>
                  </a:lnTo>
                  <a:lnTo>
                    <a:pt x="195868" y="14591"/>
                  </a:lnTo>
                  <a:lnTo>
                    <a:pt x="239950" y="3746"/>
                  </a:lnTo>
                  <a:lnTo>
                    <a:pt x="286424" y="0"/>
                  </a:lnTo>
                  <a:lnTo>
                    <a:pt x="332905" y="3746"/>
                  </a:lnTo>
                  <a:lnTo>
                    <a:pt x="376990" y="14591"/>
                  </a:lnTo>
                  <a:lnTo>
                    <a:pt x="418092" y="31943"/>
                  </a:lnTo>
                  <a:lnTo>
                    <a:pt x="455621" y="55210"/>
                  </a:lnTo>
                  <a:lnTo>
                    <a:pt x="488990" y="83799"/>
                  </a:lnTo>
                  <a:lnTo>
                    <a:pt x="517611" y="117120"/>
                  </a:lnTo>
                  <a:lnTo>
                    <a:pt x="540896" y="154580"/>
                  </a:lnTo>
                  <a:lnTo>
                    <a:pt x="558256" y="195587"/>
                  </a:lnTo>
                  <a:lnTo>
                    <a:pt x="569103" y="239549"/>
                  </a:lnTo>
                  <a:lnTo>
                    <a:pt x="572849" y="285874"/>
                  </a:lnTo>
                  <a:lnTo>
                    <a:pt x="569103" y="332355"/>
                  </a:lnTo>
                  <a:lnTo>
                    <a:pt x="558256" y="376440"/>
                  </a:lnTo>
                  <a:lnTo>
                    <a:pt x="540896" y="417542"/>
                  </a:lnTo>
                  <a:lnTo>
                    <a:pt x="517611" y="455071"/>
                  </a:lnTo>
                  <a:lnTo>
                    <a:pt x="488990" y="488440"/>
                  </a:lnTo>
                  <a:lnTo>
                    <a:pt x="455621" y="517061"/>
                  </a:lnTo>
                  <a:lnTo>
                    <a:pt x="418092" y="540346"/>
                  </a:lnTo>
                  <a:lnTo>
                    <a:pt x="376990" y="557706"/>
                  </a:lnTo>
                  <a:lnTo>
                    <a:pt x="332905" y="568553"/>
                  </a:lnTo>
                  <a:lnTo>
                    <a:pt x="286424" y="572299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29375" y="4292200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5" h="582929">
                  <a:moveTo>
                    <a:pt x="290874" y="582324"/>
                  </a:moveTo>
                  <a:lnTo>
                    <a:pt x="243735" y="578512"/>
                  </a:lnTo>
                  <a:lnTo>
                    <a:pt x="199001" y="567474"/>
                  </a:lnTo>
                  <a:lnTo>
                    <a:pt x="157276" y="549810"/>
                  </a:lnTo>
                  <a:lnTo>
                    <a:pt x="119161" y="526116"/>
                  </a:lnTo>
                  <a:lnTo>
                    <a:pt x="85259" y="496993"/>
                  </a:lnTo>
                  <a:lnTo>
                    <a:pt x="56171" y="463038"/>
                  </a:lnTo>
                  <a:lnTo>
                    <a:pt x="32499" y="424851"/>
                  </a:lnTo>
                  <a:lnTo>
                    <a:pt x="14845" y="383028"/>
                  </a:lnTo>
                  <a:lnTo>
                    <a:pt x="3811" y="338170"/>
                  </a:lnTo>
                  <a:lnTo>
                    <a:pt x="0" y="290874"/>
                  </a:lnTo>
                  <a:lnTo>
                    <a:pt x="3811" y="243735"/>
                  </a:lnTo>
                  <a:lnTo>
                    <a:pt x="14845" y="199001"/>
                  </a:lnTo>
                  <a:lnTo>
                    <a:pt x="32499" y="157276"/>
                  </a:lnTo>
                  <a:lnTo>
                    <a:pt x="56171" y="119161"/>
                  </a:lnTo>
                  <a:lnTo>
                    <a:pt x="85259" y="85259"/>
                  </a:lnTo>
                  <a:lnTo>
                    <a:pt x="119161" y="56171"/>
                  </a:lnTo>
                  <a:lnTo>
                    <a:pt x="157276" y="32499"/>
                  </a:lnTo>
                  <a:lnTo>
                    <a:pt x="199001" y="14845"/>
                  </a:lnTo>
                  <a:lnTo>
                    <a:pt x="243735" y="3811"/>
                  </a:lnTo>
                  <a:lnTo>
                    <a:pt x="290874" y="0"/>
                  </a:lnTo>
                  <a:lnTo>
                    <a:pt x="338021" y="3811"/>
                  </a:lnTo>
                  <a:lnTo>
                    <a:pt x="360985" y="9474"/>
                  </a:lnTo>
                  <a:lnTo>
                    <a:pt x="290874" y="9474"/>
                  </a:lnTo>
                  <a:lnTo>
                    <a:pt x="234007" y="15151"/>
                  </a:lnTo>
                  <a:lnTo>
                    <a:pt x="181106" y="31484"/>
                  </a:lnTo>
                  <a:lnTo>
                    <a:pt x="133220" y="57431"/>
                  </a:lnTo>
                  <a:lnTo>
                    <a:pt x="91399" y="91949"/>
                  </a:lnTo>
                  <a:lnTo>
                    <a:pt x="57113" y="133529"/>
                  </a:lnTo>
                  <a:lnTo>
                    <a:pt x="31140" y="181381"/>
                  </a:lnTo>
                  <a:lnTo>
                    <a:pt x="14678" y="234248"/>
                  </a:lnTo>
                  <a:lnTo>
                    <a:pt x="8924" y="290874"/>
                  </a:lnTo>
                  <a:lnTo>
                    <a:pt x="14678" y="347753"/>
                  </a:lnTo>
                  <a:lnTo>
                    <a:pt x="31140" y="400656"/>
                  </a:lnTo>
                  <a:lnTo>
                    <a:pt x="57113" y="448543"/>
                  </a:lnTo>
                  <a:lnTo>
                    <a:pt x="91399" y="490374"/>
                  </a:lnTo>
                  <a:lnTo>
                    <a:pt x="133220" y="524650"/>
                  </a:lnTo>
                  <a:lnTo>
                    <a:pt x="181106" y="550624"/>
                  </a:lnTo>
                  <a:lnTo>
                    <a:pt x="234007" y="567092"/>
                  </a:lnTo>
                  <a:lnTo>
                    <a:pt x="290874" y="572849"/>
                  </a:lnTo>
                  <a:lnTo>
                    <a:pt x="360974" y="572849"/>
                  </a:lnTo>
                  <a:lnTo>
                    <a:pt x="338021" y="578512"/>
                  </a:lnTo>
                  <a:lnTo>
                    <a:pt x="290874" y="582324"/>
                  </a:lnTo>
                  <a:close/>
                </a:path>
                <a:path w="582295" h="582929">
                  <a:moveTo>
                    <a:pt x="360974" y="572849"/>
                  </a:moveTo>
                  <a:lnTo>
                    <a:pt x="290874" y="572849"/>
                  </a:lnTo>
                  <a:lnTo>
                    <a:pt x="347748" y="567092"/>
                  </a:lnTo>
                  <a:lnTo>
                    <a:pt x="400596" y="550624"/>
                  </a:lnTo>
                  <a:lnTo>
                    <a:pt x="448322" y="524650"/>
                  </a:lnTo>
                  <a:lnTo>
                    <a:pt x="489824" y="490374"/>
                  </a:lnTo>
                  <a:lnTo>
                    <a:pt x="524343" y="448543"/>
                  </a:lnTo>
                  <a:lnTo>
                    <a:pt x="550290" y="400656"/>
                  </a:lnTo>
                  <a:lnTo>
                    <a:pt x="566623" y="347753"/>
                  </a:lnTo>
                  <a:lnTo>
                    <a:pt x="572299" y="290874"/>
                  </a:lnTo>
                  <a:lnTo>
                    <a:pt x="566623" y="234248"/>
                  </a:lnTo>
                  <a:lnTo>
                    <a:pt x="550290" y="181381"/>
                  </a:lnTo>
                  <a:lnTo>
                    <a:pt x="524343" y="133529"/>
                  </a:lnTo>
                  <a:lnTo>
                    <a:pt x="489824" y="91949"/>
                  </a:lnTo>
                  <a:lnTo>
                    <a:pt x="448322" y="57431"/>
                  </a:lnTo>
                  <a:lnTo>
                    <a:pt x="400596" y="31484"/>
                  </a:lnTo>
                  <a:lnTo>
                    <a:pt x="347748" y="15151"/>
                  </a:lnTo>
                  <a:lnTo>
                    <a:pt x="290874" y="9474"/>
                  </a:lnTo>
                  <a:lnTo>
                    <a:pt x="360985" y="9474"/>
                  </a:lnTo>
                  <a:lnTo>
                    <a:pt x="424489" y="32499"/>
                  </a:lnTo>
                  <a:lnTo>
                    <a:pt x="462607" y="56171"/>
                  </a:lnTo>
                  <a:lnTo>
                    <a:pt x="496512" y="85259"/>
                  </a:lnTo>
                  <a:lnTo>
                    <a:pt x="525602" y="119161"/>
                  </a:lnTo>
                  <a:lnTo>
                    <a:pt x="549275" y="157276"/>
                  </a:lnTo>
                  <a:lnTo>
                    <a:pt x="566929" y="199001"/>
                  </a:lnTo>
                  <a:lnTo>
                    <a:pt x="577963" y="243735"/>
                  </a:lnTo>
                  <a:lnTo>
                    <a:pt x="581774" y="290874"/>
                  </a:lnTo>
                  <a:lnTo>
                    <a:pt x="577963" y="338170"/>
                  </a:lnTo>
                  <a:lnTo>
                    <a:pt x="566929" y="383028"/>
                  </a:lnTo>
                  <a:lnTo>
                    <a:pt x="549275" y="424851"/>
                  </a:lnTo>
                  <a:lnTo>
                    <a:pt x="525602" y="463038"/>
                  </a:lnTo>
                  <a:lnTo>
                    <a:pt x="496512" y="496993"/>
                  </a:lnTo>
                  <a:lnTo>
                    <a:pt x="462607" y="526116"/>
                  </a:lnTo>
                  <a:lnTo>
                    <a:pt x="424489" y="549810"/>
                  </a:lnTo>
                  <a:lnTo>
                    <a:pt x="382760" y="567474"/>
                  </a:lnTo>
                  <a:lnTo>
                    <a:pt x="360974" y="57284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06275" y="4369649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89">
                  <a:moveTo>
                    <a:pt x="213974" y="427424"/>
                  </a:moveTo>
                  <a:lnTo>
                    <a:pt x="164928" y="421771"/>
                  </a:lnTo>
                  <a:lnTo>
                    <a:pt x="119896" y="405666"/>
                  </a:lnTo>
                  <a:lnTo>
                    <a:pt x="80165" y="380399"/>
                  </a:lnTo>
                  <a:lnTo>
                    <a:pt x="47023" y="347254"/>
                  </a:lnTo>
                  <a:lnTo>
                    <a:pt x="21757" y="307519"/>
                  </a:lnTo>
                  <a:lnTo>
                    <a:pt x="5653" y="262480"/>
                  </a:lnTo>
                  <a:lnTo>
                    <a:pt x="0" y="213424"/>
                  </a:lnTo>
                  <a:lnTo>
                    <a:pt x="5653" y="164408"/>
                  </a:lnTo>
                  <a:lnTo>
                    <a:pt x="21757" y="119455"/>
                  </a:lnTo>
                  <a:lnTo>
                    <a:pt x="47023" y="79832"/>
                  </a:lnTo>
                  <a:lnTo>
                    <a:pt x="80165" y="46807"/>
                  </a:lnTo>
                  <a:lnTo>
                    <a:pt x="119896" y="21648"/>
                  </a:lnTo>
                  <a:lnTo>
                    <a:pt x="164928" y="5623"/>
                  </a:lnTo>
                  <a:lnTo>
                    <a:pt x="213974" y="0"/>
                  </a:lnTo>
                  <a:lnTo>
                    <a:pt x="263030" y="5623"/>
                  </a:lnTo>
                  <a:lnTo>
                    <a:pt x="308069" y="21648"/>
                  </a:lnTo>
                  <a:lnTo>
                    <a:pt x="347804" y="46807"/>
                  </a:lnTo>
                  <a:lnTo>
                    <a:pt x="380949" y="79832"/>
                  </a:lnTo>
                  <a:lnTo>
                    <a:pt x="406216" y="119455"/>
                  </a:lnTo>
                  <a:lnTo>
                    <a:pt x="422321" y="164408"/>
                  </a:lnTo>
                  <a:lnTo>
                    <a:pt x="427974" y="213424"/>
                  </a:lnTo>
                  <a:lnTo>
                    <a:pt x="422321" y="262480"/>
                  </a:lnTo>
                  <a:lnTo>
                    <a:pt x="406216" y="307519"/>
                  </a:lnTo>
                  <a:lnTo>
                    <a:pt x="380949" y="347254"/>
                  </a:lnTo>
                  <a:lnTo>
                    <a:pt x="347804" y="380399"/>
                  </a:lnTo>
                  <a:lnTo>
                    <a:pt x="308069" y="405666"/>
                  </a:lnTo>
                  <a:lnTo>
                    <a:pt x="263030" y="421771"/>
                  </a:lnTo>
                  <a:lnTo>
                    <a:pt x="213974" y="427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01825" y="4364624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79" h="437514">
                  <a:moveTo>
                    <a:pt x="218424" y="437449"/>
                  </a:moveTo>
                  <a:lnTo>
                    <a:pt x="168250" y="431664"/>
                  </a:lnTo>
                  <a:lnTo>
                    <a:pt x="122239" y="415186"/>
                  </a:lnTo>
                  <a:lnTo>
                    <a:pt x="81688" y="389330"/>
                  </a:lnTo>
                  <a:lnTo>
                    <a:pt x="47893" y="355412"/>
                  </a:lnTo>
                  <a:lnTo>
                    <a:pt x="22149" y="314749"/>
                  </a:lnTo>
                  <a:lnTo>
                    <a:pt x="5753" y="268656"/>
                  </a:lnTo>
                  <a:lnTo>
                    <a:pt x="0" y="218449"/>
                  </a:lnTo>
                  <a:lnTo>
                    <a:pt x="5753" y="168454"/>
                  </a:lnTo>
                  <a:lnTo>
                    <a:pt x="22149" y="122510"/>
                  </a:lnTo>
                  <a:lnTo>
                    <a:pt x="47893" y="81945"/>
                  </a:lnTo>
                  <a:lnTo>
                    <a:pt x="81688" y="48084"/>
                  </a:lnTo>
                  <a:lnTo>
                    <a:pt x="122239" y="22255"/>
                  </a:lnTo>
                  <a:lnTo>
                    <a:pt x="168250" y="5784"/>
                  </a:lnTo>
                  <a:lnTo>
                    <a:pt x="218424" y="0"/>
                  </a:lnTo>
                  <a:lnTo>
                    <a:pt x="268428" y="5784"/>
                  </a:lnTo>
                  <a:lnTo>
                    <a:pt x="278721" y="9474"/>
                  </a:lnTo>
                  <a:lnTo>
                    <a:pt x="218424" y="9474"/>
                  </a:lnTo>
                  <a:lnTo>
                    <a:pt x="176146" y="13726"/>
                  </a:lnTo>
                  <a:lnTo>
                    <a:pt x="136793" y="25921"/>
                  </a:lnTo>
                  <a:lnTo>
                    <a:pt x="101199" y="45218"/>
                  </a:lnTo>
                  <a:lnTo>
                    <a:pt x="70199" y="70774"/>
                  </a:lnTo>
                  <a:lnTo>
                    <a:pt x="44632" y="101766"/>
                  </a:lnTo>
                  <a:lnTo>
                    <a:pt x="25337" y="137299"/>
                  </a:lnTo>
                  <a:lnTo>
                    <a:pt x="13148" y="176489"/>
                  </a:lnTo>
                  <a:lnTo>
                    <a:pt x="8899" y="218449"/>
                  </a:lnTo>
                  <a:lnTo>
                    <a:pt x="13148" y="260731"/>
                  </a:lnTo>
                  <a:lnTo>
                    <a:pt x="25337" y="300090"/>
                  </a:lnTo>
                  <a:lnTo>
                    <a:pt x="44632" y="335685"/>
                  </a:lnTo>
                  <a:lnTo>
                    <a:pt x="70199" y="366674"/>
                  </a:lnTo>
                  <a:lnTo>
                    <a:pt x="101199" y="392242"/>
                  </a:lnTo>
                  <a:lnTo>
                    <a:pt x="136793" y="411537"/>
                  </a:lnTo>
                  <a:lnTo>
                    <a:pt x="176146" y="423726"/>
                  </a:lnTo>
                  <a:lnTo>
                    <a:pt x="218424" y="427974"/>
                  </a:lnTo>
                  <a:lnTo>
                    <a:pt x="278716" y="427974"/>
                  </a:lnTo>
                  <a:lnTo>
                    <a:pt x="268428" y="431664"/>
                  </a:lnTo>
                  <a:lnTo>
                    <a:pt x="218424" y="437449"/>
                  </a:lnTo>
                  <a:close/>
                </a:path>
                <a:path w="436879" h="437514">
                  <a:moveTo>
                    <a:pt x="278716" y="427974"/>
                  </a:moveTo>
                  <a:lnTo>
                    <a:pt x="218424" y="427974"/>
                  </a:lnTo>
                  <a:lnTo>
                    <a:pt x="260631" y="423726"/>
                  </a:lnTo>
                  <a:lnTo>
                    <a:pt x="299799" y="411537"/>
                  </a:lnTo>
                  <a:lnTo>
                    <a:pt x="335199" y="392242"/>
                  </a:lnTo>
                  <a:lnTo>
                    <a:pt x="366099" y="366674"/>
                  </a:lnTo>
                  <a:lnTo>
                    <a:pt x="391667" y="335685"/>
                  </a:lnTo>
                  <a:lnTo>
                    <a:pt x="410962" y="300090"/>
                  </a:lnTo>
                  <a:lnTo>
                    <a:pt x="423151" y="260731"/>
                  </a:lnTo>
                  <a:lnTo>
                    <a:pt x="427399" y="218449"/>
                  </a:lnTo>
                  <a:lnTo>
                    <a:pt x="423151" y="176489"/>
                  </a:lnTo>
                  <a:lnTo>
                    <a:pt x="410962" y="137299"/>
                  </a:lnTo>
                  <a:lnTo>
                    <a:pt x="391667" y="101766"/>
                  </a:lnTo>
                  <a:lnTo>
                    <a:pt x="366099" y="70774"/>
                  </a:lnTo>
                  <a:lnTo>
                    <a:pt x="335199" y="45218"/>
                  </a:lnTo>
                  <a:lnTo>
                    <a:pt x="299799" y="25921"/>
                  </a:lnTo>
                  <a:lnTo>
                    <a:pt x="260631" y="13726"/>
                  </a:lnTo>
                  <a:lnTo>
                    <a:pt x="218424" y="9474"/>
                  </a:lnTo>
                  <a:lnTo>
                    <a:pt x="278721" y="9474"/>
                  </a:lnTo>
                  <a:lnTo>
                    <a:pt x="354940" y="48084"/>
                  </a:lnTo>
                  <a:lnTo>
                    <a:pt x="388798" y="81945"/>
                  </a:lnTo>
                  <a:lnTo>
                    <a:pt x="414623" y="122510"/>
                  </a:lnTo>
                  <a:lnTo>
                    <a:pt x="431091" y="168454"/>
                  </a:lnTo>
                  <a:lnTo>
                    <a:pt x="436874" y="218449"/>
                  </a:lnTo>
                  <a:lnTo>
                    <a:pt x="431091" y="268656"/>
                  </a:lnTo>
                  <a:lnTo>
                    <a:pt x="414623" y="314749"/>
                  </a:lnTo>
                  <a:lnTo>
                    <a:pt x="388798" y="355412"/>
                  </a:lnTo>
                  <a:lnTo>
                    <a:pt x="354940" y="389330"/>
                  </a:lnTo>
                  <a:lnTo>
                    <a:pt x="314374" y="415186"/>
                  </a:lnTo>
                  <a:lnTo>
                    <a:pt x="278716" y="4279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84850" y="4448224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10">
                  <a:moveTo>
                    <a:pt x="135399" y="270274"/>
                  </a:moveTo>
                  <a:lnTo>
                    <a:pt x="92643" y="263359"/>
                  </a:lnTo>
                  <a:lnTo>
                    <a:pt x="55479" y="244111"/>
                  </a:lnTo>
                  <a:lnTo>
                    <a:pt x="26154" y="214779"/>
                  </a:lnTo>
                  <a:lnTo>
                    <a:pt x="6912" y="177609"/>
                  </a:lnTo>
                  <a:lnTo>
                    <a:pt x="0" y="134849"/>
                  </a:lnTo>
                  <a:lnTo>
                    <a:pt x="6912" y="92371"/>
                  </a:lnTo>
                  <a:lnTo>
                    <a:pt x="26154" y="55371"/>
                  </a:lnTo>
                  <a:lnTo>
                    <a:pt x="55479" y="26126"/>
                  </a:lnTo>
                  <a:lnTo>
                    <a:pt x="92643" y="6910"/>
                  </a:lnTo>
                  <a:lnTo>
                    <a:pt x="135399" y="0"/>
                  </a:lnTo>
                  <a:lnTo>
                    <a:pt x="178102" y="6910"/>
                  </a:lnTo>
                  <a:lnTo>
                    <a:pt x="215135" y="26126"/>
                  </a:lnTo>
                  <a:lnTo>
                    <a:pt x="244305" y="55371"/>
                  </a:lnTo>
                  <a:lnTo>
                    <a:pt x="263416" y="92371"/>
                  </a:lnTo>
                  <a:lnTo>
                    <a:pt x="270274" y="134849"/>
                  </a:lnTo>
                  <a:lnTo>
                    <a:pt x="263416" y="177609"/>
                  </a:lnTo>
                  <a:lnTo>
                    <a:pt x="244305" y="214779"/>
                  </a:lnTo>
                  <a:lnTo>
                    <a:pt x="215135" y="244111"/>
                  </a:lnTo>
                  <a:lnTo>
                    <a:pt x="178102" y="263359"/>
                  </a:lnTo>
                  <a:lnTo>
                    <a:pt x="135399" y="270274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80400" y="4443774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49" y="279174"/>
                  </a:moveTo>
                  <a:lnTo>
                    <a:pt x="95564" y="272065"/>
                  </a:lnTo>
                  <a:lnTo>
                    <a:pt x="57164" y="252251"/>
                  </a:lnTo>
                  <a:lnTo>
                    <a:pt x="26921" y="222005"/>
                  </a:lnTo>
                  <a:lnTo>
                    <a:pt x="7109" y="183597"/>
                  </a:lnTo>
                  <a:lnTo>
                    <a:pt x="0" y="139299"/>
                  </a:lnTo>
                  <a:lnTo>
                    <a:pt x="7109" y="95283"/>
                  </a:lnTo>
                  <a:lnTo>
                    <a:pt x="26921" y="57045"/>
                  </a:lnTo>
                  <a:lnTo>
                    <a:pt x="57164" y="26886"/>
                  </a:lnTo>
                  <a:lnTo>
                    <a:pt x="95564" y="7104"/>
                  </a:lnTo>
                  <a:lnTo>
                    <a:pt x="139849" y="0"/>
                  </a:lnTo>
                  <a:lnTo>
                    <a:pt x="183926" y="7104"/>
                  </a:lnTo>
                  <a:lnTo>
                    <a:pt x="187409" y="8899"/>
                  </a:lnTo>
                  <a:lnTo>
                    <a:pt x="139849" y="8899"/>
                  </a:lnTo>
                  <a:lnTo>
                    <a:pt x="113496" y="11539"/>
                  </a:lnTo>
                  <a:lnTo>
                    <a:pt x="66826" y="31238"/>
                  </a:lnTo>
                  <a:lnTo>
                    <a:pt x="31556" y="66586"/>
                  </a:lnTo>
                  <a:lnTo>
                    <a:pt x="12081" y="113187"/>
                  </a:lnTo>
                  <a:lnTo>
                    <a:pt x="9449" y="139299"/>
                  </a:lnTo>
                  <a:lnTo>
                    <a:pt x="12081" y="165744"/>
                  </a:lnTo>
                  <a:lnTo>
                    <a:pt x="31556" y="212569"/>
                  </a:lnTo>
                  <a:lnTo>
                    <a:pt x="66826" y="247604"/>
                  </a:lnTo>
                  <a:lnTo>
                    <a:pt x="113496" y="267072"/>
                  </a:lnTo>
                  <a:lnTo>
                    <a:pt x="139849" y="269699"/>
                  </a:lnTo>
                  <a:lnTo>
                    <a:pt x="188508" y="269699"/>
                  </a:lnTo>
                  <a:lnTo>
                    <a:pt x="183926" y="272065"/>
                  </a:lnTo>
                  <a:lnTo>
                    <a:pt x="139849" y="279174"/>
                  </a:lnTo>
                  <a:close/>
                </a:path>
                <a:path w="280034" h="279400">
                  <a:moveTo>
                    <a:pt x="188508" y="269699"/>
                  </a:moveTo>
                  <a:lnTo>
                    <a:pt x="139849" y="269699"/>
                  </a:lnTo>
                  <a:lnTo>
                    <a:pt x="166208" y="267072"/>
                  </a:lnTo>
                  <a:lnTo>
                    <a:pt x="190634" y="259534"/>
                  </a:lnTo>
                  <a:lnTo>
                    <a:pt x="231799" y="231799"/>
                  </a:lnTo>
                  <a:lnTo>
                    <a:pt x="260015" y="190359"/>
                  </a:lnTo>
                  <a:lnTo>
                    <a:pt x="270249" y="139299"/>
                  </a:lnTo>
                  <a:lnTo>
                    <a:pt x="267613" y="113187"/>
                  </a:lnTo>
                  <a:lnTo>
                    <a:pt x="247922" y="66586"/>
                  </a:lnTo>
                  <a:lnTo>
                    <a:pt x="212655" y="31238"/>
                  </a:lnTo>
                  <a:lnTo>
                    <a:pt x="166208" y="11539"/>
                  </a:lnTo>
                  <a:lnTo>
                    <a:pt x="139849" y="8899"/>
                  </a:lnTo>
                  <a:lnTo>
                    <a:pt x="187409" y="8899"/>
                  </a:lnTo>
                  <a:lnTo>
                    <a:pt x="222306" y="26886"/>
                  </a:lnTo>
                  <a:lnTo>
                    <a:pt x="252636" y="57045"/>
                  </a:lnTo>
                  <a:lnTo>
                    <a:pt x="272560" y="95283"/>
                  </a:lnTo>
                  <a:lnTo>
                    <a:pt x="279724" y="139299"/>
                  </a:lnTo>
                  <a:lnTo>
                    <a:pt x="272560" y="183597"/>
                  </a:lnTo>
                  <a:lnTo>
                    <a:pt x="252636" y="222005"/>
                  </a:lnTo>
                  <a:lnTo>
                    <a:pt x="222306" y="252251"/>
                  </a:lnTo>
                  <a:lnTo>
                    <a:pt x="188508" y="2696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79262" y="3725625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0999" y="282524"/>
                  </a:moveTo>
                  <a:lnTo>
                    <a:pt x="96374" y="275346"/>
                  </a:lnTo>
                  <a:lnTo>
                    <a:pt x="57661" y="255328"/>
                  </a:lnTo>
                  <a:lnTo>
                    <a:pt x="27160" y="224744"/>
                  </a:lnTo>
                  <a:lnTo>
                    <a:pt x="7173" y="185868"/>
                  </a:lnTo>
                  <a:lnTo>
                    <a:pt x="0" y="140974"/>
                  </a:lnTo>
                  <a:lnTo>
                    <a:pt x="7173" y="96361"/>
                  </a:lnTo>
                  <a:lnTo>
                    <a:pt x="27160" y="57655"/>
                  </a:lnTo>
                  <a:lnTo>
                    <a:pt x="57661" y="27159"/>
                  </a:lnTo>
                  <a:lnTo>
                    <a:pt x="96374" y="7173"/>
                  </a:lnTo>
                  <a:lnTo>
                    <a:pt x="140999" y="0"/>
                  </a:lnTo>
                  <a:lnTo>
                    <a:pt x="185891" y="7173"/>
                  </a:lnTo>
                  <a:lnTo>
                    <a:pt x="224761" y="27159"/>
                  </a:lnTo>
                  <a:lnTo>
                    <a:pt x="255337" y="57655"/>
                  </a:lnTo>
                  <a:lnTo>
                    <a:pt x="275349" y="96361"/>
                  </a:lnTo>
                  <a:lnTo>
                    <a:pt x="282524" y="140974"/>
                  </a:lnTo>
                  <a:lnTo>
                    <a:pt x="275349" y="185868"/>
                  </a:lnTo>
                  <a:lnTo>
                    <a:pt x="255337" y="224744"/>
                  </a:lnTo>
                  <a:lnTo>
                    <a:pt x="224761" y="255328"/>
                  </a:lnTo>
                  <a:lnTo>
                    <a:pt x="185891" y="275346"/>
                  </a:lnTo>
                  <a:lnTo>
                    <a:pt x="140999" y="28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74262" y="3720599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5">
                  <a:moveTo>
                    <a:pt x="145999" y="292574"/>
                  </a:moveTo>
                  <a:lnTo>
                    <a:pt x="99999" y="285087"/>
                  </a:lnTo>
                  <a:lnTo>
                    <a:pt x="59939" y="264250"/>
                  </a:lnTo>
                  <a:lnTo>
                    <a:pt x="28279" y="232499"/>
                  </a:lnTo>
                  <a:lnTo>
                    <a:pt x="7479" y="192270"/>
                  </a:lnTo>
                  <a:lnTo>
                    <a:pt x="0" y="145999"/>
                  </a:lnTo>
                  <a:lnTo>
                    <a:pt x="7479" y="99999"/>
                  </a:lnTo>
                  <a:lnTo>
                    <a:pt x="28279" y="59939"/>
                  </a:lnTo>
                  <a:lnTo>
                    <a:pt x="59939" y="28279"/>
                  </a:lnTo>
                  <a:lnTo>
                    <a:pt x="99999" y="7479"/>
                  </a:lnTo>
                  <a:lnTo>
                    <a:pt x="145999" y="0"/>
                  </a:lnTo>
                  <a:lnTo>
                    <a:pt x="192211" y="7479"/>
                  </a:lnTo>
                  <a:lnTo>
                    <a:pt x="196056" y="9474"/>
                  </a:lnTo>
                  <a:lnTo>
                    <a:pt x="145999" y="9474"/>
                  </a:lnTo>
                  <a:lnTo>
                    <a:pt x="118625" y="12218"/>
                  </a:lnTo>
                  <a:lnTo>
                    <a:pt x="69735" y="32751"/>
                  </a:lnTo>
                  <a:lnTo>
                    <a:pt x="32730" y="69760"/>
                  </a:lnTo>
                  <a:lnTo>
                    <a:pt x="12214" y="118639"/>
                  </a:lnTo>
                  <a:lnTo>
                    <a:pt x="9474" y="145999"/>
                  </a:lnTo>
                  <a:lnTo>
                    <a:pt x="12214" y="173692"/>
                  </a:lnTo>
                  <a:lnTo>
                    <a:pt x="32730" y="222805"/>
                  </a:lnTo>
                  <a:lnTo>
                    <a:pt x="69735" y="259580"/>
                  </a:lnTo>
                  <a:lnTo>
                    <a:pt x="118625" y="280275"/>
                  </a:lnTo>
                  <a:lnTo>
                    <a:pt x="145999" y="283099"/>
                  </a:lnTo>
                  <a:lnTo>
                    <a:pt x="196035" y="283099"/>
                  </a:lnTo>
                  <a:lnTo>
                    <a:pt x="192211" y="285087"/>
                  </a:lnTo>
                  <a:lnTo>
                    <a:pt x="145999" y="292574"/>
                  </a:lnTo>
                  <a:close/>
                </a:path>
                <a:path w="292100" h="292735">
                  <a:moveTo>
                    <a:pt x="196035" y="283099"/>
                  </a:moveTo>
                  <a:lnTo>
                    <a:pt x="145999" y="283099"/>
                  </a:lnTo>
                  <a:lnTo>
                    <a:pt x="173600" y="280275"/>
                  </a:lnTo>
                  <a:lnTo>
                    <a:pt x="199274" y="272224"/>
                  </a:lnTo>
                  <a:lnTo>
                    <a:pt x="242949" y="242974"/>
                  </a:lnTo>
                  <a:lnTo>
                    <a:pt x="272209" y="199503"/>
                  </a:lnTo>
                  <a:lnTo>
                    <a:pt x="283074" y="145999"/>
                  </a:lnTo>
                  <a:lnTo>
                    <a:pt x="280254" y="118639"/>
                  </a:lnTo>
                  <a:lnTo>
                    <a:pt x="259566" y="69760"/>
                  </a:lnTo>
                  <a:lnTo>
                    <a:pt x="222549" y="32751"/>
                  </a:lnTo>
                  <a:lnTo>
                    <a:pt x="173600" y="12218"/>
                  </a:lnTo>
                  <a:lnTo>
                    <a:pt x="145999" y="9474"/>
                  </a:lnTo>
                  <a:lnTo>
                    <a:pt x="196056" y="9474"/>
                  </a:lnTo>
                  <a:lnTo>
                    <a:pt x="232297" y="28279"/>
                  </a:lnTo>
                  <a:lnTo>
                    <a:pt x="263878" y="59939"/>
                  </a:lnTo>
                  <a:lnTo>
                    <a:pt x="284572" y="99999"/>
                  </a:lnTo>
                  <a:lnTo>
                    <a:pt x="291999" y="145999"/>
                  </a:lnTo>
                  <a:lnTo>
                    <a:pt x="284572" y="192270"/>
                  </a:lnTo>
                  <a:lnTo>
                    <a:pt x="263878" y="232499"/>
                  </a:lnTo>
                  <a:lnTo>
                    <a:pt x="232297" y="264250"/>
                  </a:lnTo>
                  <a:lnTo>
                    <a:pt x="196035" y="2830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6662" y="3783024"/>
              <a:ext cx="167724" cy="1677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2762" y="3212499"/>
              <a:ext cx="174999" cy="17497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432851" y="613"/>
            <a:ext cx="582295" cy="2501900"/>
            <a:chOff x="432849" y="612"/>
            <a:chExt cx="582295" cy="2501900"/>
          </a:xfrm>
        </p:grpSpPr>
        <p:sp>
          <p:nvSpPr>
            <p:cNvPr id="16" name="object 16"/>
            <p:cNvSpPr/>
            <p:nvPr/>
          </p:nvSpPr>
          <p:spPr>
            <a:xfrm>
              <a:off x="723724" y="612"/>
              <a:ext cx="0" cy="2501900"/>
            </a:xfrm>
            <a:custGeom>
              <a:avLst/>
              <a:gdLst/>
              <a:ahLst/>
              <a:cxnLst/>
              <a:rect l="l" t="t" r="r" b="b"/>
              <a:pathLst>
                <a:path h="2501900">
                  <a:moveTo>
                    <a:pt x="0" y="0"/>
                  </a:moveTo>
                  <a:lnTo>
                    <a:pt x="0" y="2501399"/>
                  </a:lnTo>
                </a:path>
              </a:pathLst>
            </a:custGeom>
            <a:ln w="9524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7324" y="296812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5" h="572769">
                  <a:moveTo>
                    <a:pt x="286424" y="572299"/>
                  </a:moveTo>
                  <a:lnTo>
                    <a:pt x="239944" y="568553"/>
                  </a:lnTo>
                  <a:lnTo>
                    <a:pt x="195859" y="557708"/>
                  </a:lnTo>
                  <a:lnTo>
                    <a:pt x="154757" y="540356"/>
                  </a:lnTo>
                  <a:lnTo>
                    <a:pt x="117228" y="517089"/>
                  </a:lnTo>
                  <a:lnTo>
                    <a:pt x="83859" y="488499"/>
                  </a:lnTo>
                  <a:lnTo>
                    <a:pt x="55238" y="455179"/>
                  </a:lnTo>
                  <a:lnTo>
                    <a:pt x="31953" y="417719"/>
                  </a:lnTo>
                  <a:lnTo>
                    <a:pt x="14593" y="376712"/>
                  </a:lnTo>
                  <a:lnTo>
                    <a:pt x="3746" y="332750"/>
                  </a:lnTo>
                  <a:lnTo>
                    <a:pt x="0" y="286424"/>
                  </a:lnTo>
                  <a:lnTo>
                    <a:pt x="3746" y="239944"/>
                  </a:lnTo>
                  <a:lnTo>
                    <a:pt x="14593" y="195859"/>
                  </a:lnTo>
                  <a:lnTo>
                    <a:pt x="31953" y="154757"/>
                  </a:lnTo>
                  <a:lnTo>
                    <a:pt x="55238" y="117228"/>
                  </a:lnTo>
                  <a:lnTo>
                    <a:pt x="83859" y="83859"/>
                  </a:lnTo>
                  <a:lnTo>
                    <a:pt x="117228" y="55238"/>
                  </a:lnTo>
                  <a:lnTo>
                    <a:pt x="154757" y="31953"/>
                  </a:lnTo>
                  <a:lnTo>
                    <a:pt x="195859" y="14593"/>
                  </a:lnTo>
                  <a:lnTo>
                    <a:pt x="239944" y="3746"/>
                  </a:lnTo>
                  <a:lnTo>
                    <a:pt x="286424" y="0"/>
                  </a:lnTo>
                  <a:lnTo>
                    <a:pt x="332899" y="3746"/>
                  </a:lnTo>
                  <a:lnTo>
                    <a:pt x="376981" y="14593"/>
                  </a:lnTo>
                  <a:lnTo>
                    <a:pt x="418081" y="31953"/>
                  </a:lnTo>
                  <a:lnTo>
                    <a:pt x="455610" y="55238"/>
                  </a:lnTo>
                  <a:lnTo>
                    <a:pt x="488981" y="83859"/>
                  </a:lnTo>
                  <a:lnTo>
                    <a:pt x="517604" y="117228"/>
                  </a:lnTo>
                  <a:lnTo>
                    <a:pt x="540891" y="154757"/>
                  </a:lnTo>
                  <a:lnTo>
                    <a:pt x="558253" y="195859"/>
                  </a:lnTo>
                  <a:lnTo>
                    <a:pt x="569102" y="239944"/>
                  </a:lnTo>
                  <a:lnTo>
                    <a:pt x="572849" y="286424"/>
                  </a:lnTo>
                  <a:lnTo>
                    <a:pt x="569102" y="332750"/>
                  </a:lnTo>
                  <a:lnTo>
                    <a:pt x="558253" y="376712"/>
                  </a:lnTo>
                  <a:lnTo>
                    <a:pt x="540891" y="417719"/>
                  </a:lnTo>
                  <a:lnTo>
                    <a:pt x="517604" y="455179"/>
                  </a:lnTo>
                  <a:lnTo>
                    <a:pt x="488981" y="488499"/>
                  </a:lnTo>
                  <a:lnTo>
                    <a:pt x="455610" y="517089"/>
                  </a:lnTo>
                  <a:lnTo>
                    <a:pt x="418081" y="540356"/>
                  </a:lnTo>
                  <a:lnTo>
                    <a:pt x="376981" y="557708"/>
                  </a:lnTo>
                  <a:lnTo>
                    <a:pt x="332899" y="568553"/>
                  </a:lnTo>
                  <a:lnTo>
                    <a:pt x="286424" y="572299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2849" y="291787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4" h="582930">
                  <a:moveTo>
                    <a:pt x="290899" y="582324"/>
                  </a:moveTo>
                  <a:lnTo>
                    <a:pt x="243753" y="578513"/>
                  </a:lnTo>
                  <a:lnTo>
                    <a:pt x="199014" y="567479"/>
                  </a:lnTo>
                  <a:lnTo>
                    <a:pt x="157285" y="549825"/>
                  </a:lnTo>
                  <a:lnTo>
                    <a:pt x="119167" y="526153"/>
                  </a:lnTo>
                  <a:lnTo>
                    <a:pt x="85262" y="497065"/>
                  </a:lnTo>
                  <a:lnTo>
                    <a:pt x="56172" y="463163"/>
                  </a:lnTo>
                  <a:lnTo>
                    <a:pt x="32499" y="425048"/>
                  </a:lnTo>
                  <a:lnTo>
                    <a:pt x="14845" y="383323"/>
                  </a:lnTo>
                  <a:lnTo>
                    <a:pt x="3811" y="338589"/>
                  </a:lnTo>
                  <a:lnTo>
                    <a:pt x="0" y="291449"/>
                  </a:lnTo>
                  <a:lnTo>
                    <a:pt x="3811" y="244154"/>
                  </a:lnTo>
                  <a:lnTo>
                    <a:pt x="14845" y="199295"/>
                  </a:lnTo>
                  <a:lnTo>
                    <a:pt x="32499" y="157473"/>
                  </a:lnTo>
                  <a:lnTo>
                    <a:pt x="56172" y="119285"/>
                  </a:lnTo>
                  <a:lnTo>
                    <a:pt x="85262" y="85331"/>
                  </a:lnTo>
                  <a:lnTo>
                    <a:pt x="119167" y="56207"/>
                  </a:lnTo>
                  <a:lnTo>
                    <a:pt x="157285" y="32514"/>
                  </a:lnTo>
                  <a:lnTo>
                    <a:pt x="199014" y="14849"/>
                  </a:lnTo>
                  <a:lnTo>
                    <a:pt x="243753" y="3812"/>
                  </a:lnTo>
                  <a:lnTo>
                    <a:pt x="290899" y="0"/>
                  </a:lnTo>
                  <a:lnTo>
                    <a:pt x="338039" y="3812"/>
                  </a:lnTo>
                  <a:lnTo>
                    <a:pt x="360989" y="9474"/>
                  </a:lnTo>
                  <a:lnTo>
                    <a:pt x="290899" y="9474"/>
                  </a:lnTo>
                  <a:lnTo>
                    <a:pt x="234026" y="15232"/>
                  </a:lnTo>
                  <a:lnTo>
                    <a:pt x="181178" y="31699"/>
                  </a:lnTo>
                  <a:lnTo>
                    <a:pt x="133452" y="57674"/>
                  </a:lnTo>
                  <a:lnTo>
                    <a:pt x="91949" y="91949"/>
                  </a:lnTo>
                  <a:lnTo>
                    <a:pt x="57431" y="133781"/>
                  </a:lnTo>
                  <a:lnTo>
                    <a:pt x="31484" y="181668"/>
                  </a:lnTo>
                  <a:lnTo>
                    <a:pt x="15151" y="234571"/>
                  </a:lnTo>
                  <a:lnTo>
                    <a:pt x="9474" y="291449"/>
                  </a:lnTo>
                  <a:lnTo>
                    <a:pt x="15151" y="348076"/>
                  </a:lnTo>
                  <a:lnTo>
                    <a:pt x="31484" y="400943"/>
                  </a:lnTo>
                  <a:lnTo>
                    <a:pt x="57431" y="448795"/>
                  </a:lnTo>
                  <a:lnTo>
                    <a:pt x="91949" y="490374"/>
                  </a:lnTo>
                  <a:lnTo>
                    <a:pt x="133452" y="524893"/>
                  </a:lnTo>
                  <a:lnTo>
                    <a:pt x="181178" y="550840"/>
                  </a:lnTo>
                  <a:lnTo>
                    <a:pt x="234026" y="567173"/>
                  </a:lnTo>
                  <a:lnTo>
                    <a:pt x="290899" y="572849"/>
                  </a:lnTo>
                  <a:lnTo>
                    <a:pt x="361000" y="572849"/>
                  </a:lnTo>
                  <a:lnTo>
                    <a:pt x="338039" y="578513"/>
                  </a:lnTo>
                  <a:lnTo>
                    <a:pt x="290899" y="582324"/>
                  </a:lnTo>
                  <a:close/>
                </a:path>
                <a:path w="582294" h="582930">
                  <a:moveTo>
                    <a:pt x="361000" y="572849"/>
                  </a:moveTo>
                  <a:lnTo>
                    <a:pt x="290899" y="572849"/>
                  </a:lnTo>
                  <a:lnTo>
                    <a:pt x="347767" y="567173"/>
                  </a:lnTo>
                  <a:lnTo>
                    <a:pt x="400668" y="550840"/>
                  </a:lnTo>
                  <a:lnTo>
                    <a:pt x="448554" y="524893"/>
                  </a:lnTo>
                  <a:lnTo>
                    <a:pt x="490374" y="490374"/>
                  </a:lnTo>
                  <a:lnTo>
                    <a:pt x="524661" y="448795"/>
                  </a:lnTo>
                  <a:lnTo>
                    <a:pt x="550634" y="400943"/>
                  </a:lnTo>
                  <a:lnTo>
                    <a:pt x="567096" y="348076"/>
                  </a:lnTo>
                  <a:lnTo>
                    <a:pt x="572849" y="291449"/>
                  </a:lnTo>
                  <a:lnTo>
                    <a:pt x="567096" y="234571"/>
                  </a:lnTo>
                  <a:lnTo>
                    <a:pt x="550634" y="181668"/>
                  </a:lnTo>
                  <a:lnTo>
                    <a:pt x="524661" y="133781"/>
                  </a:lnTo>
                  <a:lnTo>
                    <a:pt x="490374" y="91949"/>
                  </a:lnTo>
                  <a:lnTo>
                    <a:pt x="448554" y="57674"/>
                  </a:lnTo>
                  <a:lnTo>
                    <a:pt x="400668" y="31699"/>
                  </a:lnTo>
                  <a:lnTo>
                    <a:pt x="347767" y="15232"/>
                  </a:lnTo>
                  <a:lnTo>
                    <a:pt x="290899" y="9474"/>
                  </a:lnTo>
                  <a:lnTo>
                    <a:pt x="360989" y="9474"/>
                  </a:lnTo>
                  <a:lnTo>
                    <a:pt x="424498" y="32514"/>
                  </a:lnTo>
                  <a:lnTo>
                    <a:pt x="462613" y="56207"/>
                  </a:lnTo>
                  <a:lnTo>
                    <a:pt x="496515" y="85331"/>
                  </a:lnTo>
                  <a:lnTo>
                    <a:pt x="525603" y="119285"/>
                  </a:lnTo>
                  <a:lnTo>
                    <a:pt x="549275" y="157473"/>
                  </a:lnTo>
                  <a:lnTo>
                    <a:pt x="566929" y="199295"/>
                  </a:lnTo>
                  <a:lnTo>
                    <a:pt x="577963" y="244154"/>
                  </a:lnTo>
                  <a:lnTo>
                    <a:pt x="581774" y="291449"/>
                  </a:lnTo>
                  <a:lnTo>
                    <a:pt x="577963" y="338589"/>
                  </a:lnTo>
                  <a:lnTo>
                    <a:pt x="566929" y="383323"/>
                  </a:lnTo>
                  <a:lnTo>
                    <a:pt x="549275" y="425048"/>
                  </a:lnTo>
                  <a:lnTo>
                    <a:pt x="525603" y="463163"/>
                  </a:lnTo>
                  <a:lnTo>
                    <a:pt x="496515" y="497065"/>
                  </a:lnTo>
                  <a:lnTo>
                    <a:pt x="462613" y="526153"/>
                  </a:lnTo>
                  <a:lnTo>
                    <a:pt x="424498" y="549825"/>
                  </a:lnTo>
                  <a:lnTo>
                    <a:pt x="382773" y="567479"/>
                  </a:lnTo>
                  <a:lnTo>
                    <a:pt x="361000" y="57284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9749" y="369237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90">
                  <a:moveTo>
                    <a:pt x="213999" y="427424"/>
                  </a:moveTo>
                  <a:lnTo>
                    <a:pt x="164944" y="421801"/>
                  </a:lnTo>
                  <a:lnTo>
                    <a:pt x="119905" y="405776"/>
                  </a:lnTo>
                  <a:lnTo>
                    <a:pt x="80170" y="380617"/>
                  </a:lnTo>
                  <a:lnTo>
                    <a:pt x="47025" y="347592"/>
                  </a:lnTo>
                  <a:lnTo>
                    <a:pt x="21758" y="307969"/>
                  </a:lnTo>
                  <a:lnTo>
                    <a:pt x="5653" y="263016"/>
                  </a:lnTo>
                  <a:lnTo>
                    <a:pt x="0" y="213999"/>
                  </a:lnTo>
                  <a:lnTo>
                    <a:pt x="5653" y="164944"/>
                  </a:lnTo>
                  <a:lnTo>
                    <a:pt x="21758" y="119905"/>
                  </a:lnTo>
                  <a:lnTo>
                    <a:pt x="47025" y="80170"/>
                  </a:lnTo>
                  <a:lnTo>
                    <a:pt x="80170" y="47025"/>
                  </a:lnTo>
                  <a:lnTo>
                    <a:pt x="119905" y="21758"/>
                  </a:lnTo>
                  <a:lnTo>
                    <a:pt x="164944" y="5653"/>
                  </a:lnTo>
                  <a:lnTo>
                    <a:pt x="213999" y="0"/>
                  </a:lnTo>
                  <a:lnTo>
                    <a:pt x="263046" y="5653"/>
                  </a:lnTo>
                  <a:lnTo>
                    <a:pt x="308078" y="21758"/>
                  </a:lnTo>
                  <a:lnTo>
                    <a:pt x="347809" y="47025"/>
                  </a:lnTo>
                  <a:lnTo>
                    <a:pt x="380951" y="80170"/>
                  </a:lnTo>
                  <a:lnTo>
                    <a:pt x="406217" y="119905"/>
                  </a:lnTo>
                  <a:lnTo>
                    <a:pt x="422321" y="164944"/>
                  </a:lnTo>
                  <a:lnTo>
                    <a:pt x="427974" y="213999"/>
                  </a:lnTo>
                  <a:lnTo>
                    <a:pt x="422321" y="263016"/>
                  </a:lnTo>
                  <a:lnTo>
                    <a:pt x="406217" y="307969"/>
                  </a:lnTo>
                  <a:lnTo>
                    <a:pt x="380951" y="347592"/>
                  </a:lnTo>
                  <a:lnTo>
                    <a:pt x="347809" y="380617"/>
                  </a:lnTo>
                  <a:lnTo>
                    <a:pt x="308078" y="405776"/>
                  </a:lnTo>
                  <a:lnTo>
                    <a:pt x="263046" y="421801"/>
                  </a:lnTo>
                  <a:lnTo>
                    <a:pt x="213999" y="427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5299" y="364237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80" h="437515">
                  <a:moveTo>
                    <a:pt x="218449" y="437449"/>
                  </a:moveTo>
                  <a:lnTo>
                    <a:pt x="168446" y="431665"/>
                  </a:lnTo>
                  <a:lnTo>
                    <a:pt x="122499" y="415194"/>
                  </a:lnTo>
                  <a:lnTo>
                    <a:pt x="81934" y="389365"/>
                  </a:lnTo>
                  <a:lnTo>
                    <a:pt x="48076" y="355504"/>
                  </a:lnTo>
                  <a:lnTo>
                    <a:pt x="22251" y="314939"/>
                  </a:lnTo>
                  <a:lnTo>
                    <a:pt x="5783" y="268995"/>
                  </a:lnTo>
                  <a:lnTo>
                    <a:pt x="0" y="218999"/>
                  </a:lnTo>
                  <a:lnTo>
                    <a:pt x="5783" y="168793"/>
                  </a:lnTo>
                  <a:lnTo>
                    <a:pt x="22251" y="122700"/>
                  </a:lnTo>
                  <a:lnTo>
                    <a:pt x="48076" y="82037"/>
                  </a:lnTo>
                  <a:lnTo>
                    <a:pt x="81934" y="48119"/>
                  </a:lnTo>
                  <a:lnTo>
                    <a:pt x="122499" y="22263"/>
                  </a:lnTo>
                  <a:lnTo>
                    <a:pt x="168446" y="5785"/>
                  </a:lnTo>
                  <a:lnTo>
                    <a:pt x="218449" y="0"/>
                  </a:lnTo>
                  <a:lnTo>
                    <a:pt x="268624" y="5785"/>
                  </a:lnTo>
                  <a:lnTo>
                    <a:pt x="278927" y="9474"/>
                  </a:lnTo>
                  <a:lnTo>
                    <a:pt x="218449" y="9474"/>
                  </a:lnTo>
                  <a:lnTo>
                    <a:pt x="176243" y="13723"/>
                  </a:lnTo>
                  <a:lnTo>
                    <a:pt x="137074" y="25912"/>
                  </a:lnTo>
                  <a:lnTo>
                    <a:pt x="101674" y="45207"/>
                  </a:lnTo>
                  <a:lnTo>
                    <a:pt x="70774" y="70774"/>
                  </a:lnTo>
                  <a:lnTo>
                    <a:pt x="45207" y="101764"/>
                  </a:lnTo>
                  <a:lnTo>
                    <a:pt x="25912" y="137359"/>
                  </a:lnTo>
                  <a:lnTo>
                    <a:pt x="13723" y="176718"/>
                  </a:lnTo>
                  <a:lnTo>
                    <a:pt x="9474" y="218999"/>
                  </a:lnTo>
                  <a:lnTo>
                    <a:pt x="13723" y="260960"/>
                  </a:lnTo>
                  <a:lnTo>
                    <a:pt x="25912" y="300149"/>
                  </a:lnTo>
                  <a:lnTo>
                    <a:pt x="45207" y="335683"/>
                  </a:lnTo>
                  <a:lnTo>
                    <a:pt x="70774" y="366674"/>
                  </a:lnTo>
                  <a:lnTo>
                    <a:pt x="101674" y="392231"/>
                  </a:lnTo>
                  <a:lnTo>
                    <a:pt x="137074" y="411528"/>
                  </a:lnTo>
                  <a:lnTo>
                    <a:pt x="176243" y="423723"/>
                  </a:lnTo>
                  <a:lnTo>
                    <a:pt x="218449" y="427974"/>
                  </a:lnTo>
                  <a:lnTo>
                    <a:pt x="278933" y="427974"/>
                  </a:lnTo>
                  <a:lnTo>
                    <a:pt x="268624" y="431665"/>
                  </a:lnTo>
                  <a:lnTo>
                    <a:pt x="218449" y="437449"/>
                  </a:lnTo>
                  <a:close/>
                </a:path>
                <a:path w="436880" h="437515">
                  <a:moveTo>
                    <a:pt x="278933" y="427974"/>
                  </a:moveTo>
                  <a:lnTo>
                    <a:pt x="218449" y="427974"/>
                  </a:lnTo>
                  <a:lnTo>
                    <a:pt x="260728" y="423723"/>
                  </a:lnTo>
                  <a:lnTo>
                    <a:pt x="300081" y="411528"/>
                  </a:lnTo>
                  <a:lnTo>
                    <a:pt x="335674" y="392231"/>
                  </a:lnTo>
                  <a:lnTo>
                    <a:pt x="366674" y="366674"/>
                  </a:lnTo>
                  <a:lnTo>
                    <a:pt x="392242" y="335683"/>
                  </a:lnTo>
                  <a:lnTo>
                    <a:pt x="411537" y="300149"/>
                  </a:lnTo>
                  <a:lnTo>
                    <a:pt x="423726" y="260960"/>
                  </a:lnTo>
                  <a:lnTo>
                    <a:pt x="427974" y="218999"/>
                  </a:lnTo>
                  <a:lnTo>
                    <a:pt x="423726" y="176718"/>
                  </a:lnTo>
                  <a:lnTo>
                    <a:pt x="411537" y="137359"/>
                  </a:lnTo>
                  <a:lnTo>
                    <a:pt x="392242" y="101764"/>
                  </a:lnTo>
                  <a:lnTo>
                    <a:pt x="366674" y="70774"/>
                  </a:lnTo>
                  <a:lnTo>
                    <a:pt x="335674" y="45207"/>
                  </a:lnTo>
                  <a:lnTo>
                    <a:pt x="300081" y="25912"/>
                  </a:lnTo>
                  <a:lnTo>
                    <a:pt x="260728" y="13723"/>
                  </a:lnTo>
                  <a:lnTo>
                    <a:pt x="218449" y="9474"/>
                  </a:lnTo>
                  <a:lnTo>
                    <a:pt x="278927" y="9474"/>
                  </a:lnTo>
                  <a:lnTo>
                    <a:pt x="355186" y="48119"/>
                  </a:lnTo>
                  <a:lnTo>
                    <a:pt x="388981" y="82037"/>
                  </a:lnTo>
                  <a:lnTo>
                    <a:pt x="414725" y="122700"/>
                  </a:lnTo>
                  <a:lnTo>
                    <a:pt x="431121" y="168793"/>
                  </a:lnTo>
                  <a:lnTo>
                    <a:pt x="436874" y="218999"/>
                  </a:lnTo>
                  <a:lnTo>
                    <a:pt x="431121" y="268995"/>
                  </a:lnTo>
                  <a:lnTo>
                    <a:pt x="414725" y="314939"/>
                  </a:lnTo>
                  <a:lnTo>
                    <a:pt x="388981" y="355504"/>
                  </a:lnTo>
                  <a:lnTo>
                    <a:pt x="355186" y="389365"/>
                  </a:lnTo>
                  <a:lnTo>
                    <a:pt x="314635" y="415194"/>
                  </a:lnTo>
                  <a:lnTo>
                    <a:pt x="278933" y="4279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8874" y="447812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09">
                  <a:moveTo>
                    <a:pt x="134874" y="270274"/>
                  </a:moveTo>
                  <a:lnTo>
                    <a:pt x="92172" y="263364"/>
                  </a:lnTo>
                  <a:lnTo>
                    <a:pt x="55139" y="244148"/>
                  </a:lnTo>
                  <a:lnTo>
                    <a:pt x="25969" y="214903"/>
                  </a:lnTo>
                  <a:lnTo>
                    <a:pt x="6858" y="177903"/>
                  </a:lnTo>
                  <a:lnTo>
                    <a:pt x="0" y="135424"/>
                  </a:lnTo>
                  <a:lnTo>
                    <a:pt x="6858" y="92665"/>
                  </a:lnTo>
                  <a:lnTo>
                    <a:pt x="25969" y="55495"/>
                  </a:lnTo>
                  <a:lnTo>
                    <a:pt x="55139" y="26163"/>
                  </a:lnTo>
                  <a:lnTo>
                    <a:pt x="92172" y="6915"/>
                  </a:lnTo>
                  <a:lnTo>
                    <a:pt x="134874" y="0"/>
                  </a:lnTo>
                  <a:lnTo>
                    <a:pt x="177631" y="6915"/>
                  </a:lnTo>
                  <a:lnTo>
                    <a:pt x="214795" y="26163"/>
                  </a:lnTo>
                  <a:lnTo>
                    <a:pt x="244120" y="55495"/>
                  </a:lnTo>
                  <a:lnTo>
                    <a:pt x="263362" y="92665"/>
                  </a:lnTo>
                  <a:lnTo>
                    <a:pt x="270274" y="135424"/>
                  </a:lnTo>
                  <a:lnTo>
                    <a:pt x="263362" y="177903"/>
                  </a:lnTo>
                  <a:lnTo>
                    <a:pt x="244120" y="214903"/>
                  </a:lnTo>
                  <a:lnTo>
                    <a:pt x="214795" y="244148"/>
                  </a:lnTo>
                  <a:lnTo>
                    <a:pt x="177631" y="263364"/>
                  </a:lnTo>
                  <a:lnTo>
                    <a:pt x="134874" y="270274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3874" y="443362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74" y="279174"/>
                  </a:moveTo>
                  <a:lnTo>
                    <a:pt x="95798" y="272070"/>
                  </a:lnTo>
                  <a:lnTo>
                    <a:pt x="57418" y="252288"/>
                  </a:lnTo>
                  <a:lnTo>
                    <a:pt x="27088" y="222129"/>
                  </a:lnTo>
                  <a:lnTo>
                    <a:pt x="7164" y="183891"/>
                  </a:lnTo>
                  <a:lnTo>
                    <a:pt x="0" y="139874"/>
                  </a:lnTo>
                  <a:lnTo>
                    <a:pt x="7164" y="95577"/>
                  </a:lnTo>
                  <a:lnTo>
                    <a:pt x="27088" y="57169"/>
                  </a:lnTo>
                  <a:lnTo>
                    <a:pt x="57418" y="26923"/>
                  </a:lnTo>
                  <a:lnTo>
                    <a:pt x="95798" y="7109"/>
                  </a:lnTo>
                  <a:lnTo>
                    <a:pt x="139874" y="0"/>
                  </a:lnTo>
                  <a:lnTo>
                    <a:pt x="184160" y="7109"/>
                  </a:lnTo>
                  <a:lnTo>
                    <a:pt x="188744" y="9474"/>
                  </a:lnTo>
                  <a:lnTo>
                    <a:pt x="139874" y="9474"/>
                  </a:lnTo>
                  <a:lnTo>
                    <a:pt x="113516" y="12102"/>
                  </a:lnTo>
                  <a:lnTo>
                    <a:pt x="67069" y="31570"/>
                  </a:lnTo>
                  <a:lnTo>
                    <a:pt x="31802" y="66605"/>
                  </a:lnTo>
                  <a:lnTo>
                    <a:pt x="12111" y="113430"/>
                  </a:lnTo>
                  <a:lnTo>
                    <a:pt x="9474" y="139874"/>
                  </a:lnTo>
                  <a:lnTo>
                    <a:pt x="12111" y="165987"/>
                  </a:lnTo>
                  <a:lnTo>
                    <a:pt x="31802" y="212588"/>
                  </a:lnTo>
                  <a:lnTo>
                    <a:pt x="67069" y="247936"/>
                  </a:lnTo>
                  <a:lnTo>
                    <a:pt x="113516" y="267635"/>
                  </a:lnTo>
                  <a:lnTo>
                    <a:pt x="139874" y="270274"/>
                  </a:lnTo>
                  <a:lnTo>
                    <a:pt x="187645" y="270274"/>
                  </a:lnTo>
                  <a:lnTo>
                    <a:pt x="184160" y="272070"/>
                  </a:lnTo>
                  <a:lnTo>
                    <a:pt x="139874" y="279174"/>
                  </a:lnTo>
                  <a:close/>
                </a:path>
                <a:path w="280034" h="279400">
                  <a:moveTo>
                    <a:pt x="187645" y="270274"/>
                  </a:moveTo>
                  <a:lnTo>
                    <a:pt x="139874" y="270274"/>
                  </a:lnTo>
                  <a:lnTo>
                    <a:pt x="166228" y="267635"/>
                  </a:lnTo>
                  <a:lnTo>
                    <a:pt x="190709" y="260031"/>
                  </a:lnTo>
                  <a:lnTo>
                    <a:pt x="232374" y="231824"/>
                  </a:lnTo>
                  <a:lnTo>
                    <a:pt x="260099" y="190434"/>
                  </a:lnTo>
                  <a:lnTo>
                    <a:pt x="270274" y="139874"/>
                  </a:lnTo>
                  <a:lnTo>
                    <a:pt x="267643" y="113430"/>
                  </a:lnTo>
                  <a:lnTo>
                    <a:pt x="248168" y="66605"/>
                  </a:lnTo>
                  <a:lnTo>
                    <a:pt x="212898" y="31570"/>
                  </a:lnTo>
                  <a:lnTo>
                    <a:pt x="166228" y="12102"/>
                  </a:lnTo>
                  <a:lnTo>
                    <a:pt x="139874" y="9474"/>
                  </a:lnTo>
                  <a:lnTo>
                    <a:pt x="188744" y="9474"/>
                  </a:lnTo>
                  <a:lnTo>
                    <a:pt x="222560" y="26923"/>
                  </a:lnTo>
                  <a:lnTo>
                    <a:pt x="252803" y="57169"/>
                  </a:lnTo>
                  <a:lnTo>
                    <a:pt x="272615" y="95577"/>
                  </a:lnTo>
                  <a:lnTo>
                    <a:pt x="279724" y="139874"/>
                  </a:lnTo>
                  <a:lnTo>
                    <a:pt x="272615" y="183891"/>
                  </a:lnTo>
                  <a:lnTo>
                    <a:pt x="252803" y="222129"/>
                  </a:lnTo>
                  <a:lnTo>
                    <a:pt x="222560" y="252288"/>
                  </a:lnTo>
                  <a:lnTo>
                    <a:pt x="187645" y="2702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2212" y="1158162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524" y="282524"/>
                  </a:moveTo>
                  <a:lnTo>
                    <a:pt x="96633" y="275351"/>
                  </a:lnTo>
                  <a:lnTo>
                    <a:pt x="57763" y="255365"/>
                  </a:lnTo>
                  <a:lnTo>
                    <a:pt x="27187" y="224869"/>
                  </a:lnTo>
                  <a:lnTo>
                    <a:pt x="7175" y="186163"/>
                  </a:lnTo>
                  <a:lnTo>
                    <a:pt x="0" y="141549"/>
                  </a:lnTo>
                  <a:lnTo>
                    <a:pt x="7175" y="96655"/>
                  </a:lnTo>
                  <a:lnTo>
                    <a:pt x="27187" y="57779"/>
                  </a:lnTo>
                  <a:lnTo>
                    <a:pt x="57763" y="27195"/>
                  </a:lnTo>
                  <a:lnTo>
                    <a:pt x="96633" y="7177"/>
                  </a:lnTo>
                  <a:lnTo>
                    <a:pt x="141524" y="0"/>
                  </a:lnTo>
                  <a:lnTo>
                    <a:pt x="186150" y="7177"/>
                  </a:lnTo>
                  <a:lnTo>
                    <a:pt x="224863" y="27195"/>
                  </a:lnTo>
                  <a:lnTo>
                    <a:pt x="255364" y="57779"/>
                  </a:lnTo>
                  <a:lnTo>
                    <a:pt x="275351" y="96655"/>
                  </a:lnTo>
                  <a:lnTo>
                    <a:pt x="282524" y="141549"/>
                  </a:lnTo>
                  <a:lnTo>
                    <a:pt x="275351" y="186163"/>
                  </a:lnTo>
                  <a:lnTo>
                    <a:pt x="255364" y="224869"/>
                  </a:lnTo>
                  <a:lnTo>
                    <a:pt x="224863" y="255365"/>
                  </a:lnTo>
                  <a:lnTo>
                    <a:pt x="186150" y="275351"/>
                  </a:lnTo>
                  <a:lnTo>
                    <a:pt x="141524" y="28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7737" y="1153137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5999" y="292574"/>
                  </a:moveTo>
                  <a:lnTo>
                    <a:pt x="99788" y="285094"/>
                  </a:lnTo>
                  <a:lnTo>
                    <a:pt x="59702" y="264294"/>
                  </a:lnTo>
                  <a:lnTo>
                    <a:pt x="28121" y="232634"/>
                  </a:lnTo>
                  <a:lnTo>
                    <a:pt x="7427" y="192574"/>
                  </a:lnTo>
                  <a:lnTo>
                    <a:pt x="0" y="146574"/>
                  </a:lnTo>
                  <a:lnTo>
                    <a:pt x="7427" y="100303"/>
                  </a:lnTo>
                  <a:lnTo>
                    <a:pt x="28121" y="60074"/>
                  </a:lnTo>
                  <a:lnTo>
                    <a:pt x="59702" y="28323"/>
                  </a:lnTo>
                  <a:lnTo>
                    <a:pt x="99788" y="7486"/>
                  </a:lnTo>
                  <a:lnTo>
                    <a:pt x="145999" y="0"/>
                  </a:lnTo>
                  <a:lnTo>
                    <a:pt x="191999" y="7486"/>
                  </a:lnTo>
                  <a:lnTo>
                    <a:pt x="195822" y="9474"/>
                  </a:lnTo>
                  <a:lnTo>
                    <a:pt x="145999" y="9474"/>
                  </a:lnTo>
                  <a:lnTo>
                    <a:pt x="118399" y="12299"/>
                  </a:lnTo>
                  <a:lnTo>
                    <a:pt x="69450" y="32994"/>
                  </a:lnTo>
                  <a:lnTo>
                    <a:pt x="32433" y="69769"/>
                  </a:lnTo>
                  <a:lnTo>
                    <a:pt x="11745" y="118882"/>
                  </a:lnTo>
                  <a:lnTo>
                    <a:pt x="8924" y="146574"/>
                  </a:lnTo>
                  <a:lnTo>
                    <a:pt x="11745" y="173935"/>
                  </a:lnTo>
                  <a:lnTo>
                    <a:pt x="32433" y="222814"/>
                  </a:lnTo>
                  <a:lnTo>
                    <a:pt x="69450" y="259823"/>
                  </a:lnTo>
                  <a:lnTo>
                    <a:pt x="118399" y="280356"/>
                  </a:lnTo>
                  <a:lnTo>
                    <a:pt x="145999" y="283099"/>
                  </a:lnTo>
                  <a:lnTo>
                    <a:pt x="195842" y="283099"/>
                  </a:lnTo>
                  <a:lnTo>
                    <a:pt x="191999" y="285094"/>
                  </a:lnTo>
                  <a:lnTo>
                    <a:pt x="145999" y="292574"/>
                  </a:lnTo>
                  <a:close/>
                </a:path>
                <a:path w="292100" h="292734">
                  <a:moveTo>
                    <a:pt x="195842" y="283099"/>
                  </a:moveTo>
                  <a:lnTo>
                    <a:pt x="145999" y="283099"/>
                  </a:lnTo>
                  <a:lnTo>
                    <a:pt x="173374" y="280356"/>
                  </a:lnTo>
                  <a:lnTo>
                    <a:pt x="199021" y="272440"/>
                  </a:lnTo>
                  <a:lnTo>
                    <a:pt x="242424" y="242974"/>
                  </a:lnTo>
                  <a:lnTo>
                    <a:pt x="271878" y="199574"/>
                  </a:lnTo>
                  <a:lnTo>
                    <a:pt x="282524" y="146574"/>
                  </a:lnTo>
                  <a:lnTo>
                    <a:pt x="279785" y="118882"/>
                  </a:lnTo>
                  <a:lnTo>
                    <a:pt x="259269" y="69769"/>
                  </a:lnTo>
                  <a:lnTo>
                    <a:pt x="222264" y="32994"/>
                  </a:lnTo>
                  <a:lnTo>
                    <a:pt x="173374" y="12299"/>
                  </a:lnTo>
                  <a:lnTo>
                    <a:pt x="145999" y="9474"/>
                  </a:lnTo>
                  <a:lnTo>
                    <a:pt x="195822" y="9474"/>
                  </a:lnTo>
                  <a:lnTo>
                    <a:pt x="232059" y="28323"/>
                  </a:lnTo>
                  <a:lnTo>
                    <a:pt x="263719" y="60074"/>
                  </a:lnTo>
                  <a:lnTo>
                    <a:pt x="284519" y="100303"/>
                  </a:lnTo>
                  <a:lnTo>
                    <a:pt x="291999" y="146574"/>
                  </a:lnTo>
                  <a:lnTo>
                    <a:pt x="284519" y="192574"/>
                  </a:lnTo>
                  <a:lnTo>
                    <a:pt x="263719" y="232634"/>
                  </a:lnTo>
                  <a:lnTo>
                    <a:pt x="232059" y="264294"/>
                  </a:lnTo>
                  <a:lnTo>
                    <a:pt x="195842" y="2830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612" y="1215562"/>
              <a:ext cx="167724" cy="1677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237" y="1778837"/>
              <a:ext cx="174999" cy="17497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32841" y="208495"/>
              <a:ext cx="530860" cy="1821814"/>
            </a:xfrm>
            <a:custGeom>
              <a:avLst/>
              <a:gdLst/>
              <a:ahLst/>
              <a:cxnLst/>
              <a:rect l="l" t="t" r="r" b="b"/>
              <a:pathLst>
                <a:path w="530860" h="1821814">
                  <a:moveTo>
                    <a:pt x="27000" y="1804593"/>
                  </a:moveTo>
                  <a:lnTo>
                    <a:pt x="25577" y="1801164"/>
                  </a:lnTo>
                  <a:lnTo>
                    <a:pt x="20510" y="1796097"/>
                  </a:lnTo>
                  <a:lnTo>
                    <a:pt x="17081" y="1794675"/>
                  </a:lnTo>
                  <a:lnTo>
                    <a:pt x="6045" y="1794675"/>
                  </a:lnTo>
                  <a:lnTo>
                    <a:pt x="0" y="1800720"/>
                  </a:lnTo>
                  <a:lnTo>
                    <a:pt x="0" y="1808175"/>
                  </a:lnTo>
                  <a:lnTo>
                    <a:pt x="0" y="1815630"/>
                  </a:lnTo>
                  <a:lnTo>
                    <a:pt x="6045" y="1821675"/>
                  </a:lnTo>
                  <a:lnTo>
                    <a:pt x="20955" y="1821675"/>
                  </a:lnTo>
                  <a:lnTo>
                    <a:pt x="27000" y="1815630"/>
                  </a:lnTo>
                  <a:lnTo>
                    <a:pt x="27000" y="1804593"/>
                  </a:lnTo>
                  <a:close/>
                </a:path>
                <a:path w="530860" h="1821814">
                  <a:moveTo>
                    <a:pt x="101003" y="1804593"/>
                  </a:moveTo>
                  <a:lnTo>
                    <a:pt x="99580" y="1801164"/>
                  </a:lnTo>
                  <a:lnTo>
                    <a:pt x="94526" y="1796097"/>
                  </a:lnTo>
                  <a:lnTo>
                    <a:pt x="91084" y="1794675"/>
                  </a:lnTo>
                  <a:lnTo>
                    <a:pt x="80048" y="1794675"/>
                  </a:lnTo>
                  <a:lnTo>
                    <a:pt x="74002" y="1800720"/>
                  </a:lnTo>
                  <a:lnTo>
                    <a:pt x="74002" y="1808175"/>
                  </a:lnTo>
                  <a:lnTo>
                    <a:pt x="74002" y="1815630"/>
                  </a:lnTo>
                  <a:lnTo>
                    <a:pt x="80048" y="1821675"/>
                  </a:lnTo>
                  <a:lnTo>
                    <a:pt x="94970" y="1821675"/>
                  </a:lnTo>
                  <a:lnTo>
                    <a:pt x="101003" y="1815630"/>
                  </a:lnTo>
                  <a:lnTo>
                    <a:pt x="101003" y="1804593"/>
                  </a:lnTo>
                  <a:close/>
                </a:path>
                <a:path w="530860" h="1821814">
                  <a:moveTo>
                    <a:pt x="175018" y="1804593"/>
                  </a:moveTo>
                  <a:lnTo>
                    <a:pt x="173596" y="1801164"/>
                  </a:lnTo>
                  <a:lnTo>
                    <a:pt x="168529" y="1796097"/>
                  </a:lnTo>
                  <a:lnTo>
                    <a:pt x="165100" y="1794675"/>
                  </a:lnTo>
                  <a:lnTo>
                    <a:pt x="154063" y="1794675"/>
                  </a:lnTo>
                  <a:lnTo>
                    <a:pt x="148018" y="1800720"/>
                  </a:lnTo>
                  <a:lnTo>
                    <a:pt x="148018" y="1808175"/>
                  </a:lnTo>
                  <a:lnTo>
                    <a:pt x="148018" y="1815630"/>
                  </a:lnTo>
                  <a:lnTo>
                    <a:pt x="154063" y="1821675"/>
                  </a:lnTo>
                  <a:lnTo>
                    <a:pt x="168973" y="1821675"/>
                  </a:lnTo>
                  <a:lnTo>
                    <a:pt x="175018" y="1815630"/>
                  </a:lnTo>
                  <a:lnTo>
                    <a:pt x="175018" y="1804593"/>
                  </a:lnTo>
                  <a:close/>
                </a:path>
                <a:path w="530860" h="1821814">
                  <a:moveTo>
                    <a:pt x="382257" y="9918"/>
                  </a:moveTo>
                  <a:lnTo>
                    <a:pt x="380834" y="6489"/>
                  </a:lnTo>
                  <a:lnTo>
                    <a:pt x="375767" y="1422"/>
                  </a:lnTo>
                  <a:lnTo>
                    <a:pt x="372338" y="0"/>
                  </a:lnTo>
                  <a:lnTo>
                    <a:pt x="361302" y="0"/>
                  </a:lnTo>
                  <a:lnTo>
                    <a:pt x="355257" y="6045"/>
                  </a:lnTo>
                  <a:lnTo>
                    <a:pt x="355257" y="13500"/>
                  </a:lnTo>
                  <a:lnTo>
                    <a:pt x="355257" y="20955"/>
                  </a:lnTo>
                  <a:lnTo>
                    <a:pt x="361302" y="27000"/>
                  </a:lnTo>
                  <a:lnTo>
                    <a:pt x="376212" y="27000"/>
                  </a:lnTo>
                  <a:lnTo>
                    <a:pt x="382257" y="20955"/>
                  </a:lnTo>
                  <a:lnTo>
                    <a:pt x="382257" y="9918"/>
                  </a:lnTo>
                  <a:close/>
                </a:path>
                <a:path w="530860" h="1821814">
                  <a:moveTo>
                    <a:pt x="456260" y="9918"/>
                  </a:moveTo>
                  <a:lnTo>
                    <a:pt x="454837" y="6489"/>
                  </a:lnTo>
                  <a:lnTo>
                    <a:pt x="449770" y="1422"/>
                  </a:lnTo>
                  <a:lnTo>
                    <a:pt x="446341" y="0"/>
                  </a:lnTo>
                  <a:lnTo>
                    <a:pt x="435305" y="0"/>
                  </a:lnTo>
                  <a:lnTo>
                    <a:pt x="429260" y="6045"/>
                  </a:lnTo>
                  <a:lnTo>
                    <a:pt x="429260" y="13500"/>
                  </a:lnTo>
                  <a:lnTo>
                    <a:pt x="429260" y="20955"/>
                  </a:lnTo>
                  <a:lnTo>
                    <a:pt x="435305" y="27000"/>
                  </a:lnTo>
                  <a:lnTo>
                    <a:pt x="450215" y="27000"/>
                  </a:lnTo>
                  <a:lnTo>
                    <a:pt x="456260" y="20955"/>
                  </a:lnTo>
                  <a:lnTo>
                    <a:pt x="456260" y="9918"/>
                  </a:lnTo>
                  <a:close/>
                </a:path>
                <a:path w="530860" h="1821814">
                  <a:moveTo>
                    <a:pt x="530263" y="9918"/>
                  </a:moveTo>
                  <a:lnTo>
                    <a:pt x="528840" y="6489"/>
                  </a:lnTo>
                  <a:lnTo>
                    <a:pt x="523773" y="1422"/>
                  </a:lnTo>
                  <a:lnTo>
                    <a:pt x="520344" y="0"/>
                  </a:lnTo>
                  <a:lnTo>
                    <a:pt x="509308" y="0"/>
                  </a:lnTo>
                  <a:lnTo>
                    <a:pt x="503262" y="6045"/>
                  </a:lnTo>
                  <a:lnTo>
                    <a:pt x="503262" y="13500"/>
                  </a:lnTo>
                  <a:lnTo>
                    <a:pt x="503262" y="20955"/>
                  </a:lnTo>
                  <a:lnTo>
                    <a:pt x="509308" y="27000"/>
                  </a:lnTo>
                  <a:lnTo>
                    <a:pt x="524217" y="27000"/>
                  </a:lnTo>
                  <a:lnTo>
                    <a:pt x="530263" y="20955"/>
                  </a:lnTo>
                  <a:lnTo>
                    <a:pt x="530263" y="9918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8129352" y="49887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03357" y="49887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6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6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77364" y="49887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6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97552" y="342942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71557" y="342942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6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6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45564" y="342942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6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07224" y="1"/>
            <a:ext cx="0" cy="2160905"/>
          </a:xfrm>
          <a:custGeom>
            <a:avLst/>
            <a:gdLst/>
            <a:ahLst/>
            <a:cxnLst/>
            <a:rect l="l" t="t" r="r" b="b"/>
            <a:pathLst>
              <a:path h="2160905">
                <a:moveTo>
                  <a:pt x="0" y="0"/>
                </a:moveTo>
                <a:lnTo>
                  <a:pt x="0" y="2160899"/>
                </a:lnTo>
              </a:path>
            </a:pathLst>
          </a:custGeom>
          <a:ln w="9524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667064" y="2985634"/>
            <a:ext cx="102235" cy="2158365"/>
            <a:chOff x="667062" y="2985634"/>
            <a:chExt cx="102235" cy="2158365"/>
          </a:xfrm>
        </p:grpSpPr>
        <p:sp>
          <p:nvSpPr>
            <p:cNvPr id="36" name="object 36"/>
            <p:cNvSpPr/>
            <p:nvPr/>
          </p:nvSpPr>
          <p:spPr>
            <a:xfrm>
              <a:off x="713262" y="2985634"/>
              <a:ext cx="9525" cy="2158365"/>
            </a:xfrm>
            <a:custGeom>
              <a:avLst/>
              <a:gdLst/>
              <a:ahLst/>
              <a:cxnLst/>
              <a:rect l="l" t="t" r="r" b="b"/>
              <a:pathLst>
                <a:path w="9525" h="2158365">
                  <a:moveTo>
                    <a:pt x="0" y="0"/>
                  </a:moveTo>
                  <a:lnTo>
                    <a:pt x="9524" y="0"/>
                  </a:lnTo>
                  <a:lnTo>
                    <a:pt x="9524" y="2157865"/>
                  </a:lnTo>
                  <a:lnTo>
                    <a:pt x="0" y="21578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062" y="4583124"/>
              <a:ext cx="101924" cy="10192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062" y="3935575"/>
              <a:ext cx="101924" cy="101924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6262" y="1448737"/>
            <a:ext cx="101924" cy="101924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6262" y="230113"/>
            <a:ext cx="101924" cy="101924"/>
          </a:xfrm>
          <a:prstGeom prst="rect">
            <a:avLst/>
          </a:prstGeom>
        </p:spPr>
      </p:pic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778767" y="841396"/>
            <a:ext cx="1586230" cy="2530180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770"/>
              </a:spcBef>
            </a:pPr>
            <a:r>
              <a:rPr sz="9600" spc="-850" smtClean="0">
                <a:solidFill>
                  <a:schemeClr val="tx1"/>
                </a:solidFill>
              </a:rPr>
              <a:t>01</a:t>
            </a:r>
            <a:endParaRPr sz="9600">
              <a:solidFill>
                <a:schemeClr val="tx1"/>
              </a:solidFill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4700" spc="-240" dirty="0">
                <a:solidFill>
                  <a:schemeClr val="tx1"/>
                </a:solidFill>
                <a:latin typeface="Bahnschrift Light SemiCondensed" pitchFamily="34" charset="0"/>
              </a:rPr>
              <a:t>main.c</a:t>
            </a:r>
            <a:endParaRPr sz="4700">
              <a:solidFill>
                <a:schemeClr val="tx1"/>
              </a:solidFill>
              <a:latin typeface="Bahnschrift Light Semi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29377" y="2664300"/>
            <a:ext cx="582295" cy="2479675"/>
            <a:chOff x="8129375" y="2664299"/>
            <a:chExt cx="582295" cy="2479675"/>
          </a:xfrm>
        </p:grpSpPr>
        <p:sp>
          <p:nvSpPr>
            <p:cNvPr id="3" name="object 3"/>
            <p:cNvSpPr/>
            <p:nvPr/>
          </p:nvSpPr>
          <p:spPr>
            <a:xfrm>
              <a:off x="8415512" y="2664299"/>
              <a:ext cx="9525" cy="2479675"/>
            </a:xfrm>
            <a:custGeom>
              <a:avLst/>
              <a:gdLst/>
              <a:ahLst/>
              <a:cxnLst/>
              <a:rect l="l" t="t" r="r" b="b"/>
              <a:pathLst>
                <a:path w="9525" h="2479675">
                  <a:moveTo>
                    <a:pt x="0" y="0"/>
                  </a:moveTo>
                  <a:lnTo>
                    <a:pt x="9524" y="0"/>
                  </a:lnTo>
                  <a:lnTo>
                    <a:pt x="9524" y="2479199"/>
                  </a:lnTo>
                  <a:lnTo>
                    <a:pt x="0" y="2479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33825" y="4297199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70">
                  <a:moveTo>
                    <a:pt x="286424" y="572299"/>
                  </a:moveTo>
                  <a:lnTo>
                    <a:pt x="239950" y="568553"/>
                  </a:lnTo>
                  <a:lnTo>
                    <a:pt x="195868" y="557706"/>
                  </a:lnTo>
                  <a:lnTo>
                    <a:pt x="154768" y="540346"/>
                  </a:lnTo>
                  <a:lnTo>
                    <a:pt x="117239" y="517061"/>
                  </a:lnTo>
                  <a:lnTo>
                    <a:pt x="83868" y="488440"/>
                  </a:lnTo>
                  <a:lnTo>
                    <a:pt x="55245" y="455071"/>
                  </a:lnTo>
                  <a:lnTo>
                    <a:pt x="31958" y="417542"/>
                  </a:lnTo>
                  <a:lnTo>
                    <a:pt x="14596" y="376440"/>
                  </a:lnTo>
                  <a:lnTo>
                    <a:pt x="3747" y="332355"/>
                  </a:lnTo>
                  <a:lnTo>
                    <a:pt x="0" y="285874"/>
                  </a:lnTo>
                  <a:lnTo>
                    <a:pt x="3747" y="239549"/>
                  </a:lnTo>
                  <a:lnTo>
                    <a:pt x="14596" y="195587"/>
                  </a:lnTo>
                  <a:lnTo>
                    <a:pt x="31958" y="154580"/>
                  </a:lnTo>
                  <a:lnTo>
                    <a:pt x="55245" y="117120"/>
                  </a:lnTo>
                  <a:lnTo>
                    <a:pt x="83868" y="83799"/>
                  </a:lnTo>
                  <a:lnTo>
                    <a:pt x="117239" y="55210"/>
                  </a:lnTo>
                  <a:lnTo>
                    <a:pt x="154768" y="31943"/>
                  </a:lnTo>
                  <a:lnTo>
                    <a:pt x="195868" y="14591"/>
                  </a:lnTo>
                  <a:lnTo>
                    <a:pt x="239950" y="3746"/>
                  </a:lnTo>
                  <a:lnTo>
                    <a:pt x="286424" y="0"/>
                  </a:lnTo>
                  <a:lnTo>
                    <a:pt x="332905" y="3746"/>
                  </a:lnTo>
                  <a:lnTo>
                    <a:pt x="376990" y="14591"/>
                  </a:lnTo>
                  <a:lnTo>
                    <a:pt x="418092" y="31943"/>
                  </a:lnTo>
                  <a:lnTo>
                    <a:pt x="455621" y="55210"/>
                  </a:lnTo>
                  <a:lnTo>
                    <a:pt x="488990" y="83799"/>
                  </a:lnTo>
                  <a:lnTo>
                    <a:pt x="517611" y="117120"/>
                  </a:lnTo>
                  <a:lnTo>
                    <a:pt x="540896" y="154580"/>
                  </a:lnTo>
                  <a:lnTo>
                    <a:pt x="558256" y="195587"/>
                  </a:lnTo>
                  <a:lnTo>
                    <a:pt x="569103" y="239549"/>
                  </a:lnTo>
                  <a:lnTo>
                    <a:pt x="572849" y="285874"/>
                  </a:lnTo>
                  <a:lnTo>
                    <a:pt x="569103" y="332355"/>
                  </a:lnTo>
                  <a:lnTo>
                    <a:pt x="558256" y="376440"/>
                  </a:lnTo>
                  <a:lnTo>
                    <a:pt x="540896" y="417542"/>
                  </a:lnTo>
                  <a:lnTo>
                    <a:pt x="517611" y="455071"/>
                  </a:lnTo>
                  <a:lnTo>
                    <a:pt x="488990" y="488440"/>
                  </a:lnTo>
                  <a:lnTo>
                    <a:pt x="455621" y="517061"/>
                  </a:lnTo>
                  <a:lnTo>
                    <a:pt x="418092" y="540346"/>
                  </a:lnTo>
                  <a:lnTo>
                    <a:pt x="376990" y="557706"/>
                  </a:lnTo>
                  <a:lnTo>
                    <a:pt x="332905" y="568553"/>
                  </a:lnTo>
                  <a:lnTo>
                    <a:pt x="286424" y="572299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29375" y="4292200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5" h="582929">
                  <a:moveTo>
                    <a:pt x="290874" y="582324"/>
                  </a:moveTo>
                  <a:lnTo>
                    <a:pt x="243735" y="578512"/>
                  </a:lnTo>
                  <a:lnTo>
                    <a:pt x="199001" y="567474"/>
                  </a:lnTo>
                  <a:lnTo>
                    <a:pt x="157276" y="549810"/>
                  </a:lnTo>
                  <a:lnTo>
                    <a:pt x="119161" y="526116"/>
                  </a:lnTo>
                  <a:lnTo>
                    <a:pt x="85259" y="496993"/>
                  </a:lnTo>
                  <a:lnTo>
                    <a:pt x="56171" y="463038"/>
                  </a:lnTo>
                  <a:lnTo>
                    <a:pt x="32499" y="424851"/>
                  </a:lnTo>
                  <a:lnTo>
                    <a:pt x="14845" y="383028"/>
                  </a:lnTo>
                  <a:lnTo>
                    <a:pt x="3811" y="338170"/>
                  </a:lnTo>
                  <a:lnTo>
                    <a:pt x="0" y="290874"/>
                  </a:lnTo>
                  <a:lnTo>
                    <a:pt x="3811" y="243735"/>
                  </a:lnTo>
                  <a:lnTo>
                    <a:pt x="14845" y="199001"/>
                  </a:lnTo>
                  <a:lnTo>
                    <a:pt x="32499" y="157276"/>
                  </a:lnTo>
                  <a:lnTo>
                    <a:pt x="56171" y="119161"/>
                  </a:lnTo>
                  <a:lnTo>
                    <a:pt x="85259" y="85259"/>
                  </a:lnTo>
                  <a:lnTo>
                    <a:pt x="119161" y="56171"/>
                  </a:lnTo>
                  <a:lnTo>
                    <a:pt x="157276" y="32499"/>
                  </a:lnTo>
                  <a:lnTo>
                    <a:pt x="199001" y="14845"/>
                  </a:lnTo>
                  <a:lnTo>
                    <a:pt x="243735" y="3811"/>
                  </a:lnTo>
                  <a:lnTo>
                    <a:pt x="290874" y="0"/>
                  </a:lnTo>
                  <a:lnTo>
                    <a:pt x="338021" y="3811"/>
                  </a:lnTo>
                  <a:lnTo>
                    <a:pt x="360985" y="9474"/>
                  </a:lnTo>
                  <a:lnTo>
                    <a:pt x="290874" y="9474"/>
                  </a:lnTo>
                  <a:lnTo>
                    <a:pt x="234007" y="15151"/>
                  </a:lnTo>
                  <a:lnTo>
                    <a:pt x="181106" y="31484"/>
                  </a:lnTo>
                  <a:lnTo>
                    <a:pt x="133220" y="57431"/>
                  </a:lnTo>
                  <a:lnTo>
                    <a:pt x="91399" y="91949"/>
                  </a:lnTo>
                  <a:lnTo>
                    <a:pt x="57113" y="133529"/>
                  </a:lnTo>
                  <a:lnTo>
                    <a:pt x="31140" y="181381"/>
                  </a:lnTo>
                  <a:lnTo>
                    <a:pt x="14678" y="234248"/>
                  </a:lnTo>
                  <a:lnTo>
                    <a:pt x="8924" y="290874"/>
                  </a:lnTo>
                  <a:lnTo>
                    <a:pt x="14678" y="347753"/>
                  </a:lnTo>
                  <a:lnTo>
                    <a:pt x="31140" y="400656"/>
                  </a:lnTo>
                  <a:lnTo>
                    <a:pt x="57113" y="448543"/>
                  </a:lnTo>
                  <a:lnTo>
                    <a:pt x="91399" y="490374"/>
                  </a:lnTo>
                  <a:lnTo>
                    <a:pt x="133220" y="524650"/>
                  </a:lnTo>
                  <a:lnTo>
                    <a:pt x="181106" y="550624"/>
                  </a:lnTo>
                  <a:lnTo>
                    <a:pt x="234007" y="567092"/>
                  </a:lnTo>
                  <a:lnTo>
                    <a:pt x="290874" y="572849"/>
                  </a:lnTo>
                  <a:lnTo>
                    <a:pt x="360974" y="572849"/>
                  </a:lnTo>
                  <a:lnTo>
                    <a:pt x="338021" y="578512"/>
                  </a:lnTo>
                  <a:lnTo>
                    <a:pt x="290874" y="582324"/>
                  </a:lnTo>
                  <a:close/>
                </a:path>
                <a:path w="582295" h="582929">
                  <a:moveTo>
                    <a:pt x="360974" y="572849"/>
                  </a:moveTo>
                  <a:lnTo>
                    <a:pt x="290874" y="572849"/>
                  </a:lnTo>
                  <a:lnTo>
                    <a:pt x="347748" y="567092"/>
                  </a:lnTo>
                  <a:lnTo>
                    <a:pt x="400596" y="550624"/>
                  </a:lnTo>
                  <a:lnTo>
                    <a:pt x="448322" y="524650"/>
                  </a:lnTo>
                  <a:lnTo>
                    <a:pt x="489824" y="490374"/>
                  </a:lnTo>
                  <a:lnTo>
                    <a:pt x="524343" y="448543"/>
                  </a:lnTo>
                  <a:lnTo>
                    <a:pt x="550290" y="400656"/>
                  </a:lnTo>
                  <a:lnTo>
                    <a:pt x="566623" y="347753"/>
                  </a:lnTo>
                  <a:lnTo>
                    <a:pt x="572299" y="290874"/>
                  </a:lnTo>
                  <a:lnTo>
                    <a:pt x="566623" y="234248"/>
                  </a:lnTo>
                  <a:lnTo>
                    <a:pt x="550290" y="181381"/>
                  </a:lnTo>
                  <a:lnTo>
                    <a:pt x="524343" y="133529"/>
                  </a:lnTo>
                  <a:lnTo>
                    <a:pt x="489824" y="91949"/>
                  </a:lnTo>
                  <a:lnTo>
                    <a:pt x="448322" y="57431"/>
                  </a:lnTo>
                  <a:lnTo>
                    <a:pt x="400596" y="31484"/>
                  </a:lnTo>
                  <a:lnTo>
                    <a:pt x="347748" y="15151"/>
                  </a:lnTo>
                  <a:lnTo>
                    <a:pt x="290874" y="9474"/>
                  </a:lnTo>
                  <a:lnTo>
                    <a:pt x="360985" y="9474"/>
                  </a:lnTo>
                  <a:lnTo>
                    <a:pt x="424489" y="32499"/>
                  </a:lnTo>
                  <a:lnTo>
                    <a:pt x="462607" y="56171"/>
                  </a:lnTo>
                  <a:lnTo>
                    <a:pt x="496512" y="85259"/>
                  </a:lnTo>
                  <a:lnTo>
                    <a:pt x="525602" y="119161"/>
                  </a:lnTo>
                  <a:lnTo>
                    <a:pt x="549275" y="157276"/>
                  </a:lnTo>
                  <a:lnTo>
                    <a:pt x="566929" y="199001"/>
                  </a:lnTo>
                  <a:lnTo>
                    <a:pt x="577963" y="243735"/>
                  </a:lnTo>
                  <a:lnTo>
                    <a:pt x="581774" y="290874"/>
                  </a:lnTo>
                  <a:lnTo>
                    <a:pt x="577963" y="338170"/>
                  </a:lnTo>
                  <a:lnTo>
                    <a:pt x="566929" y="383028"/>
                  </a:lnTo>
                  <a:lnTo>
                    <a:pt x="549275" y="424851"/>
                  </a:lnTo>
                  <a:lnTo>
                    <a:pt x="525602" y="463038"/>
                  </a:lnTo>
                  <a:lnTo>
                    <a:pt x="496512" y="496993"/>
                  </a:lnTo>
                  <a:lnTo>
                    <a:pt x="462607" y="526116"/>
                  </a:lnTo>
                  <a:lnTo>
                    <a:pt x="424489" y="549810"/>
                  </a:lnTo>
                  <a:lnTo>
                    <a:pt x="382760" y="567474"/>
                  </a:lnTo>
                  <a:lnTo>
                    <a:pt x="360974" y="57284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06275" y="4369649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89">
                  <a:moveTo>
                    <a:pt x="213974" y="427424"/>
                  </a:moveTo>
                  <a:lnTo>
                    <a:pt x="164928" y="421771"/>
                  </a:lnTo>
                  <a:lnTo>
                    <a:pt x="119896" y="405666"/>
                  </a:lnTo>
                  <a:lnTo>
                    <a:pt x="80165" y="380399"/>
                  </a:lnTo>
                  <a:lnTo>
                    <a:pt x="47023" y="347254"/>
                  </a:lnTo>
                  <a:lnTo>
                    <a:pt x="21757" y="307519"/>
                  </a:lnTo>
                  <a:lnTo>
                    <a:pt x="5653" y="262480"/>
                  </a:lnTo>
                  <a:lnTo>
                    <a:pt x="0" y="213424"/>
                  </a:lnTo>
                  <a:lnTo>
                    <a:pt x="5653" y="164408"/>
                  </a:lnTo>
                  <a:lnTo>
                    <a:pt x="21757" y="119455"/>
                  </a:lnTo>
                  <a:lnTo>
                    <a:pt x="47023" y="79832"/>
                  </a:lnTo>
                  <a:lnTo>
                    <a:pt x="80165" y="46807"/>
                  </a:lnTo>
                  <a:lnTo>
                    <a:pt x="119896" y="21648"/>
                  </a:lnTo>
                  <a:lnTo>
                    <a:pt x="164928" y="5623"/>
                  </a:lnTo>
                  <a:lnTo>
                    <a:pt x="213974" y="0"/>
                  </a:lnTo>
                  <a:lnTo>
                    <a:pt x="263030" y="5623"/>
                  </a:lnTo>
                  <a:lnTo>
                    <a:pt x="308069" y="21648"/>
                  </a:lnTo>
                  <a:lnTo>
                    <a:pt x="347804" y="46807"/>
                  </a:lnTo>
                  <a:lnTo>
                    <a:pt x="380949" y="79832"/>
                  </a:lnTo>
                  <a:lnTo>
                    <a:pt x="406216" y="119455"/>
                  </a:lnTo>
                  <a:lnTo>
                    <a:pt x="422321" y="164408"/>
                  </a:lnTo>
                  <a:lnTo>
                    <a:pt x="427974" y="213424"/>
                  </a:lnTo>
                  <a:lnTo>
                    <a:pt x="422321" y="262480"/>
                  </a:lnTo>
                  <a:lnTo>
                    <a:pt x="406216" y="307519"/>
                  </a:lnTo>
                  <a:lnTo>
                    <a:pt x="380949" y="347254"/>
                  </a:lnTo>
                  <a:lnTo>
                    <a:pt x="347804" y="380399"/>
                  </a:lnTo>
                  <a:lnTo>
                    <a:pt x="308069" y="405666"/>
                  </a:lnTo>
                  <a:lnTo>
                    <a:pt x="263030" y="421771"/>
                  </a:lnTo>
                  <a:lnTo>
                    <a:pt x="213974" y="427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01825" y="4364624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79" h="437514">
                  <a:moveTo>
                    <a:pt x="218424" y="437449"/>
                  </a:moveTo>
                  <a:lnTo>
                    <a:pt x="168250" y="431664"/>
                  </a:lnTo>
                  <a:lnTo>
                    <a:pt x="122239" y="415186"/>
                  </a:lnTo>
                  <a:lnTo>
                    <a:pt x="81688" y="389330"/>
                  </a:lnTo>
                  <a:lnTo>
                    <a:pt x="47893" y="355412"/>
                  </a:lnTo>
                  <a:lnTo>
                    <a:pt x="22149" y="314749"/>
                  </a:lnTo>
                  <a:lnTo>
                    <a:pt x="5753" y="268656"/>
                  </a:lnTo>
                  <a:lnTo>
                    <a:pt x="0" y="218449"/>
                  </a:lnTo>
                  <a:lnTo>
                    <a:pt x="5753" y="168454"/>
                  </a:lnTo>
                  <a:lnTo>
                    <a:pt x="22149" y="122510"/>
                  </a:lnTo>
                  <a:lnTo>
                    <a:pt x="47893" y="81945"/>
                  </a:lnTo>
                  <a:lnTo>
                    <a:pt x="81688" y="48084"/>
                  </a:lnTo>
                  <a:lnTo>
                    <a:pt x="122239" y="22255"/>
                  </a:lnTo>
                  <a:lnTo>
                    <a:pt x="168250" y="5784"/>
                  </a:lnTo>
                  <a:lnTo>
                    <a:pt x="218424" y="0"/>
                  </a:lnTo>
                  <a:lnTo>
                    <a:pt x="268428" y="5784"/>
                  </a:lnTo>
                  <a:lnTo>
                    <a:pt x="278721" y="9474"/>
                  </a:lnTo>
                  <a:lnTo>
                    <a:pt x="218424" y="9474"/>
                  </a:lnTo>
                  <a:lnTo>
                    <a:pt x="176146" y="13726"/>
                  </a:lnTo>
                  <a:lnTo>
                    <a:pt x="136793" y="25921"/>
                  </a:lnTo>
                  <a:lnTo>
                    <a:pt x="101199" y="45218"/>
                  </a:lnTo>
                  <a:lnTo>
                    <a:pt x="70199" y="70774"/>
                  </a:lnTo>
                  <a:lnTo>
                    <a:pt x="44632" y="101766"/>
                  </a:lnTo>
                  <a:lnTo>
                    <a:pt x="25337" y="137299"/>
                  </a:lnTo>
                  <a:lnTo>
                    <a:pt x="13148" y="176489"/>
                  </a:lnTo>
                  <a:lnTo>
                    <a:pt x="8899" y="218449"/>
                  </a:lnTo>
                  <a:lnTo>
                    <a:pt x="13148" y="260731"/>
                  </a:lnTo>
                  <a:lnTo>
                    <a:pt x="25337" y="300090"/>
                  </a:lnTo>
                  <a:lnTo>
                    <a:pt x="44632" y="335685"/>
                  </a:lnTo>
                  <a:lnTo>
                    <a:pt x="70199" y="366674"/>
                  </a:lnTo>
                  <a:lnTo>
                    <a:pt x="101199" y="392242"/>
                  </a:lnTo>
                  <a:lnTo>
                    <a:pt x="136793" y="411537"/>
                  </a:lnTo>
                  <a:lnTo>
                    <a:pt x="176146" y="423726"/>
                  </a:lnTo>
                  <a:lnTo>
                    <a:pt x="218424" y="427974"/>
                  </a:lnTo>
                  <a:lnTo>
                    <a:pt x="278716" y="427974"/>
                  </a:lnTo>
                  <a:lnTo>
                    <a:pt x="268428" y="431664"/>
                  </a:lnTo>
                  <a:lnTo>
                    <a:pt x="218424" y="437449"/>
                  </a:lnTo>
                  <a:close/>
                </a:path>
                <a:path w="436879" h="437514">
                  <a:moveTo>
                    <a:pt x="278716" y="427974"/>
                  </a:moveTo>
                  <a:lnTo>
                    <a:pt x="218424" y="427974"/>
                  </a:lnTo>
                  <a:lnTo>
                    <a:pt x="260631" y="423726"/>
                  </a:lnTo>
                  <a:lnTo>
                    <a:pt x="299799" y="411537"/>
                  </a:lnTo>
                  <a:lnTo>
                    <a:pt x="335199" y="392242"/>
                  </a:lnTo>
                  <a:lnTo>
                    <a:pt x="366099" y="366674"/>
                  </a:lnTo>
                  <a:lnTo>
                    <a:pt x="391667" y="335685"/>
                  </a:lnTo>
                  <a:lnTo>
                    <a:pt x="410962" y="300090"/>
                  </a:lnTo>
                  <a:lnTo>
                    <a:pt x="423151" y="260731"/>
                  </a:lnTo>
                  <a:lnTo>
                    <a:pt x="427399" y="218449"/>
                  </a:lnTo>
                  <a:lnTo>
                    <a:pt x="423151" y="176489"/>
                  </a:lnTo>
                  <a:lnTo>
                    <a:pt x="410962" y="137299"/>
                  </a:lnTo>
                  <a:lnTo>
                    <a:pt x="391667" y="101766"/>
                  </a:lnTo>
                  <a:lnTo>
                    <a:pt x="366099" y="70774"/>
                  </a:lnTo>
                  <a:lnTo>
                    <a:pt x="335199" y="45218"/>
                  </a:lnTo>
                  <a:lnTo>
                    <a:pt x="299799" y="25921"/>
                  </a:lnTo>
                  <a:lnTo>
                    <a:pt x="260631" y="13726"/>
                  </a:lnTo>
                  <a:lnTo>
                    <a:pt x="218424" y="9474"/>
                  </a:lnTo>
                  <a:lnTo>
                    <a:pt x="278721" y="9474"/>
                  </a:lnTo>
                  <a:lnTo>
                    <a:pt x="354940" y="48084"/>
                  </a:lnTo>
                  <a:lnTo>
                    <a:pt x="388798" y="81945"/>
                  </a:lnTo>
                  <a:lnTo>
                    <a:pt x="414623" y="122510"/>
                  </a:lnTo>
                  <a:lnTo>
                    <a:pt x="431091" y="168454"/>
                  </a:lnTo>
                  <a:lnTo>
                    <a:pt x="436874" y="218449"/>
                  </a:lnTo>
                  <a:lnTo>
                    <a:pt x="431091" y="268656"/>
                  </a:lnTo>
                  <a:lnTo>
                    <a:pt x="414623" y="314749"/>
                  </a:lnTo>
                  <a:lnTo>
                    <a:pt x="388798" y="355412"/>
                  </a:lnTo>
                  <a:lnTo>
                    <a:pt x="354940" y="389330"/>
                  </a:lnTo>
                  <a:lnTo>
                    <a:pt x="314374" y="415186"/>
                  </a:lnTo>
                  <a:lnTo>
                    <a:pt x="278716" y="4279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84850" y="4448224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10">
                  <a:moveTo>
                    <a:pt x="135399" y="270274"/>
                  </a:moveTo>
                  <a:lnTo>
                    <a:pt x="92643" y="263359"/>
                  </a:lnTo>
                  <a:lnTo>
                    <a:pt x="55479" y="244111"/>
                  </a:lnTo>
                  <a:lnTo>
                    <a:pt x="26154" y="214779"/>
                  </a:lnTo>
                  <a:lnTo>
                    <a:pt x="6912" y="177609"/>
                  </a:lnTo>
                  <a:lnTo>
                    <a:pt x="0" y="134849"/>
                  </a:lnTo>
                  <a:lnTo>
                    <a:pt x="6912" y="92371"/>
                  </a:lnTo>
                  <a:lnTo>
                    <a:pt x="26154" y="55371"/>
                  </a:lnTo>
                  <a:lnTo>
                    <a:pt x="55479" y="26126"/>
                  </a:lnTo>
                  <a:lnTo>
                    <a:pt x="92643" y="6910"/>
                  </a:lnTo>
                  <a:lnTo>
                    <a:pt x="135399" y="0"/>
                  </a:lnTo>
                  <a:lnTo>
                    <a:pt x="178102" y="6910"/>
                  </a:lnTo>
                  <a:lnTo>
                    <a:pt x="215135" y="26126"/>
                  </a:lnTo>
                  <a:lnTo>
                    <a:pt x="244305" y="55371"/>
                  </a:lnTo>
                  <a:lnTo>
                    <a:pt x="263416" y="92371"/>
                  </a:lnTo>
                  <a:lnTo>
                    <a:pt x="270274" y="134849"/>
                  </a:lnTo>
                  <a:lnTo>
                    <a:pt x="263416" y="177609"/>
                  </a:lnTo>
                  <a:lnTo>
                    <a:pt x="244305" y="214779"/>
                  </a:lnTo>
                  <a:lnTo>
                    <a:pt x="215135" y="244111"/>
                  </a:lnTo>
                  <a:lnTo>
                    <a:pt x="178102" y="263359"/>
                  </a:lnTo>
                  <a:lnTo>
                    <a:pt x="135399" y="270274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80400" y="4443774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49" y="279174"/>
                  </a:moveTo>
                  <a:lnTo>
                    <a:pt x="95564" y="272065"/>
                  </a:lnTo>
                  <a:lnTo>
                    <a:pt x="57164" y="252251"/>
                  </a:lnTo>
                  <a:lnTo>
                    <a:pt x="26921" y="222005"/>
                  </a:lnTo>
                  <a:lnTo>
                    <a:pt x="7109" y="183597"/>
                  </a:lnTo>
                  <a:lnTo>
                    <a:pt x="0" y="139299"/>
                  </a:lnTo>
                  <a:lnTo>
                    <a:pt x="7109" y="95283"/>
                  </a:lnTo>
                  <a:lnTo>
                    <a:pt x="26921" y="57045"/>
                  </a:lnTo>
                  <a:lnTo>
                    <a:pt x="57164" y="26886"/>
                  </a:lnTo>
                  <a:lnTo>
                    <a:pt x="95564" y="7104"/>
                  </a:lnTo>
                  <a:lnTo>
                    <a:pt x="139849" y="0"/>
                  </a:lnTo>
                  <a:lnTo>
                    <a:pt x="183926" y="7104"/>
                  </a:lnTo>
                  <a:lnTo>
                    <a:pt x="187409" y="8899"/>
                  </a:lnTo>
                  <a:lnTo>
                    <a:pt x="139849" y="8899"/>
                  </a:lnTo>
                  <a:lnTo>
                    <a:pt x="113496" y="11539"/>
                  </a:lnTo>
                  <a:lnTo>
                    <a:pt x="66826" y="31238"/>
                  </a:lnTo>
                  <a:lnTo>
                    <a:pt x="31556" y="66586"/>
                  </a:lnTo>
                  <a:lnTo>
                    <a:pt x="12081" y="113187"/>
                  </a:lnTo>
                  <a:lnTo>
                    <a:pt x="9449" y="139299"/>
                  </a:lnTo>
                  <a:lnTo>
                    <a:pt x="12081" y="165744"/>
                  </a:lnTo>
                  <a:lnTo>
                    <a:pt x="31556" y="212569"/>
                  </a:lnTo>
                  <a:lnTo>
                    <a:pt x="66826" y="247604"/>
                  </a:lnTo>
                  <a:lnTo>
                    <a:pt x="113496" y="267072"/>
                  </a:lnTo>
                  <a:lnTo>
                    <a:pt x="139849" y="269699"/>
                  </a:lnTo>
                  <a:lnTo>
                    <a:pt x="188508" y="269699"/>
                  </a:lnTo>
                  <a:lnTo>
                    <a:pt x="183926" y="272065"/>
                  </a:lnTo>
                  <a:lnTo>
                    <a:pt x="139849" y="279174"/>
                  </a:lnTo>
                  <a:close/>
                </a:path>
                <a:path w="280034" h="279400">
                  <a:moveTo>
                    <a:pt x="188508" y="269699"/>
                  </a:moveTo>
                  <a:lnTo>
                    <a:pt x="139849" y="269699"/>
                  </a:lnTo>
                  <a:lnTo>
                    <a:pt x="166208" y="267072"/>
                  </a:lnTo>
                  <a:lnTo>
                    <a:pt x="190634" y="259534"/>
                  </a:lnTo>
                  <a:lnTo>
                    <a:pt x="231799" y="231799"/>
                  </a:lnTo>
                  <a:lnTo>
                    <a:pt x="260015" y="190359"/>
                  </a:lnTo>
                  <a:lnTo>
                    <a:pt x="270249" y="139299"/>
                  </a:lnTo>
                  <a:lnTo>
                    <a:pt x="267613" y="113187"/>
                  </a:lnTo>
                  <a:lnTo>
                    <a:pt x="247922" y="66586"/>
                  </a:lnTo>
                  <a:lnTo>
                    <a:pt x="212655" y="31238"/>
                  </a:lnTo>
                  <a:lnTo>
                    <a:pt x="166208" y="11539"/>
                  </a:lnTo>
                  <a:lnTo>
                    <a:pt x="139849" y="8899"/>
                  </a:lnTo>
                  <a:lnTo>
                    <a:pt x="187409" y="8899"/>
                  </a:lnTo>
                  <a:lnTo>
                    <a:pt x="222306" y="26886"/>
                  </a:lnTo>
                  <a:lnTo>
                    <a:pt x="252636" y="57045"/>
                  </a:lnTo>
                  <a:lnTo>
                    <a:pt x="272560" y="95283"/>
                  </a:lnTo>
                  <a:lnTo>
                    <a:pt x="279724" y="139299"/>
                  </a:lnTo>
                  <a:lnTo>
                    <a:pt x="272560" y="183597"/>
                  </a:lnTo>
                  <a:lnTo>
                    <a:pt x="252636" y="222005"/>
                  </a:lnTo>
                  <a:lnTo>
                    <a:pt x="222306" y="252251"/>
                  </a:lnTo>
                  <a:lnTo>
                    <a:pt x="188508" y="2696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79262" y="3725625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0999" y="282524"/>
                  </a:moveTo>
                  <a:lnTo>
                    <a:pt x="96374" y="275346"/>
                  </a:lnTo>
                  <a:lnTo>
                    <a:pt x="57661" y="255328"/>
                  </a:lnTo>
                  <a:lnTo>
                    <a:pt x="27160" y="224744"/>
                  </a:lnTo>
                  <a:lnTo>
                    <a:pt x="7173" y="185868"/>
                  </a:lnTo>
                  <a:lnTo>
                    <a:pt x="0" y="140974"/>
                  </a:lnTo>
                  <a:lnTo>
                    <a:pt x="7173" y="96361"/>
                  </a:lnTo>
                  <a:lnTo>
                    <a:pt x="27160" y="57655"/>
                  </a:lnTo>
                  <a:lnTo>
                    <a:pt x="57661" y="27159"/>
                  </a:lnTo>
                  <a:lnTo>
                    <a:pt x="96374" y="7173"/>
                  </a:lnTo>
                  <a:lnTo>
                    <a:pt x="140999" y="0"/>
                  </a:lnTo>
                  <a:lnTo>
                    <a:pt x="185891" y="7173"/>
                  </a:lnTo>
                  <a:lnTo>
                    <a:pt x="224761" y="27159"/>
                  </a:lnTo>
                  <a:lnTo>
                    <a:pt x="255337" y="57655"/>
                  </a:lnTo>
                  <a:lnTo>
                    <a:pt x="275349" y="96361"/>
                  </a:lnTo>
                  <a:lnTo>
                    <a:pt x="282524" y="140974"/>
                  </a:lnTo>
                  <a:lnTo>
                    <a:pt x="275349" y="185868"/>
                  </a:lnTo>
                  <a:lnTo>
                    <a:pt x="255337" y="224744"/>
                  </a:lnTo>
                  <a:lnTo>
                    <a:pt x="224761" y="255328"/>
                  </a:lnTo>
                  <a:lnTo>
                    <a:pt x="185891" y="275346"/>
                  </a:lnTo>
                  <a:lnTo>
                    <a:pt x="140999" y="28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74262" y="3720599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5">
                  <a:moveTo>
                    <a:pt x="145999" y="292574"/>
                  </a:moveTo>
                  <a:lnTo>
                    <a:pt x="99999" y="285087"/>
                  </a:lnTo>
                  <a:lnTo>
                    <a:pt x="59939" y="264250"/>
                  </a:lnTo>
                  <a:lnTo>
                    <a:pt x="28279" y="232499"/>
                  </a:lnTo>
                  <a:lnTo>
                    <a:pt x="7479" y="192270"/>
                  </a:lnTo>
                  <a:lnTo>
                    <a:pt x="0" y="145999"/>
                  </a:lnTo>
                  <a:lnTo>
                    <a:pt x="7479" y="99999"/>
                  </a:lnTo>
                  <a:lnTo>
                    <a:pt x="28279" y="59939"/>
                  </a:lnTo>
                  <a:lnTo>
                    <a:pt x="59939" y="28279"/>
                  </a:lnTo>
                  <a:lnTo>
                    <a:pt x="99999" y="7479"/>
                  </a:lnTo>
                  <a:lnTo>
                    <a:pt x="145999" y="0"/>
                  </a:lnTo>
                  <a:lnTo>
                    <a:pt x="192211" y="7479"/>
                  </a:lnTo>
                  <a:lnTo>
                    <a:pt x="196056" y="9474"/>
                  </a:lnTo>
                  <a:lnTo>
                    <a:pt x="145999" y="9474"/>
                  </a:lnTo>
                  <a:lnTo>
                    <a:pt x="118625" y="12218"/>
                  </a:lnTo>
                  <a:lnTo>
                    <a:pt x="69735" y="32751"/>
                  </a:lnTo>
                  <a:lnTo>
                    <a:pt x="32730" y="69760"/>
                  </a:lnTo>
                  <a:lnTo>
                    <a:pt x="12214" y="118639"/>
                  </a:lnTo>
                  <a:lnTo>
                    <a:pt x="9474" y="145999"/>
                  </a:lnTo>
                  <a:lnTo>
                    <a:pt x="12214" y="173692"/>
                  </a:lnTo>
                  <a:lnTo>
                    <a:pt x="32730" y="222805"/>
                  </a:lnTo>
                  <a:lnTo>
                    <a:pt x="69735" y="259580"/>
                  </a:lnTo>
                  <a:lnTo>
                    <a:pt x="118625" y="280275"/>
                  </a:lnTo>
                  <a:lnTo>
                    <a:pt x="145999" y="283099"/>
                  </a:lnTo>
                  <a:lnTo>
                    <a:pt x="196035" y="283099"/>
                  </a:lnTo>
                  <a:lnTo>
                    <a:pt x="192211" y="285087"/>
                  </a:lnTo>
                  <a:lnTo>
                    <a:pt x="145999" y="292574"/>
                  </a:lnTo>
                  <a:close/>
                </a:path>
                <a:path w="292100" h="292735">
                  <a:moveTo>
                    <a:pt x="196035" y="283099"/>
                  </a:moveTo>
                  <a:lnTo>
                    <a:pt x="145999" y="283099"/>
                  </a:lnTo>
                  <a:lnTo>
                    <a:pt x="173600" y="280275"/>
                  </a:lnTo>
                  <a:lnTo>
                    <a:pt x="199274" y="272224"/>
                  </a:lnTo>
                  <a:lnTo>
                    <a:pt x="242949" y="242974"/>
                  </a:lnTo>
                  <a:lnTo>
                    <a:pt x="272209" y="199503"/>
                  </a:lnTo>
                  <a:lnTo>
                    <a:pt x="283074" y="145999"/>
                  </a:lnTo>
                  <a:lnTo>
                    <a:pt x="280254" y="118639"/>
                  </a:lnTo>
                  <a:lnTo>
                    <a:pt x="259566" y="69760"/>
                  </a:lnTo>
                  <a:lnTo>
                    <a:pt x="222549" y="32751"/>
                  </a:lnTo>
                  <a:lnTo>
                    <a:pt x="173600" y="12218"/>
                  </a:lnTo>
                  <a:lnTo>
                    <a:pt x="145999" y="9474"/>
                  </a:lnTo>
                  <a:lnTo>
                    <a:pt x="196056" y="9474"/>
                  </a:lnTo>
                  <a:lnTo>
                    <a:pt x="232297" y="28279"/>
                  </a:lnTo>
                  <a:lnTo>
                    <a:pt x="263878" y="59939"/>
                  </a:lnTo>
                  <a:lnTo>
                    <a:pt x="284572" y="99999"/>
                  </a:lnTo>
                  <a:lnTo>
                    <a:pt x="291999" y="145999"/>
                  </a:lnTo>
                  <a:lnTo>
                    <a:pt x="284572" y="192270"/>
                  </a:lnTo>
                  <a:lnTo>
                    <a:pt x="263878" y="232499"/>
                  </a:lnTo>
                  <a:lnTo>
                    <a:pt x="232297" y="264250"/>
                  </a:lnTo>
                  <a:lnTo>
                    <a:pt x="196035" y="2830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6662" y="3783024"/>
              <a:ext cx="167724" cy="1677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2762" y="3212499"/>
              <a:ext cx="174999" cy="17497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32851" y="613"/>
            <a:ext cx="582295" cy="2501900"/>
            <a:chOff x="432849" y="612"/>
            <a:chExt cx="582295" cy="2501900"/>
          </a:xfrm>
        </p:grpSpPr>
        <p:sp>
          <p:nvSpPr>
            <p:cNvPr id="15" name="object 15"/>
            <p:cNvSpPr/>
            <p:nvPr/>
          </p:nvSpPr>
          <p:spPr>
            <a:xfrm>
              <a:off x="723724" y="612"/>
              <a:ext cx="0" cy="2501900"/>
            </a:xfrm>
            <a:custGeom>
              <a:avLst/>
              <a:gdLst/>
              <a:ahLst/>
              <a:cxnLst/>
              <a:rect l="l" t="t" r="r" b="b"/>
              <a:pathLst>
                <a:path h="2501900">
                  <a:moveTo>
                    <a:pt x="0" y="0"/>
                  </a:moveTo>
                  <a:lnTo>
                    <a:pt x="0" y="2501399"/>
                  </a:lnTo>
                </a:path>
              </a:pathLst>
            </a:custGeom>
            <a:ln w="9524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7324" y="296812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5" h="572769">
                  <a:moveTo>
                    <a:pt x="286424" y="572299"/>
                  </a:moveTo>
                  <a:lnTo>
                    <a:pt x="239944" y="568553"/>
                  </a:lnTo>
                  <a:lnTo>
                    <a:pt x="195859" y="557708"/>
                  </a:lnTo>
                  <a:lnTo>
                    <a:pt x="154757" y="540356"/>
                  </a:lnTo>
                  <a:lnTo>
                    <a:pt x="117228" y="517089"/>
                  </a:lnTo>
                  <a:lnTo>
                    <a:pt x="83859" y="488499"/>
                  </a:lnTo>
                  <a:lnTo>
                    <a:pt x="55238" y="455179"/>
                  </a:lnTo>
                  <a:lnTo>
                    <a:pt x="31953" y="417719"/>
                  </a:lnTo>
                  <a:lnTo>
                    <a:pt x="14593" y="376712"/>
                  </a:lnTo>
                  <a:lnTo>
                    <a:pt x="3746" y="332750"/>
                  </a:lnTo>
                  <a:lnTo>
                    <a:pt x="0" y="286424"/>
                  </a:lnTo>
                  <a:lnTo>
                    <a:pt x="3746" y="239944"/>
                  </a:lnTo>
                  <a:lnTo>
                    <a:pt x="14593" y="195859"/>
                  </a:lnTo>
                  <a:lnTo>
                    <a:pt x="31953" y="154757"/>
                  </a:lnTo>
                  <a:lnTo>
                    <a:pt x="55238" y="117228"/>
                  </a:lnTo>
                  <a:lnTo>
                    <a:pt x="83859" y="83859"/>
                  </a:lnTo>
                  <a:lnTo>
                    <a:pt x="117228" y="55238"/>
                  </a:lnTo>
                  <a:lnTo>
                    <a:pt x="154757" y="31953"/>
                  </a:lnTo>
                  <a:lnTo>
                    <a:pt x="195859" y="14593"/>
                  </a:lnTo>
                  <a:lnTo>
                    <a:pt x="239944" y="3746"/>
                  </a:lnTo>
                  <a:lnTo>
                    <a:pt x="286424" y="0"/>
                  </a:lnTo>
                  <a:lnTo>
                    <a:pt x="332899" y="3746"/>
                  </a:lnTo>
                  <a:lnTo>
                    <a:pt x="376981" y="14593"/>
                  </a:lnTo>
                  <a:lnTo>
                    <a:pt x="418081" y="31953"/>
                  </a:lnTo>
                  <a:lnTo>
                    <a:pt x="455610" y="55238"/>
                  </a:lnTo>
                  <a:lnTo>
                    <a:pt x="488981" y="83859"/>
                  </a:lnTo>
                  <a:lnTo>
                    <a:pt x="517604" y="117228"/>
                  </a:lnTo>
                  <a:lnTo>
                    <a:pt x="540891" y="154757"/>
                  </a:lnTo>
                  <a:lnTo>
                    <a:pt x="558253" y="195859"/>
                  </a:lnTo>
                  <a:lnTo>
                    <a:pt x="569102" y="239944"/>
                  </a:lnTo>
                  <a:lnTo>
                    <a:pt x="572849" y="286424"/>
                  </a:lnTo>
                  <a:lnTo>
                    <a:pt x="569102" y="332750"/>
                  </a:lnTo>
                  <a:lnTo>
                    <a:pt x="558253" y="376712"/>
                  </a:lnTo>
                  <a:lnTo>
                    <a:pt x="540891" y="417719"/>
                  </a:lnTo>
                  <a:lnTo>
                    <a:pt x="517604" y="455179"/>
                  </a:lnTo>
                  <a:lnTo>
                    <a:pt x="488981" y="488499"/>
                  </a:lnTo>
                  <a:lnTo>
                    <a:pt x="455610" y="517089"/>
                  </a:lnTo>
                  <a:lnTo>
                    <a:pt x="418081" y="540356"/>
                  </a:lnTo>
                  <a:lnTo>
                    <a:pt x="376981" y="557708"/>
                  </a:lnTo>
                  <a:lnTo>
                    <a:pt x="332899" y="568553"/>
                  </a:lnTo>
                  <a:lnTo>
                    <a:pt x="286424" y="572299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2849" y="291787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4" h="582930">
                  <a:moveTo>
                    <a:pt x="290899" y="582324"/>
                  </a:moveTo>
                  <a:lnTo>
                    <a:pt x="243753" y="578513"/>
                  </a:lnTo>
                  <a:lnTo>
                    <a:pt x="199014" y="567479"/>
                  </a:lnTo>
                  <a:lnTo>
                    <a:pt x="157285" y="549825"/>
                  </a:lnTo>
                  <a:lnTo>
                    <a:pt x="119167" y="526153"/>
                  </a:lnTo>
                  <a:lnTo>
                    <a:pt x="85262" y="497065"/>
                  </a:lnTo>
                  <a:lnTo>
                    <a:pt x="56172" y="463163"/>
                  </a:lnTo>
                  <a:lnTo>
                    <a:pt x="32499" y="425048"/>
                  </a:lnTo>
                  <a:lnTo>
                    <a:pt x="14845" y="383323"/>
                  </a:lnTo>
                  <a:lnTo>
                    <a:pt x="3811" y="338589"/>
                  </a:lnTo>
                  <a:lnTo>
                    <a:pt x="0" y="291449"/>
                  </a:lnTo>
                  <a:lnTo>
                    <a:pt x="3811" y="244154"/>
                  </a:lnTo>
                  <a:lnTo>
                    <a:pt x="14845" y="199295"/>
                  </a:lnTo>
                  <a:lnTo>
                    <a:pt x="32499" y="157473"/>
                  </a:lnTo>
                  <a:lnTo>
                    <a:pt x="56172" y="119285"/>
                  </a:lnTo>
                  <a:lnTo>
                    <a:pt x="85262" y="85331"/>
                  </a:lnTo>
                  <a:lnTo>
                    <a:pt x="119167" y="56207"/>
                  </a:lnTo>
                  <a:lnTo>
                    <a:pt x="157285" y="32514"/>
                  </a:lnTo>
                  <a:lnTo>
                    <a:pt x="199014" y="14849"/>
                  </a:lnTo>
                  <a:lnTo>
                    <a:pt x="243753" y="3812"/>
                  </a:lnTo>
                  <a:lnTo>
                    <a:pt x="290899" y="0"/>
                  </a:lnTo>
                  <a:lnTo>
                    <a:pt x="338039" y="3812"/>
                  </a:lnTo>
                  <a:lnTo>
                    <a:pt x="360989" y="9474"/>
                  </a:lnTo>
                  <a:lnTo>
                    <a:pt x="290899" y="9474"/>
                  </a:lnTo>
                  <a:lnTo>
                    <a:pt x="234026" y="15232"/>
                  </a:lnTo>
                  <a:lnTo>
                    <a:pt x="181178" y="31699"/>
                  </a:lnTo>
                  <a:lnTo>
                    <a:pt x="133452" y="57674"/>
                  </a:lnTo>
                  <a:lnTo>
                    <a:pt x="91949" y="91949"/>
                  </a:lnTo>
                  <a:lnTo>
                    <a:pt x="57431" y="133781"/>
                  </a:lnTo>
                  <a:lnTo>
                    <a:pt x="31484" y="181668"/>
                  </a:lnTo>
                  <a:lnTo>
                    <a:pt x="15151" y="234571"/>
                  </a:lnTo>
                  <a:lnTo>
                    <a:pt x="9474" y="291449"/>
                  </a:lnTo>
                  <a:lnTo>
                    <a:pt x="15151" y="348076"/>
                  </a:lnTo>
                  <a:lnTo>
                    <a:pt x="31484" y="400943"/>
                  </a:lnTo>
                  <a:lnTo>
                    <a:pt x="57431" y="448795"/>
                  </a:lnTo>
                  <a:lnTo>
                    <a:pt x="91949" y="490374"/>
                  </a:lnTo>
                  <a:lnTo>
                    <a:pt x="133452" y="524893"/>
                  </a:lnTo>
                  <a:lnTo>
                    <a:pt x="181178" y="550840"/>
                  </a:lnTo>
                  <a:lnTo>
                    <a:pt x="234026" y="567173"/>
                  </a:lnTo>
                  <a:lnTo>
                    <a:pt x="290899" y="572849"/>
                  </a:lnTo>
                  <a:lnTo>
                    <a:pt x="361000" y="572849"/>
                  </a:lnTo>
                  <a:lnTo>
                    <a:pt x="338039" y="578513"/>
                  </a:lnTo>
                  <a:lnTo>
                    <a:pt x="290899" y="582324"/>
                  </a:lnTo>
                  <a:close/>
                </a:path>
                <a:path w="582294" h="582930">
                  <a:moveTo>
                    <a:pt x="361000" y="572849"/>
                  </a:moveTo>
                  <a:lnTo>
                    <a:pt x="290899" y="572849"/>
                  </a:lnTo>
                  <a:lnTo>
                    <a:pt x="347767" y="567173"/>
                  </a:lnTo>
                  <a:lnTo>
                    <a:pt x="400668" y="550840"/>
                  </a:lnTo>
                  <a:lnTo>
                    <a:pt x="448554" y="524893"/>
                  </a:lnTo>
                  <a:lnTo>
                    <a:pt x="490374" y="490374"/>
                  </a:lnTo>
                  <a:lnTo>
                    <a:pt x="524661" y="448795"/>
                  </a:lnTo>
                  <a:lnTo>
                    <a:pt x="550634" y="400943"/>
                  </a:lnTo>
                  <a:lnTo>
                    <a:pt x="567096" y="348076"/>
                  </a:lnTo>
                  <a:lnTo>
                    <a:pt x="572849" y="291449"/>
                  </a:lnTo>
                  <a:lnTo>
                    <a:pt x="567096" y="234571"/>
                  </a:lnTo>
                  <a:lnTo>
                    <a:pt x="550634" y="181668"/>
                  </a:lnTo>
                  <a:lnTo>
                    <a:pt x="524661" y="133781"/>
                  </a:lnTo>
                  <a:lnTo>
                    <a:pt x="490374" y="91949"/>
                  </a:lnTo>
                  <a:lnTo>
                    <a:pt x="448554" y="57674"/>
                  </a:lnTo>
                  <a:lnTo>
                    <a:pt x="400668" y="31699"/>
                  </a:lnTo>
                  <a:lnTo>
                    <a:pt x="347767" y="15232"/>
                  </a:lnTo>
                  <a:lnTo>
                    <a:pt x="290899" y="9474"/>
                  </a:lnTo>
                  <a:lnTo>
                    <a:pt x="360989" y="9474"/>
                  </a:lnTo>
                  <a:lnTo>
                    <a:pt x="424498" y="32514"/>
                  </a:lnTo>
                  <a:lnTo>
                    <a:pt x="462613" y="56207"/>
                  </a:lnTo>
                  <a:lnTo>
                    <a:pt x="496515" y="85331"/>
                  </a:lnTo>
                  <a:lnTo>
                    <a:pt x="525603" y="119285"/>
                  </a:lnTo>
                  <a:lnTo>
                    <a:pt x="549275" y="157473"/>
                  </a:lnTo>
                  <a:lnTo>
                    <a:pt x="566929" y="199295"/>
                  </a:lnTo>
                  <a:lnTo>
                    <a:pt x="577963" y="244154"/>
                  </a:lnTo>
                  <a:lnTo>
                    <a:pt x="581774" y="291449"/>
                  </a:lnTo>
                  <a:lnTo>
                    <a:pt x="577963" y="338589"/>
                  </a:lnTo>
                  <a:lnTo>
                    <a:pt x="566929" y="383323"/>
                  </a:lnTo>
                  <a:lnTo>
                    <a:pt x="549275" y="425048"/>
                  </a:lnTo>
                  <a:lnTo>
                    <a:pt x="525603" y="463163"/>
                  </a:lnTo>
                  <a:lnTo>
                    <a:pt x="496515" y="497065"/>
                  </a:lnTo>
                  <a:lnTo>
                    <a:pt x="462613" y="526153"/>
                  </a:lnTo>
                  <a:lnTo>
                    <a:pt x="424498" y="549825"/>
                  </a:lnTo>
                  <a:lnTo>
                    <a:pt x="382773" y="567479"/>
                  </a:lnTo>
                  <a:lnTo>
                    <a:pt x="361000" y="57284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9749" y="369237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90">
                  <a:moveTo>
                    <a:pt x="213999" y="427424"/>
                  </a:moveTo>
                  <a:lnTo>
                    <a:pt x="164944" y="421801"/>
                  </a:lnTo>
                  <a:lnTo>
                    <a:pt x="119905" y="405776"/>
                  </a:lnTo>
                  <a:lnTo>
                    <a:pt x="80170" y="380617"/>
                  </a:lnTo>
                  <a:lnTo>
                    <a:pt x="47025" y="347592"/>
                  </a:lnTo>
                  <a:lnTo>
                    <a:pt x="21758" y="307969"/>
                  </a:lnTo>
                  <a:lnTo>
                    <a:pt x="5653" y="263016"/>
                  </a:lnTo>
                  <a:lnTo>
                    <a:pt x="0" y="213999"/>
                  </a:lnTo>
                  <a:lnTo>
                    <a:pt x="5653" y="164944"/>
                  </a:lnTo>
                  <a:lnTo>
                    <a:pt x="21758" y="119905"/>
                  </a:lnTo>
                  <a:lnTo>
                    <a:pt x="47025" y="80170"/>
                  </a:lnTo>
                  <a:lnTo>
                    <a:pt x="80170" y="47025"/>
                  </a:lnTo>
                  <a:lnTo>
                    <a:pt x="119905" y="21758"/>
                  </a:lnTo>
                  <a:lnTo>
                    <a:pt x="164944" y="5653"/>
                  </a:lnTo>
                  <a:lnTo>
                    <a:pt x="213999" y="0"/>
                  </a:lnTo>
                  <a:lnTo>
                    <a:pt x="263046" y="5653"/>
                  </a:lnTo>
                  <a:lnTo>
                    <a:pt x="308078" y="21758"/>
                  </a:lnTo>
                  <a:lnTo>
                    <a:pt x="347809" y="47025"/>
                  </a:lnTo>
                  <a:lnTo>
                    <a:pt x="380951" y="80170"/>
                  </a:lnTo>
                  <a:lnTo>
                    <a:pt x="406217" y="119905"/>
                  </a:lnTo>
                  <a:lnTo>
                    <a:pt x="422321" y="164944"/>
                  </a:lnTo>
                  <a:lnTo>
                    <a:pt x="427974" y="213999"/>
                  </a:lnTo>
                  <a:lnTo>
                    <a:pt x="422321" y="263016"/>
                  </a:lnTo>
                  <a:lnTo>
                    <a:pt x="406217" y="307969"/>
                  </a:lnTo>
                  <a:lnTo>
                    <a:pt x="380951" y="347592"/>
                  </a:lnTo>
                  <a:lnTo>
                    <a:pt x="347809" y="380617"/>
                  </a:lnTo>
                  <a:lnTo>
                    <a:pt x="308078" y="405776"/>
                  </a:lnTo>
                  <a:lnTo>
                    <a:pt x="263046" y="421801"/>
                  </a:lnTo>
                  <a:lnTo>
                    <a:pt x="213999" y="427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5299" y="364237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80" h="437515">
                  <a:moveTo>
                    <a:pt x="218449" y="437449"/>
                  </a:moveTo>
                  <a:lnTo>
                    <a:pt x="168446" y="431665"/>
                  </a:lnTo>
                  <a:lnTo>
                    <a:pt x="122499" y="415194"/>
                  </a:lnTo>
                  <a:lnTo>
                    <a:pt x="81934" y="389365"/>
                  </a:lnTo>
                  <a:lnTo>
                    <a:pt x="48076" y="355504"/>
                  </a:lnTo>
                  <a:lnTo>
                    <a:pt x="22251" y="314939"/>
                  </a:lnTo>
                  <a:lnTo>
                    <a:pt x="5783" y="268995"/>
                  </a:lnTo>
                  <a:lnTo>
                    <a:pt x="0" y="218999"/>
                  </a:lnTo>
                  <a:lnTo>
                    <a:pt x="5783" y="168793"/>
                  </a:lnTo>
                  <a:lnTo>
                    <a:pt x="22251" y="122700"/>
                  </a:lnTo>
                  <a:lnTo>
                    <a:pt x="48076" y="82037"/>
                  </a:lnTo>
                  <a:lnTo>
                    <a:pt x="81934" y="48119"/>
                  </a:lnTo>
                  <a:lnTo>
                    <a:pt x="122499" y="22263"/>
                  </a:lnTo>
                  <a:lnTo>
                    <a:pt x="168446" y="5785"/>
                  </a:lnTo>
                  <a:lnTo>
                    <a:pt x="218449" y="0"/>
                  </a:lnTo>
                  <a:lnTo>
                    <a:pt x="268624" y="5785"/>
                  </a:lnTo>
                  <a:lnTo>
                    <a:pt x="278927" y="9474"/>
                  </a:lnTo>
                  <a:lnTo>
                    <a:pt x="218449" y="9474"/>
                  </a:lnTo>
                  <a:lnTo>
                    <a:pt x="176243" y="13723"/>
                  </a:lnTo>
                  <a:lnTo>
                    <a:pt x="137074" y="25912"/>
                  </a:lnTo>
                  <a:lnTo>
                    <a:pt x="101674" y="45207"/>
                  </a:lnTo>
                  <a:lnTo>
                    <a:pt x="70774" y="70774"/>
                  </a:lnTo>
                  <a:lnTo>
                    <a:pt x="45207" y="101764"/>
                  </a:lnTo>
                  <a:lnTo>
                    <a:pt x="25912" y="137359"/>
                  </a:lnTo>
                  <a:lnTo>
                    <a:pt x="13723" y="176718"/>
                  </a:lnTo>
                  <a:lnTo>
                    <a:pt x="9474" y="218999"/>
                  </a:lnTo>
                  <a:lnTo>
                    <a:pt x="13723" y="260960"/>
                  </a:lnTo>
                  <a:lnTo>
                    <a:pt x="25912" y="300149"/>
                  </a:lnTo>
                  <a:lnTo>
                    <a:pt x="45207" y="335683"/>
                  </a:lnTo>
                  <a:lnTo>
                    <a:pt x="70774" y="366674"/>
                  </a:lnTo>
                  <a:lnTo>
                    <a:pt x="101674" y="392231"/>
                  </a:lnTo>
                  <a:lnTo>
                    <a:pt x="137074" y="411528"/>
                  </a:lnTo>
                  <a:lnTo>
                    <a:pt x="176243" y="423723"/>
                  </a:lnTo>
                  <a:lnTo>
                    <a:pt x="218449" y="427974"/>
                  </a:lnTo>
                  <a:lnTo>
                    <a:pt x="278933" y="427974"/>
                  </a:lnTo>
                  <a:lnTo>
                    <a:pt x="268624" y="431665"/>
                  </a:lnTo>
                  <a:lnTo>
                    <a:pt x="218449" y="437449"/>
                  </a:lnTo>
                  <a:close/>
                </a:path>
                <a:path w="436880" h="437515">
                  <a:moveTo>
                    <a:pt x="278933" y="427974"/>
                  </a:moveTo>
                  <a:lnTo>
                    <a:pt x="218449" y="427974"/>
                  </a:lnTo>
                  <a:lnTo>
                    <a:pt x="260728" y="423723"/>
                  </a:lnTo>
                  <a:lnTo>
                    <a:pt x="300081" y="411528"/>
                  </a:lnTo>
                  <a:lnTo>
                    <a:pt x="335674" y="392231"/>
                  </a:lnTo>
                  <a:lnTo>
                    <a:pt x="366674" y="366674"/>
                  </a:lnTo>
                  <a:lnTo>
                    <a:pt x="392242" y="335683"/>
                  </a:lnTo>
                  <a:lnTo>
                    <a:pt x="411537" y="300149"/>
                  </a:lnTo>
                  <a:lnTo>
                    <a:pt x="423726" y="260960"/>
                  </a:lnTo>
                  <a:lnTo>
                    <a:pt x="427974" y="218999"/>
                  </a:lnTo>
                  <a:lnTo>
                    <a:pt x="423726" y="176718"/>
                  </a:lnTo>
                  <a:lnTo>
                    <a:pt x="411537" y="137359"/>
                  </a:lnTo>
                  <a:lnTo>
                    <a:pt x="392242" y="101764"/>
                  </a:lnTo>
                  <a:lnTo>
                    <a:pt x="366674" y="70774"/>
                  </a:lnTo>
                  <a:lnTo>
                    <a:pt x="335674" y="45207"/>
                  </a:lnTo>
                  <a:lnTo>
                    <a:pt x="300081" y="25912"/>
                  </a:lnTo>
                  <a:lnTo>
                    <a:pt x="260728" y="13723"/>
                  </a:lnTo>
                  <a:lnTo>
                    <a:pt x="218449" y="9474"/>
                  </a:lnTo>
                  <a:lnTo>
                    <a:pt x="278927" y="9474"/>
                  </a:lnTo>
                  <a:lnTo>
                    <a:pt x="355186" y="48119"/>
                  </a:lnTo>
                  <a:lnTo>
                    <a:pt x="388981" y="82037"/>
                  </a:lnTo>
                  <a:lnTo>
                    <a:pt x="414725" y="122700"/>
                  </a:lnTo>
                  <a:lnTo>
                    <a:pt x="431121" y="168793"/>
                  </a:lnTo>
                  <a:lnTo>
                    <a:pt x="436874" y="218999"/>
                  </a:lnTo>
                  <a:lnTo>
                    <a:pt x="431121" y="268995"/>
                  </a:lnTo>
                  <a:lnTo>
                    <a:pt x="414725" y="314939"/>
                  </a:lnTo>
                  <a:lnTo>
                    <a:pt x="388981" y="355504"/>
                  </a:lnTo>
                  <a:lnTo>
                    <a:pt x="355186" y="389365"/>
                  </a:lnTo>
                  <a:lnTo>
                    <a:pt x="314635" y="415194"/>
                  </a:lnTo>
                  <a:lnTo>
                    <a:pt x="278933" y="4279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8874" y="447812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09">
                  <a:moveTo>
                    <a:pt x="134874" y="270274"/>
                  </a:moveTo>
                  <a:lnTo>
                    <a:pt x="92172" y="263364"/>
                  </a:lnTo>
                  <a:lnTo>
                    <a:pt x="55139" y="244148"/>
                  </a:lnTo>
                  <a:lnTo>
                    <a:pt x="25969" y="214903"/>
                  </a:lnTo>
                  <a:lnTo>
                    <a:pt x="6858" y="177903"/>
                  </a:lnTo>
                  <a:lnTo>
                    <a:pt x="0" y="135424"/>
                  </a:lnTo>
                  <a:lnTo>
                    <a:pt x="6858" y="92665"/>
                  </a:lnTo>
                  <a:lnTo>
                    <a:pt x="25969" y="55495"/>
                  </a:lnTo>
                  <a:lnTo>
                    <a:pt x="55139" y="26163"/>
                  </a:lnTo>
                  <a:lnTo>
                    <a:pt x="92172" y="6915"/>
                  </a:lnTo>
                  <a:lnTo>
                    <a:pt x="134874" y="0"/>
                  </a:lnTo>
                  <a:lnTo>
                    <a:pt x="177631" y="6915"/>
                  </a:lnTo>
                  <a:lnTo>
                    <a:pt x="214795" y="26163"/>
                  </a:lnTo>
                  <a:lnTo>
                    <a:pt x="244120" y="55495"/>
                  </a:lnTo>
                  <a:lnTo>
                    <a:pt x="263362" y="92665"/>
                  </a:lnTo>
                  <a:lnTo>
                    <a:pt x="270274" y="135424"/>
                  </a:lnTo>
                  <a:lnTo>
                    <a:pt x="263362" y="177903"/>
                  </a:lnTo>
                  <a:lnTo>
                    <a:pt x="244120" y="214903"/>
                  </a:lnTo>
                  <a:lnTo>
                    <a:pt x="214795" y="244148"/>
                  </a:lnTo>
                  <a:lnTo>
                    <a:pt x="177631" y="263364"/>
                  </a:lnTo>
                  <a:lnTo>
                    <a:pt x="134874" y="270274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3874" y="443362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74" y="279174"/>
                  </a:moveTo>
                  <a:lnTo>
                    <a:pt x="95798" y="272070"/>
                  </a:lnTo>
                  <a:lnTo>
                    <a:pt x="57418" y="252288"/>
                  </a:lnTo>
                  <a:lnTo>
                    <a:pt x="27088" y="222129"/>
                  </a:lnTo>
                  <a:lnTo>
                    <a:pt x="7164" y="183891"/>
                  </a:lnTo>
                  <a:lnTo>
                    <a:pt x="0" y="139874"/>
                  </a:lnTo>
                  <a:lnTo>
                    <a:pt x="7164" y="95577"/>
                  </a:lnTo>
                  <a:lnTo>
                    <a:pt x="27088" y="57169"/>
                  </a:lnTo>
                  <a:lnTo>
                    <a:pt x="57418" y="26923"/>
                  </a:lnTo>
                  <a:lnTo>
                    <a:pt x="95798" y="7109"/>
                  </a:lnTo>
                  <a:lnTo>
                    <a:pt x="139874" y="0"/>
                  </a:lnTo>
                  <a:lnTo>
                    <a:pt x="184160" y="7109"/>
                  </a:lnTo>
                  <a:lnTo>
                    <a:pt x="188744" y="9474"/>
                  </a:lnTo>
                  <a:lnTo>
                    <a:pt x="139874" y="9474"/>
                  </a:lnTo>
                  <a:lnTo>
                    <a:pt x="113516" y="12102"/>
                  </a:lnTo>
                  <a:lnTo>
                    <a:pt x="67069" y="31570"/>
                  </a:lnTo>
                  <a:lnTo>
                    <a:pt x="31802" y="66605"/>
                  </a:lnTo>
                  <a:lnTo>
                    <a:pt x="12111" y="113430"/>
                  </a:lnTo>
                  <a:lnTo>
                    <a:pt x="9474" y="139874"/>
                  </a:lnTo>
                  <a:lnTo>
                    <a:pt x="12111" y="165987"/>
                  </a:lnTo>
                  <a:lnTo>
                    <a:pt x="31802" y="212588"/>
                  </a:lnTo>
                  <a:lnTo>
                    <a:pt x="67069" y="247936"/>
                  </a:lnTo>
                  <a:lnTo>
                    <a:pt x="113516" y="267635"/>
                  </a:lnTo>
                  <a:lnTo>
                    <a:pt x="139874" y="270274"/>
                  </a:lnTo>
                  <a:lnTo>
                    <a:pt x="187645" y="270274"/>
                  </a:lnTo>
                  <a:lnTo>
                    <a:pt x="184160" y="272070"/>
                  </a:lnTo>
                  <a:lnTo>
                    <a:pt x="139874" y="279174"/>
                  </a:lnTo>
                  <a:close/>
                </a:path>
                <a:path w="280034" h="279400">
                  <a:moveTo>
                    <a:pt x="187645" y="270274"/>
                  </a:moveTo>
                  <a:lnTo>
                    <a:pt x="139874" y="270274"/>
                  </a:lnTo>
                  <a:lnTo>
                    <a:pt x="166228" y="267635"/>
                  </a:lnTo>
                  <a:lnTo>
                    <a:pt x="190709" y="260031"/>
                  </a:lnTo>
                  <a:lnTo>
                    <a:pt x="232374" y="231824"/>
                  </a:lnTo>
                  <a:lnTo>
                    <a:pt x="260099" y="190434"/>
                  </a:lnTo>
                  <a:lnTo>
                    <a:pt x="270274" y="139874"/>
                  </a:lnTo>
                  <a:lnTo>
                    <a:pt x="267643" y="113430"/>
                  </a:lnTo>
                  <a:lnTo>
                    <a:pt x="248168" y="66605"/>
                  </a:lnTo>
                  <a:lnTo>
                    <a:pt x="212898" y="31570"/>
                  </a:lnTo>
                  <a:lnTo>
                    <a:pt x="166228" y="12102"/>
                  </a:lnTo>
                  <a:lnTo>
                    <a:pt x="139874" y="9474"/>
                  </a:lnTo>
                  <a:lnTo>
                    <a:pt x="188744" y="9474"/>
                  </a:lnTo>
                  <a:lnTo>
                    <a:pt x="222560" y="26923"/>
                  </a:lnTo>
                  <a:lnTo>
                    <a:pt x="252803" y="57169"/>
                  </a:lnTo>
                  <a:lnTo>
                    <a:pt x="272615" y="95577"/>
                  </a:lnTo>
                  <a:lnTo>
                    <a:pt x="279724" y="139874"/>
                  </a:lnTo>
                  <a:lnTo>
                    <a:pt x="272615" y="183891"/>
                  </a:lnTo>
                  <a:lnTo>
                    <a:pt x="252803" y="222129"/>
                  </a:lnTo>
                  <a:lnTo>
                    <a:pt x="222560" y="252288"/>
                  </a:lnTo>
                  <a:lnTo>
                    <a:pt x="187645" y="2702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2212" y="1158162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524" y="282524"/>
                  </a:moveTo>
                  <a:lnTo>
                    <a:pt x="96633" y="275351"/>
                  </a:lnTo>
                  <a:lnTo>
                    <a:pt x="57763" y="255365"/>
                  </a:lnTo>
                  <a:lnTo>
                    <a:pt x="27187" y="224869"/>
                  </a:lnTo>
                  <a:lnTo>
                    <a:pt x="7175" y="186163"/>
                  </a:lnTo>
                  <a:lnTo>
                    <a:pt x="0" y="141549"/>
                  </a:lnTo>
                  <a:lnTo>
                    <a:pt x="7175" y="96655"/>
                  </a:lnTo>
                  <a:lnTo>
                    <a:pt x="27187" y="57779"/>
                  </a:lnTo>
                  <a:lnTo>
                    <a:pt x="57763" y="27195"/>
                  </a:lnTo>
                  <a:lnTo>
                    <a:pt x="96633" y="7177"/>
                  </a:lnTo>
                  <a:lnTo>
                    <a:pt x="141524" y="0"/>
                  </a:lnTo>
                  <a:lnTo>
                    <a:pt x="186150" y="7177"/>
                  </a:lnTo>
                  <a:lnTo>
                    <a:pt x="224863" y="27195"/>
                  </a:lnTo>
                  <a:lnTo>
                    <a:pt x="255364" y="57779"/>
                  </a:lnTo>
                  <a:lnTo>
                    <a:pt x="275351" y="96655"/>
                  </a:lnTo>
                  <a:lnTo>
                    <a:pt x="282524" y="141549"/>
                  </a:lnTo>
                  <a:lnTo>
                    <a:pt x="275351" y="186163"/>
                  </a:lnTo>
                  <a:lnTo>
                    <a:pt x="255364" y="224869"/>
                  </a:lnTo>
                  <a:lnTo>
                    <a:pt x="224863" y="255365"/>
                  </a:lnTo>
                  <a:lnTo>
                    <a:pt x="186150" y="275351"/>
                  </a:lnTo>
                  <a:lnTo>
                    <a:pt x="141524" y="28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7737" y="1153137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5999" y="292574"/>
                  </a:moveTo>
                  <a:lnTo>
                    <a:pt x="99788" y="285094"/>
                  </a:lnTo>
                  <a:lnTo>
                    <a:pt x="59702" y="264294"/>
                  </a:lnTo>
                  <a:lnTo>
                    <a:pt x="28121" y="232634"/>
                  </a:lnTo>
                  <a:lnTo>
                    <a:pt x="7427" y="192574"/>
                  </a:lnTo>
                  <a:lnTo>
                    <a:pt x="0" y="146574"/>
                  </a:lnTo>
                  <a:lnTo>
                    <a:pt x="7427" y="100303"/>
                  </a:lnTo>
                  <a:lnTo>
                    <a:pt x="28121" y="60074"/>
                  </a:lnTo>
                  <a:lnTo>
                    <a:pt x="59702" y="28323"/>
                  </a:lnTo>
                  <a:lnTo>
                    <a:pt x="99788" y="7486"/>
                  </a:lnTo>
                  <a:lnTo>
                    <a:pt x="145999" y="0"/>
                  </a:lnTo>
                  <a:lnTo>
                    <a:pt x="191999" y="7486"/>
                  </a:lnTo>
                  <a:lnTo>
                    <a:pt x="195822" y="9474"/>
                  </a:lnTo>
                  <a:lnTo>
                    <a:pt x="145999" y="9474"/>
                  </a:lnTo>
                  <a:lnTo>
                    <a:pt x="118399" y="12299"/>
                  </a:lnTo>
                  <a:lnTo>
                    <a:pt x="69450" y="32994"/>
                  </a:lnTo>
                  <a:lnTo>
                    <a:pt x="32433" y="69769"/>
                  </a:lnTo>
                  <a:lnTo>
                    <a:pt x="11745" y="118882"/>
                  </a:lnTo>
                  <a:lnTo>
                    <a:pt x="8924" y="146574"/>
                  </a:lnTo>
                  <a:lnTo>
                    <a:pt x="11745" y="173935"/>
                  </a:lnTo>
                  <a:lnTo>
                    <a:pt x="32433" y="222814"/>
                  </a:lnTo>
                  <a:lnTo>
                    <a:pt x="69450" y="259823"/>
                  </a:lnTo>
                  <a:lnTo>
                    <a:pt x="118399" y="280356"/>
                  </a:lnTo>
                  <a:lnTo>
                    <a:pt x="145999" y="283099"/>
                  </a:lnTo>
                  <a:lnTo>
                    <a:pt x="195842" y="283099"/>
                  </a:lnTo>
                  <a:lnTo>
                    <a:pt x="191999" y="285094"/>
                  </a:lnTo>
                  <a:lnTo>
                    <a:pt x="145999" y="292574"/>
                  </a:lnTo>
                  <a:close/>
                </a:path>
                <a:path w="292100" h="292734">
                  <a:moveTo>
                    <a:pt x="195842" y="283099"/>
                  </a:moveTo>
                  <a:lnTo>
                    <a:pt x="145999" y="283099"/>
                  </a:lnTo>
                  <a:lnTo>
                    <a:pt x="173374" y="280356"/>
                  </a:lnTo>
                  <a:lnTo>
                    <a:pt x="199021" y="272440"/>
                  </a:lnTo>
                  <a:lnTo>
                    <a:pt x="242424" y="242974"/>
                  </a:lnTo>
                  <a:lnTo>
                    <a:pt x="271878" y="199574"/>
                  </a:lnTo>
                  <a:lnTo>
                    <a:pt x="282524" y="146574"/>
                  </a:lnTo>
                  <a:lnTo>
                    <a:pt x="279785" y="118882"/>
                  </a:lnTo>
                  <a:lnTo>
                    <a:pt x="259269" y="69769"/>
                  </a:lnTo>
                  <a:lnTo>
                    <a:pt x="222264" y="32994"/>
                  </a:lnTo>
                  <a:lnTo>
                    <a:pt x="173374" y="12299"/>
                  </a:lnTo>
                  <a:lnTo>
                    <a:pt x="145999" y="9474"/>
                  </a:lnTo>
                  <a:lnTo>
                    <a:pt x="195822" y="9474"/>
                  </a:lnTo>
                  <a:lnTo>
                    <a:pt x="232059" y="28323"/>
                  </a:lnTo>
                  <a:lnTo>
                    <a:pt x="263719" y="60074"/>
                  </a:lnTo>
                  <a:lnTo>
                    <a:pt x="284519" y="100303"/>
                  </a:lnTo>
                  <a:lnTo>
                    <a:pt x="291999" y="146574"/>
                  </a:lnTo>
                  <a:lnTo>
                    <a:pt x="284519" y="192574"/>
                  </a:lnTo>
                  <a:lnTo>
                    <a:pt x="263719" y="232634"/>
                  </a:lnTo>
                  <a:lnTo>
                    <a:pt x="232059" y="264294"/>
                  </a:lnTo>
                  <a:lnTo>
                    <a:pt x="195842" y="2830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612" y="1215562"/>
              <a:ext cx="167724" cy="1677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237" y="1778837"/>
              <a:ext cx="174999" cy="17497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32841" y="208495"/>
              <a:ext cx="530860" cy="1821814"/>
            </a:xfrm>
            <a:custGeom>
              <a:avLst/>
              <a:gdLst/>
              <a:ahLst/>
              <a:cxnLst/>
              <a:rect l="l" t="t" r="r" b="b"/>
              <a:pathLst>
                <a:path w="530860" h="1821814">
                  <a:moveTo>
                    <a:pt x="27000" y="1804593"/>
                  </a:moveTo>
                  <a:lnTo>
                    <a:pt x="25577" y="1801164"/>
                  </a:lnTo>
                  <a:lnTo>
                    <a:pt x="20510" y="1796097"/>
                  </a:lnTo>
                  <a:lnTo>
                    <a:pt x="17081" y="1794675"/>
                  </a:lnTo>
                  <a:lnTo>
                    <a:pt x="6045" y="1794675"/>
                  </a:lnTo>
                  <a:lnTo>
                    <a:pt x="0" y="1800720"/>
                  </a:lnTo>
                  <a:lnTo>
                    <a:pt x="0" y="1808175"/>
                  </a:lnTo>
                  <a:lnTo>
                    <a:pt x="0" y="1815630"/>
                  </a:lnTo>
                  <a:lnTo>
                    <a:pt x="6045" y="1821675"/>
                  </a:lnTo>
                  <a:lnTo>
                    <a:pt x="20955" y="1821675"/>
                  </a:lnTo>
                  <a:lnTo>
                    <a:pt x="27000" y="1815630"/>
                  </a:lnTo>
                  <a:lnTo>
                    <a:pt x="27000" y="1804593"/>
                  </a:lnTo>
                  <a:close/>
                </a:path>
                <a:path w="530860" h="1821814">
                  <a:moveTo>
                    <a:pt x="101003" y="1804593"/>
                  </a:moveTo>
                  <a:lnTo>
                    <a:pt x="99580" y="1801164"/>
                  </a:lnTo>
                  <a:lnTo>
                    <a:pt x="94526" y="1796097"/>
                  </a:lnTo>
                  <a:lnTo>
                    <a:pt x="91084" y="1794675"/>
                  </a:lnTo>
                  <a:lnTo>
                    <a:pt x="80048" y="1794675"/>
                  </a:lnTo>
                  <a:lnTo>
                    <a:pt x="74002" y="1800720"/>
                  </a:lnTo>
                  <a:lnTo>
                    <a:pt x="74002" y="1808175"/>
                  </a:lnTo>
                  <a:lnTo>
                    <a:pt x="74002" y="1815630"/>
                  </a:lnTo>
                  <a:lnTo>
                    <a:pt x="80048" y="1821675"/>
                  </a:lnTo>
                  <a:lnTo>
                    <a:pt x="94970" y="1821675"/>
                  </a:lnTo>
                  <a:lnTo>
                    <a:pt x="101003" y="1815630"/>
                  </a:lnTo>
                  <a:lnTo>
                    <a:pt x="101003" y="1804593"/>
                  </a:lnTo>
                  <a:close/>
                </a:path>
                <a:path w="530860" h="1821814">
                  <a:moveTo>
                    <a:pt x="175018" y="1804593"/>
                  </a:moveTo>
                  <a:lnTo>
                    <a:pt x="173596" y="1801164"/>
                  </a:lnTo>
                  <a:lnTo>
                    <a:pt x="168529" y="1796097"/>
                  </a:lnTo>
                  <a:lnTo>
                    <a:pt x="165100" y="1794675"/>
                  </a:lnTo>
                  <a:lnTo>
                    <a:pt x="154063" y="1794675"/>
                  </a:lnTo>
                  <a:lnTo>
                    <a:pt x="148018" y="1800720"/>
                  </a:lnTo>
                  <a:lnTo>
                    <a:pt x="148018" y="1808175"/>
                  </a:lnTo>
                  <a:lnTo>
                    <a:pt x="148018" y="1815630"/>
                  </a:lnTo>
                  <a:lnTo>
                    <a:pt x="154063" y="1821675"/>
                  </a:lnTo>
                  <a:lnTo>
                    <a:pt x="168973" y="1821675"/>
                  </a:lnTo>
                  <a:lnTo>
                    <a:pt x="175018" y="1815630"/>
                  </a:lnTo>
                  <a:lnTo>
                    <a:pt x="175018" y="1804593"/>
                  </a:lnTo>
                  <a:close/>
                </a:path>
                <a:path w="530860" h="1821814">
                  <a:moveTo>
                    <a:pt x="382257" y="9918"/>
                  </a:moveTo>
                  <a:lnTo>
                    <a:pt x="380834" y="6489"/>
                  </a:lnTo>
                  <a:lnTo>
                    <a:pt x="375767" y="1422"/>
                  </a:lnTo>
                  <a:lnTo>
                    <a:pt x="372338" y="0"/>
                  </a:lnTo>
                  <a:lnTo>
                    <a:pt x="361302" y="0"/>
                  </a:lnTo>
                  <a:lnTo>
                    <a:pt x="355257" y="6045"/>
                  </a:lnTo>
                  <a:lnTo>
                    <a:pt x="355257" y="13500"/>
                  </a:lnTo>
                  <a:lnTo>
                    <a:pt x="355257" y="20955"/>
                  </a:lnTo>
                  <a:lnTo>
                    <a:pt x="361302" y="27000"/>
                  </a:lnTo>
                  <a:lnTo>
                    <a:pt x="376212" y="27000"/>
                  </a:lnTo>
                  <a:lnTo>
                    <a:pt x="382257" y="20955"/>
                  </a:lnTo>
                  <a:lnTo>
                    <a:pt x="382257" y="9918"/>
                  </a:lnTo>
                  <a:close/>
                </a:path>
                <a:path w="530860" h="1821814">
                  <a:moveTo>
                    <a:pt x="456260" y="9918"/>
                  </a:moveTo>
                  <a:lnTo>
                    <a:pt x="454837" y="6489"/>
                  </a:lnTo>
                  <a:lnTo>
                    <a:pt x="449770" y="1422"/>
                  </a:lnTo>
                  <a:lnTo>
                    <a:pt x="446341" y="0"/>
                  </a:lnTo>
                  <a:lnTo>
                    <a:pt x="435305" y="0"/>
                  </a:lnTo>
                  <a:lnTo>
                    <a:pt x="429260" y="6045"/>
                  </a:lnTo>
                  <a:lnTo>
                    <a:pt x="429260" y="13500"/>
                  </a:lnTo>
                  <a:lnTo>
                    <a:pt x="429260" y="20955"/>
                  </a:lnTo>
                  <a:lnTo>
                    <a:pt x="435305" y="27000"/>
                  </a:lnTo>
                  <a:lnTo>
                    <a:pt x="450215" y="27000"/>
                  </a:lnTo>
                  <a:lnTo>
                    <a:pt x="456260" y="20955"/>
                  </a:lnTo>
                  <a:lnTo>
                    <a:pt x="456260" y="9918"/>
                  </a:lnTo>
                  <a:close/>
                </a:path>
                <a:path w="530860" h="1821814">
                  <a:moveTo>
                    <a:pt x="530263" y="9918"/>
                  </a:moveTo>
                  <a:lnTo>
                    <a:pt x="528840" y="6489"/>
                  </a:lnTo>
                  <a:lnTo>
                    <a:pt x="523773" y="1422"/>
                  </a:lnTo>
                  <a:lnTo>
                    <a:pt x="520344" y="0"/>
                  </a:lnTo>
                  <a:lnTo>
                    <a:pt x="509308" y="0"/>
                  </a:lnTo>
                  <a:lnTo>
                    <a:pt x="503262" y="6045"/>
                  </a:lnTo>
                  <a:lnTo>
                    <a:pt x="503262" y="13500"/>
                  </a:lnTo>
                  <a:lnTo>
                    <a:pt x="503262" y="20955"/>
                  </a:lnTo>
                  <a:lnTo>
                    <a:pt x="509308" y="27000"/>
                  </a:lnTo>
                  <a:lnTo>
                    <a:pt x="524217" y="27000"/>
                  </a:lnTo>
                  <a:lnTo>
                    <a:pt x="530263" y="20955"/>
                  </a:lnTo>
                  <a:lnTo>
                    <a:pt x="530263" y="9918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8129352" y="49887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03357" y="49887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6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6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77364" y="49887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6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97552" y="342942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71557" y="342942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6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6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45564" y="342942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6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07224" y="1"/>
            <a:ext cx="0" cy="2160905"/>
          </a:xfrm>
          <a:custGeom>
            <a:avLst/>
            <a:gdLst/>
            <a:ahLst/>
            <a:cxnLst/>
            <a:rect l="l" t="t" r="r" b="b"/>
            <a:pathLst>
              <a:path h="2160905">
                <a:moveTo>
                  <a:pt x="0" y="0"/>
                </a:moveTo>
                <a:lnTo>
                  <a:pt x="0" y="2160899"/>
                </a:lnTo>
              </a:path>
            </a:pathLst>
          </a:custGeom>
          <a:ln w="9524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667064" y="2985634"/>
            <a:ext cx="102235" cy="2158365"/>
            <a:chOff x="667062" y="2985634"/>
            <a:chExt cx="102235" cy="2158365"/>
          </a:xfrm>
        </p:grpSpPr>
        <p:sp>
          <p:nvSpPr>
            <p:cNvPr id="35" name="object 35"/>
            <p:cNvSpPr/>
            <p:nvPr/>
          </p:nvSpPr>
          <p:spPr>
            <a:xfrm>
              <a:off x="713262" y="2985634"/>
              <a:ext cx="9525" cy="2158365"/>
            </a:xfrm>
            <a:custGeom>
              <a:avLst/>
              <a:gdLst/>
              <a:ahLst/>
              <a:cxnLst/>
              <a:rect l="l" t="t" r="r" b="b"/>
              <a:pathLst>
                <a:path w="9525" h="2158365">
                  <a:moveTo>
                    <a:pt x="0" y="0"/>
                  </a:moveTo>
                  <a:lnTo>
                    <a:pt x="9524" y="0"/>
                  </a:lnTo>
                  <a:lnTo>
                    <a:pt x="9524" y="2157865"/>
                  </a:lnTo>
                  <a:lnTo>
                    <a:pt x="0" y="21578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062" y="4583124"/>
              <a:ext cx="101924" cy="10192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062" y="3935575"/>
              <a:ext cx="101924" cy="101924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6262" y="1448737"/>
            <a:ext cx="101924" cy="101924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6262" y="230113"/>
            <a:ext cx="101924" cy="101924"/>
          </a:xfrm>
          <a:prstGeom prst="rect">
            <a:avLst/>
          </a:prstGeom>
        </p:spPr>
      </p:pic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3733800" y="514350"/>
            <a:ext cx="2286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36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STRUCTURES</a:t>
            </a:r>
            <a:endParaRPr sz="280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421224" y="1059499"/>
            <a:ext cx="2676525" cy="3830320"/>
            <a:chOff x="1421224" y="1059498"/>
            <a:chExt cx="2676525" cy="3830320"/>
          </a:xfrm>
        </p:grpSpPr>
        <p:sp>
          <p:nvSpPr>
            <p:cNvPr id="42" name="object 42"/>
            <p:cNvSpPr/>
            <p:nvPr/>
          </p:nvSpPr>
          <p:spPr>
            <a:xfrm>
              <a:off x="1421224" y="1059498"/>
              <a:ext cx="2676525" cy="3830320"/>
            </a:xfrm>
            <a:custGeom>
              <a:avLst/>
              <a:gdLst/>
              <a:ahLst/>
              <a:cxnLst/>
              <a:rect l="l" t="t" r="r" b="b"/>
              <a:pathLst>
                <a:path w="2676525" h="3830320">
                  <a:moveTo>
                    <a:pt x="2229990" y="3830099"/>
                  </a:moveTo>
                  <a:lnTo>
                    <a:pt x="446008" y="3830099"/>
                  </a:lnTo>
                  <a:lnTo>
                    <a:pt x="397411" y="3827482"/>
                  </a:lnTo>
                  <a:lnTo>
                    <a:pt x="350329" y="3819812"/>
                  </a:lnTo>
                  <a:lnTo>
                    <a:pt x="305035" y="3807362"/>
                  </a:lnTo>
                  <a:lnTo>
                    <a:pt x="261801" y="3790402"/>
                  </a:lnTo>
                  <a:lnTo>
                    <a:pt x="220899" y="3769206"/>
                  </a:lnTo>
                  <a:lnTo>
                    <a:pt x="182601" y="3744046"/>
                  </a:lnTo>
                  <a:lnTo>
                    <a:pt x="147180" y="3715193"/>
                  </a:lnTo>
                  <a:lnTo>
                    <a:pt x="114906" y="3682919"/>
                  </a:lnTo>
                  <a:lnTo>
                    <a:pt x="86053" y="3647498"/>
                  </a:lnTo>
                  <a:lnTo>
                    <a:pt x="60893" y="3609200"/>
                  </a:lnTo>
                  <a:lnTo>
                    <a:pt x="39697" y="3568298"/>
                  </a:lnTo>
                  <a:lnTo>
                    <a:pt x="22737" y="3525064"/>
                  </a:lnTo>
                  <a:lnTo>
                    <a:pt x="10287" y="3479770"/>
                  </a:lnTo>
                  <a:lnTo>
                    <a:pt x="2617" y="3432688"/>
                  </a:lnTo>
                  <a:lnTo>
                    <a:pt x="0" y="3384091"/>
                  </a:lnTo>
                  <a:lnTo>
                    <a:pt x="0" y="446008"/>
                  </a:lnTo>
                  <a:lnTo>
                    <a:pt x="2617" y="397411"/>
                  </a:lnTo>
                  <a:lnTo>
                    <a:pt x="10287" y="350329"/>
                  </a:lnTo>
                  <a:lnTo>
                    <a:pt x="22737" y="305035"/>
                  </a:lnTo>
                  <a:lnTo>
                    <a:pt x="39697" y="261801"/>
                  </a:lnTo>
                  <a:lnTo>
                    <a:pt x="60893" y="220899"/>
                  </a:lnTo>
                  <a:lnTo>
                    <a:pt x="86053" y="182601"/>
                  </a:lnTo>
                  <a:lnTo>
                    <a:pt x="114906" y="147180"/>
                  </a:lnTo>
                  <a:lnTo>
                    <a:pt x="147180" y="114906"/>
                  </a:lnTo>
                  <a:lnTo>
                    <a:pt x="182601" y="86053"/>
                  </a:lnTo>
                  <a:lnTo>
                    <a:pt x="220899" y="60893"/>
                  </a:lnTo>
                  <a:lnTo>
                    <a:pt x="261801" y="39697"/>
                  </a:lnTo>
                  <a:lnTo>
                    <a:pt x="305035" y="22737"/>
                  </a:lnTo>
                  <a:lnTo>
                    <a:pt x="350329" y="10287"/>
                  </a:lnTo>
                  <a:lnTo>
                    <a:pt x="397411" y="2617"/>
                  </a:lnTo>
                  <a:lnTo>
                    <a:pt x="446008" y="0"/>
                  </a:lnTo>
                  <a:lnTo>
                    <a:pt x="2229990" y="0"/>
                  </a:lnTo>
                  <a:lnTo>
                    <a:pt x="2280316" y="2846"/>
                  </a:lnTo>
                  <a:lnTo>
                    <a:pt x="2329613" y="11266"/>
                  </a:lnTo>
                  <a:lnTo>
                    <a:pt x="2377442" y="25078"/>
                  </a:lnTo>
                  <a:lnTo>
                    <a:pt x="2423369" y="44102"/>
                  </a:lnTo>
                  <a:lnTo>
                    <a:pt x="2466957" y="68156"/>
                  </a:lnTo>
                  <a:lnTo>
                    <a:pt x="2507768" y="97060"/>
                  </a:lnTo>
                  <a:lnTo>
                    <a:pt x="2545367" y="130632"/>
                  </a:lnTo>
                  <a:lnTo>
                    <a:pt x="2578939" y="168231"/>
                  </a:lnTo>
                  <a:lnTo>
                    <a:pt x="2607843" y="209043"/>
                  </a:lnTo>
                  <a:lnTo>
                    <a:pt x="2631897" y="252630"/>
                  </a:lnTo>
                  <a:lnTo>
                    <a:pt x="2650921" y="298557"/>
                  </a:lnTo>
                  <a:lnTo>
                    <a:pt x="2664733" y="346386"/>
                  </a:lnTo>
                  <a:lnTo>
                    <a:pt x="2673153" y="395683"/>
                  </a:lnTo>
                  <a:lnTo>
                    <a:pt x="2675999" y="446008"/>
                  </a:lnTo>
                  <a:lnTo>
                    <a:pt x="2675999" y="3384091"/>
                  </a:lnTo>
                  <a:lnTo>
                    <a:pt x="2673382" y="3432688"/>
                  </a:lnTo>
                  <a:lnTo>
                    <a:pt x="2665712" y="3479770"/>
                  </a:lnTo>
                  <a:lnTo>
                    <a:pt x="2653262" y="3525064"/>
                  </a:lnTo>
                  <a:lnTo>
                    <a:pt x="2636302" y="3568298"/>
                  </a:lnTo>
                  <a:lnTo>
                    <a:pt x="2615106" y="3609200"/>
                  </a:lnTo>
                  <a:lnTo>
                    <a:pt x="2589946" y="3647498"/>
                  </a:lnTo>
                  <a:lnTo>
                    <a:pt x="2561093" y="3682919"/>
                  </a:lnTo>
                  <a:lnTo>
                    <a:pt x="2528819" y="3715193"/>
                  </a:lnTo>
                  <a:lnTo>
                    <a:pt x="2493398" y="3744046"/>
                  </a:lnTo>
                  <a:lnTo>
                    <a:pt x="2455100" y="3769206"/>
                  </a:lnTo>
                  <a:lnTo>
                    <a:pt x="2414198" y="3790402"/>
                  </a:lnTo>
                  <a:lnTo>
                    <a:pt x="2370964" y="3807362"/>
                  </a:lnTo>
                  <a:lnTo>
                    <a:pt x="2325670" y="3819812"/>
                  </a:lnTo>
                  <a:lnTo>
                    <a:pt x="2278588" y="3827482"/>
                  </a:lnTo>
                  <a:lnTo>
                    <a:pt x="2229990" y="3830099"/>
                  </a:lnTo>
                  <a:close/>
                </a:path>
              </a:pathLst>
            </a:custGeom>
          </p:spPr>
          <p:style>
            <a:lnRef idx="0">
              <a:scrgbClr r="0" g="0" b="0"/>
            </a:lnRef>
            <a:fillRef idx="1001">
              <a:schemeClr val="dk2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21224" y="1059498"/>
              <a:ext cx="2676525" cy="3830320"/>
            </a:xfrm>
            <a:custGeom>
              <a:avLst/>
              <a:gdLst/>
              <a:ahLst/>
              <a:cxnLst/>
              <a:rect l="l" t="t" r="r" b="b"/>
              <a:pathLst>
                <a:path w="2676525" h="3830320">
                  <a:moveTo>
                    <a:pt x="0" y="446008"/>
                  </a:moveTo>
                  <a:lnTo>
                    <a:pt x="2617" y="397411"/>
                  </a:lnTo>
                  <a:lnTo>
                    <a:pt x="10287" y="350329"/>
                  </a:lnTo>
                  <a:lnTo>
                    <a:pt x="22737" y="305035"/>
                  </a:lnTo>
                  <a:lnTo>
                    <a:pt x="39697" y="261801"/>
                  </a:lnTo>
                  <a:lnTo>
                    <a:pt x="60893" y="220899"/>
                  </a:lnTo>
                  <a:lnTo>
                    <a:pt x="86053" y="182601"/>
                  </a:lnTo>
                  <a:lnTo>
                    <a:pt x="114906" y="147180"/>
                  </a:lnTo>
                  <a:lnTo>
                    <a:pt x="147180" y="114906"/>
                  </a:lnTo>
                  <a:lnTo>
                    <a:pt x="182601" y="86053"/>
                  </a:lnTo>
                  <a:lnTo>
                    <a:pt x="220899" y="60893"/>
                  </a:lnTo>
                  <a:lnTo>
                    <a:pt x="261801" y="39697"/>
                  </a:lnTo>
                  <a:lnTo>
                    <a:pt x="305035" y="22737"/>
                  </a:lnTo>
                  <a:lnTo>
                    <a:pt x="350329" y="10287"/>
                  </a:lnTo>
                  <a:lnTo>
                    <a:pt x="397411" y="2617"/>
                  </a:lnTo>
                  <a:lnTo>
                    <a:pt x="446008" y="0"/>
                  </a:lnTo>
                  <a:lnTo>
                    <a:pt x="2229990" y="0"/>
                  </a:lnTo>
                  <a:lnTo>
                    <a:pt x="2280316" y="2846"/>
                  </a:lnTo>
                  <a:lnTo>
                    <a:pt x="2329613" y="11266"/>
                  </a:lnTo>
                  <a:lnTo>
                    <a:pt x="2377442" y="25078"/>
                  </a:lnTo>
                  <a:lnTo>
                    <a:pt x="2423369" y="44102"/>
                  </a:lnTo>
                  <a:lnTo>
                    <a:pt x="2466957" y="68156"/>
                  </a:lnTo>
                  <a:lnTo>
                    <a:pt x="2507768" y="97060"/>
                  </a:lnTo>
                  <a:lnTo>
                    <a:pt x="2545367" y="130632"/>
                  </a:lnTo>
                  <a:lnTo>
                    <a:pt x="2578939" y="168231"/>
                  </a:lnTo>
                  <a:lnTo>
                    <a:pt x="2607843" y="209043"/>
                  </a:lnTo>
                  <a:lnTo>
                    <a:pt x="2631897" y="252630"/>
                  </a:lnTo>
                  <a:lnTo>
                    <a:pt x="2650921" y="298557"/>
                  </a:lnTo>
                  <a:lnTo>
                    <a:pt x="2664733" y="346386"/>
                  </a:lnTo>
                  <a:lnTo>
                    <a:pt x="2673153" y="395683"/>
                  </a:lnTo>
                  <a:lnTo>
                    <a:pt x="2675999" y="446008"/>
                  </a:lnTo>
                  <a:lnTo>
                    <a:pt x="2675999" y="3384091"/>
                  </a:lnTo>
                  <a:lnTo>
                    <a:pt x="2673382" y="3432688"/>
                  </a:lnTo>
                  <a:lnTo>
                    <a:pt x="2665712" y="3479770"/>
                  </a:lnTo>
                  <a:lnTo>
                    <a:pt x="2653262" y="3525064"/>
                  </a:lnTo>
                  <a:lnTo>
                    <a:pt x="2636302" y="3568298"/>
                  </a:lnTo>
                  <a:lnTo>
                    <a:pt x="2615106" y="3609200"/>
                  </a:lnTo>
                  <a:lnTo>
                    <a:pt x="2589946" y="3647498"/>
                  </a:lnTo>
                  <a:lnTo>
                    <a:pt x="2561093" y="3682919"/>
                  </a:lnTo>
                  <a:lnTo>
                    <a:pt x="2528819" y="3715193"/>
                  </a:lnTo>
                  <a:lnTo>
                    <a:pt x="2493398" y="3744046"/>
                  </a:lnTo>
                  <a:lnTo>
                    <a:pt x="2455100" y="3769206"/>
                  </a:lnTo>
                  <a:lnTo>
                    <a:pt x="2414198" y="3790402"/>
                  </a:lnTo>
                  <a:lnTo>
                    <a:pt x="2370964" y="3807362"/>
                  </a:lnTo>
                  <a:lnTo>
                    <a:pt x="2325670" y="3819812"/>
                  </a:lnTo>
                  <a:lnTo>
                    <a:pt x="2278588" y="3827482"/>
                  </a:lnTo>
                  <a:lnTo>
                    <a:pt x="2229990" y="3830099"/>
                  </a:lnTo>
                  <a:lnTo>
                    <a:pt x="446008" y="3830099"/>
                  </a:lnTo>
                  <a:lnTo>
                    <a:pt x="397411" y="3827482"/>
                  </a:lnTo>
                  <a:lnTo>
                    <a:pt x="350329" y="3819812"/>
                  </a:lnTo>
                  <a:lnTo>
                    <a:pt x="305035" y="3807362"/>
                  </a:lnTo>
                  <a:lnTo>
                    <a:pt x="261801" y="3790402"/>
                  </a:lnTo>
                  <a:lnTo>
                    <a:pt x="220899" y="3769206"/>
                  </a:lnTo>
                  <a:lnTo>
                    <a:pt x="182601" y="3744046"/>
                  </a:lnTo>
                  <a:lnTo>
                    <a:pt x="147180" y="3715193"/>
                  </a:lnTo>
                  <a:lnTo>
                    <a:pt x="114906" y="3682919"/>
                  </a:lnTo>
                  <a:lnTo>
                    <a:pt x="86053" y="3647498"/>
                  </a:lnTo>
                  <a:lnTo>
                    <a:pt x="60893" y="3609200"/>
                  </a:lnTo>
                  <a:lnTo>
                    <a:pt x="39697" y="3568298"/>
                  </a:lnTo>
                  <a:lnTo>
                    <a:pt x="22737" y="3525064"/>
                  </a:lnTo>
                  <a:lnTo>
                    <a:pt x="10287" y="3479770"/>
                  </a:lnTo>
                  <a:lnTo>
                    <a:pt x="2617" y="3432688"/>
                  </a:lnTo>
                  <a:lnTo>
                    <a:pt x="0" y="3384091"/>
                  </a:lnTo>
                  <a:lnTo>
                    <a:pt x="0" y="44600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06324" y="1253148"/>
              <a:ext cx="2306320" cy="3469640"/>
            </a:xfrm>
            <a:custGeom>
              <a:avLst/>
              <a:gdLst/>
              <a:ahLst/>
              <a:cxnLst/>
              <a:rect l="l" t="t" r="r" b="b"/>
              <a:pathLst>
                <a:path w="2306320" h="3469640">
                  <a:moveTo>
                    <a:pt x="1921492" y="3469200"/>
                  </a:moveTo>
                  <a:lnTo>
                    <a:pt x="384307" y="3469200"/>
                  </a:lnTo>
                  <a:lnTo>
                    <a:pt x="336100" y="3466205"/>
                  </a:lnTo>
                  <a:lnTo>
                    <a:pt x="289681" y="3457462"/>
                  </a:lnTo>
                  <a:lnTo>
                    <a:pt x="245408" y="3443331"/>
                  </a:lnTo>
                  <a:lnTo>
                    <a:pt x="203642" y="3424172"/>
                  </a:lnTo>
                  <a:lnTo>
                    <a:pt x="164744" y="3400344"/>
                  </a:lnTo>
                  <a:lnTo>
                    <a:pt x="129073" y="3372209"/>
                  </a:lnTo>
                  <a:lnTo>
                    <a:pt x="96990" y="3340126"/>
                  </a:lnTo>
                  <a:lnTo>
                    <a:pt x="68855" y="3304455"/>
                  </a:lnTo>
                  <a:lnTo>
                    <a:pt x="45027" y="3265557"/>
                  </a:lnTo>
                  <a:lnTo>
                    <a:pt x="25868" y="3223791"/>
                  </a:lnTo>
                  <a:lnTo>
                    <a:pt x="11737" y="3179518"/>
                  </a:lnTo>
                  <a:lnTo>
                    <a:pt x="2994" y="3133098"/>
                  </a:lnTo>
                  <a:lnTo>
                    <a:pt x="0" y="3084892"/>
                  </a:lnTo>
                  <a:lnTo>
                    <a:pt x="0" y="384307"/>
                  </a:lnTo>
                  <a:lnTo>
                    <a:pt x="2994" y="336100"/>
                  </a:lnTo>
                  <a:lnTo>
                    <a:pt x="11737" y="289681"/>
                  </a:lnTo>
                  <a:lnTo>
                    <a:pt x="25868" y="245408"/>
                  </a:lnTo>
                  <a:lnTo>
                    <a:pt x="45027" y="203642"/>
                  </a:lnTo>
                  <a:lnTo>
                    <a:pt x="68855" y="164744"/>
                  </a:lnTo>
                  <a:lnTo>
                    <a:pt x="96990" y="129073"/>
                  </a:lnTo>
                  <a:lnTo>
                    <a:pt x="129073" y="96990"/>
                  </a:lnTo>
                  <a:lnTo>
                    <a:pt x="164744" y="68855"/>
                  </a:lnTo>
                  <a:lnTo>
                    <a:pt x="203642" y="45027"/>
                  </a:lnTo>
                  <a:lnTo>
                    <a:pt x="245408" y="25868"/>
                  </a:lnTo>
                  <a:lnTo>
                    <a:pt x="289681" y="11737"/>
                  </a:lnTo>
                  <a:lnTo>
                    <a:pt x="336100" y="2994"/>
                  </a:lnTo>
                  <a:lnTo>
                    <a:pt x="384307" y="0"/>
                  </a:lnTo>
                  <a:lnTo>
                    <a:pt x="1921492" y="0"/>
                  </a:lnTo>
                  <a:lnTo>
                    <a:pt x="1972007" y="3332"/>
                  </a:lnTo>
                  <a:lnTo>
                    <a:pt x="2021229" y="13166"/>
                  </a:lnTo>
                  <a:lnTo>
                    <a:pt x="2068560" y="29253"/>
                  </a:lnTo>
                  <a:lnTo>
                    <a:pt x="2113404" y="51346"/>
                  </a:lnTo>
                  <a:lnTo>
                    <a:pt x="2155162" y="79198"/>
                  </a:lnTo>
                  <a:lnTo>
                    <a:pt x="2193238" y="112561"/>
                  </a:lnTo>
                  <a:lnTo>
                    <a:pt x="2226601" y="150637"/>
                  </a:lnTo>
                  <a:lnTo>
                    <a:pt x="2254453" y="192395"/>
                  </a:lnTo>
                  <a:lnTo>
                    <a:pt x="2276546" y="237239"/>
                  </a:lnTo>
                  <a:lnTo>
                    <a:pt x="2292633" y="284570"/>
                  </a:lnTo>
                  <a:lnTo>
                    <a:pt x="2302467" y="333792"/>
                  </a:lnTo>
                  <a:lnTo>
                    <a:pt x="2305799" y="384307"/>
                  </a:lnTo>
                  <a:lnTo>
                    <a:pt x="2305799" y="3084892"/>
                  </a:lnTo>
                  <a:lnTo>
                    <a:pt x="2302805" y="3133098"/>
                  </a:lnTo>
                  <a:lnTo>
                    <a:pt x="2294062" y="3179518"/>
                  </a:lnTo>
                  <a:lnTo>
                    <a:pt x="2279931" y="3223791"/>
                  </a:lnTo>
                  <a:lnTo>
                    <a:pt x="2260772" y="3265557"/>
                  </a:lnTo>
                  <a:lnTo>
                    <a:pt x="2236944" y="3304455"/>
                  </a:lnTo>
                  <a:lnTo>
                    <a:pt x="2208809" y="3340126"/>
                  </a:lnTo>
                  <a:lnTo>
                    <a:pt x="2176726" y="3372209"/>
                  </a:lnTo>
                  <a:lnTo>
                    <a:pt x="2141055" y="3400344"/>
                  </a:lnTo>
                  <a:lnTo>
                    <a:pt x="2102157" y="3424172"/>
                  </a:lnTo>
                  <a:lnTo>
                    <a:pt x="2060391" y="3443331"/>
                  </a:lnTo>
                  <a:lnTo>
                    <a:pt x="2016118" y="3457462"/>
                  </a:lnTo>
                  <a:lnTo>
                    <a:pt x="1969698" y="3466205"/>
                  </a:lnTo>
                  <a:lnTo>
                    <a:pt x="1921492" y="3469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06324" y="1253148"/>
              <a:ext cx="2306320" cy="3469640"/>
            </a:xfrm>
            <a:custGeom>
              <a:avLst/>
              <a:gdLst/>
              <a:ahLst/>
              <a:cxnLst/>
              <a:rect l="l" t="t" r="r" b="b"/>
              <a:pathLst>
                <a:path w="2306320" h="3469640">
                  <a:moveTo>
                    <a:pt x="0" y="384307"/>
                  </a:moveTo>
                  <a:lnTo>
                    <a:pt x="2994" y="336100"/>
                  </a:lnTo>
                  <a:lnTo>
                    <a:pt x="11737" y="289681"/>
                  </a:lnTo>
                  <a:lnTo>
                    <a:pt x="25868" y="245408"/>
                  </a:lnTo>
                  <a:lnTo>
                    <a:pt x="45027" y="203642"/>
                  </a:lnTo>
                  <a:lnTo>
                    <a:pt x="68855" y="164744"/>
                  </a:lnTo>
                  <a:lnTo>
                    <a:pt x="96990" y="129073"/>
                  </a:lnTo>
                  <a:lnTo>
                    <a:pt x="129073" y="96990"/>
                  </a:lnTo>
                  <a:lnTo>
                    <a:pt x="164744" y="68855"/>
                  </a:lnTo>
                  <a:lnTo>
                    <a:pt x="203642" y="45027"/>
                  </a:lnTo>
                  <a:lnTo>
                    <a:pt x="245408" y="25868"/>
                  </a:lnTo>
                  <a:lnTo>
                    <a:pt x="289681" y="11737"/>
                  </a:lnTo>
                  <a:lnTo>
                    <a:pt x="336100" y="2994"/>
                  </a:lnTo>
                  <a:lnTo>
                    <a:pt x="384307" y="0"/>
                  </a:lnTo>
                  <a:lnTo>
                    <a:pt x="1921492" y="0"/>
                  </a:lnTo>
                  <a:lnTo>
                    <a:pt x="1972007" y="3332"/>
                  </a:lnTo>
                  <a:lnTo>
                    <a:pt x="2021229" y="13166"/>
                  </a:lnTo>
                  <a:lnTo>
                    <a:pt x="2068560" y="29253"/>
                  </a:lnTo>
                  <a:lnTo>
                    <a:pt x="2113404" y="51346"/>
                  </a:lnTo>
                  <a:lnTo>
                    <a:pt x="2155162" y="79198"/>
                  </a:lnTo>
                  <a:lnTo>
                    <a:pt x="2193238" y="112561"/>
                  </a:lnTo>
                  <a:lnTo>
                    <a:pt x="2226601" y="150637"/>
                  </a:lnTo>
                  <a:lnTo>
                    <a:pt x="2254453" y="192395"/>
                  </a:lnTo>
                  <a:lnTo>
                    <a:pt x="2276546" y="237239"/>
                  </a:lnTo>
                  <a:lnTo>
                    <a:pt x="2292633" y="284570"/>
                  </a:lnTo>
                  <a:lnTo>
                    <a:pt x="2302467" y="333792"/>
                  </a:lnTo>
                  <a:lnTo>
                    <a:pt x="2305799" y="384307"/>
                  </a:lnTo>
                  <a:lnTo>
                    <a:pt x="2305799" y="3084892"/>
                  </a:lnTo>
                  <a:lnTo>
                    <a:pt x="2302805" y="3133098"/>
                  </a:lnTo>
                  <a:lnTo>
                    <a:pt x="2294062" y="3179518"/>
                  </a:lnTo>
                  <a:lnTo>
                    <a:pt x="2279931" y="3223791"/>
                  </a:lnTo>
                  <a:lnTo>
                    <a:pt x="2260772" y="3265557"/>
                  </a:lnTo>
                  <a:lnTo>
                    <a:pt x="2236944" y="3304455"/>
                  </a:lnTo>
                  <a:lnTo>
                    <a:pt x="2208809" y="3340126"/>
                  </a:lnTo>
                  <a:lnTo>
                    <a:pt x="2176726" y="3372209"/>
                  </a:lnTo>
                  <a:lnTo>
                    <a:pt x="2141055" y="3400344"/>
                  </a:lnTo>
                  <a:lnTo>
                    <a:pt x="2102157" y="3424172"/>
                  </a:lnTo>
                  <a:lnTo>
                    <a:pt x="2060391" y="3443331"/>
                  </a:lnTo>
                  <a:lnTo>
                    <a:pt x="2016118" y="3457462"/>
                  </a:lnTo>
                  <a:lnTo>
                    <a:pt x="1969698" y="3466205"/>
                  </a:lnTo>
                  <a:lnTo>
                    <a:pt x="1921492" y="3469200"/>
                  </a:lnTo>
                  <a:lnTo>
                    <a:pt x="384307" y="3469200"/>
                  </a:lnTo>
                  <a:lnTo>
                    <a:pt x="336100" y="3466205"/>
                  </a:lnTo>
                  <a:lnTo>
                    <a:pt x="289681" y="3457462"/>
                  </a:lnTo>
                  <a:lnTo>
                    <a:pt x="245408" y="3443331"/>
                  </a:lnTo>
                  <a:lnTo>
                    <a:pt x="203642" y="3424172"/>
                  </a:lnTo>
                  <a:lnTo>
                    <a:pt x="164744" y="3400344"/>
                  </a:lnTo>
                  <a:lnTo>
                    <a:pt x="129073" y="3372209"/>
                  </a:lnTo>
                  <a:lnTo>
                    <a:pt x="96990" y="3340126"/>
                  </a:lnTo>
                  <a:lnTo>
                    <a:pt x="68855" y="3304455"/>
                  </a:lnTo>
                  <a:lnTo>
                    <a:pt x="45027" y="3265557"/>
                  </a:lnTo>
                  <a:lnTo>
                    <a:pt x="25868" y="3223791"/>
                  </a:lnTo>
                  <a:lnTo>
                    <a:pt x="11737" y="3179518"/>
                  </a:lnTo>
                  <a:lnTo>
                    <a:pt x="2994" y="3133098"/>
                  </a:lnTo>
                  <a:lnTo>
                    <a:pt x="0" y="3084892"/>
                  </a:lnTo>
                  <a:lnTo>
                    <a:pt x="0" y="384307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786000" y="2331463"/>
            <a:ext cx="1502410" cy="197233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231775">
              <a:lnSpc>
                <a:spcPts val="1650"/>
              </a:lnSpc>
              <a:spcBef>
                <a:spcPts val="180"/>
              </a:spcBef>
            </a:pPr>
            <a:r>
              <a:rPr sz="1400" spc="-50" dirty="0">
                <a:solidFill>
                  <a:srgbClr val="494949"/>
                </a:solidFill>
                <a:latin typeface="Tahoma"/>
                <a:cs typeface="Tahoma"/>
              </a:rPr>
              <a:t>Struct</a:t>
            </a:r>
            <a:r>
              <a:rPr sz="1400" spc="-16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400" spc="-90" dirty="0">
                <a:solidFill>
                  <a:srgbClr val="494949"/>
                </a:solidFill>
                <a:latin typeface="Tahoma"/>
                <a:cs typeface="Tahoma"/>
              </a:rPr>
              <a:t>d</a:t>
            </a:r>
            <a:r>
              <a:rPr sz="1400" spc="-100" dirty="0">
                <a:solidFill>
                  <a:srgbClr val="494949"/>
                </a:solidFill>
                <a:latin typeface="Tahoma"/>
                <a:cs typeface="Tahoma"/>
              </a:rPr>
              <a:t>e</a:t>
            </a:r>
            <a:r>
              <a:rPr sz="1400" spc="-40" dirty="0">
                <a:solidFill>
                  <a:srgbClr val="494949"/>
                </a:solidFill>
                <a:latin typeface="Tahoma"/>
                <a:cs typeface="Tahoma"/>
              </a:rPr>
              <a:t>f</a:t>
            </a:r>
            <a:r>
              <a:rPr sz="1400" spc="-85" dirty="0">
                <a:solidFill>
                  <a:srgbClr val="494949"/>
                </a:solidFill>
                <a:latin typeface="Tahoma"/>
                <a:cs typeface="Tahoma"/>
              </a:rPr>
              <a:t>ect{  </a:t>
            </a:r>
            <a:r>
              <a:rPr sz="1400" spc="-90" dirty="0">
                <a:solidFill>
                  <a:srgbClr val="494949"/>
                </a:solidFill>
                <a:latin typeface="Tahoma"/>
                <a:cs typeface="Tahoma"/>
              </a:rPr>
              <a:t>Char</a:t>
            </a:r>
            <a:r>
              <a:rPr sz="1400" spc="-16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400" spc="-140" dirty="0">
                <a:solidFill>
                  <a:srgbClr val="494949"/>
                </a:solidFill>
                <a:latin typeface="Tahoma"/>
                <a:cs typeface="Tahoma"/>
              </a:rPr>
              <a:t>*d</a:t>
            </a:r>
            <a:r>
              <a:rPr sz="1400" spc="-145" dirty="0">
                <a:solidFill>
                  <a:srgbClr val="494949"/>
                </a:solidFill>
                <a:latin typeface="Tahoma"/>
                <a:cs typeface="Tahoma"/>
              </a:rPr>
              <a:t>e</a:t>
            </a:r>
            <a:r>
              <a:rPr sz="1400" spc="-40" dirty="0">
                <a:solidFill>
                  <a:srgbClr val="494949"/>
                </a:solidFill>
                <a:latin typeface="Tahoma"/>
                <a:cs typeface="Tahoma"/>
              </a:rPr>
              <a:t>f</a:t>
            </a:r>
            <a:r>
              <a:rPr sz="1400" spc="-100" dirty="0">
                <a:solidFill>
                  <a:srgbClr val="494949"/>
                </a:solidFill>
                <a:latin typeface="Tahoma"/>
                <a:cs typeface="Tahoma"/>
              </a:rPr>
              <a:t>ectID;  </a:t>
            </a:r>
            <a:r>
              <a:rPr sz="1400" spc="-90" dirty="0">
                <a:solidFill>
                  <a:srgbClr val="494949"/>
                </a:solidFill>
                <a:latin typeface="Tahoma"/>
                <a:cs typeface="Tahoma"/>
              </a:rPr>
              <a:t>Char</a:t>
            </a:r>
            <a:r>
              <a:rPr sz="1400" spc="-16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400" spc="-140" dirty="0">
                <a:solidFill>
                  <a:srgbClr val="494949"/>
                </a:solidFill>
                <a:latin typeface="Tahoma"/>
                <a:cs typeface="Tahoma"/>
              </a:rPr>
              <a:t>*d</a:t>
            </a:r>
            <a:r>
              <a:rPr sz="1400" spc="-145" dirty="0">
                <a:solidFill>
                  <a:srgbClr val="494949"/>
                </a:solidFill>
                <a:latin typeface="Tahoma"/>
                <a:cs typeface="Tahoma"/>
              </a:rPr>
              <a:t>e</a:t>
            </a:r>
            <a:r>
              <a:rPr sz="1400" spc="-55" dirty="0">
                <a:solidFill>
                  <a:srgbClr val="494949"/>
                </a:solidFill>
                <a:latin typeface="Tahoma"/>
                <a:cs typeface="Tahoma"/>
              </a:rPr>
              <a:t>scription;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ts val="1650"/>
              </a:lnSpc>
            </a:pPr>
            <a:r>
              <a:rPr sz="1400" spc="-90" dirty="0">
                <a:solidFill>
                  <a:srgbClr val="494949"/>
                </a:solidFill>
                <a:latin typeface="Tahoma"/>
                <a:cs typeface="Tahoma"/>
              </a:rPr>
              <a:t>Char</a:t>
            </a:r>
            <a:r>
              <a:rPr sz="1400" spc="-16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400" spc="-150" dirty="0">
                <a:solidFill>
                  <a:srgbClr val="494949"/>
                </a:solidFill>
                <a:latin typeface="Tahoma"/>
                <a:cs typeface="Tahoma"/>
              </a:rPr>
              <a:t>*</a:t>
            </a:r>
            <a:r>
              <a:rPr sz="1400" spc="-235" dirty="0">
                <a:solidFill>
                  <a:srgbClr val="494949"/>
                </a:solidFill>
                <a:latin typeface="Tahoma"/>
                <a:cs typeface="Tahoma"/>
              </a:rPr>
              <a:t>m</a:t>
            </a:r>
            <a:r>
              <a:rPr sz="1400" spc="-90" dirty="0">
                <a:solidFill>
                  <a:srgbClr val="494949"/>
                </a:solidFill>
                <a:latin typeface="Tahoma"/>
                <a:cs typeface="Tahoma"/>
              </a:rPr>
              <a:t>oduleNa</a:t>
            </a:r>
            <a:r>
              <a:rPr sz="1400" spc="-150" dirty="0">
                <a:solidFill>
                  <a:srgbClr val="494949"/>
                </a:solidFill>
                <a:latin typeface="Tahoma"/>
                <a:cs typeface="Tahoma"/>
              </a:rPr>
              <a:t>m</a:t>
            </a:r>
            <a:r>
              <a:rPr sz="1400" spc="-95" dirty="0">
                <a:solidFill>
                  <a:srgbClr val="494949"/>
                </a:solidFill>
                <a:latin typeface="Tahoma"/>
                <a:cs typeface="Tahoma"/>
              </a:rPr>
              <a:t>e;  </a:t>
            </a:r>
            <a:r>
              <a:rPr sz="1400" spc="-90" dirty="0">
                <a:solidFill>
                  <a:srgbClr val="494949"/>
                </a:solidFill>
                <a:latin typeface="Tahoma"/>
                <a:cs typeface="Tahoma"/>
              </a:rPr>
              <a:t>Char</a:t>
            </a:r>
            <a:r>
              <a:rPr sz="1400" spc="-16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400" spc="-110" dirty="0">
                <a:solidFill>
                  <a:srgbClr val="494949"/>
                </a:solidFill>
                <a:latin typeface="Tahoma"/>
                <a:cs typeface="Tahoma"/>
              </a:rPr>
              <a:t>*fu</a:t>
            </a:r>
            <a:r>
              <a:rPr sz="1400" spc="-135" dirty="0">
                <a:solidFill>
                  <a:srgbClr val="494949"/>
                </a:solidFill>
                <a:latin typeface="Tahoma"/>
                <a:cs typeface="Tahoma"/>
              </a:rPr>
              <a:t>n</a:t>
            </a:r>
            <a:r>
              <a:rPr sz="1400" spc="-60" dirty="0">
                <a:solidFill>
                  <a:srgbClr val="494949"/>
                </a:solidFill>
                <a:latin typeface="Tahoma"/>
                <a:cs typeface="Tahoma"/>
              </a:rPr>
              <a:t>ctionalAr</a:t>
            </a:r>
            <a:r>
              <a:rPr sz="1400" spc="-85" dirty="0">
                <a:solidFill>
                  <a:srgbClr val="494949"/>
                </a:solidFill>
                <a:latin typeface="Tahoma"/>
                <a:cs typeface="Tahoma"/>
              </a:rPr>
              <a:t>e</a:t>
            </a:r>
            <a:r>
              <a:rPr sz="1400" spc="-100" dirty="0">
                <a:solidFill>
                  <a:srgbClr val="494949"/>
                </a:solidFill>
                <a:latin typeface="Tahoma"/>
                <a:cs typeface="Tahoma"/>
              </a:rPr>
              <a:t>a;  </a:t>
            </a:r>
            <a:r>
              <a:rPr sz="1400" spc="-90" dirty="0">
                <a:solidFill>
                  <a:srgbClr val="494949"/>
                </a:solidFill>
                <a:latin typeface="Tahoma"/>
                <a:cs typeface="Tahoma"/>
              </a:rPr>
              <a:t>Char</a:t>
            </a:r>
            <a:r>
              <a:rPr sz="1400" spc="-16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400" spc="-145" dirty="0">
                <a:solidFill>
                  <a:srgbClr val="494949"/>
                </a:solidFill>
                <a:latin typeface="Tahoma"/>
                <a:cs typeface="Tahoma"/>
              </a:rPr>
              <a:t>*da</a:t>
            </a:r>
            <a:r>
              <a:rPr sz="1400" spc="-40" dirty="0">
                <a:solidFill>
                  <a:srgbClr val="494949"/>
                </a:solidFill>
                <a:latin typeface="Tahoma"/>
                <a:cs typeface="Tahoma"/>
              </a:rPr>
              <a:t>t</a:t>
            </a:r>
            <a:r>
              <a:rPr sz="1400" spc="-114" dirty="0">
                <a:solidFill>
                  <a:srgbClr val="494949"/>
                </a:solidFill>
                <a:latin typeface="Tahoma"/>
                <a:cs typeface="Tahoma"/>
              </a:rPr>
              <a:t>e;</a:t>
            </a:r>
            <a:endParaRPr sz="1400">
              <a:latin typeface="Tahoma"/>
              <a:cs typeface="Tahoma"/>
            </a:endParaRPr>
          </a:p>
          <a:p>
            <a:pPr marL="12700" marR="582295">
              <a:lnSpc>
                <a:spcPts val="1650"/>
              </a:lnSpc>
            </a:pPr>
            <a:r>
              <a:rPr sz="1400" spc="-90" dirty="0">
                <a:solidFill>
                  <a:srgbClr val="494949"/>
                </a:solidFill>
                <a:latin typeface="Tahoma"/>
                <a:cs typeface="Tahoma"/>
              </a:rPr>
              <a:t>Char</a:t>
            </a:r>
            <a:r>
              <a:rPr sz="1400" spc="-16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400" spc="-90" dirty="0">
                <a:solidFill>
                  <a:srgbClr val="494949"/>
                </a:solidFill>
                <a:latin typeface="Tahoma"/>
                <a:cs typeface="Tahoma"/>
              </a:rPr>
              <a:t>*st</a:t>
            </a:r>
            <a:r>
              <a:rPr sz="1400" spc="-114" dirty="0">
                <a:solidFill>
                  <a:srgbClr val="494949"/>
                </a:solidFill>
                <a:latin typeface="Tahoma"/>
                <a:cs typeface="Tahoma"/>
              </a:rPr>
              <a:t>a</a:t>
            </a:r>
            <a:r>
              <a:rPr sz="1400" spc="-70" dirty="0">
                <a:solidFill>
                  <a:srgbClr val="494949"/>
                </a:solidFill>
                <a:latin typeface="Tahoma"/>
                <a:cs typeface="Tahoma"/>
              </a:rPr>
              <a:t>tus;  </a:t>
            </a:r>
            <a:r>
              <a:rPr sz="1400" spc="-90" dirty="0">
                <a:solidFill>
                  <a:srgbClr val="494949"/>
                </a:solidFill>
                <a:latin typeface="Tahoma"/>
                <a:cs typeface="Tahoma"/>
              </a:rPr>
              <a:t>Char</a:t>
            </a:r>
            <a:r>
              <a:rPr sz="1400" spc="-16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400" spc="-114" dirty="0">
                <a:solidFill>
                  <a:srgbClr val="494949"/>
                </a:solidFill>
                <a:latin typeface="Tahoma"/>
                <a:cs typeface="Tahoma"/>
              </a:rPr>
              <a:t>*ty</a:t>
            </a:r>
            <a:r>
              <a:rPr sz="1400" spc="-140" dirty="0">
                <a:solidFill>
                  <a:srgbClr val="494949"/>
                </a:solidFill>
                <a:latin typeface="Tahoma"/>
                <a:cs typeface="Tahoma"/>
              </a:rPr>
              <a:t>p</a:t>
            </a:r>
            <a:r>
              <a:rPr sz="1400" spc="-114" dirty="0">
                <a:solidFill>
                  <a:srgbClr val="494949"/>
                </a:solidFill>
                <a:latin typeface="Tahoma"/>
                <a:cs typeface="Tahoma"/>
              </a:rPr>
              <a:t>e;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00"/>
              </a:lnSpc>
            </a:pPr>
            <a:r>
              <a:rPr sz="1400" spc="-210" dirty="0">
                <a:solidFill>
                  <a:srgbClr val="494949"/>
                </a:solidFill>
                <a:latin typeface="Tahoma"/>
                <a:cs typeface="Tahoma"/>
              </a:rPr>
              <a:t>};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50606" y="1310935"/>
            <a:ext cx="617855" cy="80919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770"/>
              </a:spcBef>
            </a:pPr>
            <a:r>
              <a:rPr sz="2400" spc="-220" dirty="0">
                <a:solidFill>
                  <a:srgbClr val="494949"/>
                </a:solidFill>
                <a:latin typeface="Tahoma"/>
                <a:cs typeface="Tahoma"/>
              </a:rPr>
              <a:t>01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sz="1800" spc="-80" dirty="0">
                <a:solidFill>
                  <a:srgbClr val="7030A0"/>
                </a:solidFill>
                <a:latin typeface="Tahoma"/>
                <a:cs typeface="Tahoma"/>
              </a:rPr>
              <a:t>Defect</a:t>
            </a:r>
            <a:endParaRPr sz="1800">
              <a:solidFill>
                <a:srgbClr val="7030A0"/>
              </a:solidFill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036612" y="1067937"/>
            <a:ext cx="2686050" cy="3839845"/>
            <a:chOff x="5036612" y="1067936"/>
            <a:chExt cx="2686050" cy="3839845"/>
          </a:xfrm>
        </p:grpSpPr>
        <p:sp>
          <p:nvSpPr>
            <p:cNvPr id="49" name="object 49"/>
            <p:cNvSpPr/>
            <p:nvPr/>
          </p:nvSpPr>
          <p:spPr>
            <a:xfrm>
              <a:off x="5041374" y="1072698"/>
              <a:ext cx="2676525" cy="3830320"/>
            </a:xfrm>
            <a:custGeom>
              <a:avLst/>
              <a:gdLst/>
              <a:ahLst/>
              <a:cxnLst/>
              <a:rect l="l" t="t" r="r" b="b"/>
              <a:pathLst>
                <a:path w="2676525" h="3830320">
                  <a:moveTo>
                    <a:pt x="2229991" y="3830099"/>
                  </a:moveTo>
                  <a:lnTo>
                    <a:pt x="446008" y="3830099"/>
                  </a:lnTo>
                  <a:lnTo>
                    <a:pt x="397411" y="3827482"/>
                  </a:lnTo>
                  <a:lnTo>
                    <a:pt x="350329" y="3819812"/>
                  </a:lnTo>
                  <a:lnTo>
                    <a:pt x="305035" y="3807362"/>
                  </a:lnTo>
                  <a:lnTo>
                    <a:pt x="261801" y="3790402"/>
                  </a:lnTo>
                  <a:lnTo>
                    <a:pt x="220899" y="3769206"/>
                  </a:lnTo>
                  <a:lnTo>
                    <a:pt x="182601" y="3744046"/>
                  </a:lnTo>
                  <a:lnTo>
                    <a:pt x="147180" y="3715193"/>
                  </a:lnTo>
                  <a:lnTo>
                    <a:pt x="114906" y="3682919"/>
                  </a:lnTo>
                  <a:lnTo>
                    <a:pt x="86053" y="3647498"/>
                  </a:lnTo>
                  <a:lnTo>
                    <a:pt x="60893" y="3609200"/>
                  </a:lnTo>
                  <a:lnTo>
                    <a:pt x="39697" y="3568298"/>
                  </a:lnTo>
                  <a:lnTo>
                    <a:pt x="22737" y="3525064"/>
                  </a:lnTo>
                  <a:lnTo>
                    <a:pt x="10287" y="3479770"/>
                  </a:lnTo>
                  <a:lnTo>
                    <a:pt x="2617" y="3432688"/>
                  </a:lnTo>
                  <a:lnTo>
                    <a:pt x="0" y="3384091"/>
                  </a:lnTo>
                  <a:lnTo>
                    <a:pt x="0" y="446008"/>
                  </a:lnTo>
                  <a:lnTo>
                    <a:pt x="2617" y="397411"/>
                  </a:lnTo>
                  <a:lnTo>
                    <a:pt x="10287" y="350329"/>
                  </a:lnTo>
                  <a:lnTo>
                    <a:pt x="22737" y="305035"/>
                  </a:lnTo>
                  <a:lnTo>
                    <a:pt x="39697" y="261801"/>
                  </a:lnTo>
                  <a:lnTo>
                    <a:pt x="60893" y="220899"/>
                  </a:lnTo>
                  <a:lnTo>
                    <a:pt x="86053" y="182601"/>
                  </a:lnTo>
                  <a:lnTo>
                    <a:pt x="114906" y="147180"/>
                  </a:lnTo>
                  <a:lnTo>
                    <a:pt x="147180" y="114906"/>
                  </a:lnTo>
                  <a:lnTo>
                    <a:pt x="182601" y="86053"/>
                  </a:lnTo>
                  <a:lnTo>
                    <a:pt x="220899" y="60893"/>
                  </a:lnTo>
                  <a:lnTo>
                    <a:pt x="261801" y="39697"/>
                  </a:lnTo>
                  <a:lnTo>
                    <a:pt x="305035" y="22737"/>
                  </a:lnTo>
                  <a:lnTo>
                    <a:pt x="350329" y="10287"/>
                  </a:lnTo>
                  <a:lnTo>
                    <a:pt x="397411" y="2617"/>
                  </a:lnTo>
                  <a:lnTo>
                    <a:pt x="446008" y="0"/>
                  </a:lnTo>
                  <a:lnTo>
                    <a:pt x="2229991" y="0"/>
                  </a:lnTo>
                  <a:lnTo>
                    <a:pt x="2280317" y="2846"/>
                  </a:lnTo>
                  <a:lnTo>
                    <a:pt x="2329613" y="11266"/>
                  </a:lnTo>
                  <a:lnTo>
                    <a:pt x="2377442" y="25078"/>
                  </a:lnTo>
                  <a:lnTo>
                    <a:pt x="2423369" y="44102"/>
                  </a:lnTo>
                  <a:lnTo>
                    <a:pt x="2466957" y="68156"/>
                  </a:lnTo>
                  <a:lnTo>
                    <a:pt x="2507768" y="97060"/>
                  </a:lnTo>
                  <a:lnTo>
                    <a:pt x="2545367" y="130632"/>
                  </a:lnTo>
                  <a:lnTo>
                    <a:pt x="2578940" y="168231"/>
                  </a:lnTo>
                  <a:lnTo>
                    <a:pt x="2607843" y="209043"/>
                  </a:lnTo>
                  <a:lnTo>
                    <a:pt x="2631897" y="252630"/>
                  </a:lnTo>
                  <a:lnTo>
                    <a:pt x="2650921" y="298557"/>
                  </a:lnTo>
                  <a:lnTo>
                    <a:pt x="2664733" y="346386"/>
                  </a:lnTo>
                  <a:lnTo>
                    <a:pt x="2673153" y="395683"/>
                  </a:lnTo>
                  <a:lnTo>
                    <a:pt x="2675999" y="446008"/>
                  </a:lnTo>
                  <a:lnTo>
                    <a:pt x="2675999" y="3384091"/>
                  </a:lnTo>
                  <a:lnTo>
                    <a:pt x="2673382" y="3432688"/>
                  </a:lnTo>
                  <a:lnTo>
                    <a:pt x="2665712" y="3479770"/>
                  </a:lnTo>
                  <a:lnTo>
                    <a:pt x="2653262" y="3525064"/>
                  </a:lnTo>
                  <a:lnTo>
                    <a:pt x="2636302" y="3568298"/>
                  </a:lnTo>
                  <a:lnTo>
                    <a:pt x="2615106" y="3609200"/>
                  </a:lnTo>
                  <a:lnTo>
                    <a:pt x="2589946" y="3647498"/>
                  </a:lnTo>
                  <a:lnTo>
                    <a:pt x="2561093" y="3682919"/>
                  </a:lnTo>
                  <a:lnTo>
                    <a:pt x="2528819" y="3715193"/>
                  </a:lnTo>
                  <a:lnTo>
                    <a:pt x="2493398" y="3744046"/>
                  </a:lnTo>
                  <a:lnTo>
                    <a:pt x="2455100" y="3769206"/>
                  </a:lnTo>
                  <a:lnTo>
                    <a:pt x="2414198" y="3790402"/>
                  </a:lnTo>
                  <a:lnTo>
                    <a:pt x="2370964" y="3807362"/>
                  </a:lnTo>
                  <a:lnTo>
                    <a:pt x="2325670" y="3819812"/>
                  </a:lnTo>
                  <a:lnTo>
                    <a:pt x="2278588" y="3827482"/>
                  </a:lnTo>
                  <a:lnTo>
                    <a:pt x="2229991" y="3830099"/>
                  </a:lnTo>
                  <a:close/>
                </a:path>
              </a:pathLst>
            </a:custGeom>
          </p:spPr>
          <p:style>
            <a:lnRef idx="0">
              <a:scrgbClr r="0" g="0" b="0"/>
            </a:lnRef>
            <a:fillRef idx="1001">
              <a:schemeClr val="dk2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041374" y="1072698"/>
              <a:ext cx="2676525" cy="3830320"/>
            </a:xfrm>
            <a:custGeom>
              <a:avLst/>
              <a:gdLst/>
              <a:ahLst/>
              <a:cxnLst/>
              <a:rect l="l" t="t" r="r" b="b"/>
              <a:pathLst>
                <a:path w="2676525" h="3830320">
                  <a:moveTo>
                    <a:pt x="0" y="446008"/>
                  </a:moveTo>
                  <a:lnTo>
                    <a:pt x="2617" y="397411"/>
                  </a:lnTo>
                  <a:lnTo>
                    <a:pt x="10287" y="350329"/>
                  </a:lnTo>
                  <a:lnTo>
                    <a:pt x="22737" y="305035"/>
                  </a:lnTo>
                  <a:lnTo>
                    <a:pt x="39697" y="261801"/>
                  </a:lnTo>
                  <a:lnTo>
                    <a:pt x="60893" y="220899"/>
                  </a:lnTo>
                  <a:lnTo>
                    <a:pt x="86053" y="182601"/>
                  </a:lnTo>
                  <a:lnTo>
                    <a:pt x="114906" y="147180"/>
                  </a:lnTo>
                  <a:lnTo>
                    <a:pt x="147180" y="114906"/>
                  </a:lnTo>
                  <a:lnTo>
                    <a:pt x="182601" y="86053"/>
                  </a:lnTo>
                  <a:lnTo>
                    <a:pt x="220899" y="60893"/>
                  </a:lnTo>
                  <a:lnTo>
                    <a:pt x="261801" y="39697"/>
                  </a:lnTo>
                  <a:lnTo>
                    <a:pt x="305035" y="22737"/>
                  </a:lnTo>
                  <a:lnTo>
                    <a:pt x="350329" y="10287"/>
                  </a:lnTo>
                  <a:lnTo>
                    <a:pt x="397411" y="2617"/>
                  </a:lnTo>
                  <a:lnTo>
                    <a:pt x="446008" y="0"/>
                  </a:lnTo>
                  <a:lnTo>
                    <a:pt x="2229991" y="0"/>
                  </a:lnTo>
                  <a:lnTo>
                    <a:pt x="2280317" y="2846"/>
                  </a:lnTo>
                  <a:lnTo>
                    <a:pt x="2329613" y="11266"/>
                  </a:lnTo>
                  <a:lnTo>
                    <a:pt x="2377442" y="25078"/>
                  </a:lnTo>
                  <a:lnTo>
                    <a:pt x="2423369" y="44102"/>
                  </a:lnTo>
                  <a:lnTo>
                    <a:pt x="2466957" y="68156"/>
                  </a:lnTo>
                  <a:lnTo>
                    <a:pt x="2507768" y="97060"/>
                  </a:lnTo>
                  <a:lnTo>
                    <a:pt x="2545367" y="130632"/>
                  </a:lnTo>
                  <a:lnTo>
                    <a:pt x="2578940" y="168231"/>
                  </a:lnTo>
                  <a:lnTo>
                    <a:pt x="2607843" y="209043"/>
                  </a:lnTo>
                  <a:lnTo>
                    <a:pt x="2631897" y="252630"/>
                  </a:lnTo>
                  <a:lnTo>
                    <a:pt x="2650921" y="298557"/>
                  </a:lnTo>
                  <a:lnTo>
                    <a:pt x="2664733" y="346386"/>
                  </a:lnTo>
                  <a:lnTo>
                    <a:pt x="2673153" y="395683"/>
                  </a:lnTo>
                  <a:lnTo>
                    <a:pt x="2675999" y="446008"/>
                  </a:lnTo>
                  <a:lnTo>
                    <a:pt x="2675999" y="3384091"/>
                  </a:lnTo>
                  <a:lnTo>
                    <a:pt x="2673382" y="3432688"/>
                  </a:lnTo>
                  <a:lnTo>
                    <a:pt x="2665712" y="3479770"/>
                  </a:lnTo>
                  <a:lnTo>
                    <a:pt x="2653262" y="3525064"/>
                  </a:lnTo>
                  <a:lnTo>
                    <a:pt x="2636302" y="3568298"/>
                  </a:lnTo>
                  <a:lnTo>
                    <a:pt x="2615106" y="3609200"/>
                  </a:lnTo>
                  <a:lnTo>
                    <a:pt x="2589946" y="3647498"/>
                  </a:lnTo>
                  <a:lnTo>
                    <a:pt x="2561093" y="3682919"/>
                  </a:lnTo>
                  <a:lnTo>
                    <a:pt x="2528819" y="3715193"/>
                  </a:lnTo>
                  <a:lnTo>
                    <a:pt x="2493398" y="3744046"/>
                  </a:lnTo>
                  <a:lnTo>
                    <a:pt x="2455100" y="3769206"/>
                  </a:lnTo>
                  <a:lnTo>
                    <a:pt x="2414198" y="3790402"/>
                  </a:lnTo>
                  <a:lnTo>
                    <a:pt x="2370964" y="3807362"/>
                  </a:lnTo>
                  <a:lnTo>
                    <a:pt x="2325670" y="3819812"/>
                  </a:lnTo>
                  <a:lnTo>
                    <a:pt x="2278588" y="3827482"/>
                  </a:lnTo>
                  <a:lnTo>
                    <a:pt x="2229991" y="3830099"/>
                  </a:lnTo>
                  <a:lnTo>
                    <a:pt x="446008" y="3830099"/>
                  </a:lnTo>
                  <a:lnTo>
                    <a:pt x="397411" y="3827482"/>
                  </a:lnTo>
                  <a:lnTo>
                    <a:pt x="350329" y="3819812"/>
                  </a:lnTo>
                  <a:lnTo>
                    <a:pt x="305035" y="3807362"/>
                  </a:lnTo>
                  <a:lnTo>
                    <a:pt x="261801" y="3790402"/>
                  </a:lnTo>
                  <a:lnTo>
                    <a:pt x="220899" y="3769206"/>
                  </a:lnTo>
                  <a:lnTo>
                    <a:pt x="182601" y="3744046"/>
                  </a:lnTo>
                  <a:lnTo>
                    <a:pt x="147180" y="3715193"/>
                  </a:lnTo>
                  <a:lnTo>
                    <a:pt x="114906" y="3682919"/>
                  </a:lnTo>
                  <a:lnTo>
                    <a:pt x="86053" y="3647498"/>
                  </a:lnTo>
                  <a:lnTo>
                    <a:pt x="60893" y="3609200"/>
                  </a:lnTo>
                  <a:lnTo>
                    <a:pt x="39697" y="3568298"/>
                  </a:lnTo>
                  <a:lnTo>
                    <a:pt x="22737" y="3525064"/>
                  </a:lnTo>
                  <a:lnTo>
                    <a:pt x="10287" y="3479770"/>
                  </a:lnTo>
                  <a:lnTo>
                    <a:pt x="2617" y="3432688"/>
                  </a:lnTo>
                  <a:lnTo>
                    <a:pt x="0" y="3384091"/>
                  </a:lnTo>
                  <a:lnTo>
                    <a:pt x="0" y="44600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226474" y="1266348"/>
              <a:ext cx="2306320" cy="3469640"/>
            </a:xfrm>
            <a:custGeom>
              <a:avLst/>
              <a:gdLst/>
              <a:ahLst/>
              <a:cxnLst/>
              <a:rect l="l" t="t" r="r" b="b"/>
              <a:pathLst>
                <a:path w="2306320" h="3469640">
                  <a:moveTo>
                    <a:pt x="1921492" y="3469200"/>
                  </a:moveTo>
                  <a:lnTo>
                    <a:pt x="384307" y="3469200"/>
                  </a:lnTo>
                  <a:lnTo>
                    <a:pt x="336101" y="3466205"/>
                  </a:lnTo>
                  <a:lnTo>
                    <a:pt x="289681" y="3457462"/>
                  </a:lnTo>
                  <a:lnTo>
                    <a:pt x="245408" y="3443331"/>
                  </a:lnTo>
                  <a:lnTo>
                    <a:pt x="203642" y="3424172"/>
                  </a:lnTo>
                  <a:lnTo>
                    <a:pt x="164744" y="3400344"/>
                  </a:lnTo>
                  <a:lnTo>
                    <a:pt x="129073" y="3372209"/>
                  </a:lnTo>
                  <a:lnTo>
                    <a:pt x="96990" y="3340126"/>
                  </a:lnTo>
                  <a:lnTo>
                    <a:pt x="68855" y="3304455"/>
                  </a:lnTo>
                  <a:lnTo>
                    <a:pt x="45027" y="3265557"/>
                  </a:lnTo>
                  <a:lnTo>
                    <a:pt x="25868" y="3223791"/>
                  </a:lnTo>
                  <a:lnTo>
                    <a:pt x="11737" y="3179518"/>
                  </a:lnTo>
                  <a:lnTo>
                    <a:pt x="2994" y="3133098"/>
                  </a:lnTo>
                  <a:lnTo>
                    <a:pt x="0" y="3084892"/>
                  </a:lnTo>
                  <a:lnTo>
                    <a:pt x="0" y="384307"/>
                  </a:lnTo>
                  <a:lnTo>
                    <a:pt x="2994" y="336100"/>
                  </a:lnTo>
                  <a:lnTo>
                    <a:pt x="11737" y="289681"/>
                  </a:lnTo>
                  <a:lnTo>
                    <a:pt x="25868" y="245408"/>
                  </a:lnTo>
                  <a:lnTo>
                    <a:pt x="45027" y="203642"/>
                  </a:lnTo>
                  <a:lnTo>
                    <a:pt x="68855" y="164744"/>
                  </a:lnTo>
                  <a:lnTo>
                    <a:pt x="96990" y="129073"/>
                  </a:lnTo>
                  <a:lnTo>
                    <a:pt x="129073" y="96990"/>
                  </a:lnTo>
                  <a:lnTo>
                    <a:pt x="164744" y="68855"/>
                  </a:lnTo>
                  <a:lnTo>
                    <a:pt x="203642" y="45027"/>
                  </a:lnTo>
                  <a:lnTo>
                    <a:pt x="245408" y="25868"/>
                  </a:lnTo>
                  <a:lnTo>
                    <a:pt x="289681" y="11737"/>
                  </a:lnTo>
                  <a:lnTo>
                    <a:pt x="336101" y="2994"/>
                  </a:lnTo>
                  <a:lnTo>
                    <a:pt x="384307" y="0"/>
                  </a:lnTo>
                  <a:lnTo>
                    <a:pt x="1921492" y="0"/>
                  </a:lnTo>
                  <a:lnTo>
                    <a:pt x="1972007" y="3332"/>
                  </a:lnTo>
                  <a:lnTo>
                    <a:pt x="2021229" y="13166"/>
                  </a:lnTo>
                  <a:lnTo>
                    <a:pt x="2068560" y="29253"/>
                  </a:lnTo>
                  <a:lnTo>
                    <a:pt x="2113404" y="51346"/>
                  </a:lnTo>
                  <a:lnTo>
                    <a:pt x="2155162" y="79198"/>
                  </a:lnTo>
                  <a:lnTo>
                    <a:pt x="2193238" y="112561"/>
                  </a:lnTo>
                  <a:lnTo>
                    <a:pt x="2226601" y="150637"/>
                  </a:lnTo>
                  <a:lnTo>
                    <a:pt x="2254453" y="192395"/>
                  </a:lnTo>
                  <a:lnTo>
                    <a:pt x="2276546" y="237239"/>
                  </a:lnTo>
                  <a:lnTo>
                    <a:pt x="2292633" y="284570"/>
                  </a:lnTo>
                  <a:lnTo>
                    <a:pt x="2302467" y="333792"/>
                  </a:lnTo>
                  <a:lnTo>
                    <a:pt x="2305799" y="384307"/>
                  </a:lnTo>
                  <a:lnTo>
                    <a:pt x="2305799" y="3084892"/>
                  </a:lnTo>
                  <a:lnTo>
                    <a:pt x="2302805" y="3133098"/>
                  </a:lnTo>
                  <a:lnTo>
                    <a:pt x="2294062" y="3179518"/>
                  </a:lnTo>
                  <a:lnTo>
                    <a:pt x="2279931" y="3223791"/>
                  </a:lnTo>
                  <a:lnTo>
                    <a:pt x="2260772" y="3265557"/>
                  </a:lnTo>
                  <a:lnTo>
                    <a:pt x="2236944" y="3304455"/>
                  </a:lnTo>
                  <a:lnTo>
                    <a:pt x="2208809" y="3340126"/>
                  </a:lnTo>
                  <a:lnTo>
                    <a:pt x="2176726" y="3372209"/>
                  </a:lnTo>
                  <a:lnTo>
                    <a:pt x="2141055" y="3400344"/>
                  </a:lnTo>
                  <a:lnTo>
                    <a:pt x="2102157" y="3424172"/>
                  </a:lnTo>
                  <a:lnTo>
                    <a:pt x="2060391" y="3443331"/>
                  </a:lnTo>
                  <a:lnTo>
                    <a:pt x="2016119" y="3457462"/>
                  </a:lnTo>
                  <a:lnTo>
                    <a:pt x="1969699" y="3466205"/>
                  </a:lnTo>
                  <a:lnTo>
                    <a:pt x="1921492" y="3469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226474" y="1266348"/>
              <a:ext cx="2306320" cy="3469640"/>
            </a:xfrm>
            <a:custGeom>
              <a:avLst/>
              <a:gdLst/>
              <a:ahLst/>
              <a:cxnLst/>
              <a:rect l="l" t="t" r="r" b="b"/>
              <a:pathLst>
                <a:path w="2306320" h="3469640">
                  <a:moveTo>
                    <a:pt x="0" y="384307"/>
                  </a:moveTo>
                  <a:lnTo>
                    <a:pt x="2994" y="336100"/>
                  </a:lnTo>
                  <a:lnTo>
                    <a:pt x="11737" y="289681"/>
                  </a:lnTo>
                  <a:lnTo>
                    <a:pt x="25868" y="245408"/>
                  </a:lnTo>
                  <a:lnTo>
                    <a:pt x="45027" y="203642"/>
                  </a:lnTo>
                  <a:lnTo>
                    <a:pt x="68855" y="164744"/>
                  </a:lnTo>
                  <a:lnTo>
                    <a:pt x="96990" y="129073"/>
                  </a:lnTo>
                  <a:lnTo>
                    <a:pt x="129073" y="96990"/>
                  </a:lnTo>
                  <a:lnTo>
                    <a:pt x="164744" y="68855"/>
                  </a:lnTo>
                  <a:lnTo>
                    <a:pt x="203642" y="45027"/>
                  </a:lnTo>
                  <a:lnTo>
                    <a:pt x="245408" y="25868"/>
                  </a:lnTo>
                  <a:lnTo>
                    <a:pt x="289681" y="11737"/>
                  </a:lnTo>
                  <a:lnTo>
                    <a:pt x="336101" y="2994"/>
                  </a:lnTo>
                  <a:lnTo>
                    <a:pt x="384307" y="0"/>
                  </a:lnTo>
                  <a:lnTo>
                    <a:pt x="1921492" y="0"/>
                  </a:lnTo>
                  <a:lnTo>
                    <a:pt x="1972007" y="3332"/>
                  </a:lnTo>
                  <a:lnTo>
                    <a:pt x="2021229" y="13166"/>
                  </a:lnTo>
                  <a:lnTo>
                    <a:pt x="2068560" y="29253"/>
                  </a:lnTo>
                  <a:lnTo>
                    <a:pt x="2113404" y="51346"/>
                  </a:lnTo>
                  <a:lnTo>
                    <a:pt x="2155162" y="79198"/>
                  </a:lnTo>
                  <a:lnTo>
                    <a:pt x="2193238" y="112561"/>
                  </a:lnTo>
                  <a:lnTo>
                    <a:pt x="2226601" y="150637"/>
                  </a:lnTo>
                  <a:lnTo>
                    <a:pt x="2254453" y="192395"/>
                  </a:lnTo>
                  <a:lnTo>
                    <a:pt x="2276546" y="237239"/>
                  </a:lnTo>
                  <a:lnTo>
                    <a:pt x="2292633" y="284570"/>
                  </a:lnTo>
                  <a:lnTo>
                    <a:pt x="2302467" y="333792"/>
                  </a:lnTo>
                  <a:lnTo>
                    <a:pt x="2305799" y="384307"/>
                  </a:lnTo>
                  <a:lnTo>
                    <a:pt x="2305799" y="3084892"/>
                  </a:lnTo>
                  <a:lnTo>
                    <a:pt x="2302805" y="3133098"/>
                  </a:lnTo>
                  <a:lnTo>
                    <a:pt x="2294062" y="3179518"/>
                  </a:lnTo>
                  <a:lnTo>
                    <a:pt x="2279931" y="3223791"/>
                  </a:lnTo>
                  <a:lnTo>
                    <a:pt x="2260772" y="3265557"/>
                  </a:lnTo>
                  <a:lnTo>
                    <a:pt x="2236944" y="3304455"/>
                  </a:lnTo>
                  <a:lnTo>
                    <a:pt x="2208809" y="3340126"/>
                  </a:lnTo>
                  <a:lnTo>
                    <a:pt x="2176726" y="3372209"/>
                  </a:lnTo>
                  <a:lnTo>
                    <a:pt x="2141055" y="3400344"/>
                  </a:lnTo>
                  <a:lnTo>
                    <a:pt x="2102157" y="3424172"/>
                  </a:lnTo>
                  <a:lnTo>
                    <a:pt x="2060391" y="3443331"/>
                  </a:lnTo>
                  <a:lnTo>
                    <a:pt x="2016119" y="3457462"/>
                  </a:lnTo>
                  <a:lnTo>
                    <a:pt x="1969699" y="3466205"/>
                  </a:lnTo>
                  <a:lnTo>
                    <a:pt x="1921492" y="3469200"/>
                  </a:lnTo>
                  <a:lnTo>
                    <a:pt x="384307" y="3469200"/>
                  </a:lnTo>
                  <a:lnTo>
                    <a:pt x="336101" y="3466205"/>
                  </a:lnTo>
                  <a:lnTo>
                    <a:pt x="289681" y="3457462"/>
                  </a:lnTo>
                  <a:lnTo>
                    <a:pt x="245408" y="3443331"/>
                  </a:lnTo>
                  <a:lnTo>
                    <a:pt x="203642" y="3424172"/>
                  </a:lnTo>
                  <a:lnTo>
                    <a:pt x="164744" y="3400344"/>
                  </a:lnTo>
                  <a:lnTo>
                    <a:pt x="129073" y="3372209"/>
                  </a:lnTo>
                  <a:lnTo>
                    <a:pt x="96990" y="3340126"/>
                  </a:lnTo>
                  <a:lnTo>
                    <a:pt x="68855" y="3304455"/>
                  </a:lnTo>
                  <a:lnTo>
                    <a:pt x="45027" y="3265557"/>
                  </a:lnTo>
                  <a:lnTo>
                    <a:pt x="25868" y="3223791"/>
                  </a:lnTo>
                  <a:lnTo>
                    <a:pt x="11737" y="3179518"/>
                  </a:lnTo>
                  <a:lnTo>
                    <a:pt x="2994" y="3133098"/>
                  </a:lnTo>
                  <a:lnTo>
                    <a:pt x="0" y="3084892"/>
                  </a:lnTo>
                  <a:lnTo>
                    <a:pt x="0" y="384307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406152" y="2344663"/>
            <a:ext cx="1925955" cy="219034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732155">
              <a:lnSpc>
                <a:spcPts val="1650"/>
              </a:lnSpc>
              <a:spcBef>
                <a:spcPts val="180"/>
              </a:spcBef>
            </a:pPr>
            <a:r>
              <a:rPr sz="1400" spc="-50" dirty="0">
                <a:solidFill>
                  <a:srgbClr val="494949"/>
                </a:solidFill>
                <a:latin typeface="Tahoma"/>
                <a:cs typeface="Tahoma"/>
              </a:rPr>
              <a:t>Struct</a:t>
            </a:r>
            <a:r>
              <a:rPr sz="1400" spc="-16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400" spc="-90" dirty="0">
                <a:solidFill>
                  <a:srgbClr val="494949"/>
                </a:solidFill>
                <a:latin typeface="Tahoma"/>
                <a:cs typeface="Tahoma"/>
              </a:rPr>
              <a:t>empl</a:t>
            </a:r>
            <a:r>
              <a:rPr sz="1400" spc="-114" dirty="0">
                <a:solidFill>
                  <a:srgbClr val="494949"/>
                </a:solidFill>
                <a:latin typeface="Tahoma"/>
                <a:cs typeface="Tahoma"/>
              </a:rPr>
              <a:t>o</a:t>
            </a:r>
            <a:r>
              <a:rPr sz="1400" spc="-140" dirty="0">
                <a:solidFill>
                  <a:srgbClr val="494949"/>
                </a:solidFill>
                <a:latin typeface="Tahoma"/>
                <a:cs typeface="Tahoma"/>
              </a:rPr>
              <a:t>y</a:t>
            </a:r>
            <a:r>
              <a:rPr sz="1400" spc="-125" dirty="0">
                <a:solidFill>
                  <a:srgbClr val="494949"/>
                </a:solidFill>
                <a:latin typeface="Tahoma"/>
                <a:cs typeface="Tahoma"/>
              </a:rPr>
              <a:t>ee{  </a:t>
            </a:r>
            <a:r>
              <a:rPr sz="1400" spc="-90" dirty="0">
                <a:solidFill>
                  <a:srgbClr val="494949"/>
                </a:solidFill>
                <a:latin typeface="Tahoma"/>
                <a:cs typeface="Tahoma"/>
              </a:rPr>
              <a:t>Char</a:t>
            </a:r>
            <a:r>
              <a:rPr sz="1400" spc="-16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400" spc="-170" dirty="0">
                <a:solidFill>
                  <a:srgbClr val="494949"/>
                </a:solidFill>
                <a:latin typeface="Tahoma"/>
                <a:cs typeface="Tahoma"/>
              </a:rPr>
              <a:t>*Id;</a:t>
            </a:r>
            <a:endParaRPr sz="1400">
              <a:latin typeface="Tahoma"/>
              <a:cs typeface="Tahoma"/>
            </a:endParaRPr>
          </a:p>
          <a:p>
            <a:pPr marL="12700" marR="782955">
              <a:lnSpc>
                <a:spcPts val="1650"/>
              </a:lnSpc>
            </a:pPr>
            <a:r>
              <a:rPr sz="1400" spc="-90" dirty="0">
                <a:solidFill>
                  <a:srgbClr val="494949"/>
                </a:solidFill>
                <a:latin typeface="Tahoma"/>
                <a:cs typeface="Tahoma"/>
              </a:rPr>
              <a:t>Char</a:t>
            </a:r>
            <a:r>
              <a:rPr sz="1400" spc="-16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400" spc="-135" dirty="0">
                <a:solidFill>
                  <a:srgbClr val="494949"/>
                </a:solidFill>
                <a:latin typeface="Tahoma"/>
                <a:cs typeface="Tahoma"/>
              </a:rPr>
              <a:t>*Na</a:t>
            </a:r>
            <a:r>
              <a:rPr sz="1400" spc="-195" dirty="0">
                <a:solidFill>
                  <a:srgbClr val="494949"/>
                </a:solidFill>
                <a:latin typeface="Tahoma"/>
                <a:cs typeface="Tahoma"/>
              </a:rPr>
              <a:t>m</a:t>
            </a:r>
            <a:r>
              <a:rPr sz="1400" spc="-95" dirty="0">
                <a:solidFill>
                  <a:srgbClr val="494949"/>
                </a:solidFill>
                <a:latin typeface="Tahoma"/>
                <a:cs typeface="Tahoma"/>
              </a:rPr>
              <a:t>e;  </a:t>
            </a:r>
            <a:r>
              <a:rPr sz="1400" spc="-90" dirty="0">
                <a:solidFill>
                  <a:srgbClr val="494949"/>
                </a:solidFill>
                <a:latin typeface="Tahoma"/>
                <a:cs typeface="Tahoma"/>
              </a:rPr>
              <a:t>Char</a:t>
            </a:r>
            <a:r>
              <a:rPr sz="1400" spc="-16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400" spc="-95" dirty="0">
                <a:solidFill>
                  <a:srgbClr val="494949"/>
                </a:solidFill>
                <a:latin typeface="Tahoma"/>
                <a:cs typeface="Tahoma"/>
              </a:rPr>
              <a:t>*BUnit;  </a:t>
            </a:r>
            <a:r>
              <a:rPr sz="1400" spc="-90" dirty="0">
                <a:solidFill>
                  <a:srgbClr val="494949"/>
                </a:solidFill>
                <a:latin typeface="Tahoma"/>
                <a:cs typeface="Tahoma"/>
              </a:rPr>
              <a:t>Char</a:t>
            </a:r>
            <a:r>
              <a:rPr sz="1400" spc="-16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400" spc="-120" dirty="0">
                <a:solidFill>
                  <a:srgbClr val="494949"/>
                </a:solidFill>
                <a:latin typeface="Tahoma"/>
                <a:cs typeface="Tahoma"/>
              </a:rPr>
              <a:t>*Ex</a:t>
            </a:r>
            <a:r>
              <a:rPr sz="1400" spc="-130" dirty="0">
                <a:solidFill>
                  <a:srgbClr val="494949"/>
                </a:solidFill>
                <a:latin typeface="Tahoma"/>
                <a:cs typeface="Tahoma"/>
              </a:rPr>
              <a:t>p</a:t>
            </a:r>
            <a:r>
              <a:rPr sz="1400" spc="-75" dirty="0">
                <a:solidFill>
                  <a:srgbClr val="494949"/>
                </a:solidFill>
                <a:latin typeface="Tahoma"/>
                <a:cs typeface="Tahoma"/>
              </a:rPr>
              <a:t>e</a:t>
            </a:r>
            <a:r>
              <a:rPr sz="1400" spc="-45" dirty="0">
                <a:solidFill>
                  <a:srgbClr val="494949"/>
                </a:solidFill>
                <a:latin typeface="Tahoma"/>
                <a:cs typeface="Tahoma"/>
              </a:rPr>
              <a:t>r</a:t>
            </a:r>
            <a:r>
              <a:rPr sz="1400" spc="-55" dirty="0">
                <a:solidFill>
                  <a:srgbClr val="494949"/>
                </a:solidFill>
                <a:latin typeface="Tahoma"/>
                <a:cs typeface="Tahoma"/>
              </a:rPr>
              <a:t>tise;</a:t>
            </a:r>
            <a:endParaRPr sz="1400">
              <a:latin typeface="Tahoma"/>
              <a:cs typeface="Tahoma"/>
            </a:endParaRPr>
          </a:p>
          <a:p>
            <a:pPr marL="12700" marR="57150">
              <a:lnSpc>
                <a:spcPts val="1650"/>
              </a:lnSpc>
            </a:pPr>
            <a:r>
              <a:rPr sz="1400" spc="-90" dirty="0">
                <a:solidFill>
                  <a:srgbClr val="494949"/>
                </a:solidFill>
                <a:latin typeface="Tahoma"/>
                <a:cs typeface="Tahoma"/>
              </a:rPr>
              <a:t>Char</a:t>
            </a:r>
            <a:r>
              <a:rPr sz="1400" spc="-16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400" spc="-180" dirty="0">
                <a:solidFill>
                  <a:srgbClr val="494949"/>
                </a:solidFill>
                <a:latin typeface="Tahoma"/>
                <a:cs typeface="Tahoma"/>
              </a:rPr>
              <a:t>*D</a:t>
            </a:r>
            <a:r>
              <a:rPr sz="1400" spc="-165" dirty="0">
                <a:solidFill>
                  <a:srgbClr val="494949"/>
                </a:solidFill>
                <a:latin typeface="Tahoma"/>
                <a:cs typeface="Tahoma"/>
              </a:rPr>
              <a:t>e</a:t>
            </a:r>
            <a:r>
              <a:rPr sz="1400" spc="-65" dirty="0">
                <a:solidFill>
                  <a:srgbClr val="494949"/>
                </a:solidFill>
                <a:latin typeface="Tahoma"/>
                <a:cs typeface="Tahoma"/>
              </a:rPr>
              <a:t>sign</a:t>
            </a:r>
            <a:r>
              <a:rPr sz="1400" spc="-80" dirty="0">
                <a:solidFill>
                  <a:srgbClr val="494949"/>
                </a:solidFill>
                <a:latin typeface="Tahoma"/>
                <a:cs typeface="Tahoma"/>
              </a:rPr>
              <a:t>a</a:t>
            </a:r>
            <a:r>
              <a:rPr sz="1400" spc="-70" dirty="0">
                <a:solidFill>
                  <a:srgbClr val="494949"/>
                </a:solidFill>
                <a:latin typeface="Tahoma"/>
                <a:cs typeface="Tahoma"/>
              </a:rPr>
              <a:t>tion;  </a:t>
            </a:r>
            <a:r>
              <a:rPr sz="1400" spc="-60" dirty="0">
                <a:solidFill>
                  <a:srgbClr val="494949"/>
                </a:solidFill>
                <a:latin typeface="Tahoma"/>
                <a:cs typeface="Tahoma"/>
              </a:rPr>
              <a:t>Pth</a:t>
            </a:r>
            <a:r>
              <a:rPr sz="1400" spc="-55" dirty="0">
                <a:solidFill>
                  <a:srgbClr val="494949"/>
                </a:solidFill>
                <a:latin typeface="Tahoma"/>
                <a:cs typeface="Tahoma"/>
              </a:rPr>
              <a:t>r</a:t>
            </a:r>
            <a:r>
              <a:rPr sz="1400" spc="-85" dirty="0">
                <a:solidFill>
                  <a:srgbClr val="494949"/>
                </a:solidFill>
                <a:latin typeface="Tahoma"/>
                <a:cs typeface="Tahoma"/>
              </a:rPr>
              <a:t>e</a:t>
            </a:r>
            <a:r>
              <a:rPr sz="1400" spc="-114" dirty="0">
                <a:solidFill>
                  <a:srgbClr val="494949"/>
                </a:solidFill>
                <a:latin typeface="Tahoma"/>
                <a:cs typeface="Tahoma"/>
              </a:rPr>
              <a:t>ad_mu</a:t>
            </a:r>
            <a:r>
              <a:rPr sz="1400" spc="-75" dirty="0">
                <a:solidFill>
                  <a:srgbClr val="494949"/>
                </a:solidFill>
                <a:latin typeface="Tahoma"/>
                <a:cs typeface="Tahoma"/>
              </a:rPr>
              <a:t>t</a:t>
            </a:r>
            <a:r>
              <a:rPr sz="1400" spc="-90" dirty="0">
                <a:solidFill>
                  <a:srgbClr val="494949"/>
                </a:solidFill>
                <a:latin typeface="Tahoma"/>
                <a:cs typeface="Tahoma"/>
              </a:rPr>
              <a:t>e</a:t>
            </a:r>
            <a:r>
              <a:rPr sz="1400" spc="-100" dirty="0">
                <a:solidFill>
                  <a:srgbClr val="494949"/>
                </a:solidFill>
                <a:latin typeface="Tahoma"/>
                <a:cs typeface="Tahoma"/>
              </a:rPr>
              <a:t>x_t</a:t>
            </a:r>
            <a:r>
              <a:rPr sz="1400" spc="-16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400" spc="-75" dirty="0">
                <a:solidFill>
                  <a:srgbClr val="494949"/>
                </a:solidFill>
                <a:latin typeface="Tahoma"/>
                <a:cs typeface="Tahoma"/>
              </a:rPr>
              <a:t>emplock;  </a:t>
            </a:r>
            <a:r>
              <a:rPr sz="1400" spc="-110" dirty="0">
                <a:solidFill>
                  <a:srgbClr val="494949"/>
                </a:solidFill>
                <a:latin typeface="Tahoma"/>
                <a:cs typeface="Tahoma"/>
              </a:rPr>
              <a:t>Int</a:t>
            </a:r>
            <a:r>
              <a:rPr sz="1400" spc="-16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400" spc="-114" dirty="0">
                <a:solidFill>
                  <a:srgbClr val="494949"/>
                </a:solidFill>
                <a:latin typeface="Tahoma"/>
                <a:cs typeface="Tahoma"/>
              </a:rPr>
              <a:t>n_d</a:t>
            </a:r>
            <a:r>
              <a:rPr sz="1400" spc="-120" dirty="0">
                <a:solidFill>
                  <a:srgbClr val="494949"/>
                </a:solidFill>
                <a:latin typeface="Tahoma"/>
                <a:cs typeface="Tahoma"/>
              </a:rPr>
              <a:t>e</a:t>
            </a:r>
            <a:r>
              <a:rPr sz="1400" spc="-40" dirty="0">
                <a:solidFill>
                  <a:srgbClr val="494949"/>
                </a:solidFill>
                <a:latin typeface="Tahoma"/>
                <a:cs typeface="Tahoma"/>
              </a:rPr>
              <a:t>f</a:t>
            </a:r>
            <a:r>
              <a:rPr sz="1400" spc="-65" dirty="0">
                <a:solidFill>
                  <a:srgbClr val="494949"/>
                </a:solidFill>
                <a:latin typeface="Tahoma"/>
                <a:cs typeface="Tahoma"/>
              </a:rPr>
              <a:t>ect;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585"/>
              </a:lnSpc>
            </a:pPr>
            <a:r>
              <a:rPr sz="1400" spc="-155" dirty="0">
                <a:solidFill>
                  <a:srgbClr val="494949"/>
                </a:solidFill>
                <a:latin typeface="Tahoma"/>
                <a:cs typeface="Tahoma"/>
              </a:rPr>
              <a:t>D</a:t>
            </a:r>
            <a:r>
              <a:rPr sz="1400" spc="-130" dirty="0">
                <a:solidFill>
                  <a:srgbClr val="494949"/>
                </a:solidFill>
                <a:latin typeface="Tahoma"/>
                <a:cs typeface="Tahoma"/>
              </a:rPr>
              <a:t>e</a:t>
            </a:r>
            <a:r>
              <a:rPr sz="1400" spc="-40" dirty="0">
                <a:solidFill>
                  <a:srgbClr val="494949"/>
                </a:solidFill>
                <a:latin typeface="Tahoma"/>
                <a:cs typeface="Tahoma"/>
              </a:rPr>
              <a:t>fect</a:t>
            </a:r>
            <a:r>
              <a:rPr sz="1400" spc="-16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400" spc="-125" dirty="0">
                <a:solidFill>
                  <a:srgbClr val="494949"/>
                </a:solidFill>
                <a:latin typeface="Tahoma"/>
                <a:cs typeface="Tahoma"/>
              </a:rPr>
              <a:t>*a</a:t>
            </a:r>
            <a:r>
              <a:rPr sz="1400" spc="-135" dirty="0">
                <a:solidFill>
                  <a:srgbClr val="494949"/>
                </a:solidFill>
                <a:latin typeface="Tahoma"/>
                <a:cs typeface="Tahoma"/>
              </a:rPr>
              <a:t>s</a:t>
            </a:r>
            <a:r>
              <a:rPr sz="1400" spc="-55" dirty="0">
                <a:solidFill>
                  <a:srgbClr val="494949"/>
                </a:solidFill>
                <a:latin typeface="Tahoma"/>
                <a:cs typeface="Tahoma"/>
              </a:rPr>
              <a:t>sig</a:t>
            </a:r>
            <a:r>
              <a:rPr sz="1400" spc="-80" dirty="0">
                <a:solidFill>
                  <a:srgbClr val="494949"/>
                </a:solidFill>
                <a:latin typeface="Tahoma"/>
                <a:cs typeface="Tahoma"/>
              </a:rPr>
              <a:t>n</a:t>
            </a:r>
            <a:r>
              <a:rPr sz="1400" spc="-105" dirty="0">
                <a:solidFill>
                  <a:srgbClr val="494949"/>
                </a:solidFill>
                <a:latin typeface="Tahoma"/>
                <a:cs typeface="Tahoma"/>
              </a:rPr>
              <a:t>ed_arr[MA</a:t>
            </a:r>
            <a:r>
              <a:rPr sz="1400" spc="-100" dirty="0">
                <a:solidFill>
                  <a:srgbClr val="494949"/>
                </a:solidFill>
                <a:latin typeface="Tahoma"/>
                <a:cs typeface="Tahoma"/>
              </a:rPr>
              <a:t>X];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64"/>
              </a:lnSpc>
            </a:pPr>
            <a:r>
              <a:rPr sz="1400" spc="-210" dirty="0">
                <a:solidFill>
                  <a:srgbClr val="494949"/>
                </a:solidFill>
                <a:latin typeface="Tahoma"/>
                <a:cs typeface="Tahoma"/>
              </a:rPr>
              <a:t>};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931196" y="1324135"/>
            <a:ext cx="896619" cy="80919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2400" spc="-125" dirty="0">
                <a:solidFill>
                  <a:srgbClr val="494949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sz="1800" spc="-110" dirty="0">
                <a:solidFill>
                  <a:srgbClr val="7030A0"/>
                </a:solidFill>
                <a:latin typeface="Tahoma"/>
                <a:cs typeface="Tahoma"/>
              </a:rPr>
              <a:t>Employee</a:t>
            </a:r>
            <a:endParaRPr sz="1800">
              <a:solidFill>
                <a:srgbClr val="7030A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2793" y="3988787"/>
            <a:ext cx="4177925" cy="11066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1400" y="590550"/>
            <a:ext cx="14465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1805" algn="l"/>
              </a:tabLst>
            </a:pPr>
            <a:r>
              <a:rPr sz="2800" spc="-365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2800" spc="-20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sz="2800" spc="-105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sz="2800" spc="-105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sz="280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" y="1352550"/>
            <a:ext cx="5181600" cy="3153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1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sz="1550" spc="-12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Input</a:t>
            </a:r>
            <a:r>
              <a:rPr sz="1550" spc="-1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8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Defect</a:t>
            </a:r>
            <a:r>
              <a:rPr sz="1550" spc="-1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3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ﬁles</a:t>
            </a:r>
            <a:r>
              <a:rPr sz="1550" spc="-1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8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are</a:t>
            </a:r>
            <a:r>
              <a:rPr sz="1550" spc="-1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9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taken</a:t>
            </a:r>
            <a:r>
              <a:rPr sz="1550" spc="-1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6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as</a:t>
            </a:r>
            <a:r>
              <a:rPr sz="1550" spc="-1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11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command</a:t>
            </a:r>
            <a:r>
              <a:rPr sz="1550" spc="-1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6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line</a:t>
            </a:r>
            <a:r>
              <a:rPr sz="1550" spc="-16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95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arguments</a:t>
            </a:r>
            <a:r>
              <a:rPr sz="1550" spc="-17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lang="en-US" sz="1550" spc="-170" dirty="0" smtClean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114" smtClean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and </a:t>
            </a:r>
            <a:r>
              <a:rPr sz="1550" spc="-470" smtClean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lang="en-US" sz="1550" spc="-470" dirty="0" smtClean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 </a:t>
            </a:r>
            <a:r>
              <a:rPr sz="1550" spc="-65" smtClean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also</a:t>
            </a:r>
            <a:r>
              <a:rPr sz="1550" spc="-175" smtClean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13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v</a:t>
            </a:r>
            <a:r>
              <a:rPr sz="1550" spc="-6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alid</a:t>
            </a:r>
            <a:r>
              <a:rPr sz="1550" spc="-9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a</a:t>
            </a:r>
            <a:r>
              <a:rPr sz="1550" spc="-5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t</a:t>
            </a:r>
            <a:r>
              <a:rPr sz="1550" spc="-10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e</a:t>
            </a:r>
            <a:r>
              <a:rPr sz="1550" spc="-3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s</a:t>
            </a:r>
            <a:r>
              <a:rPr sz="1550" spc="-17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6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t</a:t>
            </a:r>
            <a:r>
              <a:rPr sz="1550" spc="-10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h</a:t>
            </a:r>
            <a:r>
              <a:rPr sz="1550" spc="-10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e</a:t>
            </a:r>
            <a:r>
              <a:rPr sz="1550" spc="-18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m</a:t>
            </a:r>
            <a:r>
              <a:rPr sz="1550" spc="-11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.</a:t>
            </a:r>
            <a:endParaRPr sz="1550">
              <a:latin typeface="Sitka Text" pitchFamily="2" charset="0"/>
              <a:cs typeface="Times New Roman" pitchFamily="18" charset="0"/>
            </a:endParaRPr>
          </a:p>
          <a:p>
            <a:pPr marL="12700" marR="93345">
              <a:lnSpc>
                <a:spcPct val="137100"/>
              </a:lnSpc>
              <a:spcBef>
                <a:spcPts val="975"/>
              </a:spcBef>
              <a:buFont typeface="Wingdings" pitchFamily="2" charset="2"/>
              <a:buChar char="Ø"/>
            </a:pPr>
            <a:r>
              <a:rPr sz="1550" spc="-8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Separate</a:t>
            </a:r>
            <a:r>
              <a:rPr sz="1550" spc="-17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8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threads</a:t>
            </a:r>
            <a:r>
              <a:rPr sz="1550" spc="-1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8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are</a:t>
            </a:r>
            <a:r>
              <a:rPr sz="1550" spc="-1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7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created</a:t>
            </a:r>
            <a:r>
              <a:rPr sz="1550" spc="-1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6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for</a:t>
            </a:r>
            <a:r>
              <a:rPr sz="1550" spc="-1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8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each</a:t>
            </a:r>
            <a:r>
              <a:rPr sz="1550" spc="-1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7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input</a:t>
            </a:r>
            <a:r>
              <a:rPr sz="1550" spc="-17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3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ﬁles</a:t>
            </a:r>
            <a:r>
              <a:rPr sz="1550" spc="-1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114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and</a:t>
            </a:r>
            <a:r>
              <a:rPr sz="1550" spc="-1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7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these </a:t>
            </a:r>
            <a:r>
              <a:rPr sz="1550" spc="-4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3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ﬁl</a:t>
            </a:r>
            <a:r>
              <a:rPr sz="1550" spc="-5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e</a:t>
            </a:r>
            <a:r>
              <a:rPr sz="1550" spc="-3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s</a:t>
            </a:r>
            <a:r>
              <a:rPr sz="1550" spc="-17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9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a</a:t>
            </a:r>
            <a:r>
              <a:rPr sz="1550" spc="-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r</a:t>
            </a:r>
            <a:r>
              <a:rPr sz="1550" spc="-9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e</a:t>
            </a:r>
            <a:r>
              <a:rPr sz="1550" spc="-17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8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pa</a:t>
            </a:r>
            <a:r>
              <a:rPr sz="1550" spc="-10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s</a:t>
            </a:r>
            <a:r>
              <a:rPr sz="1550" spc="-7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sed</a:t>
            </a:r>
            <a:r>
              <a:rPr sz="1550" spc="-17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5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t</a:t>
            </a:r>
            <a:r>
              <a:rPr sz="1550" spc="-10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o</a:t>
            </a:r>
            <a:r>
              <a:rPr sz="1550" spc="-17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11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g</a:t>
            </a:r>
            <a:r>
              <a:rPr sz="1550" spc="-114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e</a:t>
            </a:r>
            <a:r>
              <a:rPr sz="1550" spc="-11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tD</a:t>
            </a:r>
            <a:r>
              <a:rPr sz="1550" spc="-12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e</a:t>
            </a:r>
            <a:r>
              <a:rPr sz="1550" spc="-4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f</a:t>
            </a:r>
            <a:r>
              <a:rPr sz="1550" spc="-114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ect()</a:t>
            </a:r>
            <a:r>
              <a:rPr sz="1550" spc="-17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8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F</a:t>
            </a:r>
            <a:r>
              <a:rPr sz="1550" spc="-12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u</a:t>
            </a:r>
            <a:r>
              <a:rPr sz="1550" spc="-13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n</a:t>
            </a:r>
            <a:r>
              <a:rPr sz="1550" spc="-4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ctio</a:t>
            </a:r>
            <a:r>
              <a:rPr sz="1550" spc="-9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n</a:t>
            </a:r>
            <a:r>
              <a:rPr sz="1550" spc="-11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.</a:t>
            </a:r>
            <a:endParaRPr sz="1550">
              <a:latin typeface="Sitka Text" pitchFamily="2" charset="0"/>
              <a:cs typeface="Times New Roman" pitchFamily="18" charset="0"/>
            </a:endParaRPr>
          </a:p>
          <a:p>
            <a:pPr marL="12700" marR="71755">
              <a:lnSpc>
                <a:spcPct val="137100"/>
              </a:lnSpc>
              <a:spcBef>
                <a:spcPts val="975"/>
              </a:spcBef>
              <a:buFont typeface="Wingdings" pitchFamily="2" charset="2"/>
              <a:buChar char="Ø"/>
            </a:pPr>
            <a:r>
              <a:rPr sz="1550" spc="-12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It</a:t>
            </a:r>
            <a:r>
              <a:rPr sz="1550" spc="-1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4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calls</a:t>
            </a:r>
            <a:r>
              <a:rPr sz="1550" spc="-1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12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getEmployee()</a:t>
            </a:r>
            <a:r>
              <a:rPr sz="1550" spc="-1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6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function</a:t>
            </a:r>
            <a:r>
              <a:rPr sz="1550" spc="-1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7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to</a:t>
            </a:r>
            <a:r>
              <a:rPr sz="1550" spc="-16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6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fetch</a:t>
            </a:r>
            <a:r>
              <a:rPr sz="1550" spc="-1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8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data</a:t>
            </a:r>
            <a:r>
              <a:rPr sz="1550" spc="-1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8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from</a:t>
            </a:r>
            <a:r>
              <a:rPr sz="1550" spc="-1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10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Employee </a:t>
            </a:r>
            <a:r>
              <a:rPr sz="1550" spc="-4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10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Database.</a:t>
            </a:r>
            <a:endParaRPr sz="1550">
              <a:latin typeface="Sitka Text" pitchFamily="2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 pitchFamily="2" charset="2"/>
              <a:buChar char="Ø"/>
            </a:pPr>
            <a:endParaRPr sz="1350">
              <a:latin typeface="Sitka Text" pitchFamily="2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Ø"/>
            </a:pPr>
            <a:r>
              <a:rPr sz="1550" spc="-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Finally</a:t>
            </a:r>
            <a:r>
              <a:rPr sz="1550" spc="-1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1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it</a:t>
            </a:r>
            <a:r>
              <a:rPr sz="1550" spc="-1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waits</a:t>
            </a:r>
            <a:r>
              <a:rPr sz="1550" spc="-1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6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for</a:t>
            </a:r>
            <a:r>
              <a:rPr sz="1550" spc="-1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6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all</a:t>
            </a:r>
            <a:r>
              <a:rPr sz="1550" spc="-1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8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threads</a:t>
            </a:r>
            <a:r>
              <a:rPr sz="1550" spc="-1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75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to</a:t>
            </a:r>
            <a:r>
              <a:rPr sz="1550" spc="-1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8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complete</a:t>
            </a:r>
            <a:r>
              <a:rPr sz="1550" spc="-170" dirty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6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their</a:t>
            </a:r>
            <a:r>
              <a:rPr sz="1550" spc="-17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 </a:t>
            </a:r>
            <a:r>
              <a:rPr sz="1550" spc="-105" smtClean="0">
                <a:solidFill>
                  <a:srgbClr val="3D3D3D"/>
                </a:solidFill>
                <a:latin typeface="Sitka Text" pitchFamily="2" charset="0"/>
                <a:cs typeface="Times New Roman" pitchFamily="18" charset="0"/>
              </a:rPr>
              <a:t>work</a:t>
            </a:r>
            <a:endParaRPr lang="en-US" sz="1550" spc="-105" dirty="0" smtClean="0">
              <a:solidFill>
                <a:srgbClr val="3D3D3D"/>
              </a:solidFill>
              <a:latin typeface="Sitka Text" pitchFamily="2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endParaRPr lang="en-US" sz="1550" spc="-105" dirty="0">
              <a:solidFill>
                <a:srgbClr val="3D3D3D"/>
              </a:solidFill>
              <a:latin typeface="Sitka Text" pitchFamily="2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1550" spc="-105" smtClean="0">
                <a:solidFill>
                  <a:srgbClr val="3D3D3D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sz="155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WhatsApp_Image_2022-10-10_at_19.30.55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504950"/>
            <a:ext cx="3733800" cy="248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2793" y="3988787"/>
            <a:ext cx="4177925" cy="11066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1400" y="438150"/>
            <a:ext cx="23869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25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2800" spc="-12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sz="2800" spc="-285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7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getEmployee()</a:t>
            </a:r>
            <a:endParaRPr sz="280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6800" y="1123950"/>
            <a:ext cx="3185795" cy="30521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v"/>
            </a:pPr>
            <a:r>
              <a:rPr sz="1500" spc="-12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It</a:t>
            </a:r>
            <a:r>
              <a:rPr sz="15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5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</a:t>
            </a:r>
            <a:r>
              <a:rPr sz="15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p</a:t>
            </a:r>
            <a:r>
              <a:rPr sz="1500" spc="-8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ens</a:t>
            </a:r>
            <a:r>
              <a:rPr sz="15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500" spc="-3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“</a:t>
            </a:r>
            <a:r>
              <a:rPr sz="15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empl</a:t>
            </a:r>
            <a:r>
              <a:rPr sz="1500" spc="-12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</a:t>
            </a:r>
            <a:r>
              <a:rPr sz="1500" spc="-15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y</a:t>
            </a:r>
            <a:r>
              <a:rPr sz="1500" spc="-8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5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500" spc="-114" dirty="0">
                <a:solidFill>
                  <a:srgbClr val="494949"/>
                </a:solidFill>
                <a:latin typeface="Sitka Text" pitchFamily="2" charset="0"/>
                <a:cs typeface="Tahoma"/>
              </a:rPr>
              <a:t>.</a:t>
            </a:r>
            <a:r>
              <a:rPr sz="15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txt”</a:t>
            </a:r>
            <a:r>
              <a:rPr sz="1500" spc="13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5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da</a:t>
            </a:r>
            <a:r>
              <a:rPr sz="15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tabase</a:t>
            </a:r>
            <a:r>
              <a:rPr sz="15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500" spc="-3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ﬁl</a:t>
            </a:r>
            <a:r>
              <a:rPr sz="15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5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.</a:t>
            </a:r>
            <a:endParaRPr sz="1500">
              <a:latin typeface="Sitka Text" pitchFamily="2" charset="0"/>
              <a:cs typeface="Tahoma"/>
            </a:endParaRPr>
          </a:p>
          <a:p>
            <a:pPr marL="12700" marR="151765">
              <a:lnSpc>
                <a:spcPct val="150000"/>
              </a:lnSpc>
              <a:spcBef>
                <a:spcPts val="975"/>
              </a:spcBef>
              <a:buFont typeface="Wingdings" pitchFamily="2" charset="2"/>
              <a:buChar char="v"/>
            </a:pPr>
            <a:r>
              <a:rPr sz="1500" spc="-12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No</a:t>
            </a:r>
            <a:r>
              <a:rPr sz="1500" spc="-1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w</a:t>
            </a:r>
            <a:r>
              <a:rPr sz="15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500" spc="-1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it</a:t>
            </a:r>
            <a:r>
              <a:rPr sz="15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5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</a:t>
            </a:r>
            <a:r>
              <a:rPr sz="15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5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ads</a:t>
            </a:r>
            <a:r>
              <a:rPr sz="15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500" spc="-5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500" spc="-1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h</a:t>
            </a:r>
            <a:r>
              <a:rPr sz="1500" spc="-8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5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500" spc="-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ﬁle</a:t>
            </a:r>
            <a:r>
              <a:rPr sz="15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500" spc="-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li</a:t>
            </a:r>
            <a:r>
              <a:rPr sz="1500" spc="-9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500" spc="-8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5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500" spc="-114" dirty="0">
                <a:solidFill>
                  <a:srgbClr val="494949"/>
                </a:solidFill>
                <a:latin typeface="Sitka Text" pitchFamily="2" charset="0"/>
                <a:cs typeface="Tahoma"/>
              </a:rPr>
              <a:t>b</a:t>
            </a:r>
            <a:r>
              <a:rPr sz="1500" spc="-13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y</a:t>
            </a:r>
            <a:r>
              <a:rPr sz="15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500" spc="-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li</a:t>
            </a:r>
            <a:r>
              <a:rPr sz="1500" spc="-9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5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500" spc="-12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,</a:t>
            </a:r>
            <a:r>
              <a:rPr sz="15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500" spc="-9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5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ach</a:t>
            </a:r>
            <a:r>
              <a:rPr sz="15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500" spc="-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li</a:t>
            </a:r>
            <a:r>
              <a:rPr sz="1500" spc="-8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5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  </a:t>
            </a:r>
            <a:r>
              <a:rPr sz="15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contains</a:t>
            </a:r>
            <a:r>
              <a:rPr sz="15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5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information</a:t>
            </a:r>
            <a:r>
              <a:rPr sz="15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500" spc="-5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of</a:t>
            </a:r>
            <a:r>
              <a:rPr sz="15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5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one</a:t>
            </a:r>
            <a:r>
              <a:rPr sz="15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5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employee.</a:t>
            </a:r>
            <a:endParaRPr sz="1500">
              <a:latin typeface="Sitka Text" pitchFamily="2" charset="0"/>
              <a:cs typeface="Tahoma"/>
            </a:endParaRPr>
          </a:p>
          <a:p>
            <a:pPr marL="12700" marR="107314">
              <a:lnSpc>
                <a:spcPct val="150000"/>
              </a:lnSpc>
              <a:spcBef>
                <a:spcPts val="975"/>
              </a:spcBef>
              <a:buFont typeface="Wingdings" pitchFamily="2" charset="2"/>
              <a:buChar char="v"/>
            </a:pPr>
            <a:r>
              <a:rPr sz="1500" spc="-12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It</a:t>
            </a:r>
            <a:r>
              <a:rPr sz="15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500" spc="-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stores</a:t>
            </a:r>
            <a:r>
              <a:rPr sz="1500" spc="-1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500" spc="-4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this</a:t>
            </a:r>
            <a:r>
              <a:rPr sz="1500" spc="-1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5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information</a:t>
            </a:r>
            <a:r>
              <a:rPr sz="1500" spc="-1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500" spc="-5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inside</a:t>
            </a:r>
            <a:r>
              <a:rPr sz="1500" spc="-1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500" spc="-1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Employee </a:t>
            </a:r>
            <a:r>
              <a:rPr sz="1500" spc="-45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5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Structure.</a:t>
            </a:r>
            <a:endParaRPr sz="1500">
              <a:latin typeface="Sitka Text" pitchFamily="2" charset="0"/>
              <a:cs typeface="Tahoma"/>
            </a:endParaRPr>
          </a:p>
          <a:p>
            <a:pPr marL="12700" marR="5080">
              <a:lnSpc>
                <a:spcPct val="150000"/>
              </a:lnSpc>
              <a:spcBef>
                <a:spcPts val="975"/>
              </a:spcBef>
              <a:buFont typeface="Wingdings" pitchFamily="2" charset="2"/>
              <a:buChar char="v"/>
            </a:pPr>
            <a:r>
              <a:rPr sz="15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Displ</a:t>
            </a:r>
            <a:r>
              <a:rPr sz="1500" spc="-1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500" spc="-16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y</a:t>
            </a:r>
            <a:r>
              <a:rPr sz="1500" spc="-3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s</a:t>
            </a:r>
            <a:r>
              <a:rPr sz="15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500" spc="-6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err</a:t>
            </a:r>
            <a:r>
              <a:rPr sz="15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or</a:t>
            </a:r>
            <a:r>
              <a:rPr sz="15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5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if</a:t>
            </a:r>
            <a:r>
              <a:rPr sz="15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500" spc="-3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ﬁle</a:t>
            </a:r>
            <a:r>
              <a:rPr sz="15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500" spc="-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ca</a:t>
            </a:r>
            <a:r>
              <a:rPr sz="15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500" spc="-12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'</a:t>
            </a:r>
            <a:r>
              <a:rPr sz="1500" spc="-3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t</a:t>
            </a:r>
            <a:r>
              <a:rPr sz="15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500" spc="-114" dirty="0">
                <a:solidFill>
                  <a:srgbClr val="494949"/>
                </a:solidFill>
                <a:latin typeface="Sitka Text" pitchFamily="2" charset="0"/>
                <a:cs typeface="Tahoma"/>
              </a:rPr>
              <a:t>b</a:t>
            </a:r>
            <a:r>
              <a:rPr sz="1500" spc="-8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5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5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</a:t>
            </a:r>
            <a:r>
              <a:rPr sz="1500" spc="-11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p</a:t>
            </a:r>
            <a:r>
              <a:rPr sz="1500" spc="-10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</a:t>
            </a:r>
            <a:r>
              <a:rPr sz="1500" spc="-114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5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ed</a:t>
            </a:r>
            <a:r>
              <a:rPr sz="15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500" spc="-4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f</a:t>
            </a:r>
            <a:r>
              <a:rPr sz="1500" spc="-7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or</a:t>
            </a:r>
            <a:r>
              <a:rPr sz="1500" spc="-17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 </a:t>
            </a:r>
            <a:r>
              <a:rPr sz="1500" spc="-10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a</a:t>
            </a:r>
            <a:r>
              <a:rPr sz="1500" spc="-12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n</a:t>
            </a:r>
            <a:r>
              <a:rPr sz="1500" spc="-95" dirty="0">
                <a:solidFill>
                  <a:srgbClr val="494949"/>
                </a:solidFill>
                <a:latin typeface="Sitka Text" pitchFamily="2" charset="0"/>
                <a:cs typeface="Tahoma"/>
              </a:rPr>
              <a:t>y  </a:t>
            </a:r>
            <a:r>
              <a:rPr sz="1500" spc="-90" dirty="0">
                <a:solidFill>
                  <a:srgbClr val="494949"/>
                </a:solidFill>
                <a:latin typeface="Sitka Text" pitchFamily="2" charset="0"/>
                <a:cs typeface="Tahoma"/>
              </a:rPr>
              <a:t>reason.</a:t>
            </a:r>
            <a:endParaRPr sz="1500">
              <a:latin typeface="Sitka Text" pitchFamily="2" charset="0"/>
              <a:cs typeface="Tahoma"/>
            </a:endParaRPr>
          </a:p>
        </p:txBody>
      </p:sp>
      <p:pic>
        <p:nvPicPr>
          <p:cNvPr id="61" name="Picture 60" descr="WhatsApp Image 2022-10-10 at 17.14.13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76350"/>
            <a:ext cx="312420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187</TotalTime>
  <Words>1690</Words>
  <Application>Microsoft Office PowerPoint</Application>
  <PresentationFormat>On-screen Show (16:9)</PresentationFormat>
  <Paragraphs>324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DEFECT PROGRAMMER ASSIGNMENT</vt:lpstr>
      <vt:lpstr>Slide 2</vt:lpstr>
      <vt:lpstr>Our  Solution</vt:lpstr>
      <vt:lpstr>REQUIREMENTS</vt:lpstr>
      <vt:lpstr>Program   Flow</vt:lpstr>
      <vt:lpstr>01 main.c</vt:lpstr>
      <vt:lpstr>STRUCTURES</vt:lpstr>
      <vt:lpstr>1.main()</vt:lpstr>
      <vt:lpstr>2. getEmployee()</vt:lpstr>
      <vt:lpstr>Slide 10</vt:lpstr>
      <vt:lpstr>Functions</vt:lpstr>
      <vt:lpstr>1.GetDefect ()</vt:lpstr>
      <vt:lpstr>2. CheckValidity()</vt:lpstr>
      <vt:lpstr>3. ValidDefect()</vt:lpstr>
      <vt:lpstr>4. InvalidDefect()</vt:lpstr>
      <vt:lpstr>Slide 16</vt:lpstr>
      <vt:lpstr>Functions</vt:lpstr>
      <vt:lpstr>1. assignEmployee()</vt:lpstr>
      <vt:lpstr>2. searchProgrammer()</vt:lpstr>
      <vt:lpstr>3. Unassigned Defect()</vt:lpstr>
      <vt:lpstr>4. Create Employee File()</vt:lpstr>
      <vt:lpstr>Slide 22</vt:lpstr>
      <vt:lpstr>Files</vt:lpstr>
      <vt:lpstr>TEST SUITE</vt:lpstr>
      <vt:lpstr>Unit Testing for checkValidity function</vt:lpstr>
      <vt:lpstr>INTEGRATION  TESTING  FILES  DIRECTORIES</vt:lpstr>
      <vt:lpstr>Integration Testing Output</vt:lpstr>
      <vt:lpstr>INTEGRATION TESTING- TERMINAL OUTPUT</vt:lpstr>
      <vt:lpstr>TEAM CAPG-84 GROUP 3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CGSprint1</dc:title>
  <dc:creator>Dell</dc:creator>
  <cp:lastModifiedBy>Dell</cp:lastModifiedBy>
  <cp:revision>20</cp:revision>
  <dcterms:created xsi:type="dcterms:W3CDTF">2022-10-10T10:59:51Z</dcterms:created>
  <dcterms:modified xsi:type="dcterms:W3CDTF">2022-10-10T14:08:40Z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