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39" r:id="rId1"/>
  </p:sldMasterIdLst>
  <p:sldIdLst>
    <p:sldId id="290" r:id="rId2"/>
    <p:sldId id="257" r:id="rId3"/>
    <p:sldId id="303" r:id="rId4"/>
    <p:sldId id="300" r:id="rId5"/>
    <p:sldId id="262" r:id="rId6"/>
    <p:sldId id="291" r:id="rId7"/>
    <p:sldId id="292" r:id="rId8"/>
    <p:sldId id="293" r:id="rId9"/>
    <p:sldId id="294" r:id="rId10"/>
    <p:sldId id="295" r:id="rId11"/>
    <p:sldId id="296" r:id="rId12"/>
    <p:sldId id="301" r:id="rId13"/>
    <p:sldId id="297" r:id="rId14"/>
    <p:sldId id="302" r:id="rId15"/>
    <p:sldId id="298" r:id="rId16"/>
    <p:sldId id="299" r:id="rId17"/>
    <p:sldId id="288" r:id="rId18"/>
    <p:sldId id="289" r:id="rId19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4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D7811-E684-423F-9A87-77B5D7B1584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A21F6E9-2CC7-42AD-A44B-75C970C03ED7}">
      <dgm:prSet phldrT="[Text]"/>
      <dgm:spPr/>
      <dgm:t>
        <a:bodyPr/>
        <a:lstStyle/>
        <a:p>
          <a:r>
            <a:rPr lang="en-IN" dirty="0"/>
            <a:t>Client server connection</a:t>
          </a:r>
        </a:p>
      </dgm:t>
    </dgm:pt>
    <dgm:pt modelId="{6F3D937E-6E15-45CB-8777-061C03E259E2}" type="parTrans" cxnId="{2C2ED770-493F-4253-8395-6C3269C38AAC}">
      <dgm:prSet/>
      <dgm:spPr/>
      <dgm:t>
        <a:bodyPr/>
        <a:lstStyle/>
        <a:p>
          <a:endParaRPr lang="en-IN"/>
        </a:p>
      </dgm:t>
    </dgm:pt>
    <dgm:pt modelId="{B0FA78CC-8B2A-4904-89CA-CF5C041F4C8B}" type="sibTrans" cxnId="{2C2ED770-493F-4253-8395-6C3269C38AAC}">
      <dgm:prSet/>
      <dgm:spPr/>
      <dgm:t>
        <a:bodyPr/>
        <a:lstStyle/>
        <a:p>
          <a:endParaRPr lang="en-IN"/>
        </a:p>
      </dgm:t>
    </dgm:pt>
    <dgm:pt modelId="{6FEC2F62-9B50-4FB8-87EA-B906D56E940C}">
      <dgm:prSet phldrT="[Text]"/>
      <dgm:spPr/>
      <dgm:t>
        <a:bodyPr/>
        <a:lstStyle/>
        <a:p>
          <a:r>
            <a:rPr lang="en-IN" dirty="0"/>
            <a:t>User authentication</a:t>
          </a:r>
        </a:p>
      </dgm:t>
    </dgm:pt>
    <dgm:pt modelId="{23525AF4-6427-412D-A30E-0096C57CD45B}" type="parTrans" cxnId="{DDB42B62-30F3-4A07-8806-ED61B1D3666F}">
      <dgm:prSet/>
      <dgm:spPr/>
      <dgm:t>
        <a:bodyPr/>
        <a:lstStyle/>
        <a:p>
          <a:endParaRPr lang="en-IN"/>
        </a:p>
      </dgm:t>
    </dgm:pt>
    <dgm:pt modelId="{1912A25A-B8B7-48BD-BEE2-277EBBB58DBC}" type="sibTrans" cxnId="{DDB42B62-30F3-4A07-8806-ED61B1D3666F}">
      <dgm:prSet/>
      <dgm:spPr/>
      <dgm:t>
        <a:bodyPr/>
        <a:lstStyle/>
        <a:p>
          <a:endParaRPr lang="en-IN"/>
        </a:p>
      </dgm:t>
    </dgm:pt>
    <dgm:pt modelId="{A0559070-C712-416D-B41E-5644343A8839}">
      <dgm:prSet phldrT="[Text]"/>
      <dgm:spPr/>
      <dgm:t>
        <a:bodyPr/>
        <a:lstStyle/>
        <a:p>
          <a:r>
            <a:rPr lang="en-IN" dirty="0"/>
            <a:t>Authenticated user access</a:t>
          </a:r>
        </a:p>
      </dgm:t>
    </dgm:pt>
    <dgm:pt modelId="{66F63C9A-77DA-4804-9CF3-D7F5D8BE9B68}" type="parTrans" cxnId="{5BEA6574-52D4-4858-B82D-EA37E167EA77}">
      <dgm:prSet/>
      <dgm:spPr/>
      <dgm:t>
        <a:bodyPr/>
        <a:lstStyle/>
        <a:p>
          <a:endParaRPr lang="en-IN"/>
        </a:p>
      </dgm:t>
    </dgm:pt>
    <dgm:pt modelId="{30A77079-82D6-4E4C-8991-4894A59560E6}" type="sibTrans" cxnId="{5BEA6574-52D4-4858-B82D-EA37E167EA77}">
      <dgm:prSet/>
      <dgm:spPr/>
      <dgm:t>
        <a:bodyPr/>
        <a:lstStyle/>
        <a:p>
          <a:endParaRPr lang="en-IN"/>
        </a:p>
      </dgm:t>
    </dgm:pt>
    <dgm:pt modelId="{65FF4CC9-BE96-4E6C-AC9D-9AB19043F4C2}">
      <dgm:prSet phldrT="[Text]"/>
      <dgm:spPr/>
      <dgm:t>
        <a:bodyPr/>
        <a:lstStyle/>
        <a:p>
          <a:r>
            <a:rPr lang="en-IN" dirty="0"/>
            <a:t>Authenticated admin access</a:t>
          </a:r>
        </a:p>
      </dgm:t>
    </dgm:pt>
    <dgm:pt modelId="{6263D35B-EFB0-4036-935C-429D94910B7F}" type="parTrans" cxnId="{EE55BCF2-2805-4AD5-B3BC-22DFFAD1DFC2}">
      <dgm:prSet/>
      <dgm:spPr/>
      <dgm:t>
        <a:bodyPr/>
        <a:lstStyle/>
        <a:p>
          <a:endParaRPr lang="en-IN"/>
        </a:p>
      </dgm:t>
    </dgm:pt>
    <dgm:pt modelId="{DE1C3159-7FE2-484B-B876-ED547528C60F}" type="sibTrans" cxnId="{EE55BCF2-2805-4AD5-B3BC-22DFFAD1DFC2}">
      <dgm:prSet/>
      <dgm:spPr/>
      <dgm:t>
        <a:bodyPr/>
        <a:lstStyle/>
        <a:p>
          <a:endParaRPr lang="en-IN"/>
        </a:p>
      </dgm:t>
    </dgm:pt>
    <dgm:pt modelId="{D299BF59-7518-40C8-BB67-BB94B121E193}">
      <dgm:prSet phldrT="[Text]"/>
      <dgm:spPr/>
      <dgm:t>
        <a:bodyPr/>
        <a:lstStyle/>
        <a:p>
          <a:r>
            <a:rPr lang="en-IN" dirty="0"/>
            <a:t>Server side firewall protection</a:t>
          </a:r>
        </a:p>
      </dgm:t>
    </dgm:pt>
    <dgm:pt modelId="{51F97510-AC8F-4E17-B162-2F5F11E252A8}" type="parTrans" cxnId="{4920EFF1-DF25-4399-930E-63538622B76D}">
      <dgm:prSet/>
      <dgm:spPr/>
      <dgm:t>
        <a:bodyPr/>
        <a:lstStyle/>
        <a:p>
          <a:endParaRPr lang="en-IN"/>
        </a:p>
      </dgm:t>
    </dgm:pt>
    <dgm:pt modelId="{67B7F0F7-0D79-4276-AB34-2E2A3ED0627B}" type="sibTrans" cxnId="{4920EFF1-DF25-4399-930E-63538622B76D}">
      <dgm:prSet/>
      <dgm:spPr/>
      <dgm:t>
        <a:bodyPr/>
        <a:lstStyle/>
        <a:p>
          <a:endParaRPr lang="en-IN"/>
        </a:p>
      </dgm:t>
    </dgm:pt>
    <dgm:pt modelId="{7546EF71-7255-4BAF-9004-551D6543BD13}">
      <dgm:prSet phldrT="[Text]"/>
      <dgm:spPr/>
      <dgm:t>
        <a:bodyPr/>
        <a:lstStyle/>
        <a:p>
          <a:r>
            <a:rPr lang="en-IN" dirty="0"/>
            <a:t>Anonymous user access</a:t>
          </a:r>
        </a:p>
      </dgm:t>
    </dgm:pt>
    <dgm:pt modelId="{7534C5FA-BC08-491D-8479-8ACB131AC72A}" type="parTrans" cxnId="{114E754D-4FA5-4631-B056-A252B92F7A2B}">
      <dgm:prSet/>
      <dgm:spPr/>
      <dgm:t>
        <a:bodyPr/>
        <a:lstStyle/>
        <a:p>
          <a:endParaRPr lang="en-IN"/>
        </a:p>
      </dgm:t>
    </dgm:pt>
    <dgm:pt modelId="{021526CD-4D8E-42F9-ADDF-0A05CF386407}" type="sibTrans" cxnId="{114E754D-4FA5-4631-B056-A252B92F7A2B}">
      <dgm:prSet/>
      <dgm:spPr/>
      <dgm:t>
        <a:bodyPr/>
        <a:lstStyle/>
        <a:p>
          <a:endParaRPr lang="en-IN"/>
        </a:p>
      </dgm:t>
    </dgm:pt>
    <dgm:pt modelId="{B292EBBA-2C07-4FEC-8623-892C8583F9C8}">
      <dgm:prSet phldrT="[Text]"/>
      <dgm:spPr/>
      <dgm:t>
        <a:bodyPr/>
        <a:lstStyle/>
        <a:p>
          <a:r>
            <a:rPr lang="en-IN" dirty="0"/>
            <a:t>Client side contact add, deletion</a:t>
          </a:r>
        </a:p>
      </dgm:t>
    </dgm:pt>
    <dgm:pt modelId="{41336904-6326-427F-ADBA-37E88D343138}" type="parTrans" cxnId="{D226DF4C-D0AF-44D7-9CA2-AF14BE5206EE}">
      <dgm:prSet/>
      <dgm:spPr/>
      <dgm:t>
        <a:bodyPr/>
        <a:lstStyle/>
        <a:p>
          <a:endParaRPr lang="en-IN"/>
        </a:p>
      </dgm:t>
    </dgm:pt>
    <dgm:pt modelId="{3F899F8C-8FCD-484F-AC4F-9996FC47AD87}" type="sibTrans" cxnId="{D226DF4C-D0AF-44D7-9CA2-AF14BE5206EE}">
      <dgm:prSet/>
      <dgm:spPr/>
      <dgm:t>
        <a:bodyPr/>
        <a:lstStyle/>
        <a:p>
          <a:endParaRPr lang="en-IN"/>
        </a:p>
      </dgm:t>
    </dgm:pt>
    <dgm:pt modelId="{C9CDF70E-59DD-484B-BFA3-1105C99615E5}">
      <dgm:prSet phldrT="[Text]"/>
      <dgm:spPr/>
      <dgm:t>
        <a:bodyPr/>
        <a:lstStyle/>
        <a:p>
          <a:r>
            <a:rPr lang="en-IN" dirty="0"/>
            <a:t>Client side group add, remove</a:t>
          </a:r>
        </a:p>
      </dgm:t>
    </dgm:pt>
    <dgm:pt modelId="{7CDD3E0E-C7DE-4124-B0EC-8FAC9F7B9BED}" type="parTrans" cxnId="{1368E21D-13FA-4602-9769-0279753B305C}">
      <dgm:prSet/>
      <dgm:spPr/>
      <dgm:t>
        <a:bodyPr/>
        <a:lstStyle/>
        <a:p>
          <a:endParaRPr lang="en-IN"/>
        </a:p>
      </dgm:t>
    </dgm:pt>
    <dgm:pt modelId="{39FA52F3-3495-4137-B182-A971889FF949}" type="sibTrans" cxnId="{1368E21D-13FA-4602-9769-0279753B305C}">
      <dgm:prSet/>
      <dgm:spPr/>
      <dgm:t>
        <a:bodyPr/>
        <a:lstStyle/>
        <a:p>
          <a:endParaRPr lang="en-IN"/>
        </a:p>
      </dgm:t>
    </dgm:pt>
    <dgm:pt modelId="{D183C3C9-9ED9-4F72-85D1-2B4ADAA0F2FA}">
      <dgm:prSet phldrT="[Text]"/>
      <dgm:spPr/>
      <dgm:t>
        <a:bodyPr/>
        <a:lstStyle/>
        <a:p>
          <a:r>
            <a:rPr lang="en-IN" dirty="0"/>
            <a:t>Client side quit</a:t>
          </a:r>
        </a:p>
      </dgm:t>
    </dgm:pt>
    <dgm:pt modelId="{4740135B-4482-436B-9B64-EEB9457C6E05}" type="parTrans" cxnId="{CAD57BAC-68D9-412A-97D0-AFC1F1D6EB94}">
      <dgm:prSet/>
      <dgm:spPr/>
      <dgm:t>
        <a:bodyPr/>
        <a:lstStyle/>
        <a:p>
          <a:endParaRPr lang="en-IN"/>
        </a:p>
      </dgm:t>
    </dgm:pt>
    <dgm:pt modelId="{E5A04F28-AD6D-42BF-8F75-E64D871F6826}" type="sibTrans" cxnId="{CAD57BAC-68D9-412A-97D0-AFC1F1D6EB94}">
      <dgm:prSet/>
      <dgm:spPr/>
      <dgm:t>
        <a:bodyPr/>
        <a:lstStyle/>
        <a:p>
          <a:endParaRPr lang="en-IN"/>
        </a:p>
      </dgm:t>
    </dgm:pt>
    <dgm:pt modelId="{C25F86A4-4B55-4A23-91A4-EA9E4527C0C4}" type="pres">
      <dgm:prSet presAssocID="{55AD7811-E684-423F-9A87-77B5D7B15841}" presName="diagram" presStyleCnt="0">
        <dgm:presLayoutVars>
          <dgm:dir/>
          <dgm:resizeHandles val="exact"/>
        </dgm:presLayoutVars>
      </dgm:prSet>
      <dgm:spPr/>
    </dgm:pt>
    <dgm:pt modelId="{1BCC82A7-831A-4E7C-AF9B-2A6D59870F78}" type="pres">
      <dgm:prSet presAssocID="{9A21F6E9-2CC7-42AD-A44B-75C970C03ED7}" presName="node" presStyleLbl="node1" presStyleIdx="0" presStyleCnt="9">
        <dgm:presLayoutVars>
          <dgm:bulletEnabled val="1"/>
        </dgm:presLayoutVars>
      </dgm:prSet>
      <dgm:spPr/>
    </dgm:pt>
    <dgm:pt modelId="{A2FAC5B8-5D58-4052-9CAF-7553314FFD77}" type="pres">
      <dgm:prSet presAssocID="{B0FA78CC-8B2A-4904-89CA-CF5C041F4C8B}" presName="sibTrans" presStyleCnt="0"/>
      <dgm:spPr/>
    </dgm:pt>
    <dgm:pt modelId="{72959443-7E40-4A15-B312-2A6EF07D57C0}" type="pres">
      <dgm:prSet presAssocID="{6FEC2F62-9B50-4FB8-87EA-B906D56E940C}" presName="node" presStyleLbl="node1" presStyleIdx="1" presStyleCnt="9">
        <dgm:presLayoutVars>
          <dgm:bulletEnabled val="1"/>
        </dgm:presLayoutVars>
      </dgm:prSet>
      <dgm:spPr/>
    </dgm:pt>
    <dgm:pt modelId="{CCC36802-528F-4859-A4A3-199861D70CEA}" type="pres">
      <dgm:prSet presAssocID="{1912A25A-B8B7-48BD-BEE2-277EBBB58DBC}" presName="sibTrans" presStyleCnt="0"/>
      <dgm:spPr/>
    </dgm:pt>
    <dgm:pt modelId="{7D11D888-0693-4FCF-AADB-15D0C2AFBC2E}" type="pres">
      <dgm:prSet presAssocID="{7546EF71-7255-4BAF-9004-551D6543BD13}" presName="node" presStyleLbl="node1" presStyleIdx="2" presStyleCnt="9">
        <dgm:presLayoutVars>
          <dgm:bulletEnabled val="1"/>
        </dgm:presLayoutVars>
      </dgm:prSet>
      <dgm:spPr/>
    </dgm:pt>
    <dgm:pt modelId="{E65C05DA-D846-4661-ABC7-63EE16478AE3}" type="pres">
      <dgm:prSet presAssocID="{021526CD-4D8E-42F9-ADDF-0A05CF386407}" presName="sibTrans" presStyleCnt="0"/>
      <dgm:spPr/>
    </dgm:pt>
    <dgm:pt modelId="{9E588A88-551D-4E55-B13C-A7941636B5DA}" type="pres">
      <dgm:prSet presAssocID="{A0559070-C712-416D-B41E-5644343A8839}" presName="node" presStyleLbl="node1" presStyleIdx="3" presStyleCnt="9">
        <dgm:presLayoutVars>
          <dgm:bulletEnabled val="1"/>
        </dgm:presLayoutVars>
      </dgm:prSet>
      <dgm:spPr/>
    </dgm:pt>
    <dgm:pt modelId="{5907530D-7DD5-42E6-BD74-0DB79BBF57D4}" type="pres">
      <dgm:prSet presAssocID="{30A77079-82D6-4E4C-8991-4894A59560E6}" presName="sibTrans" presStyleCnt="0"/>
      <dgm:spPr/>
    </dgm:pt>
    <dgm:pt modelId="{4F1082B0-B270-4AC7-85FE-C17BD38D68BF}" type="pres">
      <dgm:prSet presAssocID="{65FF4CC9-BE96-4E6C-AC9D-9AB19043F4C2}" presName="node" presStyleLbl="node1" presStyleIdx="4" presStyleCnt="9">
        <dgm:presLayoutVars>
          <dgm:bulletEnabled val="1"/>
        </dgm:presLayoutVars>
      </dgm:prSet>
      <dgm:spPr/>
    </dgm:pt>
    <dgm:pt modelId="{CC2B7A00-7A5F-4D50-94F4-EC8A9BB01BCA}" type="pres">
      <dgm:prSet presAssocID="{DE1C3159-7FE2-484B-B876-ED547528C60F}" presName="sibTrans" presStyleCnt="0"/>
      <dgm:spPr/>
    </dgm:pt>
    <dgm:pt modelId="{A47257AA-51AB-4B98-A8CE-542C7E685CC8}" type="pres">
      <dgm:prSet presAssocID="{D299BF59-7518-40C8-BB67-BB94B121E193}" presName="node" presStyleLbl="node1" presStyleIdx="5" presStyleCnt="9">
        <dgm:presLayoutVars>
          <dgm:bulletEnabled val="1"/>
        </dgm:presLayoutVars>
      </dgm:prSet>
      <dgm:spPr/>
    </dgm:pt>
    <dgm:pt modelId="{B624BE29-80D3-4E09-A940-7191873D7F9F}" type="pres">
      <dgm:prSet presAssocID="{67B7F0F7-0D79-4276-AB34-2E2A3ED0627B}" presName="sibTrans" presStyleCnt="0"/>
      <dgm:spPr/>
    </dgm:pt>
    <dgm:pt modelId="{E67841F8-2767-4628-8AEE-DA45C2CD898E}" type="pres">
      <dgm:prSet presAssocID="{B292EBBA-2C07-4FEC-8623-892C8583F9C8}" presName="node" presStyleLbl="node1" presStyleIdx="6" presStyleCnt="9">
        <dgm:presLayoutVars>
          <dgm:bulletEnabled val="1"/>
        </dgm:presLayoutVars>
      </dgm:prSet>
      <dgm:spPr/>
    </dgm:pt>
    <dgm:pt modelId="{567CC3E1-F532-4662-B137-99D7D26C1909}" type="pres">
      <dgm:prSet presAssocID="{3F899F8C-8FCD-484F-AC4F-9996FC47AD87}" presName="sibTrans" presStyleCnt="0"/>
      <dgm:spPr/>
    </dgm:pt>
    <dgm:pt modelId="{AA5B0EB8-9552-4715-9D02-F33C22D923FA}" type="pres">
      <dgm:prSet presAssocID="{C9CDF70E-59DD-484B-BFA3-1105C99615E5}" presName="node" presStyleLbl="node1" presStyleIdx="7" presStyleCnt="9">
        <dgm:presLayoutVars>
          <dgm:bulletEnabled val="1"/>
        </dgm:presLayoutVars>
      </dgm:prSet>
      <dgm:spPr/>
    </dgm:pt>
    <dgm:pt modelId="{7AC4A04E-5426-4DA9-9D44-040429755EEB}" type="pres">
      <dgm:prSet presAssocID="{39FA52F3-3495-4137-B182-A971889FF949}" presName="sibTrans" presStyleCnt="0"/>
      <dgm:spPr/>
    </dgm:pt>
    <dgm:pt modelId="{FBA5D173-0E76-4FB8-A102-CB0EA90E5CF3}" type="pres">
      <dgm:prSet presAssocID="{D183C3C9-9ED9-4F72-85D1-2B4ADAA0F2FA}" presName="node" presStyleLbl="node1" presStyleIdx="8" presStyleCnt="9">
        <dgm:presLayoutVars>
          <dgm:bulletEnabled val="1"/>
        </dgm:presLayoutVars>
      </dgm:prSet>
      <dgm:spPr/>
    </dgm:pt>
  </dgm:ptLst>
  <dgm:cxnLst>
    <dgm:cxn modelId="{3A383911-C20C-453D-94A4-4BACEF799DE2}" type="presOf" srcId="{D183C3C9-9ED9-4F72-85D1-2B4ADAA0F2FA}" destId="{FBA5D173-0E76-4FB8-A102-CB0EA90E5CF3}" srcOrd="0" destOrd="0" presId="urn:microsoft.com/office/officeart/2005/8/layout/default"/>
    <dgm:cxn modelId="{1368E21D-13FA-4602-9769-0279753B305C}" srcId="{55AD7811-E684-423F-9A87-77B5D7B15841}" destId="{C9CDF70E-59DD-484B-BFA3-1105C99615E5}" srcOrd="7" destOrd="0" parTransId="{7CDD3E0E-C7DE-4124-B0EC-8FAC9F7B9BED}" sibTransId="{39FA52F3-3495-4137-B182-A971889FF949}"/>
    <dgm:cxn modelId="{36BA862B-6F25-44B6-A299-CC1BF45586B4}" type="presOf" srcId="{D299BF59-7518-40C8-BB67-BB94B121E193}" destId="{A47257AA-51AB-4B98-A8CE-542C7E685CC8}" srcOrd="0" destOrd="0" presId="urn:microsoft.com/office/officeart/2005/8/layout/default"/>
    <dgm:cxn modelId="{4C86A22F-7CBF-406B-9263-8754A3C2FB43}" type="presOf" srcId="{A0559070-C712-416D-B41E-5644343A8839}" destId="{9E588A88-551D-4E55-B13C-A7941636B5DA}" srcOrd="0" destOrd="0" presId="urn:microsoft.com/office/officeart/2005/8/layout/default"/>
    <dgm:cxn modelId="{DDB42B62-30F3-4A07-8806-ED61B1D3666F}" srcId="{55AD7811-E684-423F-9A87-77B5D7B15841}" destId="{6FEC2F62-9B50-4FB8-87EA-B906D56E940C}" srcOrd="1" destOrd="0" parTransId="{23525AF4-6427-412D-A30E-0096C57CD45B}" sibTransId="{1912A25A-B8B7-48BD-BEE2-277EBBB58DBC}"/>
    <dgm:cxn modelId="{D226DF4C-D0AF-44D7-9CA2-AF14BE5206EE}" srcId="{55AD7811-E684-423F-9A87-77B5D7B15841}" destId="{B292EBBA-2C07-4FEC-8623-892C8583F9C8}" srcOrd="6" destOrd="0" parTransId="{41336904-6326-427F-ADBA-37E88D343138}" sibTransId="{3F899F8C-8FCD-484F-AC4F-9996FC47AD87}"/>
    <dgm:cxn modelId="{114E754D-4FA5-4631-B056-A252B92F7A2B}" srcId="{55AD7811-E684-423F-9A87-77B5D7B15841}" destId="{7546EF71-7255-4BAF-9004-551D6543BD13}" srcOrd="2" destOrd="0" parTransId="{7534C5FA-BC08-491D-8479-8ACB131AC72A}" sibTransId="{021526CD-4D8E-42F9-ADDF-0A05CF386407}"/>
    <dgm:cxn modelId="{2C2ED770-493F-4253-8395-6C3269C38AAC}" srcId="{55AD7811-E684-423F-9A87-77B5D7B15841}" destId="{9A21F6E9-2CC7-42AD-A44B-75C970C03ED7}" srcOrd="0" destOrd="0" parTransId="{6F3D937E-6E15-45CB-8777-061C03E259E2}" sibTransId="{B0FA78CC-8B2A-4904-89CA-CF5C041F4C8B}"/>
    <dgm:cxn modelId="{A5D58F52-E594-4562-919A-C7ACFD14D38C}" type="presOf" srcId="{C9CDF70E-59DD-484B-BFA3-1105C99615E5}" destId="{AA5B0EB8-9552-4715-9D02-F33C22D923FA}" srcOrd="0" destOrd="0" presId="urn:microsoft.com/office/officeart/2005/8/layout/default"/>
    <dgm:cxn modelId="{3EA60A73-C3D6-45FE-8ACD-FAA627998D4C}" type="presOf" srcId="{55AD7811-E684-423F-9A87-77B5D7B15841}" destId="{C25F86A4-4B55-4A23-91A4-EA9E4527C0C4}" srcOrd="0" destOrd="0" presId="urn:microsoft.com/office/officeart/2005/8/layout/default"/>
    <dgm:cxn modelId="{5BEA6574-52D4-4858-B82D-EA37E167EA77}" srcId="{55AD7811-E684-423F-9A87-77B5D7B15841}" destId="{A0559070-C712-416D-B41E-5644343A8839}" srcOrd="3" destOrd="0" parTransId="{66F63C9A-77DA-4804-9CF3-D7F5D8BE9B68}" sibTransId="{30A77079-82D6-4E4C-8991-4894A59560E6}"/>
    <dgm:cxn modelId="{8B7E74A9-B941-4EC8-B36B-505C90C0D135}" type="presOf" srcId="{6FEC2F62-9B50-4FB8-87EA-B906D56E940C}" destId="{72959443-7E40-4A15-B312-2A6EF07D57C0}" srcOrd="0" destOrd="0" presId="urn:microsoft.com/office/officeart/2005/8/layout/default"/>
    <dgm:cxn modelId="{CAD57BAC-68D9-412A-97D0-AFC1F1D6EB94}" srcId="{55AD7811-E684-423F-9A87-77B5D7B15841}" destId="{D183C3C9-9ED9-4F72-85D1-2B4ADAA0F2FA}" srcOrd="8" destOrd="0" parTransId="{4740135B-4482-436B-9B64-EEB9457C6E05}" sibTransId="{E5A04F28-AD6D-42BF-8F75-E64D871F6826}"/>
    <dgm:cxn modelId="{F32D9AAC-CA0E-4EE1-850A-828D5FB9B119}" type="presOf" srcId="{9A21F6E9-2CC7-42AD-A44B-75C970C03ED7}" destId="{1BCC82A7-831A-4E7C-AF9B-2A6D59870F78}" srcOrd="0" destOrd="0" presId="urn:microsoft.com/office/officeart/2005/8/layout/default"/>
    <dgm:cxn modelId="{37A896C0-DAD0-445D-9F74-B19E6560005C}" type="presOf" srcId="{B292EBBA-2C07-4FEC-8623-892C8583F9C8}" destId="{E67841F8-2767-4628-8AEE-DA45C2CD898E}" srcOrd="0" destOrd="0" presId="urn:microsoft.com/office/officeart/2005/8/layout/default"/>
    <dgm:cxn modelId="{94DF84C8-2A26-42BC-A3ED-852ECB9B72EB}" type="presOf" srcId="{7546EF71-7255-4BAF-9004-551D6543BD13}" destId="{7D11D888-0693-4FCF-AADB-15D0C2AFBC2E}" srcOrd="0" destOrd="0" presId="urn:microsoft.com/office/officeart/2005/8/layout/default"/>
    <dgm:cxn modelId="{4920EFF1-DF25-4399-930E-63538622B76D}" srcId="{55AD7811-E684-423F-9A87-77B5D7B15841}" destId="{D299BF59-7518-40C8-BB67-BB94B121E193}" srcOrd="5" destOrd="0" parTransId="{51F97510-AC8F-4E17-B162-2F5F11E252A8}" sibTransId="{67B7F0F7-0D79-4276-AB34-2E2A3ED0627B}"/>
    <dgm:cxn modelId="{EE55BCF2-2805-4AD5-B3BC-22DFFAD1DFC2}" srcId="{55AD7811-E684-423F-9A87-77B5D7B15841}" destId="{65FF4CC9-BE96-4E6C-AC9D-9AB19043F4C2}" srcOrd="4" destOrd="0" parTransId="{6263D35B-EFB0-4036-935C-429D94910B7F}" sibTransId="{DE1C3159-7FE2-484B-B876-ED547528C60F}"/>
    <dgm:cxn modelId="{056760F9-5AB4-4F9D-86F7-F039D2E5F46A}" type="presOf" srcId="{65FF4CC9-BE96-4E6C-AC9D-9AB19043F4C2}" destId="{4F1082B0-B270-4AC7-85FE-C17BD38D68BF}" srcOrd="0" destOrd="0" presId="urn:microsoft.com/office/officeart/2005/8/layout/default"/>
    <dgm:cxn modelId="{7919F95B-99F7-4ADE-B3AB-DC6C41F229E7}" type="presParOf" srcId="{C25F86A4-4B55-4A23-91A4-EA9E4527C0C4}" destId="{1BCC82A7-831A-4E7C-AF9B-2A6D59870F78}" srcOrd="0" destOrd="0" presId="urn:microsoft.com/office/officeart/2005/8/layout/default"/>
    <dgm:cxn modelId="{62725F64-CE41-476A-9286-6436533F921F}" type="presParOf" srcId="{C25F86A4-4B55-4A23-91A4-EA9E4527C0C4}" destId="{A2FAC5B8-5D58-4052-9CAF-7553314FFD77}" srcOrd="1" destOrd="0" presId="urn:microsoft.com/office/officeart/2005/8/layout/default"/>
    <dgm:cxn modelId="{2A076873-2DB8-4206-9479-63454C1AC9E9}" type="presParOf" srcId="{C25F86A4-4B55-4A23-91A4-EA9E4527C0C4}" destId="{72959443-7E40-4A15-B312-2A6EF07D57C0}" srcOrd="2" destOrd="0" presId="urn:microsoft.com/office/officeart/2005/8/layout/default"/>
    <dgm:cxn modelId="{22582613-FA24-4EF2-849A-ECDB6B46D147}" type="presParOf" srcId="{C25F86A4-4B55-4A23-91A4-EA9E4527C0C4}" destId="{CCC36802-528F-4859-A4A3-199861D70CEA}" srcOrd="3" destOrd="0" presId="urn:microsoft.com/office/officeart/2005/8/layout/default"/>
    <dgm:cxn modelId="{C8DA4A82-F512-4514-8EB5-C8515D66ECA1}" type="presParOf" srcId="{C25F86A4-4B55-4A23-91A4-EA9E4527C0C4}" destId="{7D11D888-0693-4FCF-AADB-15D0C2AFBC2E}" srcOrd="4" destOrd="0" presId="urn:microsoft.com/office/officeart/2005/8/layout/default"/>
    <dgm:cxn modelId="{531446C2-94A3-4D3B-A681-3C7FB1905F16}" type="presParOf" srcId="{C25F86A4-4B55-4A23-91A4-EA9E4527C0C4}" destId="{E65C05DA-D846-4661-ABC7-63EE16478AE3}" srcOrd="5" destOrd="0" presId="urn:microsoft.com/office/officeart/2005/8/layout/default"/>
    <dgm:cxn modelId="{249BA8AD-7EFF-4021-A102-DFA8FF871F33}" type="presParOf" srcId="{C25F86A4-4B55-4A23-91A4-EA9E4527C0C4}" destId="{9E588A88-551D-4E55-B13C-A7941636B5DA}" srcOrd="6" destOrd="0" presId="urn:microsoft.com/office/officeart/2005/8/layout/default"/>
    <dgm:cxn modelId="{823CFFF1-FAF7-4889-8A89-C6C8932587BD}" type="presParOf" srcId="{C25F86A4-4B55-4A23-91A4-EA9E4527C0C4}" destId="{5907530D-7DD5-42E6-BD74-0DB79BBF57D4}" srcOrd="7" destOrd="0" presId="urn:microsoft.com/office/officeart/2005/8/layout/default"/>
    <dgm:cxn modelId="{9676B6DD-3BEA-41F5-9029-05EC79F9D8CC}" type="presParOf" srcId="{C25F86A4-4B55-4A23-91A4-EA9E4527C0C4}" destId="{4F1082B0-B270-4AC7-85FE-C17BD38D68BF}" srcOrd="8" destOrd="0" presId="urn:microsoft.com/office/officeart/2005/8/layout/default"/>
    <dgm:cxn modelId="{A47D315D-3509-4391-A528-D0D729CE7F71}" type="presParOf" srcId="{C25F86A4-4B55-4A23-91A4-EA9E4527C0C4}" destId="{CC2B7A00-7A5F-4D50-94F4-EC8A9BB01BCA}" srcOrd="9" destOrd="0" presId="urn:microsoft.com/office/officeart/2005/8/layout/default"/>
    <dgm:cxn modelId="{3116BC12-E904-45B7-B13C-79A57161FF0A}" type="presParOf" srcId="{C25F86A4-4B55-4A23-91A4-EA9E4527C0C4}" destId="{A47257AA-51AB-4B98-A8CE-542C7E685CC8}" srcOrd="10" destOrd="0" presId="urn:microsoft.com/office/officeart/2005/8/layout/default"/>
    <dgm:cxn modelId="{47E4A215-A311-4F4A-B326-CC7D6A790B34}" type="presParOf" srcId="{C25F86A4-4B55-4A23-91A4-EA9E4527C0C4}" destId="{B624BE29-80D3-4E09-A940-7191873D7F9F}" srcOrd="11" destOrd="0" presId="urn:microsoft.com/office/officeart/2005/8/layout/default"/>
    <dgm:cxn modelId="{EFA497F9-CF73-43AB-B09F-ABC70A477337}" type="presParOf" srcId="{C25F86A4-4B55-4A23-91A4-EA9E4527C0C4}" destId="{E67841F8-2767-4628-8AEE-DA45C2CD898E}" srcOrd="12" destOrd="0" presId="urn:microsoft.com/office/officeart/2005/8/layout/default"/>
    <dgm:cxn modelId="{C7EDBDA9-416E-4AEC-A936-F39CC66F31FD}" type="presParOf" srcId="{C25F86A4-4B55-4A23-91A4-EA9E4527C0C4}" destId="{567CC3E1-F532-4662-B137-99D7D26C1909}" srcOrd="13" destOrd="0" presId="urn:microsoft.com/office/officeart/2005/8/layout/default"/>
    <dgm:cxn modelId="{63915CA4-C38E-4981-A94D-954E6F6DF228}" type="presParOf" srcId="{C25F86A4-4B55-4A23-91A4-EA9E4527C0C4}" destId="{AA5B0EB8-9552-4715-9D02-F33C22D923FA}" srcOrd="14" destOrd="0" presId="urn:microsoft.com/office/officeart/2005/8/layout/default"/>
    <dgm:cxn modelId="{13AE5731-A7AA-48D1-91D1-0768172D30C3}" type="presParOf" srcId="{C25F86A4-4B55-4A23-91A4-EA9E4527C0C4}" destId="{7AC4A04E-5426-4DA9-9D44-040429755EEB}" srcOrd="15" destOrd="0" presId="urn:microsoft.com/office/officeart/2005/8/layout/default"/>
    <dgm:cxn modelId="{3B5CD49F-FA43-45EB-B7A0-CCC937020CDF}" type="presParOf" srcId="{C25F86A4-4B55-4A23-91A4-EA9E4527C0C4}" destId="{FBA5D173-0E76-4FB8-A102-CB0EA90E5CF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174006-D35C-4675-84F2-28FE9AE3467D}" type="doc">
      <dgm:prSet loTypeId="urn:microsoft.com/office/officeart/2005/8/layout/rings+Icon" loCatId="relationship" qsTypeId="urn:microsoft.com/office/officeart/2005/8/quickstyle/3d4" qsCatId="3D" csTypeId="urn:microsoft.com/office/officeart/2005/8/colors/accent0_2" csCatId="mainScheme" phldr="1"/>
      <dgm:spPr/>
    </dgm:pt>
    <dgm:pt modelId="{8351E7EB-851B-4F8C-81D2-9413E4460AFC}" type="pres">
      <dgm:prSet presAssocID="{B0174006-D35C-4675-84F2-28FE9AE3467D}" presName="Name0" presStyleCnt="0">
        <dgm:presLayoutVars>
          <dgm:chMax val="7"/>
          <dgm:dir/>
          <dgm:resizeHandles val="exact"/>
        </dgm:presLayoutVars>
      </dgm:prSet>
      <dgm:spPr/>
    </dgm:pt>
  </dgm:ptLst>
  <dgm:cxnLst>
    <dgm:cxn modelId="{07C276DF-3D02-4568-A370-67CF7FC57C96}" type="presOf" srcId="{B0174006-D35C-4675-84F2-28FE9AE3467D}" destId="{8351E7EB-851B-4F8C-81D2-9413E4460AFC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DD4C1F-D344-4C6E-9D0C-4E848E81C2B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85829C4-D5E8-44AB-9F9E-945471A9E237}">
      <dgm:prSet phldrT="[Text]" custT="1"/>
      <dgm:spPr/>
      <dgm:t>
        <a:bodyPr/>
        <a:lstStyle/>
        <a:p>
          <a:r>
            <a:rPr lang="en-IN" sz="1600" dirty="0"/>
            <a:t>Type of client</a:t>
          </a:r>
        </a:p>
      </dgm:t>
    </dgm:pt>
    <dgm:pt modelId="{DDC4DEC0-7D7E-434F-819A-F068007DB291}" type="parTrans" cxnId="{ED6C85C2-A10E-4F6A-86E1-A4913A594536}">
      <dgm:prSet/>
      <dgm:spPr/>
      <dgm:t>
        <a:bodyPr/>
        <a:lstStyle/>
        <a:p>
          <a:endParaRPr lang="en-IN"/>
        </a:p>
      </dgm:t>
    </dgm:pt>
    <dgm:pt modelId="{9CD4203F-B55B-42CB-8EBE-58A48D4D6B7A}" type="sibTrans" cxnId="{ED6C85C2-A10E-4F6A-86E1-A4913A594536}">
      <dgm:prSet/>
      <dgm:spPr/>
      <dgm:t>
        <a:bodyPr/>
        <a:lstStyle/>
        <a:p>
          <a:endParaRPr lang="en-IN"/>
        </a:p>
      </dgm:t>
    </dgm:pt>
    <dgm:pt modelId="{5D85B043-471E-4EF8-B361-CAE44249D369}">
      <dgm:prSet phldrT="[Text]"/>
      <dgm:spPr/>
      <dgm:t>
        <a:bodyPr/>
        <a:lstStyle/>
        <a:p>
          <a:r>
            <a:rPr lang="en-IN" dirty="0"/>
            <a:t>Admin </a:t>
          </a:r>
        </a:p>
      </dgm:t>
    </dgm:pt>
    <dgm:pt modelId="{2A4ABD76-286B-4A02-8201-BCBC6094F824}" type="parTrans" cxnId="{3DF8E746-06A3-470D-B56E-A759B35E087C}">
      <dgm:prSet/>
      <dgm:spPr/>
      <dgm:t>
        <a:bodyPr/>
        <a:lstStyle/>
        <a:p>
          <a:endParaRPr lang="en-IN"/>
        </a:p>
      </dgm:t>
    </dgm:pt>
    <dgm:pt modelId="{45FA9BE0-945B-40D9-88A1-87F8170F99CB}" type="sibTrans" cxnId="{3DF8E746-06A3-470D-B56E-A759B35E087C}">
      <dgm:prSet/>
      <dgm:spPr/>
      <dgm:t>
        <a:bodyPr/>
        <a:lstStyle/>
        <a:p>
          <a:endParaRPr lang="en-IN"/>
        </a:p>
      </dgm:t>
    </dgm:pt>
    <dgm:pt modelId="{3479C6A3-4255-4DD5-B4ED-305680FE5272}">
      <dgm:prSet phldrT="[Text]"/>
      <dgm:spPr/>
      <dgm:t>
        <a:bodyPr/>
        <a:lstStyle/>
        <a:p>
          <a:r>
            <a:rPr lang="en-IN" dirty="0"/>
            <a:t>Authenticated User</a:t>
          </a:r>
        </a:p>
      </dgm:t>
    </dgm:pt>
    <dgm:pt modelId="{6FADD9A9-4994-4A0E-B94C-E0501D5DDA78}" type="parTrans" cxnId="{CFC282A1-F3F6-4FB7-AB78-1479F3765A58}">
      <dgm:prSet/>
      <dgm:spPr/>
      <dgm:t>
        <a:bodyPr/>
        <a:lstStyle/>
        <a:p>
          <a:endParaRPr lang="en-IN"/>
        </a:p>
      </dgm:t>
    </dgm:pt>
    <dgm:pt modelId="{D0BF0622-EC1F-4BF9-B7E7-5EB9579EC24D}" type="sibTrans" cxnId="{CFC282A1-F3F6-4FB7-AB78-1479F3765A58}">
      <dgm:prSet/>
      <dgm:spPr/>
      <dgm:t>
        <a:bodyPr/>
        <a:lstStyle/>
        <a:p>
          <a:endParaRPr lang="en-IN"/>
        </a:p>
      </dgm:t>
    </dgm:pt>
    <dgm:pt modelId="{3CA02B1D-0FCA-4333-A564-8F19016922C1}">
      <dgm:prSet phldrT="[Text]"/>
      <dgm:spPr/>
      <dgm:t>
        <a:bodyPr/>
        <a:lstStyle/>
        <a:p>
          <a:r>
            <a:rPr lang="en-IN" dirty="0"/>
            <a:t>Anonymous User</a:t>
          </a:r>
        </a:p>
      </dgm:t>
    </dgm:pt>
    <dgm:pt modelId="{E004D559-5B8D-4701-9BCD-0A2B7971B937}" type="parTrans" cxnId="{8CD19881-1087-4E56-A864-9EFFDC3E2F84}">
      <dgm:prSet/>
      <dgm:spPr/>
      <dgm:t>
        <a:bodyPr/>
        <a:lstStyle/>
        <a:p>
          <a:endParaRPr lang="en-IN"/>
        </a:p>
      </dgm:t>
    </dgm:pt>
    <dgm:pt modelId="{88B41930-70B5-4E71-B293-AB6D2BE51246}" type="sibTrans" cxnId="{8CD19881-1087-4E56-A864-9EFFDC3E2F84}">
      <dgm:prSet/>
      <dgm:spPr/>
      <dgm:t>
        <a:bodyPr/>
        <a:lstStyle/>
        <a:p>
          <a:endParaRPr lang="en-IN"/>
        </a:p>
      </dgm:t>
    </dgm:pt>
    <dgm:pt modelId="{21593026-E8D0-4696-A085-ADD61DB57852}" type="pres">
      <dgm:prSet presAssocID="{A7DD4C1F-D344-4C6E-9D0C-4E848E81C2B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E582A09-C668-4E90-B5BD-E24601998158}" type="pres">
      <dgm:prSet presAssocID="{885829C4-D5E8-44AB-9F9E-945471A9E237}" presName="centerShape" presStyleLbl="node0" presStyleIdx="0" presStyleCnt="1"/>
      <dgm:spPr/>
    </dgm:pt>
    <dgm:pt modelId="{1D3AA1C1-5607-4C3C-B317-465451057AB9}" type="pres">
      <dgm:prSet presAssocID="{2A4ABD76-286B-4A02-8201-BCBC6094F824}" presName="parTrans" presStyleLbl="bgSibTrans2D1" presStyleIdx="0" presStyleCnt="3"/>
      <dgm:spPr/>
    </dgm:pt>
    <dgm:pt modelId="{BEF10714-10C2-4398-97E6-19A903C58079}" type="pres">
      <dgm:prSet presAssocID="{5D85B043-471E-4EF8-B361-CAE44249D369}" presName="node" presStyleLbl="node1" presStyleIdx="0" presStyleCnt="3">
        <dgm:presLayoutVars>
          <dgm:bulletEnabled val="1"/>
        </dgm:presLayoutVars>
      </dgm:prSet>
      <dgm:spPr/>
    </dgm:pt>
    <dgm:pt modelId="{8DB1289F-07E1-423B-85BD-3E329A996F09}" type="pres">
      <dgm:prSet presAssocID="{6FADD9A9-4994-4A0E-B94C-E0501D5DDA78}" presName="parTrans" presStyleLbl="bgSibTrans2D1" presStyleIdx="1" presStyleCnt="3"/>
      <dgm:spPr/>
    </dgm:pt>
    <dgm:pt modelId="{68736DE0-49AD-4356-B816-3BBB97B9F625}" type="pres">
      <dgm:prSet presAssocID="{3479C6A3-4255-4DD5-B4ED-305680FE5272}" presName="node" presStyleLbl="node1" presStyleIdx="1" presStyleCnt="3">
        <dgm:presLayoutVars>
          <dgm:bulletEnabled val="1"/>
        </dgm:presLayoutVars>
      </dgm:prSet>
      <dgm:spPr/>
    </dgm:pt>
    <dgm:pt modelId="{0E9C76D5-448E-4D61-B587-444806BC6A32}" type="pres">
      <dgm:prSet presAssocID="{E004D559-5B8D-4701-9BCD-0A2B7971B937}" presName="parTrans" presStyleLbl="bgSibTrans2D1" presStyleIdx="2" presStyleCnt="3"/>
      <dgm:spPr/>
    </dgm:pt>
    <dgm:pt modelId="{DC66DB5D-D808-4810-8A6D-5BF717873762}" type="pres">
      <dgm:prSet presAssocID="{3CA02B1D-0FCA-4333-A564-8F19016922C1}" presName="node" presStyleLbl="node1" presStyleIdx="2" presStyleCnt="3">
        <dgm:presLayoutVars>
          <dgm:bulletEnabled val="1"/>
        </dgm:presLayoutVars>
      </dgm:prSet>
      <dgm:spPr/>
    </dgm:pt>
  </dgm:ptLst>
  <dgm:cxnLst>
    <dgm:cxn modelId="{8052B621-3EB5-4534-A777-2C857AC980BF}" type="presOf" srcId="{2A4ABD76-286B-4A02-8201-BCBC6094F824}" destId="{1D3AA1C1-5607-4C3C-B317-465451057AB9}" srcOrd="0" destOrd="0" presId="urn:microsoft.com/office/officeart/2005/8/layout/radial4"/>
    <dgm:cxn modelId="{E776EA22-5E78-4AF6-BA38-7FD42D289049}" type="presOf" srcId="{3CA02B1D-0FCA-4333-A564-8F19016922C1}" destId="{DC66DB5D-D808-4810-8A6D-5BF717873762}" srcOrd="0" destOrd="0" presId="urn:microsoft.com/office/officeart/2005/8/layout/radial4"/>
    <dgm:cxn modelId="{3DF8E746-06A3-470D-B56E-A759B35E087C}" srcId="{885829C4-D5E8-44AB-9F9E-945471A9E237}" destId="{5D85B043-471E-4EF8-B361-CAE44249D369}" srcOrd="0" destOrd="0" parTransId="{2A4ABD76-286B-4A02-8201-BCBC6094F824}" sibTransId="{45FA9BE0-945B-40D9-88A1-87F8170F99CB}"/>
    <dgm:cxn modelId="{310AE473-B031-4756-8F28-011F0E83B7AB}" type="presOf" srcId="{5D85B043-471E-4EF8-B361-CAE44249D369}" destId="{BEF10714-10C2-4398-97E6-19A903C58079}" srcOrd="0" destOrd="0" presId="urn:microsoft.com/office/officeart/2005/8/layout/radial4"/>
    <dgm:cxn modelId="{EAE1577B-3D09-4974-9A91-E82516572A6D}" type="presOf" srcId="{3479C6A3-4255-4DD5-B4ED-305680FE5272}" destId="{68736DE0-49AD-4356-B816-3BBB97B9F625}" srcOrd="0" destOrd="0" presId="urn:microsoft.com/office/officeart/2005/8/layout/radial4"/>
    <dgm:cxn modelId="{24FF277E-2173-469E-B142-C08A03F58AB1}" type="presOf" srcId="{A7DD4C1F-D344-4C6E-9D0C-4E848E81C2BB}" destId="{21593026-E8D0-4696-A085-ADD61DB57852}" srcOrd="0" destOrd="0" presId="urn:microsoft.com/office/officeart/2005/8/layout/radial4"/>
    <dgm:cxn modelId="{0DF87580-A423-4687-B5A1-44D3D6BA7095}" type="presOf" srcId="{E004D559-5B8D-4701-9BCD-0A2B7971B937}" destId="{0E9C76D5-448E-4D61-B587-444806BC6A32}" srcOrd="0" destOrd="0" presId="urn:microsoft.com/office/officeart/2005/8/layout/radial4"/>
    <dgm:cxn modelId="{8CD19881-1087-4E56-A864-9EFFDC3E2F84}" srcId="{885829C4-D5E8-44AB-9F9E-945471A9E237}" destId="{3CA02B1D-0FCA-4333-A564-8F19016922C1}" srcOrd="2" destOrd="0" parTransId="{E004D559-5B8D-4701-9BCD-0A2B7971B937}" sibTransId="{88B41930-70B5-4E71-B293-AB6D2BE51246}"/>
    <dgm:cxn modelId="{AFBD6F88-4040-4F3F-A7BA-0A8AAEE0A48B}" type="presOf" srcId="{885829C4-D5E8-44AB-9F9E-945471A9E237}" destId="{7E582A09-C668-4E90-B5BD-E24601998158}" srcOrd="0" destOrd="0" presId="urn:microsoft.com/office/officeart/2005/8/layout/radial4"/>
    <dgm:cxn modelId="{CFC282A1-F3F6-4FB7-AB78-1479F3765A58}" srcId="{885829C4-D5E8-44AB-9F9E-945471A9E237}" destId="{3479C6A3-4255-4DD5-B4ED-305680FE5272}" srcOrd="1" destOrd="0" parTransId="{6FADD9A9-4994-4A0E-B94C-E0501D5DDA78}" sibTransId="{D0BF0622-EC1F-4BF9-B7E7-5EB9579EC24D}"/>
    <dgm:cxn modelId="{ED6C85C2-A10E-4F6A-86E1-A4913A594536}" srcId="{A7DD4C1F-D344-4C6E-9D0C-4E848E81C2BB}" destId="{885829C4-D5E8-44AB-9F9E-945471A9E237}" srcOrd="0" destOrd="0" parTransId="{DDC4DEC0-7D7E-434F-819A-F068007DB291}" sibTransId="{9CD4203F-B55B-42CB-8EBE-58A48D4D6B7A}"/>
    <dgm:cxn modelId="{13DBFDFD-FF4C-49F5-BE99-2C6323A5A9D5}" type="presOf" srcId="{6FADD9A9-4994-4A0E-B94C-E0501D5DDA78}" destId="{8DB1289F-07E1-423B-85BD-3E329A996F09}" srcOrd="0" destOrd="0" presId="urn:microsoft.com/office/officeart/2005/8/layout/radial4"/>
    <dgm:cxn modelId="{CF6A3C4B-C77D-4783-BB24-21DD749E238B}" type="presParOf" srcId="{21593026-E8D0-4696-A085-ADD61DB57852}" destId="{7E582A09-C668-4E90-B5BD-E24601998158}" srcOrd="0" destOrd="0" presId="urn:microsoft.com/office/officeart/2005/8/layout/radial4"/>
    <dgm:cxn modelId="{28C827C5-BCE8-4977-8103-630B1E328D8A}" type="presParOf" srcId="{21593026-E8D0-4696-A085-ADD61DB57852}" destId="{1D3AA1C1-5607-4C3C-B317-465451057AB9}" srcOrd="1" destOrd="0" presId="urn:microsoft.com/office/officeart/2005/8/layout/radial4"/>
    <dgm:cxn modelId="{C110B1BF-78A3-42F2-A5D8-D9D400A8638B}" type="presParOf" srcId="{21593026-E8D0-4696-A085-ADD61DB57852}" destId="{BEF10714-10C2-4398-97E6-19A903C58079}" srcOrd="2" destOrd="0" presId="urn:microsoft.com/office/officeart/2005/8/layout/radial4"/>
    <dgm:cxn modelId="{DA2C10C7-739E-4C11-A8A1-AAC552DFD22C}" type="presParOf" srcId="{21593026-E8D0-4696-A085-ADD61DB57852}" destId="{8DB1289F-07E1-423B-85BD-3E329A996F09}" srcOrd="3" destOrd="0" presId="urn:microsoft.com/office/officeart/2005/8/layout/radial4"/>
    <dgm:cxn modelId="{B304C2E6-791E-4D8E-A894-057EA1802BA9}" type="presParOf" srcId="{21593026-E8D0-4696-A085-ADD61DB57852}" destId="{68736DE0-49AD-4356-B816-3BBB97B9F625}" srcOrd="4" destOrd="0" presId="urn:microsoft.com/office/officeart/2005/8/layout/radial4"/>
    <dgm:cxn modelId="{09B184F1-2940-42C5-ACF1-6BF7A394D58E}" type="presParOf" srcId="{21593026-E8D0-4696-A085-ADD61DB57852}" destId="{0E9C76D5-448E-4D61-B587-444806BC6A32}" srcOrd="5" destOrd="0" presId="urn:microsoft.com/office/officeart/2005/8/layout/radial4"/>
    <dgm:cxn modelId="{89FC9F0F-168C-4F89-9528-6312B4BC9586}" type="presParOf" srcId="{21593026-E8D0-4696-A085-ADD61DB57852}" destId="{DC66DB5D-D808-4810-8A6D-5BF71787376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C82A7-831A-4E7C-AF9B-2A6D59870F78}">
      <dsp:nvSpPr>
        <dsp:cNvPr id="0" name=""/>
        <dsp:cNvSpPr/>
      </dsp:nvSpPr>
      <dsp:spPr>
        <a:xfrm>
          <a:off x="477678" y="99"/>
          <a:ext cx="1320700" cy="7924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Client server connection</a:t>
          </a:r>
        </a:p>
      </dsp:txBody>
      <dsp:txXfrm>
        <a:off x="477678" y="99"/>
        <a:ext cx="1320700" cy="792420"/>
      </dsp:txXfrm>
    </dsp:sp>
    <dsp:sp modelId="{72959443-7E40-4A15-B312-2A6EF07D57C0}">
      <dsp:nvSpPr>
        <dsp:cNvPr id="0" name=""/>
        <dsp:cNvSpPr/>
      </dsp:nvSpPr>
      <dsp:spPr>
        <a:xfrm>
          <a:off x="1930449" y="99"/>
          <a:ext cx="1320700" cy="7924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User authentication</a:t>
          </a:r>
        </a:p>
      </dsp:txBody>
      <dsp:txXfrm>
        <a:off x="1930449" y="99"/>
        <a:ext cx="1320700" cy="792420"/>
      </dsp:txXfrm>
    </dsp:sp>
    <dsp:sp modelId="{7D11D888-0693-4FCF-AADB-15D0C2AFBC2E}">
      <dsp:nvSpPr>
        <dsp:cNvPr id="0" name=""/>
        <dsp:cNvSpPr/>
      </dsp:nvSpPr>
      <dsp:spPr>
        <a:xfrm>
          <a:off x="3383220" y="99"/>
          <a:ext cx="1320700" cy="7924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Anonymous user access</a:t>
          </a:r>
        </a:p>
      </dsp:txBody>
      <dsp:txXfrm>
        <a:off x="3383220" y="99"/>
        <a:ext cx="1320700" cy="792420"/>
      </dsp:txXfrm>
    </dsp:sp>
    <dsp:sp modelId="{9E588A88-551D-4E55-B13C-A7941636B5DA}">
      <dsp:nvSpPr>
        <dsp:cNvPr id="0" name=""/>
        <dsp:cNvSpPr/>
      </dsp:nvSpPr>
      <dsp:spPr>
        <a:xfrm>
          <a:off x="477678" y="924589"/>
          <a:ext cx="1320700" cy="7924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Authenticated user access</a:t>
          </a:r>
        </a:p>
      </dsp:txBody>
      <dsp:txXfrm>
        <a:off x="477678" y="924589"/>
        <a:ext cx="1320700" cy="792420"/>
      </dsp:txXfrm>
    </dsp:sp>
    <dsp:sp modelId="{4F1082B0-B270-4AC7-85FE-C17BD38D68BF}">
      <dsp:nvSpPr>
        <dsp:cNvPr id="0" name=""/>
        <dsp:cNvSpPr/>
      </dsp:nvSpPr>
      <dsp:spPr>
        <a:xfrm>
          <a:off x="1930449" y="924589"/>
          <a:ext cx="1320700" cy="7924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Authenticated admin access</a:t>
          </a:r>
        </a:p>
      </dsp:txBody>
      <dsp:txXfrm>
        <a:off x="1930449" y="924589"/>
        <a:ext cx="1320700" cy="792420"/>
      </dsp:txXfrm>
    </dsp:sp>
    <dsp:sp modelId="{A47257AA-51AB-4B98-A8CE-542C7E685CC8}">
      <dsp:nvSpPr>
        <dsp:cNvPr id="0" name=""/>
        <dsp:cNvSpPr/>
      </dsp:nvSpPr>
      <dsp:spPr>
        <a:xfrm>
          <a:off x="3383220" y="924589"/>
          <a:ext cx="1320700" cy="7924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Server side firewall protection</a:t>
          </a:r>
        </a:p>
      </dsp:txBody>
      <dsp:txXfrm>
        <a:off x="3383220" y="924589"/>
        <a:ext cx="1320700" cy="792420"/>
      </dsp:txXfrm>
    </dsp:sp>
    <dsp:sp modelId="{E67841F8-2767-4628-8AEE-DA45C2CD898E}">
      <dsp:nvSpPr>
        <dsp:cNvPr id="0" name=""/>
        <dsp:cNvSpPr/>
      </dsp:nvSpPr>
      <dsp:spPr>
        <a:xfrm>
          <a:off x="477678" y="1849080"/>
          <a:ext cx="1320700" cy="7924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Client side contact add, deletion</a:t>
          </a:r>
        </a:p>
      </dsp:txBody>
      <dsp:txXfrm>
        <a:off x="477678" y="1849080"/>
        <a:ext cx="1320700" cy="792420"/>
      </dsp:txXfrm>
    </dsp:sp>
    <dsp:sp modelId="{AA5B0EB8-9552-4715-9D02-F33C22D923FA}">
      <dsp:nvSpPr>
        <dsp:cNvPr id="0" name=""/>
        <dsp:cNvSpPr/>
      </dsp:nvSpPr>
      <dsp:spPr>
        <a:xfrm>
          <a:off x="1930449" y="1849080"/>
          <a:ext cx="1320700" cy="7924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Client side group add, remove</a:t>
          </a:r>
        </a:p>
      </dsp:txBody>
      <dsp:txXfrm>
        <a:off x="1930449" y="1849080"/>
        <a:ext cx="1320700" cy="792420"/>
      </dsp:txXfrm>
    </dsp:sp>
    <dsp:sp modelId="{FBA5D173-0E76-4FB8-A102-CB0EA90E5CF3}">
      <dsp:nvSpPr>
        <dsp:cNvPr id="0" name=""/>
        <dsp:cNvSpPr/>
      </dsp:nvSpPr>
      <dsp:spPr>
        <a:xfrm>
          <a:off x="3383220" y="1849080"/>
          <a:ext cx="1320700" cy="7924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Client side quit</a:t>
          </a:r>
        </a:p>
      </dsp:txBody>
      <dsp:txXfrm>
        <a:off x="3383220" y="1849080"/>
        <a:ext cx="1320700" cy="792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82A09-C668-4E90-B5BD-E24601998158}">
      <dsp:nvSpPr>
        <dsp:cNvPr id="0" name=""/>
        <dsp:cNvSpPr/>
      </dsp:nvSpPr>
      <dsp:spPr>
        <a:xfrm>
          <a:off x="2045547" y="1870395"/>
          <a:ext cx="1513144" cy="1513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Type of client</a:t>
          </a:r>
        </a:p>
      </dsp:txBody>
      <dsp:txXfrm>
        <a:off x="2267142" y="2091990"/>
        <a:ext cx="1069954" cy="1069954"/>
      </dsp:txXfrm>
    </dsp:sp>
    <dsp:sp modelId="{1D3AA1C1-5607-4C3C-B317-465451057AB9}">
      <dsp:nvSpPr>
        <dsp:cNvPr id="0" name=""/>
        <dsp:cNvSpPr/>
      </dsp:nvSpPr>
      <dsp:spPr>
        <a:xfrm rot="12900000">
          <a:off x="1012400" y="1586073"/>
          <a:ext cx="1222219" cy="43124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10714-10C2-4398-97E6-19A903C58079}">
      <dsp:nvSpPr>
        <dsp:cNvPr id="0" name=""/>
        <dsp:cNvSpPr/>
      </dsp:nvSpPr>
      <dsp:spPr>
        <a:xfrm>
          <a:off x="404174" y="876183"/>
          <a:ext cx="1437487" cy="11499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Admin </a:t>
          </a:r>
        </a:p>
      </dsp:txBody>
      <dsp:txXfrm>
        <a:off x="437856" y="909865"/>
        <a:ext cx="1370123" cy="1082625"/>
      </dsp:txXfrm>
    </dsp:sp>
    <dsp:sp modelId="{8DB1289F-07E1-423B-85BD-3E329A996F09}">
      <dsp:nvSpPr>
        <dsp:cNvPr id="0" name=""/>
        <dsp:cNvSpPr/>
      </dsp:nvSpPr>
      <dsp:spPr>
        <a:xfrm rot="16200000">
          <a:off x="2191009" y="972527"/>
          <a:ext cx="1222219" cy="43124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2145400"/>
            <a:satOff val="942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36DE0-49AD-4356-B816-3BBB97B9F625}">
      <dsp:nvSpPr>
        <dsp:cNvPr id="0" name=""/>
        <dsp:cNvSpPr/>
      </dsp:nvSpPr>
      <dsp:spPr>
        <a:xfrm>
          <a:off x="2083375" y="2046"/>
          <a:ext cx="1437487" cy="1149989"/>
        </a:xfrm>
        <a:prstGeom prst="roundRect">
          <a:avLst>
            <a:gd name="adj" fmla="val 10000"/>
          </a:avLst>
        </a:prstGeom>
        <a:solidFill>
          <a:schemeClr val="accent4">
            <a:hueOff val="2145400"/>
            <a:satOff val="942"/>
            <a:lumOff val="-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Authenticated User</a:t>
          </a:r>
        </a:p>
      </dsp:txBody>
      <dsp:txXfrm>
        <a:off x="2117057" y="35728"/>
        <a:ext cx="1370123" cy="1082625"/>
      </dsp:txXfrm>
    </dsp:sp>
    <dsp:sp modelId="{0E9C76D5-448E-4D61-B587-444806BC6A32}">
      <dsp:nvSpPr>
        <dsp:cNvPr id="0" name=""/>
        <dsp:cNvSpPr/>
      </dsp:nvSpPr>
      <dsp:spPr>
        <a:xfrm rot="19500000">
          <a:off x="3369619" y="1586073"/>
          <a:ext cx="1222219" cy="43124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4290800"/>
            <a:satOff val="1883"/>
            <a:lumOff val="-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6DB5D-D808-4810-8A6D-5BF717873762}">
      <dsp:nvSpPr>
        <dsp:cNvPr id="0" name=""/>
        <dsp:cNvSpPr/>
      </dsp:nvSpPr>
      <dsp:spPr>
        <a:xfrm>
          <a:off x="3762576" y="876183"/>
          <a:ext cx="1437487" cy="1149989"/>
        </a:xfrm>
        <a:prstGeom prst="roundRect">
          <a:avLst>
            <a:gd name="adj" fmla="val 10000"/>
          </a:avLst>
        </a:prstGeom>
        <a:solidFill>
          <a:schemeClr val="accent4">
            <a:hueOff val="4290800"/>
            <a:satOff val="1883"/>
            <a:lumOff val="-5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Anonymous User</a:t>
          </a:r>
        </a:p>
      </dsp:txBody>
      <dsp:txXfrm>
        <a:off x="3796258" y="909865"/>
        <a:ext cx="1370123" cy="1082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07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1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15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01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6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26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3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5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3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6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40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47" r:id="rId8"/>
    <p:sldLayoutId id="2147484348" r:id="rId9"/>
    <p:sldLayoutId id="2147484349" r:id="rId10"/>
    <p:sldLayoutId id="2147484350" r:id="rId11"/>
    <p:sldLayoutId id="2147484351" r:id="rId12"/>
    <p:sldLayoutId id="2147484352" r:id="rId13"/>
    <p:sldLayoutId id="2147484353" r:id="rId14"/>
    <p:sldLayoutId id="2147484354" r:id="rId15"/>
    <p:sldLayoutId id="2147484355" r:id="rId16"/>
    <p:sldLayoutId id="2147484356" r:id="rId17"/>
    <p:sldLayoutId id="2147484357" r:id="rId18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 /><Relationship Id="rId3" Type="http://schemas.openxmlformats.org/officeDocument/2006/relationships/diagramLayout" Target="../diagrams/layout2.xml" /><Relationship Id="rId7" Type="http://schemas.openxmlformats.org/officeDocument/2006/relationships/diagramData" Target="../diagrams/data3.xml" /><Relationship Id="rId12" Type="http://schemas.openxmlformats.org/officeDocument/2006/relationships/image" Target="../media/image3.png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11" Type="http://schemas.microsoft.com/office/2007/relationships/diagramDrawing" Target="../diagrams/drawing3.xml" /><Relationship Id="rId5" Type="http://schemas.openxmlformats.org/officeDocument/2006/relationships/diagramColors" Target="../diagrams/colors2.xml" /><Relationship Id="rId10" Type="http://schemas.openxmlformats.org/officeDocument/2006/relationships/diagramColors" Target="../diagrams/colors3.xml" /><Relationship Id="rId4" Type="http://schemas.openxmlformats.org/officeDocument/2006/relationships/diagramQuickStyle" Target="../diagrams/quickStyle2.xml" /><Relationship Id="rId9" Type="http://schemas.openxmlformats.org/officeDocument/2006/relationships/diagramQuickStyle" Target="../diagrams/quickStyle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7" Type="http://schemas.openxmlformats.org/officeDocument/2006/relationships/image" Target="../media/image3.png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.png" /><Relationship Id="rId4" Type="http://schemas.microsoft.com/office/2007/relationships/hdphoto" Target="../media/hdphoto1.wdp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8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4029"/>
            <a:ext cx="8305800" cy="85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92D050"/>
                </a:solidFill>
                <a:latin typeface="Bahnschrift Condensed" pitchFamily="34" charset="0"/>
              </a:rPr>
              <a:t>REMOTE PHONE BOOK FOR CLIENT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1966569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CAPGEMINI SPRINT -2     GROUP 3</a:t>
            </a:r>
            <a:r>
              <a:rPr lang="en-US" sz="24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E4199-774B-A462-9DE9-008D3D312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9334"/>
            <a:ext cx="4953000" cy="2695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0A1522-C4DB-E0C7-02B9-5E431271F7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07" y="-154062"/>
            <a:ext cx="1470793" cy="947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1351-6638-F828-A9F8-C9F241BD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90550"/>
            <a:ext cx="7765322" cy="2786461"/>
          </a:xfrm>
        </p:spPr>
        <p:txBody>
          <a:bodyPr/>
          <a:lstStyle/>
          <a:p>
            <a:pPr marL="0" indent="0" algn="ctr">
              <a:buNone/>
            </a:pPr>
            <a:endParaRPr lang="en-US" sz="2000" dirty="0">
              <a:solidFill>
                <a:srgbClr val="FFFF00"/>
              </a:solidFill>
              <a:latin typeface="Bahnschrift Light SemiCondensed" panose="020B0502040204020203" pitchFamily="34" charset="0"/>
            </a:endParaRPr>
          </a:p>
          <a:p>
            <a:pPr marL="342900" lvl="1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9B7C1F-DFC0-DC21-4876-E101A0933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302547"/>
              </p:ext>
            </p:extLst>
          </p:nvPr>
        </p:nvGraphicFramePr>
        <p:xfrm>
          <a:off x="2057400" y="1809750"/>
          <a:ext cx="4762500" cy="256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2F09EE2-0BC5-09F7-3700-382AAB0A4A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30937"/>
              </p:ext>
            </p:extLst>
          </p:nvPr>
        </p:nvGraphicFramePr>
        <p:xfrm>
          <a:off x="1981200" y="878957"/>
          <a:ext cx="5604239" cy="3385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5BD79EB-3896-167F-F08F-73723A0BF1F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07" y="-154062"/>
            <a:ext cx="1470793" cy="9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2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5304-61A9-D846-DF3B-8BF9886B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Authenticated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EDD1-BB13-96D4-D6F6-8079346DC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7" y="1809750"/>
            <a:ext cx="5105854" cy="27713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SemiCondensed" panose="020B0502040204020203" pitchFamily="34" charset="0"/>
              </a:rPr>
              <a:t>An administrator can access any contact in addition to add, remove group to phone directory.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This user is responsible for changing the passwords,</a:t>
            </a:r>
            <a:r>
              <a:rPr lang="en-US" sz="1600" spc="11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include and exclude from the phone </a:t>
            </a:r>
            <a:r>
              <a:rPr lang="en-US" sz="1600" spc="-1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directory.</a:t>
            </a:r>
            <a:endParaRPr lang="en-IN" sz="1600" spc="-10" dirty="0">
              <a:effectLst/>
              <a:latin typeface="Bahnschrift Light SemiCondensed" panose="020B0502040204020203" pitchFamily="34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They</a:t>
            </a:r>
            <a:r>
              <a:rPr lang="en-US" sz="1600" spc="-2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can</a:t>
            </a:r>
            <a:r>
              <a:rPr lang="en-US" sz="1600" spc="-4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access</a:t>
            </a:r>
            <a:r>
              <a:rPr lang="en-US" sz="1600" spc="-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any</a:t>
            </a:r>
            <a:r>
              <a:rPr lang="en-US" sz="1600" spc="-5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contact</a:t>
            </a:r>
            <a:r>
              <a:rPr lang="en-US" sz="1600" spc="5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in</a:t>
            </a:r>
            <a:r>
              <a:rPr lang="en-US" sz="1600" spc="-6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the</a:t>
            </a:r>
            <a:r>
              <a:rPr lang="en-US" sz="1600" spc="-3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phone</a:t>
            </a:r>
            <a:r>
              <a:rPr lang="en-US" sz="1600" spc="-1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600" spc="-2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book.</a:t>
            </a:r>
            <a:endParaRPr lang="en-IN" sz="1600" dirty="0">
              <a:effectLst/>
              <a:latin typeface="Bahnschrift Light SemiCondensed" panose="020B0502040204020203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78246-171B-27EA-932C-B666135AD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098785"/>
            <a:ext cx="3284936" cy="2411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14A6B2-618B-AC17-0423-3F38A7077C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07" y="-154062"/>
            <a:ext cx="1470793" cy="9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9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318FE-1559-6C57-37B5-63B3647DF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704850"/>
            <a:ext cx="6324600" cy="3733800"/>
          </a:xfrm>
        </p:spPr>
      </p:pic>
    </p:spTree>
    <p:extLst>
      <p:ext uri="{BB962C8B-B14F-4D97-AF65-F5344CB8AC3E}">
        <p14:creationId xmlns:p14="http://schemas.microsoft.com/office/powerpoint/2010/main" val="140577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3B03-E9C7-2C82-472D-6CAE243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Authenticated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6FB6-8D12-2F73-B910-2323DCB87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572048"/>
            <a:ext cx="5639254" cy="2771352"/>
          </a:xfrm>
        </p:spPr>
        <p:txBody>
          <a:bodyPr/>
          <a:lstStyle/>
          <a:p>
            <a:r>
              <a:rPr lang="en-US" sz="1800" dirty="0">
                <a:latin typeface="Bahnschrift Light SemiCondensed" panose="020B0502040204020203" pitchFamily="34" charset="0"/>
              </a:rPr>
              <a:t>Authenticate User can add in public group as default .</a:t>
            </a:r>
          </a:p>
          <a:p>
            <a:r>
              <a:rPr lang="en-US" sz="1800" dirty="0">
                <a:latin typeface="Bahnschrift Light SemiCondensed" panose="020B0502040204020203" pitchFamily="34" charset="0"/>
              </a:rPr>
              <a:t> They can change their respective group by using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chgrp</a:t>
            </a:r>
            <a:r>
              <a:rPr lang="en-US" sz="1800" dirty="0">
                <a:latin typeface="Bahnschrift Light SemiCondensed" panose="020B0502040204020203" pitchFamily="34" charset="0"/>
              </a:rPr>
              <a:t> sub command. </a:t>
            </a:r>
          </a:p>
          <a:p>
            <a:r>
              <a:rPr lang="en-US" sz="1800" dirty="0">
                <a:latin typeface="Bahnschrift Light SemiCondensed" panose="020B0502040204020203" pitchFamily="34" charset="0"/>
              </a:rPr>
              <a:t>Then they can access to Add, Delete, and Search the Contacts</a:t>
            </a:r>
            <a:r>
              <a:rPr lang="en-US" dirty="0">
                <a:latin typeface="Bahnschrift Light SemiCondensed" panose="020B0502040204020203" pitchFamily="34" charset="0"/>
              </a:rPr>
              <a:t>.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45D60-C995-7A1B-F14A-D54CE08D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733550"/>
            <a:ext cx="21431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BE30D-5EED-C37A-2F2A-24907CCC8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07" y="-154062"/>
            <a:ext cx="1470793" cy="9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8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7B5A1-1E5A-F0C7-3CAA-75EDC3B49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61950"/>
            <a:ext cx="4724400" cy="4419600"/>
          </a:xfrm>
        </p:spPr>
      </p:pic>
    </p:spTree>
    <p:extLst>
      <p:ext uri="{BB962C8B-B14F-4D97-AF65-F5344CB8AC3E}">
        <p14:creationId xmlns:p14="http://schemas.microsoft.com/office/powerpoint/2010/main" val="44509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C35B-6188-317C-5468-6D104A89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Anonymous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FB4C-A4E7-CBCB-3BE0-8F2AD7BF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572048"/>
            <a:ext cx="4648654" cy="2771352"/>
          </a:xfrm>
        </p:spPr>
        <p:txBody>
          <a:bodyPr/>
          <a:lstStyle/>
          <a:p>
            <a:r>
              <a:rPr lang="en-US" dirty="0">
                <a:latin typeface="Bahnschrift Light SemiCondensed" panose="020B0502040204020203" pitchFamily="34" charset="0"/>
              </a:rPr>
              <a:t>Anonymous User doesn't require User name or Password.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Default they are at public group and they are permit only to add the contacts in that group. 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Server should support an virtual user with name anonymous to add contact to public group only without any password. 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626348-B43D-5BC0-66E3-6ABC10066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733550"/>
            <a:ext cx="2875484" cy="2211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A3DE16-0547-1C68-AF88-F4761B8B1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07" y="-154062"/>
            <a:ext cx="1470793" cy="9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4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B561C-54DD-39F8-2C10-D1DDF986F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70" y="853291"/>
            <a:ext cx="7620660" cy="3436918"/>
          </a:xfrm>
        </p:spPr>
      </p:pic>
    </p:spTree>
    <p:extLst>
      <p:ext uri="{BB962C8B-B14F-4D97-AF65-F5344CB8AC3E}">
        <p14:creationId xmlns:p14="http://schemas.microsoft.com/office/powerpoint/2010/main" val="1145883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050049" y="644920"/>
            <a:ext cx="48841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92D050"/>
                </a:solidFill>
                <a:cs typeface="Times New Roman" pitchFamily="18" charset="0"/>
              </a:rPr>
              <a:t>TEAM CAPG-84 GROUP 3</a:t>
            </a:r>
            <a:endParaRPr sz="2800" dirty="0">
              <a:solidFill>
                <a:srgbClr val="92D050"/>
              </a:solidFill>
              <a:cs typeface="Times New Roman" pitchFamily="18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4800" y="1504950"/>
            <a:ext cx="4114800" cy="264239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  <a:buFont typeface="Wingdings" pitchFamily="2" charset="2"/>
              <a:buChar char="Ø"/>
              <a:tabLst>
                <a:tab pos="421640" algn="l"/>
              </a:tabLst>
            </a:pPr>
            <a:r>
              <a:rPr sz="1400" dirty="0">
                <a:latin typeface="MS PGothic"/>
                <a:cs typeface="MS PGothic"/>
              </a:rPr>
              <a:t>	</a:t>
            </a:r>
            <a:r>
              <a:rPr lang="en-US" sz="1400" dirty="0">
                <a:latin typeface="MS PGothic"/>
                <a:cs typeface="MS PGothic"/>
              </a:rPr>
              <a:t>BHANU PRAKASH KORLEPARA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  <a:buFont typeface="Wingdings" pitchFamily="2" charset="2"/>
              <a:buChar char="Ø"/>
              <a:tabLst>
                <a:tab pos="421640" algn="l"/>
              </a:tabLst>
            </a:pPr>
            <a:r>
              <a:rPr lang="en-US" sz="1400" dirty="0">
                <a:latin typeface="MS PGothic"/>
                <a:cs typeface="MS PGothic"/>
              </a:rPr>
              <a:t>     SANDHYA 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  <a:buFont typeface="Wingdings" pitchFamily="2" charset="2"/>
              <a:buChar char="Ø"/>
              <a:tabLst>
                <a:tab pos="421640" algn="l"/>
              </a:tabLst>
            </a:pPr>
            <a:r>
              <a:rPr lang="en-US" sz="1400" dirty="0">
                <a:latin typeface="MS PGothic"/>
                <a:cs typeface="MS PGothic"/>
              </a:rPr>
              <a:t>     SUBHRANSU SAHU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  <a:buFont typeface="Wingdings" pitchFamily="2" charset="2"/>
              <a:buChar char="Ø"/>
              <a:tabLst>
                <a:tab pos="421640" algn="l"/>
              </a:tabLst>
            </a:pPr>
            <a:r>
              <a:rPr lang="en-US" sz="1400" dirty="0">
                <a:latin typeface="MS PGothic"/>
                <a:cs typeface="MS PGothic"/>
              </a:rPr>
              <a:t>     SWETHA GANGA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  <a:buFont typeface="Wingdings" pitchFamily="2" charset="2"/>
              <a:buChar char="Ø"/>
              <a:tabLst>
                <a:tab pos="421640" algn="l"/>
              </a:tabLst>
            </a:pPr>
            <a:r>
              <a:rPr lang="en-US" sz="1400" dirty="0">
                <a:latin typeface="MS PGothic"/>
                <a:cs typeface="MS PGothic"/>
              </a:rPr>
              <a:t>     UPENDRA GUPTA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  <a:buFont typeface="Wingdings" pitchFamily="2" charset="2"/>
              <a:buChar char="Ø"/>
              <a:tabLst>
                <a:tab pos="421640" algn="l"/>
              </a:tabLst>
            </a:pPr>
            <a:r>
              <a:rPr lang="en-US" sz="1400" dirty="0">
                <a:latin typeface="MS PGothic"/>
                <a:cs typeface="MS PGothic"/>
              </a:rPr>
              <a:t>     VENKATA SATYA LAKSHMI DIVYA VARUPULA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421640" algn="l"/>
              </a:tabLst>
            </a:pPr>
            <a:endParaRPr sz="1800" dirty="0">
              <a:latin typeface="Tahoma"/>
              <a:cs typeface="Tahoma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A934010-F37C-76A8-B14F-E720D2B6C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07" y="-154062"/>
            <a:ext cx="1470793" cy="9478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0AB6A9E-4FFD-9008-1C5E-E04BF348C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92" y="1200150"/>
            <a:ext cx="302500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08B7ED-2527-ABBE-6BF8-533A143B1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" y="-657"/>
            <a:ext cx="9074924" cy="5096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CF88E0-66AC-77CA-6BC4-3FA95106CE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69" y="40072"/>
            <a:ext cx="1727231" cy="4880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4495" y="44330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8502" y="44330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2508" y="443300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29352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5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5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03357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6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77364" y="498872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0956" y="26999"/>
                </a:moveTo>
                <a:lnTo>
                  <a:pt x="6044" y="26999"/>
                </a:lnTo>
                <a:lnTo>
                  <a:pt x="0" y="20955"/>
                </a:lnTo>
                <a:lnTo>
                  <a:pt x="0" y="13499"/>
                </a:lnTo>
                <a:lnTo>
                  <a:pt x="0" y="6044"/>
                </a:lnTo>
                <a:lnTo>
                  <a:pt x="6044" y="0"/>
                </a:lnTo>
                <a:lnTo>
                  <a:pt x="17080" y="0"/>
                </a:lnTo>
                <a:lnTo>
                  <a:pt x="20513" y="1422"/>
                </a:lnTo>
                <a:lnTo>
                  <a:pt x="23045" y="3953"/>
                </a:lnTo>
                <a:lnTo>
                  <a:pt x="25577" y="6485"/>
                </a:lnTo>
                <a:lnTo>
                  <a:pt x="26999" y="9919"/>
                </a:lnTo>
                <a:lnTo>
                  <a:pt x="26999" y="20955"/>
                </a:lnTo>
                <a:lnTo>
                  <a:pt x="20956" y="26999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362200" y="622877"/>
            <a:ext cx="468928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rgbClr val="92D050"/>
                </a:solidFill>
                <a:latin typeface="+mj-lt"/>
                <a:cs typeface="Calibri" pitchFamily="34" charset="0"/>
              </a:rPr>
              <a:t>THE PROJECT IDEA</a:t>
            </a:r>
            <a:endParaRPr sz="2800" b="1" dirty="0">
              <a:solidFill>
                <a:srgbClr val="92D050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31100" y="3206111"/>
            <a:ext cx="6973569" cy="99386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spcBef>
                <a:spcPts val="70"/>
              </a:spcBef>
            </a:pPr>
            <a:r>
              <a:rPr lang="en-US" sz="16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This project idea aims to create the development of a Remote Phone Book for client Assignments application , it’s a simple implementation of a file transfer program. It includes custom client and server programs that provide functionality to authenticate a user, list remote files, and retrieve remote files. 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Bahnschrift Light SemiCondensed" panose="020B0502040204020203" pitchFamily="34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251FC6-1B50-4A70-6252-66614FCAF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13" y="1449287"/>
            <a:ext cx="2514600" cy="140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0635AB-5B7C-60C2-7E36-1DEC800066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07" y="-154062"/>
            <a:ext cx="1470793" cy="947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583C-C1B4-CA4D-F534-8EF06D9D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92D050"/>
                </a:solidFill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DAC3-F676-5DCC-960D-42FC5E30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marR="83185" lvl="2" indent="-2286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1306830" algn="l"/>
                <a:tab pos="1307465" algn="l"/>
              </a:tabLst>
            </a:pP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It is a phonebook</a:t>
            </a:r>
            <a:r>
              <a:rPr lang="en-US" sz="1400" spc="14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application</a:t>
            </a:r>
            <a:r>
              <a:rPr lang="en-US" sz="1400" spc="15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that contains</a:t>
            </a:r>
            <a:r>
              <a:rPr lang="en-US" sz="1400" spc="14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names</a:t>
            </a:r>
            <a:r>
              <a:rPr lang="en-US" sz="1400" spc="11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and contact</a:t>
            </a:r>
            <a:r>
              <a:rPr lang="en-US" sz="1400" spc="15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numbers</a:t>
            </a:r>
            <a:r>
              <a:rPr lang="en-US" sz="1400" spc="11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of each person who are</a:t>
            </a:r>
            <a:r>
              <a:rPr lang="en-US" sz="1400" spc="-4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stored in</a:t>
            </a:r>
            <a:r>
              <a:rPr lang="en-US" sz="1400" spc="-6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data</a:t>
            </a:r>
            <a:r>
              <a:rPr lang="en-US" sz="1400" spc="-4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structure.</a:t>
            </a:r>
            <a:endParaRPr lang="en-IN" sz="1400" dirty="0">
              <a:effectLst/>
              <a:latin typeface="Bahnschrift Light SemiCondensed" panose="020B0502040204020203" pitchFamily="34" charset="0"/>
              <a:ea typeface="Times New Roman" panose="02020603050405020304" pitchFamily="18" charset="0"/>
            </a:endParaRPr>
          </a:p>
          <a:p>
            <a:pPr marL="1143000" marR="76835" lvl="2" indent="-228600">
              <a:lnSpc>
                <a:spcPct val="110000"/>
              </a:lnSpc>
              <a:spcBef>
                <a:spcPts val="5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1306195" algn="l"/>
                <a:tab pos="1306830" algn="l"/>
              </a:tabLst>
            </a:pP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The server will support a virtual user with a name to add contact to a public group only without any password. It will also support the concurrent client connection.</a:t>
            </a:r>
            <a:endParaRPr lang="en-IN" sz="1400" dirty="0">
              <a:effectLst/>
              <a:latin typeface="Bahnschrift Light SemiCondensed" panose="020B0502040204020203" pitchFamily="34" charset="0"/>
              <a:ea typeface="Times New Roman" panose="02020603050405020304" pitchFamily="18" charset="0"/>
            </a:endParaRPr>
          </a:p>
          <a:p>
            <a:pPr marL="1143000" marR="76835" lvl="2" indent="-228600">
              <a:lnSpc>
                <a:spcPct val="111000"/>
              </a:lnSpc>
              <a:spcBef>
                <a:spcPts val="5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1306830" algn="l"/>
                <a:tab pos="1307465" algn="l"/>
              </a:tabLst>
            </a:pP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An administrator</a:t>
            </a:r>
            <a:r>
              <a:rPr lang="en-US" sz="1400" spc="17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can access</a:t>
            </a:r>
            <a:r>
              <a:rPr lang="en-US" sz="1400" spc="11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any contact</a:t>
            </a:r>
            <a:r>
              <a:rPr lang="en-US" sz="1400" spc="12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in addition to adding,</a:t>
            </a:r>
            <a:r>
              <a:rPr lang="en-US" sz="1400" spc="14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removing</a:t>
            </a:r>
            <a:r>
              <a:rPr lang="en-US" sz="1400" spc="14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groups to the phone directory.</a:t>
            </a:r>
            <a:endParaRPr lang="en-IN" sz="1400" dirty="0">
              <a:effectLst/>
              <a:latin typeface="Bahnschrift Light SemiCondensed" panose="020B0502040204020203" pitchFamily="34" charset="0"/>
              <a:ea typeface="Times New Roman" panose="02020603050405020304" pitchFamily="18" charset="0"/>
            </a:endParaRPr>
          </a:p>
          <a:p>
            <a:pPr marL="1143000" lvl="2" indent="-228600">
              <a:lnSpc>
                <a:spcPts val="1385"/>
              </a:lnSpc>
              <a:buFont typeface="Times New Roman" panose="02020603050405020304" pitchFamily="18" charset="0"/>
              <a:buChar char="•"/>
              <a:tabLst>
                <a:tab pos="1306195" algn="l"/>
                <a:tab pos="1306830" algn="l"/>
              </a:tabLst>
            </a:pP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The</a:t>
            </a:r>
            <a:r>
              <a:rPr lang="en-US" sz="1400" spc="-2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client</a:t>
            </a:r>
            <a:r>
              <a:rPr lang="en-US" sz="1400" spc="1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program</a:t>
            </a:r>
            <a:r>
              <a:rPr lang="en-US" sz="1400" spc="-2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will</a:t>
            </a:r>
            <a:r>
              <a:rPr lang="en-US" sz="1400" spc="-4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start</a:t>
            </a:r>
            <a:r>
              <a:rPr lang="en-US" sz="1400" spc="-1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with</a:t>
            </a:r>
            <a:r>
              <a:rPr lang="en-US" sz="1400" spc="-4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an</a:t>
            </a:r>
            <a:r>
              <a:rPr lang="en-US" sz="1400" spc="-5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authentication.</a:t>
            </a:r>
            <a:endParaRPr lang="en-IN" sz="1400" dirty="0">
              <a:effectLst/>
              <a:latin typeface="Bahnschrift Light SemiCondensed" panose="020B0502040204020203" pitchFamily="34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175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1306195" algn="l"/>
                <a:tab pos="1306830" algn="l"/>
              </a:tabLst>
            </a:pP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To</a:t>
            </a:r>
            <a:r>
              <a:rPr lang="en-US" sz="1400" spc="-1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Quit</a:t>
            </a:r>
            <a:r>
              <a:rPr lang="en-US" sz="1400" spc="2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from</a:t>
            </a:r>
            <a:r>
              <a:rPr lang="en-US" sz="1400" spc="-4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the</a:t>
            </a:r>
            <a:r>
              <a:rPr lang="en-US" sz="1400" spc="-3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phonebook</a:t>
            </a:r>
            <a:r>
              <a:rPr lang="en-US" sz="1400" spc="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the</a:t>
            </a:r>
            <a:r>
              <a:rPr lang="en-US" sz="1400" spc="-3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user</a:t>
            </a:r>
            <a:r>
              <a:rPr lang="en-US" sz="1400" spc="-2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or</a:t>
            </a:r>
            <a:r>
              <a:rPr lang="en-US" sz="1400" spc="-2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client</a:t>
            </a:r>
            <a:r>
              <a:rPr lang="en-US" sz="1400" spc="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use</a:t>
            </a:r>
            <a:r>
              <a:rPr lang="en-US" sz="1400" spc="-4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“bye”</a:t>
            </a:r>
            <a:r>
              <a:rPr lang="en-US" sz="1400" spc="-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to</a:t>
            </a:r>
            <a:r>
              <a:rPr lang="en-US" sz="1400" spc="-2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end</a:t>
            </a:r>
            <a:r>
              <a:rPr lang="en-US" sz="1400" spc="-2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the</a:t>
            </a:r>
            <a:r>
              <a:rPr lang="en-US" sz="1400" spc="-25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connection.</a:t>
            </a:r>
            <a:endParaRPr lang="en-IN" sz="1400" dirty="0">
              <a:effectLst/>
              <a:latin typeface="Bahnschrift Light SemiCondensed" panose="020B0502040204020203" pitchFamily="34" charset="0"/>
              <a:ea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r>
              <a:rPr lang="en-US" sz="14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Bahnschrift Light SemiCondensed" panose="020B0502040204020203" pitchFamily="34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90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1948-18ED-372E-2B9F-8581A172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480848"/>
            <a:ext cx="7765321" cy="994741"/>
          </a:xfrm>
        </p:spPr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74E3-514C-9126-94CD-4AA1FA26E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595696"/>
            <a:ext cx="7765322" cy="277135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80833B4-B1F6-11D9-22C5-13E379104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830827"/>
              </p:ext>
            </p:extLst>
          </p:nvPr>
        </p:nvGraphicFramePr>
        <p:xfrm>
          <a:off x="1905000" y="1579274"/>
          <a:ext cx="51816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EEFC523-4706-2547-B76F-83B0509016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07" y="-154062"/>
            <a:ext cx="1470793" cy="9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9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752600" y="422769"/>
            <a:ext cx="6324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2800" dirty="0">
                <a:solidFill>
                  <a:srgbClr val="92D050"/>
                </a:solidFill>
                <a:cs typeface="Calibri Light" panose="020F0302020204030204" pitchFamily="34" charset="0"/>
              </a:rPr>
              <a:t>Connection  Establishment</a:t>
            </a:r>
            <a:endParaRPr sz="2800" dirty="0">
              <a:solidFill>
                <a:srgbClr val="92D050"/>
              </a:solidFill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0F103-582A-DFD3-1847-DA6DFF38E82E}"/>
              </a:ext>
            </a:extLst>
          </p:cNvPr>
          <p:cNvSpPr txBox="1"/>
          <p:nvPr/>
        </p:nvSpPr>
        <p:spPr>
          <a:xfrm>
            <a:off x="4419600" y="1428750"/>
            <a:ext cx="411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Bahnschrift Light SemiCondensed" panose="020B0502040204020203" pitchFamily="34" charset="0"/>
              </a:rPr>
              <a:t>We establish the connection between client and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Bahnschrift Light SemiCondensed" panose="020B0502040204020203" pitchFamily="34" charset="0"/>
              </a:rPr>
              <a:t>We do it with the help of port no. 8028.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30908-63E2-03E5-6372-FF1969B938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28750"/>
            <a:ext cx="2900990" cy="32965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945118-7DE4-957C-3DE5-AB5BC2DE8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52750"/>
            <a:ext cx="2037365" cy="1682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CF552-7362-E7B4-B94C-D43388C9FF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07" y="-154062"/>
            <a:ext cx="1470793" cy="947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0E51-722E-1A98-BBB5-AABF4094A8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842798"/>
            <a:ext cx="6781800" cy="3657600"/>
          </a:xfrm>
        </p:spPr>
        <p:txBody>
          <a:bodyPr/>
          <a:lstStyle/>
          <a:p>
            <a:pPr marL="39188" indent="0">
              <a:buNone/>
            </a:pPr>
            <a:r>
              <a:rPr lang="en-IN" sz="18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The entire process can be broken down into following steps:</a:t>
            </a:r>
          </a:p>
          <a:p>
            <a:pPr marL="39188" indent="0">
              <a:buNone/>
            </a:pPr>
            <a:r>
              <a:rPr lang="en-IN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Server </a:t>
            </a:r>
            <a:r>
              <a:rPr lang="en-IN" sz="1800" b="1" dirty="0">
                <a:solidFill>
                  <a:schemeClr val="tx1"/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Using create() : It creates TCP socket.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Using bind(): Bind the socket to server address.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Using listen(): It puts the server socket in a passive mode where it waits for the client to approach the server to make a connection.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Using accept(): At this point the connection is established between client and server, they are ready to transfer the data.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800" dirty="0">
              <a:latin typeface="Bahnschrift Light SemiCondensed" panose="020B0502040204020203" pitchFamily="34" charset="0"/>
            </a:endParaRPr>
          </a:p>
          <a:p>
            <a:pPr marL="39188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B7EAA9-411A-9333-6F15-3D5F62138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07" y="-154062"/>
            <a:ext cx="1470793" cy="9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6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BDE366B-6013-B736-5D39-3396D7933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276350"/>
            <a:ext cx="4724400" cy="3299222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FFC000"/>
                </a:solidFill>
              </a:rPr>
              <a:t>TCP Client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Bahnschrift Light SemiCondensed" panose="020B0502040204020203" pitchFamily="34" charset="0"/>
              </a:rPr>
              <a:t>Create TCP socket.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Bahnschrift Light SemiCondensed" panose="020B0502040204020203" pitchFamily="34" charset="0"/>
              </a:rPr>
              <a:t>Connect newly created client socket to server.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B0F63-D061-BF67-2750-8DD6FCE9C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84554"/>
            <a:ext cx="3323950" cy="2882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1902B4-944A-35FC-D252-51F5105B3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07" y="-154062"/>
            <a:ext cx="1470793" cy="9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2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9AEC-838C-C5B4-1ADC-BCA3F5CA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79711"/>
            <a:ext cx="7765321" cy="994741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92D050"/>
                </a:solidFill>
                <a:cs typeface="Calibri Light" panose="020F0302020204030204" pitchFamily="34" charset="0"/>
              </a:rPr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1545-1E76-90A5-0BC4-05E7DA721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66" y="1413410"/>
            <a:ext cx="5242034" cy="2771352"/>
          </a:xfrm>
        </p:spPr>
        <p:txBody>
          <a:bodyPr/>
          <a:lstStyle/>
          <a:p>
            <a:r>
              <a:rPr lang="en-IN" dirty="0">
                <a:latin typeface="Bahnschrift Light SemiCondensed" panose="020B0502040204020203" pitchFamily="34" charset="0"/>
              </a:rPr>
              <a:t>User authentication verifies the identity of a user attempting to gain access to a network or computer resource by authorizing a human-to-machine transfer of credentials during interaction on a network to confirm a user’s authenticity.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User authentication consists of three tasks: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SemiCondensed" panose="020B0502040204020203" pitchFamily="34" charset="0"/>
              </a:rPr>
              <a:t>Identification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SemiCondensed" panose="020B0502040204020203" pitchFamily="34" charset="0"/>
              </a:rPr>
              <a:t>Authentication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Bahnschrift Light SemiCondensed" panose="020B0502040204020203" pitchFamily="34" charset="0"/>
              </a:rPr>
              <a:t>Authorization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7B9E79-F396-9585-006B-F2D1A9D81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75294"/>
            <a:ext cx="3406200" cy="2847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4BE97E-0348-2A5E-78B4-776E143CD3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07" y="-154062"/>
            <a:ext cx="1470793" cy="9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3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C279-6665-BAD1-5D18-72821914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766598"/>
            <a:ext cx="7620000" cy="277135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Single factor authentication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On this authentication system the user has to enter the username and the password to confirm whether the user is logging in or not.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If the user name or password is wrong , then the user will not be allowed to access the phonebook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49DC37-3B8D-2D08-9952-E6ECB3559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695554"/>
            <a:ext cx="3886200" cy="1637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125F01-C3B1-2596-AADD-DC8E81D5C1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07" y="-154062"/>
            <a:ext cx="1470793" cy="9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82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662</TotalTime>
  <Words>587</Words>
  <Application>Microsoft Office PowerPoint</Application>
  <PresentationFormat>On-screen Show (16:9)</PresentationFormat>
  <Paragraphs>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Damask</vt:lpstr>
      <vt:lpstr>REMOTE PHONE BOOK FOR CLIENT </vt:lpstr>
      <vt:lpstr>PowerPoint Presentation</vt:lpstr>
      <vt:lpstr>Our solution</vt:lpstr>
      <vt:lpstr>Functional requirements</vt:lpstr>
      <vt:lpstr>Connection  Establishment</vt:lpstr>
      <vt:lpstr>PowerPoint Presentation</vt:lpstr>
      <vt:lpstr>PowerPoint Presentation</vt:lpstr>
      <vt:lpstr>User authentication</vt:lpstr>
      <vt:lpstr>PowerPoint Presentation</vt:lpstr>
      <vt:lpstr>PowerPoint Presentation</vt:lpstr>
      <vt:lpstr>Authenticated Admin</vt:lpstr>
      <vt:lpstr>PowerPoint Presentation</vt:lpstr>
      <vt:lpstr>Authenticated user</vt:lpstr>
      <vt:lpstr>PowerPoint Presentation</vt:lpstr>
      <vt:lpstr>Anonymous user</vt:lpstr>
      <vt:lpstr>PowerPoint Presentation</vt:lpstr>
      <vt:lpstr>TEAM CAPG-84 GROUP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CGSprint1</dc:title>
  <dc:creator>Dell</dc:creator>
  <cp:lastModifiedBy>sandhyaganesh2900@gmail.com</cp:lastModifiedBy>
  <cp:revision>38</cp:revision>
  <dcterms:created xsi:type="dcterms:W3CDTF">2022-10-10T10:59:51Z</dcterms:created>
  <dcterms:modified xsi:type="dcterms:W3CDTF">2022-10-17T15:32:18Z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