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C7E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A3A3A-EBDB-41D3-AFD3-2A5BD422A2BE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568F42-2F1C-4490-AEB2-4833F5D9C279}">
      <dgm:prSet phldrT="[Text]"/>
      <dgm:spPr/>
      <dgm:t>
        <a:bodyPr/>
        <a:lstStyle/>
        <a:p>
          <a:r>
            <a:rPr lang="en-US" dirty="0"/>
            <a:t>SHOPKEEPER</a:t>
          </a:r>
        </a:p>
      </dgm:t>
    </dgm:pt>
    <dgm:pt modelId="{BB52CDCA-9FFE-4A78-8614-1278F5B59FB8}" type="parTrans" cxnId="{46272F9C-653A-421B-9EF9-DDAEA60E97E3}">
      <dgm:prSet/>
      <dgm:spPr/>
      <dgm:t>
        <a:bodyPr/>
        <a:lstStyle/>
        <a:p>
          <a:endParaRPr lang="en-US"/>
        </a:p>
      </dgm:t>
    </dgm:pt>
    <dgm:pt modelId="{8454D796-D4D8-461C-A420-EABAFAE177DD}" type="sibTrans" cxnId="{46272F9C-653A-421B-9EF9-DDAEA60E97E3}">
      <dgm:prSet/>
      <dgm:spPr/>
      <dgm:t>
        <a:bodyPr/>
        <a:lstStyle/>
        <a:p>
          <a:endParaRPr lang="en-US"/>
        </a:p>
      </dgm:t>
    </dgm:pt>
    <dgm:pt modelId="{18845B0F-8209-4B80-B078-68860AA53AFA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7E2073D2-FA69-41A5-A802-25064EA33C40}" type="parTrans" cxnId="{FDAD7AA7-3B65-47A6-8930-8D518A2E6DF5}">
      <dgm:prSet/>
      <dgm:spPr/>
      <dgm:t>
        <a:bodyPr/>
        <a:lstStyle/>
        <a:p>
          <a:endParaRPr lang="en-US"/>
        </a:p>
      </dgm:t>
    </dgm:pt>
    <dgm:pt modelId="{BB5575BD-465D-4731-9D79-4C84275CE661}" type="sibTrans" cxnId="{FDAD7AA7-3B65-47A6-8930-8D518A2E6DF5}">
      <dgm:prSet/>
      <dgm:spPr/>
      <dgm:t>
        <a:bodyPr/>
        <a:lstStyle/>
        <a:p>
          <a:endParaRPr lang="en-US"/>
        </a:p>
      </dgm:t>
    </dgm:pt>
    <dgm:pt modelId="{03E9A90B-E66D-4B3E-8B2C-6E5E17DB412C}" type="pres">
      <dgm:prSet presAssocID="{C45A3A3A-EBDB-41D3-AFD3-2A5BD422A2BE}" presName="compositeShape" presStyleCnt="0">
        <dgm:presLayoutVars>
          <dgm:chMax val="2"/>
          <dgm:dir/>
          <dgm:resizeHandles val="exact"/>
        </dgm:presLayoutVars>
      </dgm:prSet>
      <dgm:spPr/>
    </dgm:pt>
    <dgm:pt modelId="{276C075B-4278-40EE-8BC5-E62DAD2C8477}" type="pres">
      <dgm:prSet presAssocID="{7E568F42-2F1C-4490-AEB2-4833F5D9C279}" presName="upArrow" presStyleLbl="node1" presStyleIdx="0" presStyleCnt="2"/>
      <dgm:spPr/>
    </dgm:pt>
    <dgm:pt modelId="{3E969174-40B0-4C0A-B58A-D9690F254348}" type="pres">
      <dgm:prSet presAssocID="{7E568F42-2F1C-4490-AEB2-4833F5D9C279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597225E-904D-45F0-A3FE-7D090DE56909}" type="pres">
      <dgm:prSet presAssocID="{18845B0F-8209-4B80-B078-68860AA53AFA}" presName="downArrow" presStyleLbl="node1" presStyleIdx="1" presStyleCnt="2"/>
      <dgm:spPr/>
    </dgm:pt>
    <dgm:pt modelId="{B0445883-4B62-4196-A229-84C7555D40D7}" type="pres">
      <dgm:prSet presAssocID="{18845B0F-8209-4B80-B078-68860AA53AF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1A3AF25-BF8A-43BF-88A3-36A1B0CF6483}" type="presOf" srcId="{C45A3A3A-EBDB-41D3-AFD3-2A5BD422A2BE}" destId="{03E9A90B-E66D-4B3E-8B2C-6E5E17DB412C}" srcOrd="0" destOrd="0" presId="urn:microsoft.com/office/officeart/2005/8/layout/arrow4"/>
    <dgm:cxn modelId="{E7904233-DF7B-4209-857B-7A5A82D718A7}" type="presOf" srcId="{18845B0F-8209-4B80-B078-68860AA53AFA}" destId="{B0445883-4B62-4196-A229-84C7555D40D7}" srcOrd="0" destOrd="0" presId="urn:microsoft.com/office/officeart/2005/8/layout/arrow4"/>
    <dgm:cxn modelId="{46272F9C-653A-421B-9EF9-DDAEA60E97E3}" srcId="{C45A3A3A-EBDB-41D3-AFD3-2A5BD422A2BE}" destId="{7E568F42-2F1C-4490-AEB2-4833F5D9C279}" srcOrd="0" destOrd="0" parTransId="{BB52CDCA-9FFE-4A78-8614-1278F5B59FB8}" sibTransId="{8454D796-D4D8-461C-A420-EABAFAE177DD}"/>
    <dgm:cxn modelId="{FDAD7AA7-3B65-47A6-8930-8D518A2E6DF5}" srcId="{C45A3A3A-EBDB-41D3-AFD3-2A5BD422A2BE}" destId="{18845B0F-8209-4B80-B078-68860AA53AFA}" srcOrd="1" destOrd="0" parTransId="{7E2073D2-FA69-41A5-A802-25064EA33C40}" sibTransId="{BB5575BD-465D-4731-9D79-4C84275CE661}"/>
    <dgm:cxn modelId="{93F411F3-C4E5-40EB-A230-9267AAA0383D}" type="presOf" srcId="{7E568F42-2F1C-4490-AEB2-4833F5D9C279}" destId="{3E969174-40B0-4C0A-B58A-D9690F254348}" srcOrd="0" destOrd="0" presId="urn:microsoft.com/office/officeart/2005/8/layout/arrow4"/>
    <dgm:cxn modelId="{E6E5167E-27B2-40E1-805C-AB924E928B33}" type="presParOf" srcId="{03E9A90B-E66D-4B3E-8B2C-6E5E17DB412C}" destId="{276C075B-4278-40EE-8BC5-E62DAD2C8477}" srcOrd="0" destOrd="0" presId="urn:microsoft.com/office/officeart/2005/8/layout/arrow4"/>
    <dgm:cxn modelId="{B20C208E-1FF5-44EE-A356-3B28873F620E}" type="presParOf" srcId="{03E9A90B-E66D-4B3E-8B2C-6E5E17DB412C}" destId="{3E969174-40B0-4C0A-B58A-D9690F254348}" srcOrd="1" destOrd="0" presId="urn:microsoft.com/office/officeart/2005/8/layout/arrow4"/>
    <dgm:cxn modelId="{67EBB465-72D8-47DF-8006-AF98EE007157}" type="presParOf" srcId="{03E9A90B-E66D-4B3E-8B2C-6E5E17DB412C}" destId="{E597225E-904D-45F0-A3FE-7D090DE56909}" srcOrd="2" destOrd="0" presId="urn:microsoft.com/office/officeart/2005/8/layout/arrow4"/>
    <dgm:cxn modelId="{3A9E7CA8-1918-4A3E-8AB3-DA5BD7FF0FC9}" type="presParOf" srcId="{03E9A90B-E66D-4B3E-8B2C-6E5E17DB412C}" destId="{B0445883-4B62-4196-A229-84C7555D40D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2D0C0-06A4-4205-8E0A-BFD2AAE7F56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839F9-8AEC-4467-A239-ADD2CE7EFCCB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Category 1</a:t>
          </a:r>
        </a:p>
      </dgm:t>
    </dgm:pt>
    <dgm:pt modelId="{D9F25CB0-3A9A-49DB-A8BA-323DAF7A35CA}" type="parTrans" cxnId="{F82769EE-3989-43D4-AA4F-966DA45129ED}">
      <dgm:prSet/>
      <dgm:spPr/>
      <dgm:t>
        <a:bodyPr/>
        <a:lstStyle/>
        <a:p>
          <a:endParaRPr lang="en-US"/>
        </a:p>
      </dgm:t>
    </dgm:pt>
    <dgm:pt modelId="{064E5F8D-6B99-4F1E-A21B-B19BA9EDAA33}" type="sibTrans" cxnId="{F82769EE-3989-43D4-AA4F-966DA45129ED}">
      <dgm:prSet/>
      <dgm:spPr/>
      <dgm:t>
        <a:bodyPr/>
        <a:lstStyle/>
        <a:p>
          <a:endParaRPr lang="en-US"/>
        </a:p>
      </dgm:t>
    </dgm:pt>
    <dgm:pt modelId="{E33BBA4D-B73A-40F5-888C-07B2E28224D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Category 2</a:t>
          </a:r>
        </a:p>
      </dgm:t>
    </dgm:pt>
    <dgm:pt modelId="{69A3226D-29E5-4099-80AE-B83902F65A81}" type="parTrans" cxnId="{CCB456F7-BA51-4A70-8396-AB4AA711E977}">
      <dgm:prSet/>
      <dgm:spPr/>
      <dgm:t>
        <a:bodyPr/>
        <a:lstStyle/>
        <a:p>
          <a:endParaRPr lang="en-US"/>
        </a:p>
      </dgm:t>
    </dgm:pt>
    <dgm:pt modelId="{EA786BE3-36FE-4146-B195-D09E3E0E1B33}" type="sibTrans" cxnId="{CCB456F7-BA51-4A70-8396-AB4AA711E977}">
      <dgm:prSet/>
      <dgm:spPr/>
      <dgm:t>
        <a:bodyPr/>
        <a:lstStyle/>
        <a:p>
          <a:endParaRPr lang="en-US"/>
        </a:p>
      </dgm:t>
    </dgm:pt>
    <dgm:pt modelId="{D9EB869B-EE12-4BFF-826E-4E1B37EF691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Category  3</a:t>
          </a:r>
        </a:p>
      </dgm:t>
    </dgm:pt>
    <dgm:pt modelId="{4C6CDAD1-BC9C-4CE8-8C1A-CBC22C602225}" type="parTrans" cxnId="{4841A8DD-7A99-4365-AD58-4AC4D89D4A9E}">
      <dgm:prSet/>
      <dgm:spPr/>
      <dgm:t>
        <a:bodyPr/>
        <a:lstStyle/>
        <a:p>
          <a:endParaRPr lang="en-US"/>
        </a:p>
      </dgm:t>
    </dgm:pt>
    <dgm:pt modelId="{1EE5C960-A23C-49D8-93D6-03E59D637AB7}" type="sibTrans" cxnId="{4841A8DD-7A99-4365-AD58-4AC4D89D4A9E}">
      <dgm:prSet/>
      <dgm:spPr/>
      <dgm:t>
        <a:bodyPr/>
        <a:lstStyle/>
        <a:p>
          <a:endParaRPr lang="en-US"/>
        </a:p>
      </dgm:t>
    </dgm:pt>
    <dgm:pt modelId="{BC993943-E4B6-479D-ACE2-E88B5482FB20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Category 4</a:t>
          </a:r>
        </a:p>
      </dgm:t>
    </dgm:pt>
    <dgm:pt modelId="{543B0FC9-D1C2-4517-88EF-7433B306166E}" type="parTrans" cxnId="{B492F18B-8AB8-42E1-A9EF-6944FBC7CC0F}">
      <dgm:prSet/>
      <dgm:spPr/>
      <dgm:t>
        <a:bodyPr/>
        <a:lstStyle/>
        <a:p>
          <a:endParaRPr lang="en-US"/>
        </a:p>
      </dgm:t>
    </dgm:pt>
    <dgm:pt modelId="{3DC2DCD8-281C-4B82-9961-FAA0219A8F38}" type="sibTrans" cxnId="{B492F18B-8AB8-42E1-A9EF-6944FBC7CC0F}">
      <dgm:prSet/>
      <dgm:spPr/>
      <dgm:t>
        <a:bodyPr/>
        <a:lstStyle/>
        <a:p>
          <a:endParaRPr lang="en-US"/>
        </a:p>
      </dgm:t>
    </dgm:pt>
    <dgm:pt modelId="{6D9BC568-CF66-4B47-BD54-C6B4674207FC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Category</a:t>
          </a:r>
          <a:r>
            <a:rPr lang="en-US" sz="2600" kern="1200" dirty="0"/>
            <a:t> </a:t>
          </a:r>
          <a:r>
            <a:rPr lang="en-US" sz="1600" kern="1200" dirty="0"/>
            <a:t>5</a:t>
          </a:r>
        </a:p>
      </dgm:t>
    </dgm:pt>
    <dgm:pt modelId="{C2C7CC05-90A3-4EE4-B0E8-735D1AE1C93B}" type="parTrans" cxnId="{7156B098-DD79-491E-89A2-A5B76461947E}">
      <dgm:prSet/>
      <dgm:spPr/>
      <dgm:t>
        <a:bodyPr/>
        <a:lstStyle/>
        <a:p>
          <a:endParaRPr lang="en-US"/>
        </a:p>
      </dgm:t>
    </dgm:pt>
    <dgm:pt modelId="{B2BFFECD-F11B-496E-AA65-E178460A47AF}" type="sibTrans" cxnId="{7156B098-DD79-491E-89A2-A5B76461947E}">
      <dgm:prSet/>
      <dgm:spPr/>
      <dgm:t>
        <a:bodyPr/>
        <a:lstStyle/>
        <a:p>
          <a:endParaRPr lang="en-US"/>
        </a:p>
      </dgm:t>
    </dgm:pt>
    <dgm:pt modelId="{31EE6FD8-BE7C-4EB6-B134-B121B03A886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 dirty="0"/>
        </a:p>
        <a:p>
          <a:r>
            <a:rPr lang="en-US" sz="1600" dirty="0"/>
            <a:t>Category 6</a:t>
          </a:r>
        </a:p>
      </dgm:t>
    </dgm:pt>
    <dgm:pt modelId="{62D6BDE1-BBE5-4EEE-B548-747E378BE7C8}" type="parTrans" cxnId="{B2939FB5-17AC-4E55-9145-FAF40002E0E7}">
      <dgm:prSet/>
      <dgm:spPr/>
      <dgm:t>
        <a:bodyPr/>
        <a:lstStyle/>
        <a:p>
          <a:endParaRPr lang="en-US"/>
        </a:p>
      </dgm:t>
    </dgm:pt>
    <dgm:pt modelId="{93F77361-8C12-4A75-80F2-AED1D4089F45}" type="sibTrans" cxnId="{B2939FB5-17AC-4E55-9145-FAF40002E0E7}">
      <dgm:prSet/>
      <dgm:spPr/>
      <dgm:t>
        <a:bodyPr/>
        <a:lstStyle/>
        <a:p>
          <a:endParaRPr lang="en-US"/>
        </a:p>
      </dgm:t>
    </dgm:pt>
    <dgm:pt modelId="{97CC2DB0-BDC5-4700-B31A-2C1AAA3E4103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 dirty="0"/>
        </a:p>
        <a:p>
          <a:r>
            <a:rPr lang="en-US" sz="1600" dirty="0"/>
            <a:t>Category 7</a:t>
          </a:r>
        </a:p>
      </dgm:t>
    </dgm:pt>
    <dgm:pt modelId="{77E4E992-8115-42A3-B986-C9B5DC9032AA}" type="parTrans" cxnId="{CD80DE0F-4047-4E9F-A7C6-5D04D20353D7}">
      <dgm:prSet/>
      <dgm:spPr/>
      <dgm:t>
        <a:bodyPr/>
        <a:lstStyle/>
        <a:p>
          <a:endParaRPr lang="en-US"/>
        </a:p>
      </dgm:t>
    </dgm:pt>
    <dgm:pt modelId="{ACF5D30E-44A4-4A78-947B-C2C0E131D10E}" type="sibTrans" cxnId="{CD80DE0F-4047-4E9F-A7C6-5D04D20353D7}">
      <dgm:prSet/>
      <dgm:spPr/>
      <dgm:t>
        <a:bodyPr/>
        <a:lstStyle/>
        <a:p>
          <a:endParaRPr lang="en-US"/>
        </a:p>
      </dgm:t>
    </dgm:pt>
    <dgm:pt modelId="{0D764CA6-9DFB-4D63-BECE-4BDD340AB1A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 dirty="0"/>
        </a:p>
        <a:p>
          <a:r>
            <a:rPr lang="en-US" sz="1600" dirty="0"/>
            <a:t>Category 8</a:t>
          </a:r>
        </a:p>
      </dgm:t>
    </dgm:pt>
    <dgm:pt modelId="{9AA98179-4C5F-442C-9DB1-96B5501FDA6B}" type="parTrans" cxnId="{8DD9E1E4-4519-4CEE-B770-F132C4780612}">
      <dgm:prSet/>
      <dgm:spPr/>
      <dgm:t>
        <a:bodyPr/>
        <a:lstStyle/>
        <a:p>
          <a:endParaRPr lang="en-US"/>
        </a:p>
      </dgm:t>
    </dgm:pt>
    <dgm:pt modelId="{342C3BA8-07A1-4A2E-B42B-1DD7C14E7C4A}" type="sibTrans" cxnId="{8DD9E1E4-4519-4CEE-B770-F132C4780612}">
      <dgm:prSet/>
      <dgm:spPr/>
      <dgm:t>
        <a:bodyPr/>
        <a:lstStyle/>
        <a:p>
          <a:endParaRPr lang="en-US"/>
        </a:p>
      </dgm:t>
    </dgm:pt>
    <dgm:pt modelId="{9870EC4D-5A1A-4DD2-9F26-685AD4185F81}" type="pres">
      <dgm:prSet presAssocID="{8272D0C0-06A4-4205-8E0A-BFD2AAE7F568}" presName="diagram" presStyleCnt="0">
        <dgm:presLayoutVars>
          <dgm:dir/>
          <dgm:resizeHandles val="exact"/>
        </dgm:presLayoutVars>
      </dgm:prSet>
      <dgm:spPr/>
    </dgm:pt>
    <dgm:pt modelId="{42DFAF9E-23B9-4850-86EC-879A4477A66D}" type="pres">
      <dgm:prSet presAssocID="{D81839F9-8AEC-4467-A239-ADD2CE7EFCCB}" presName="node" presStyleLbl="node1" presStyleIdx="0" presStyleCnt="8">
        <dgm:presLayoutVars>
          <dgm:bulletEnabled val="1"/>
        </dgm:presLayoutVars>
      </dgm:prSet>
      <dgm:spPr/>
    </dgm:pt>
    <dgm:pt modelId="{A5D88CA0-BB4F-4BFB-8F88-6D87A9018A77}" type="pres">
      <dgm:prSet presAssocID="{064E5F8D-6B99-4F1E-A21B-B19BA9EDAA33}" presName="sibTrans" presStyleCnt="0"/>
      <dgm:spPr/>
    </dgm:pt>
    <dgm:pt modelId="{1EF464C8-F878-4E9B-92A4-D59F267BC1A9}" type="pres">
      <dgm:prSet presAssocID="{E33BBA4D-B73A-40F5-888C-07B2E28224D1}" presName="node" presStyleLbl="node1" presStyleIdx="1" presStyleCnt="8">
        <dgm:presLayoutVars>
          <dgm:bulletEnabled val="1"/>
        </dgm:presLayoutVars>
      </dgm:prSet>
      <dgm:spPr/>
    </dgm:pt>
    <dgm:pt modelId="{AAD61C65-7BAD-4E92-B367-542760AF4EEF}" type="pres">
      <dgm:prSet presAssocID="{EA786BE3-36FE-4146-B195-D09E3E0E1B33}" presName="sibTrans" presStyleCnt="0"/>
      <dgm:spPr/>
    </dgm:pt>
    <dgm:pt modelId="{721938D0-E52A-4E24-8812-4B433EAC3755}" type="pres">
      <dgm:prSet presAssocID="{D9EB869B-EE12-4BFF-826E-4E1B37EF691E}" presName="node" presStyleLbl="node1" presStyleIdx="2" presStyleCnt="8">
        <dgm:presLayoutVars>
          <dgm:bulletEnabled val="1"/>
        </dgm:presLayoutVars>
      </dgm:prSet>
      <dgm:spPr/>
    </dgm:pt>
    <dgm:pt modelId="{31445350-38EF-44BC-A5CD-E055D0AF5DD4}" type="pres">
      <dgm:prSet presAssocID="{1EE5C960-A23C-49D8-93D6-03E59D637AB7}" presName="sibTrans" presStyleCnt="0"/>
      <dgm:spPr/>
    </dgm:pt>
    <dgm:pt modelId="{013FB35C-42C4-446E-8994-12E6861EF1B1}" type="pres">
      <dgm:prSet presAssocID="{BC993943-E4B6-479D-ACE2-E88B5482FB20}" presName="node" presStyleLbl="node1" presStyleIdx="3" presStyleCnt="8" custLinFactNeighborX="2611" custLinFactNeighborY="36">
        <dgm:presLayoutVars>
          <dgm:bulletEnabled val="1"/>
        </dgm:presLayoutVars>
      </dgm:prSet>
      <dgm:spPr/>
    </dgm:pt>
    <dgm:pt modelId="{96337C8A-174B-42A2-AE46-1C26F32DB8B2}" type="pres">
      <dgm:prSet presAssocID="{3DC2DCD8-281C-4B82-9961-FAA0219A8F38}" presName="sibTrans" presStyleCnt="0"/>
      <dgm:spPr/>
    </dgm:pt>
    <dgm:pt modelId="{1AF2DA8B-7A82-4AF1-8528-E09BF3567AA3}" type="pres">
      <dgm:prSet presAssocID="{6D9BC568-CF66-4B47-BD54-C6B4674207FC}" presName="node" presStyleLbl="node1" presStyleIdx="4" presStyleCnt="8">
        <dgm:presLayoutVars>
          <dgm:bulletEnabled val="1"/>
        </dgm:presLayoutVars>
      </dgm:prSet>
      <dgm:spPr/>
    </dgm:pt>
    <dgm:pt modelId="{3C610BB7-37D2-425C-AD34-31E757F9E775}" type="pres">
      <dgm:prSet presAssocID="{B2BFFECD-F11B-496E-AA65-E178460A47AF}" presName="sibTrans" presStyleCnt="0"/>
      <dgm:spPr/>
    </dgm:pt>
    <dgm:pt modelId="{939D98DD-AD1F-4049-B986-853B61574BE9}" type="pres">
      <dgm:prSet presAssocID="{31EE6FD8-BE7C-4EB6-B134-B121B03A886E}" presName="node" presStyleLbl="node1" presStyleIdx="5" presStyleCnt="8">
        <dgm:presLayoutVars>
          <dgm:bulletEnabled val="1"/>
        </dgm:presLayoutVars>
      </dgm:prSet>
      <dgm:spPr/>
    </dgm:pt>
    <dgm:pt modelId="{99156A90-CAC5-48F1-B328-A10FB483F0E0}" type="pres">
      <dgm:prSet presAssocID="{93F77361-8C12-4A75-80F2-AED1D4089F45}" presName="sibTrans" presStyleCnt="0"/>
      <dgm:spPr/>
    </dgm:pt>
    <dgm:pt modelId="{A752F7AD-BF28-41F0-B173-2AA1DD76F1CF}" type="pres">
      <dgm:prSet presAssocID="{97CC2DB0-BDC5-4700-B31A-2C1AAA3E4103}" presName="node" presStyleLbl="node1" presStyleIdx="6" presStyleCnt="8">
        <dgm:presLayoutVars>
          <dgm:bulletEnabled val="1"/>
        </dgm:presLayoutVars>
      </dgm:prSet>
      <dgm:spPr/>
    </dgm:pt>
    <dgm:pt modelId="{45218176-68CC-429F-A6E7-CB08C72A61FC}" type="pres">
      <dgm:prSet presAssocID="{ACF5D30E-44A4-4A78-947B-C2C0E131D10E}" presName="sibTrans" presStyleCnt="0"/>
      <dgm:spPr/>
    </dgm:pt>
    <dgm:pt modelId="{59FEEA8D-2960-4337-84EF-4992293F6055}" type="pres">
      <dgm:prSet presAssocID="{0D764CA6-9DFB-4D63-BECE-4BDD340AB1AE}" presName="node" presStyleLbl="node1" presStyleIdx="7" presStyleCnt="8">
        <dgm:presLayoutVars>
          <dgm:bulletEnabled val="1"/>
        </dgm:presLayoutVars>
      </dgm:prSet>
      <dgm:spPr/>
    </dgm:pt>
  </dgm:ptLst>
  <dgm:cxnLst>
    <dgm:cxn modelId="{CD80DE0F-4047-4E9F-A7C6-5D04D20353D7}" srcId="{8272D0C0-06A4-4205-8E0A-BFD2AAE7F568}" destId="{97CC2DB0-BDC5-4700-B31A-2C1AAA3E4103}" srcOrd="6" destOrd="0" parTransId="{77E4E992-8115-42A3-B986-C9B5DC9032AA}" sibTransId="{ACF5D30E-44A4-4A78-947B-C2C0E131D10E}"/>
    <dgm:cxn modelId="{5D90FE1A-CDAF-4350-B1C6-6347487CC582}" type="presOf" srcId="{D81839F9-8AEC-4467-A239-ADD2CE7EFCCB}" destId="{42DFAF9E-23B9-4850-86EC-879A4477A66D}" srcOrd="0" destOrd="0" presId="urn:microsoft.com/office/officeart/2005/8/layout/default"/>
    <dgm:cxn modelId="{67F8303F-3978-41E2-A31C-F19D5B8D7844}" type="presOf" srcId="{6D9BC568-CF66-4B47-BD54-C6B4674207FC}" destId="{1AF2DA8B-7A82-4AF1-8528-E09BF3567AA3}" srcOrd="0" destOrd="0" presId="urn:microsoft.com/office/officeart/2005/8/layout/default"/>
    <dgm:cxn modelId="{73824D45-E357-44C4-BC07-DF2C32FF5597}" type="presOf" srcId="{E33BBA4D-B73A-40F5-888C-07B2E28224D1}" destId="{1EF464C8-F878-4E9B-92A4-D59F267BC1A9}" srcOrd="0" destOrd="0" presId="urn:microsoft.com/office/officeart/2005/8/layout/default"/>
    <dgm:cxn modelId="{13992D6D-C330-4AEC-8661-51318654576A}" type="presOf" srcId="{97CC2DB0-BDC5-4700-B31A-2C1AAA3E4103}" destId="{A752F7AD-BF28-41F0-B173-2AA1DD76F1CF}" srcOrd="0" destOrd="0" presId="urn:microsoft.com/office/officeart/2005/8/layout/default"/>
    <dgm:cxn modelId="{7AA9C67C-B516-4463-A2B1-B75B96FC3AE3}" type="presOf" srcId="{D9EB869B-EE12-4BFF-826E-4E1B37EF691E}" destId="{721938D0-E52A-4E24-8812-4B433EAC3755}" srcOrd="0" destOrd="0" presId="urn:microsoft.com/office/officeart/2005/8/layout/default"/>
    <dgm:cxn modelId="{55A92786-C03F-4358-9B1A-7F72F313F1FB}" type="presOf" srcId="{BC993943-E4B6-479D-ACE2-E88B5482FB20}" destId="{013FB35C-42C4-446E-8994-12E6861EF1B1}" srcOrd="0" destOrd="0" presId="urn:microsoft.com/office/officeart/2005/8/layout/default"/>
    <dgm:cxn modelId="{C9A96E86-A5F3-4456-A1DE-2AE7734E7235}" type="presOf" srcId="{31EE6FD8-BE7C-4EB6-B134-B121B03A886E}" destId="{939D98DD-AD1F-4049-B986-853B61574BE9}" srcOrd="0" destOrd="0" presId="urn:microsoft.com/office/officeart/2005/8/layout/default"/>
    <dgm:cxn modelId="{B492F18B-8AB8-42E1-A9EF-6944FBC7CC0F}" srcId="{8272D0C0-06A4-4205-8E0A-BFD2AAE7F568}" destId="{BC993943-E4B6-479D-ACE2-E88B5482FB20}" srcOrd="3" destOrd="0" parTransId="{543B0FC9-D1C2-4517-88EF-7433B306166E}" sibTransId="{3DC2DCD8-281C-4B82-9961-FAA0219A8F38}"/>
    <dgm:cxn modelId="{7156B098-DD79-491E-89A2-A5B76461947E}" srcId="{8272D0C0-06A4-4205-8E0A-BFD2AAE7F568}" destId="{6D9BC568-CF66-4B47-BD54-C6B4674207FC}" srcOrd="4" destOrd="0" parTransId="{C2C7CC05-90A3-4EE4-B0E8-735D1AE1C93B}" sibTransId="{B2BFFECD-F11B-496E-AA65-E178460A47AF}"/>
    <dgm:cxn modelId="{B2939FB5-17AC-4E55-9145-FAF40002E0E7}" srcId="{8272D0C0-06A4-4205-8E0A-BFD2AAE7F568}" destId="{31EE6FD8-BE7C-4EB6-B134-B121B03A886E}" srcOrd="5" destOrd="0" parTransId="{62D6BDE1-BBE5-4EEE-B548-747E378BE7C8}" sibTransId="{93F77361-8C12-4A75-80F2-AED1D4089F45}"/>
    <dgm:cxn modelId="{C369ABB8-17F9-498B-A253-CA4ACA5B87FD}" type="presOf" srcId="{8272D0C0-06A4-4205-8E0A-BFD2AAE7F568}" destId="{9870EC4D-5A1A-4DD2-9F26-685AD4185F81}" srcOrd="0" destOrd="0" presId="urn:microsoft.com/office/officeart/2005/8/layout/default"/>
    <dgm:cxn modelId="{C780C7C9-5BE5-4A0A-8DCB-4C04DF6F1B3C}" type="presOf" srcId="{0D764CA6-9DFB-4D63-BECE-4BDD340AB1AE}" destId="{59FEEA8D-2960-4337-84EF-4992293F6055}" srcOrd="0" destOrd="0" presId="urn:microsoft.com/office/officeart/2005/8/layout/default"/>
    <dgm:cxn modelId="{4841A8DD-7A99-4365-AD58-4AC4D89D4A9E}" srcId="{8272D0C0-06A4-4205-8E0A-BFD2AAE7F568}" destId="{D9EB869B-EE12-4BFF-826E-4E1B37EF691E}" srcOrd="2" destOrd="0" parTransId="{4C6CDAD1-BC9C-4CE8-8C1A-CBC22C602225}" sibTransId="{1EE5C960-A23C-49D8-93D6-03E59D637AB7}"/>
    <dgm:cxn modelId="{8DD9E1E4-4519-4CEE-B770-F132C4780612}" srcId="{8272D0C0-06A4-4205-8E0A-BFD2AAE7F568}" destId="{0D764CA6-9DFB-4D63-BECE-4BDD340AB1AE}" srcOrd="7" destOrd="0" parTransId="{9AA98179-4C5F-442C-9DB1-96B5501FDA6B}" sibTransId="{342C3BA8-07A1-4A2E-B42B-1DD7C14E7C4A}"/>
    <dgm:cxn modelId="{F82769EE-3989-43D4-AA4F-966DA45129ED}" srcId="{8272D0C0-06A4-4205-8E0A-BFD2AAE7F568}" destId="{D81839F9-8AEC-4467-A239-ADD2CE7EFCCB}" srcOrd="0" destOrd="0" parTransId="{D9F25CB0-3A9A-49DB-A8BA-323DAF7A35CA}" sibTransId="{064E5F8D-6B99-4F1E-A21B-B19BA9EDAA33}"/>
    <dgm:cxn modelId="{CCB456F7-BA51-4A70-8396-AB4AA711E977}" srcId="{8272D0C0-06A4-4205-8E0A-BFD2AAE7F568}" destId="{E33BBA4D-B73A-40F5-888C-07B2E28224D1}" srcOrd="1" destOrd="0" parTransId="{69A3226D-29E5-4099-80AE-B83902F65A81}" sibTransId="{EA786BE3-36FE-4146-B195-D09E3E0E1B33}"/>
    <dgm:cxn modelId="{367D53DE-BB80-413C-84F9-0978E5A3C5FF}" type="presParOf" srcId="{9870EC4D-5A1A-4DD2-9F26-685AD4185F81}" destId="{42DFAF9E-23B9-4850-86EC-879A4477A66D}" srcOrd="0" destOrd="0" presId="urn:microsoft.com/office/officeart/2005/8/layout/default"/>
    <dgm:cxn modelId="{0D0E60D8-05DC-455C-8D61-83E3B23F1DA8}" type="presParOf" srcId="{9870EC4D-5A1A-4DD2-9F26-685AD4185F81}" destId="{A5D88CA0-BB4F-4BFB-8F88-6D87A9018A77}" srcOrd="1" destOrd="0" presId="urn:microsoft.com/office/officeart/2005/8/layout/default"/>
    <dgm:cxn modelId="{84973C9A-0152-40C8-9BA4-174ECAF010A6}" type="presParOf" srcId="{9870EC4D-5A1A-4DD2-9F26-685AD4185F81}" destId="{1EF464C8-F878-4E9B-92A4-D59F267BC1A9}" srcOrd="2" destOrd="0" presId="urn:microsoft.com/office/officeart/2005/8/layout/default"/>
    <dgm:cxn modelId="{272B18D7-D141-455E-AD42-9CAFF29AE119}" type="presParOf" srcId="{9870EC4D-5A1A-4DD2-9F26-685AD4185F81}" destId="{AAD61C65-7BAD-4E92-B367-542760AF4EEF}" srcOrd="3" destOrd="0" presId="urn:microsoft.com/office/officeart/2005/8/layout/default"/>
    <dgm:cxn modelId="{E4BFAC1F-7F52-43F8-AEA1-6C2B3EB05D30}" type="presParOf" srcId="{9870EC4D-5A1A-4DD2-9F26-685AD4185F81}" destId="{721938D0-E52A-4E24-8812-4B433EAC3755}" srcOrd="4" destOrd="0" presId="urn:microsoft.com/office/officeart/2005/8/layout/default"/>
    <dgm:cxn modelId="{16269050-E92D-444D-9739-03C321116F2F}" type="presParOf" srcId="{9870EC4D-5A1A-4DD2-9F26-685AD4185F81}" destId="{31445350-38EF-44BC-A5CD-E055D0AF5DD4}" srcOrd="5" destOrd="0" presId="urn:microsoft.com/office/officeart/2005/8/layout/default"/>
    <dgm:cxn modelId="{83A8E4D7-B41B-47DC-9F69-D9C5BB07568A}" type="presParOf" srcId="{9870EC4D-5A1A-4DD2-9F26-685AD4185F81}" destId="{013FB35C-42C4-446E-8994-12E6861EF1B1}" srcOrd="6" destOrd="0" presId="urn:microsoft.com/office/officeart/2005/8/layout/default"/>
    <dgm:cxn modelId="{DEB7ED07-0722-4F0E-91F9-DF7472BE5590}" type="presParOf" srcId="{9870EC4D-5A1A-4DD2-9F26-685AD4185F81}" destId="{96337C8A-174B-42A2-AE46-1C26F32DB8B2}" srcOrd="7" destOrd="0" presId="urn:microsoft.com/office/officeart/2005/8/layout/default"/>
    <dgm:cxn modelId="{3DDE2697-3E3F-42B4-9B0B-2BD6389D688D}" type="presParOf" srcId="{9870EC4D-5A1A-4DD2-9F26-685AD4185F81}" destId="{1AF2DA8B-7A82-4AF1-8528-E09BF3567AA3}" srcOrd="8" destOrd="0" presId="urn:microsoft.com/office/officeart/2005/8/layout/default"/>
    <dgm:cxn modelId="{F7DA0A28-CB4C-4F99-843F-0D9F882D5752}" type="presParOf" srcId="{9870EC4D-5A1A-4DD2-9F26-685AD4185F81}" destId="{3C610BB7-37D2-425C-AD34-31E757F9E775}" srcOrd="9" destOrd="0" presId="urn:microsoft.com/office/officeart/2005/8/layout/default"/>
    <dgm:cxn modelId="{C2CD6F2E-2CD4-4436-A2AE-074F6E961F35}" type="presParOf" srcId="{9870EC4D-5A1A-4DD2-9F26-685AD4185F81}" destId="{939D98DD-AD1F-4049-B986-853B61574BE9}" srcOrd="10" destOrd="0" presId="urn:microsoft.com/office/officeart/2005/8/layout/default"/>
    <dgm:cxn modelId="{99A5D4F2-177D-4C67-81FD-234C7C429E6E}" type="presParOf" srcId="{9870EC4D-5A1A-4DD2-9F26-685AD4185F81}" destId="{99156A90-CAC5-48F1-B328-A10FB483F0E0}" srcOrd="11" destOrd="0" presId="urn:microsoft.com/office/officeart/2005/8/layout/default"/>
    <dgm:cxn modelId="{6F942184-3055-412F-9CCA-AC5E05EF03DA}" type="presParOf" srcId="{9870EC4D-5A1A-4DD2-9F26-685AD4185F81}" destId="{A752F7AD-BF28-41F0-B173-2AA1DD76F1CF}" srcOrd="12" destOrd="0" presId="urn:microsoft.com/office/officeart/2005/8/layout/default"/>
    <dgm:cxn modelId="{0CE7C57C-A6D8-4157-B001-CBF1EF9CB083}" type="presParOf" srcId="{9870EC4D-5A1A-4DD2-9F26-685AD4185F81}" destId="{45218176-68CC-429F-A6E7-CB08C72A61FC}" srcOrd="13" destOrd="0" presId="urn:microsoft.com/office/officeart/2005/8/layout/default"/>
    <dgm:cxn modelId="{90020371-E41C-4109-BD80-6FBBAD5CDA43}" type="presParOf" srcId="{9870EC4D-5A1A-4DD2-9F26-685AD4185F81}" destId="{59FEEA8D-2960-4337-84EF-4992293F605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72D0C0-06A4-4205-8E0A-BFD2AAE7F56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839F9-8AEC-4467-A239-ADD2CE7EFCCB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1</a:t>
          </a:r>
        </a:p>
      </dgm:t>
    </dgm:pt>
    <dgm:pt modelId="{D9F25CB0-3A9A-49DB-A8BA-323DAF7A35CA}" type="parTrans" cxnId="{F82769EE-3989-43D4-AA4F-966DA45129ED}">
      <dgm:prSet/>
      <dgm:spPr/>
      <dgm:t>
        <a:bodyPr/>
        <a:lstStyle/>
        <a:p>
          <a:endParaRPr lang="en-US"/>
        </a:p>
      </dgm:t>
    </dgm:pt>
    <dgm:pt modelId="{064E5F8D-6B99-4F1E-A21B-B19BA9EDAA33}" type="sibTrans" cxnId="{F82769EE-3989-43D4-AA4F-966DA45129ED}">
      <dgm:prSet/>
      <dgm:spPr/>
      <dgm:t>
        <a:bodyPr/>
        <a:lstStyle/>
        <a:p>
          <a:endParaRPr lang="en-US"/>
        </a:p>
      </dgm:t>
    </dgm:pt>
    <dgm:pt modelId="{E33BBA4D-B73A-40F5-888C-07B2E28224D1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2</a:t>
          </a:r>
        </a:p>
      </dgm:t>
    </dgm:pt>
    <dgm:pt modelId="{69A3226D-29E5-4099-80AE-B83902F65A81}" type="parTrans" cxnId="{CCB456F7-BA51-4A70-8396-AB4AA711E977}">
      <dgm:prSet/>
      <dgm:spPr/>
      <dgm:t>
        <a:bodyPr/>
        <a:lstStyle/>
        <a:p>
          <a:endParaRPr lang="en-US"/>
        </a:p>
      </dgm:t>
    </dgm:pt>
    <dgm:pt modelId="{EA786BE3-36FE-4146-B195-D09E3E0E1B33}" type="sibTrans" cxnId="{CCB456F7-BA51-4A70-8396-AB4AA711E977}">
      <dgm:prSet/>
      <dgm:spPr/>
      <dgm:t>
        <a:bodyPr/>
        <a:lstStyle/>
        <a:p>
          <a:endParaRPr lang="en-US"/>
        </a:p>
      </dgm:t>
    </dgm:pt>
    <dgm:pt modelId="{D9EB869B-EE12-4BFF-826E-4E1B37EF691E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 3</a:t>
          </a:r>
        </a:p>
      </dgm:t>
    </dgm:pt>
    <dgm:pt modelId="{4C6CDAD1-BC9C-4CE8-8C1A-CBC22C602225}" type="parTrans" cxnId="{4841A8DD-7A99-4365-AD58-4AC4D89D4A9E}">
      <dgm:prSet/>
      <dgm:spPr/>
      <dgm:t>
        <a:bodyPr/>
        <a:lstStyle/>
        <a:p>
          <a:endParaRPr lang="en-US"/>
        </a:p>
      </dgm:t>
    </dgm:pt>
    <dgm:pt modelId="{1EE5C960-A23C-49D8-93D6-03E59D637AB7}" type="sibTrans" cxnId="{4841A8DD-7A99-4365-AD58-4AC4D89D4A9E}">
      <dgm:prSet/>
      <dgm:spPr/>
      <dgm:t>
        <a:bodyPr/>
        <a:lstStyle/>
        <a:p>
          <a:endParaRPr lang="en-US"/>
        </a:p>
      </dgm:t>
    </dgm:pt>
    <dgm:pt modelId="{BC993943-E4B6-479D-ACE2-E88B5482FB20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4</a:t>
          </a:r>
        </a:p>
      </dgm:t>
    </dgm:pt>
    <dgm:pt modelId="{543B0FC9-D1C2-4517-88EF-7433B306166E}" type="parTrans" cxnId="{B492F18B-8AB8-42E1-A9EF-6944FBC7CC0F}">
      <dgm:prSet/>
      <dgm:spPr/>
      <dgm:t>
        <a:bodyPr/>
        <a:lstStyle/>
        <a:p>
          <a:endParaRPr lang="en-US"/>
        </a:p>
      </dgm:t>
    </dgm:pt>
    <dgm:pt modelId="{3DC2DCD8-281C-4B82-9961-FAA0219A8F38}" type="sibTrans" cxnId="{B492F18B-8AB8-42E1-A9EF-6944FBC7CC0F}">
      <dgm:prSet/>
      <dgm:spPr/>
      <dgm:t>
        <a:bodyPr/>
        <a:lstStyle/>
        <a:p>
          <a:endParaRPr lang="en-US"/>
        </a:p>
      </dgm:t>
    </dgm:pt>
    <dgm:pt modelId="{7C8950F4-0F0F-439F-BF8E-6BC672FE86E5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6</a:t>
          </a:r>
        </a:p>
      </dgm:t>
    </dgm:pt>
    <dgm:pt modelId="{1B919048-7817-4564-9294-5EEB40CC04DB}" type="parTrans" cxnId="{6D88E68E-5153-4BF0-8EC7-6B533FE19453}">
      <dgm:prSet/>
      <dgm:spPr/>
      <dgm:t>
        <a:bodyPr/>
        <a:lstStyle/>
        <a:p>
          <a:endParaRPr lang="en-US"/>
        </a:p>
      </dgm:t>
    </dgm:pt>
    <dgm:pt modelId="{DAB29161-0E63-4E08-9CC0-73D48E6619B1}" type="sibTrans" cxnId="{6D88E68E-5153-4BF0-8EC7-6B533FE19453}">
      <dgm:prSet/>
      <dgm:spPr/>
      <dgm:t>
        <a:bodyPr/>
        <a:lstStyle/>
        <a:p>
          <a:endParaRPr lang="en-US"/>
        </a:p>
      </dgm:t>
    </dgm:pt>
    <dgm:pt modelId="{64B4537F-5EEE-4A32-81DC-5D96E078DD1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5</a:t>
          </a:r>
        </a:p>
      </dgm:t>
    </dgm:pt>
    <dgm:pt modelId="{AA9273D4-EBEE-4B9E-9CC8-F30388D0E46D}" type="parTrans" cxnId="{8598F41B-5A4D-4268-9384-C430D8463BC6}">
      <dgm:prSet/>
      <dgm:spPr/>
      <dgm:t>
        <a:bodyPr/>
        <a:lstStyle/>
        <a:p>
          <a:endParaRPr lang="en-US"/>
        </a:p>
      </dgm:t>
    </dgm:pt>
    <dgm:pt modelId="{EC3CF967-9CF0-43F7-915F-CF8449F807B7}" type="sibTrans" cxnId="{8598F41B-5A4D-4268-9384-C430D8463BC6}">
      <dgm:prSet/>
      <dgm:spPr/>
      <dgm:t>
        <a:bodyPr/>
        <a:lstStyle/>
        <a:p>
          <a:endParaRPr lang="en-US"/>
        </a:p>
      </dgm:t>
    </dgm:pt>
    <dgm:pt modelId="{9870EC4D-5A1A-4DD2-9F26-685AD4185F81}" type="pres">
      <dgm:prSet presAssocID="{8272D0C0-06A4-4205-8E0A-BFD2AAE7F568}" presName="diagram" presStyleCnt="0">
        <dgm:presLayoutVars>
          <dgm:dir/>
          <dgm:resizeHandles val="exact"/>
        </dgm:presLayoutVars>
      </dgm:prSet>
      <dgm:spPr/>
    </dgm:pt>
    <dgm:pt modelId="{42DFAF9E-23B9-4850-86EC-879A4477A66D}" type="pres">
      <dgm:prSet presAssocID="{D81839F9-8AEC-4467-A239-ADD2CE7EFCCB}" presName="node" presStyleLbl="node1" presStyleIdx="0" presStyleCnt="6" custScaleY="178068">
        <dgm:presLayoutVars>
          <dgm:bulletEnabled val="1"/>
        </dgm:presLayoutVars>
      </dgm:prSet>
      <dgm:spPr/>
    </dgm:pt>
    <dgm:pt modelId="{A5D88CA0-BB4F-4BFB-8F88-6D87A9018A77}" type="pres">
      <dgm:prSet presAssocID="{064E5F8D-6B99-4F1E-A21B-B19BA9EDAA33}" presName="sibTrans" presStyleCnt="0"/>
      <dgm:spPr/>
    </dgm:pt>
    <dgm:pt modelId="{1EF464C8-F878-4E9B-92A4-D59F267BC1A9}" type="pres">
      <dgm:prSet presAssocID="{E33BBA4D-B73A-40F5-888C-07B2E28224D1}" presName="node" presStyleLbl="node1" presStyleIdx="1" presStyleCnt="6" custScaleY="178068">
        <dgm:presLayoutVars>
          <dgm:bulletEnabled val="1"/>
        </dgm:presLayoutVars>
      </dgm:prSet>
      <dgm:spPr/>
    </dgm:pt>
    <dgm:pt modelId="{AAD61C65-7BAD-4E92-B367-542760AF4EEF}" type="pres">
      <dgm:prSet presAssocID="{EA786BE3-36FE-4146-B195-D09E3E0E1B33}" presName="sibTrans" presStyleCnt="0"/>
      <dgm:spPr/>
    </dgm:pt>
    <dgm:pt modelId="{721938D0-E52A-4E24-8812-4B433EAC3755}" type="pres">
      <dgm:prSet presAssocID="{D9EB869B-EE12-4BFF-826E-4E1B37EF691E}" presName="node" presStyleLbl="node1" presStyleIdx="2" presStyleCnt="6" custScaleY="167543">
        <dgm:presLayoutVars>
          <dgm:bulletEnabled val="1"/>
        </dgm:presLayoutVars>
      </dgm:prSet>
      <dgm:spPr/>
    </dgm:pt>
    <dgm:pt modelId="{31445350-38EF-44BC-A5CD-E055D0AF5DD4}" type="pres">
      <dgm:prSet presAssocID="{1EE5C960-A23C-49D8-93D6-03E59D637AB7}" presName="sibTrans" presStyleCnt="0"/>
      <dgm:spPr/>
    </dgm:pt>
    <dgm:pt modelId="{013FB35C-42C4-446E-8994-12E6861EF1B1}" type="pres">
      <dgm:prSet presAssocID="{BC993943-E4B6-479D-ACE2-E88B5482FB20}" presName="node" presStyleLbl="node1" presStyleIdx="3" presStyleCnt="6" custScaleY="167615" custLinFactNeighborX="2611" custLinFactNeighborY="36">
        <dgm:presLayoutVars>
          <dgm:bulletEnabled val="1"/>
        </dgm:presLayoutVars>
      </dgm:prSet>
      <dgm:spPr/>
    </dgm:pt>
    <dgm:pt modelId="{539FBBF0-0D75-4469-AAE0-5547757467ED}" type="pres">
      <dgm:prSet presAssocID="{3DC2DCD8-281C-4B82-9961-FAA0219A8F38}" presName="sibTrans" presStyleCnt="0"/>
      <dgm:spPr/>
    </dgm:pt>
    <dgm:pt modelId="{9043BCC1-BCCD-4009-A420-07A5E1720D8B}" type="pres">
      <dgm:prSet presAssocID="{64B4537F-5EEE-4A32-81DC-5D96E078DD1C}" presName="node" presStyleLbl="node1" presStyleIdx="4" presStyleCnt="6">
        <dgm:presLayoutVars>
          <dgm:bulletEnabled val="1"/>
        </dgm:presLayoutVars>
      </dgm:prSet>
      <dgm:spPr/>
    </dgm:pt>
    <dgm:pt modelId="{D2D0664A-E8C0-4D9C-A9F8-AFB21CF0B9E6}" type="pres">
      <dgm:prSet presAssocID="{EC3CF967-9CF0-43F7-915F-CF8449F807B7}" presName="sibTrans" presStyleCnt="0"/>
      <dgm:spPr/>
    </dgm:pt>
    <dgm:pt modelId="{B2916CAF-ADA5-42E2-BB60-ADD1E64ED601}" type="pres">
      <dgm:prSet presAssocID="{7C8950F4-0F0F-439F-BF8E-6BC672FE86E5}" presName="node" presStyleLbl="node1" presStyleIdx="5" presStyleCnt="6">
        <dgm:presLayoutVars>
          <dgm:bulletEnabled val="1"/>
        </dgm:presLayoutVars>
      </dgm:prSet>
      <dgm:spPr/>
    </dgm:pt>
  </dgm:ptLst>
  <dgm:cxnLst>
    <dgm:cxn modelId="{5D90FE1A-CDAF-4350-B1C6-6347487CC582}" type="presOf" srcId="{D81839F9-8AEC-4467-A239-ADD2CE7EFCCB}" destId="{42DFAF9E-23B9-4850-86EC-879A4477A66D}" srcOrd="0" destOrd="0" presId="urn:microsoft.com/office/officeart/2005/8/layout/default"/>
    <dgm:cxn modelId="{8598F41B-5A4D-4268-9384-C430D8463BC6}" srcId="{8272D0C0-06A4-4205-8E0A-BFD2AAE7F568}" destId="{64B4537F-5EEE-4A32-81DC-5D96E078DD1C}" srcOrd="4" destOrd="0" parTransId="{AA9273D4-EBEE-4B9E-9CC8-F30388D0E46D}" sibTransId="{EC3CF967-9CF0-43F7-915F-CF8449F807B7}"/>
    <dgm:cxn modelId="{73824D45-E357-44C4-BC07-DF2C32FF5597}" type="presOf" srcId="{E33BBA4D-B73A-40F5-888C-07B2E28224D1}" destId="{1EF464C8-F878-4E9B-92A4-D59F267BC1A9}" srcOrd="0" destOrd="0" presId="urn:microsoft.com/office/officeart/2005/8/layout/default"/>
    <dgm:cxn modelId="{7AA9C67C-B516-4463-A2B1-B75B96FC3AE3}" type="presOf" srcId="{D9EB869B-EE12-4BFF-826E-4E1B37EF691E}" destId="{721938D0-E52A-4E24-8812-4B433EAC3755}" srcOrd="0" destOrd="0" presId="urn:microsoft.com/office/officeart/2005/8/layout/default"/>
    <dgm:cxn modelId="{55A92786-C03F-4358-9B1A-7F72F313F1FB}" type="presOf" srcId="{BC993943-E4B6-479D-ACE2-E88B5482FB20}" destId="{013FB35C-42C4-446E-8994-12E6861EF1B1}" srcOrd="0" destOrd="0" presId="urn:microsoft.com/office/officeart/2005/8/layout/default"/>
    <dgm:cxn modelId="{B492F18B-8AB8-42E1-A9EF-6944FBC7CC0F}" srcId="{8272D0C0-06A4-4205-8E0A-BFD2AAE7F568}" destId="{BC993943-E4B6-479D-ACE2-E88B5482FB20}" srcOrd="3" destOrd="0" parTransId="{543B0FC9-D1C2-4517-88EF-7433B306166E}" sibTransId="{3DC2DCD8-281C-4B82-9961-FAA0219A8F38}"/>
    <dgm:cxn modelId="{6D88E68E-5153-4BF0-8EC7-6B533FE19453}" srcId="{8272D0C0-06A4-4205-8E0A-BFD2AAE7F568}" destId="{7C8950F4-0F0F-439F-BF8E-6BC672FE86E5}" srcOrd="5" destOrd="0" parTransId="{1B919048-7817-4564-9294-5EEB40CC04DB}" sibTransId="{DAB29161-0E63-4E08-9CC0-73D48E6619B1}"/>
    <dgm:cxn modelId="{C369ABB8-17F9-498B-A253-CA4ACA5B87FD}" type="presOf" srcId="{8272D0C0-06A4-4205-8E0A-BFD2AAE7F568}" destId="{9870EC4D-5A1A-4DD2-9F26-685AD4185F81}" srcOrd="0" destOrd="0" presId="urn:microsoft.com/office/officeart/2005/8/layout/default"/>
    <dgm:cxn modelId="{033BA0D7-BEE0-4B23-A910-91E936F13040}" type="presOf" srcId="{64B4537F-5EEE-4A32-81DC-5D96E078DD1C}" destId="{9043BCC1-BCCD-4009-A420-07A5E1720D8B}" srcOrd="0" destOrd="0" presId="urn:microsoft.com/office/officeart/2005/8/layout/default"/>
    <dgm:cxn modelId="{61730FDA-3F5D-4F7B-9E8F-7B3125CB32FE}" type="presOf" srcId="{7C8950F4-0F0F-439F-BF8E-6BC672FE86E5}" destId="{B2916CAF-ADA5-42E2-BB60-ADD1E64ED601}" srcOrd="0" destOrd="0" presId="urn:microsoft.com/office/officeart/2005/8/layout/default"/>
    <dgm:cxn modelId="{4841A8DD-7A99-4365-AD58-4AC4D89D4A9E}" srcId="{8272D0C0-06A4-4205-8E0A-BFD2AAE7F568}" destId="{D9EB869B-EE12-4BFF-826E-4E1B37EF691E}" srcOrd="2" destOrd="0" parTransId="{4C6CDAD1-BC9C-4CE8-8C1A-CBC22C602225}" sibTransId="{1EE5C960-A23C-49D8-93D6-03E59D637AB7}"/>
    <dgm:cxn modelId="{F82769EE-3989-43D4-AA4F-966DA45129ED}" srcId="{8272D0C0-06A4-4205-8E0A-BFD2AAE7F568}" destId="{D81839F9-8AEC-4467-A239-ADD2CE7EFCCB}" srcOrd="0" destOrd="0" parTransId="{D9F25CB0-3A9A-49DB-A8BA-323DAF7A35CA}" sibTransId="{064E5F8D-6B99-4F1E-A21B-B19BA9EDAA33}"/>
    <dgm:cxn modelId="{CCB456F7-BA51-4A70-8396-AB4AA711E977}" srcId="{8272D0C0-06A4-4205-8E0A-BFD2AAE7F568}" destId="{E33BBA4D-B73A-40F5-888C-07B2E28224D1}" srcOrd="1" destOrd="0" parTransId="{69A3226D-29E5-4099-80AE-B83902F65A81}" sibTransId="{EA786BE3-36FE-4146-B195-D09E3E0E1B33}"/>
    <dgm:cxn modelId="{367D53DE-BB80-413C-84F9-0978E5A3C5FF}" type="presParOf" srcId="{9870EC4D-5A1A-4DD2-9F26-685AD4185F81}" destId="{42DFAF9E-23B9-4850-86EC-879A4477A66D}" srcOrd="0" destOrd="0" presId="urn:microsoft.com/office/officeart/2005/8/layout/default"/>
    <dgm:cxn modelId="{0D0E60D8-05DC-455C-8D61-83E3B23F1DA8}" type="presParOf" srcId="{9870EC4D-5A1A-4DD2-9F26-685AD4185F81}" destId="{A5D88CA0-BB4F-4BFB-8F88-6D87A9018A77}" srcOrd="1" destOrd="0" presId="urn:microsoft.com/office/officeart/2005/8/layout/default"/>
    <dgm:cxn modelId="{84973C9A-0152-40C8-9BA4-174ECAF010A6}" type="presParOf" srcId="{9870EC4D-5A1A-4DD2-9F26-685AD4185F81}" destId="{1EF464C8-F878-4E9B-92A4-D59F267BC1A9}" srcOrd="2" destOrd="0" presId="urn:microsoft.com/office/officeart/2005/8/layout/default"/>
    <dgm:cxn modelId="{272B18D7-D141-455E-AD42-9CAFF29AE119}" type="presParOf" srcId="{9870EC4D-5A1A-4DD2-9F26-685AD4185F81}" destId="{AAD61C65-7BAD-4E92-B367-542760AF4EEF}" srcOrd="3" destOrd="0" presId="urn:microsoft.com/office/officeart/2005/8/layout/default"/>
    <dgm:cxn modelId="{E4BFAC1F-7F52-43F8-AEA1-6C2B3EB05D30}" type="presParOf" srcId="{9870EC4D-5A1A-4DD2-9F26-685AD4185F81}" destId="{721938D0-E52A-4E24-8812-4B433EAC3755}" srcOrd="4" destOrd="0" presId="urn:microsoft.com/office/officeart/2005/8/layout/default"/>
    <dgm:cxn modelId="{16269050-E92D-444D-9739-03C321116F2F}" type="presParOf" srcId="{9870EC4D-5A1A-4DD2-9F26-685AD4185F81}" destId="{31445350-38EF-44BC-A5CD-E055D0AF5DD4}" srcOrd="5" destOrd="0" presId="urn:microsoft.com/office/officeart/2005/8/layout/default"/>
    <dgm:cxn modelId="{83A8E4D7-B41B-47DC-9F69-D9C5BB07568A}" type="presParOf" srcId="{9870EC4D-5A1A-4DD2-9F26-685AD4185F81}" destId="{013FB35C-42C4-446E-8994-12E6861EF1B1}" srcOrd="6" destOrd="0" presId="urn:microsoft.com/office/officeart/2005/8/layout/default"/>
    <dgm:cxn modelId="{A0E868F8-5983-4EF3-AFC2-6BB8BB90349B}" type="presParOf" srcId="{9870EC4D-5A1A-4DD2-9F26-685AD4185F81}" destId="{539FBBF0-0D75-4469-AAE0-5547757467ED}" srcOrd="7" destOrd="0" presId="urn:microsoft.com/office/officeart/2005/8/layout/default"/>
    <dgm:cxn modelId="{24E1B4B7-8934-4A36-BEDC-0A280AE459DA}" type="presParOf" srcId="{9870EC4D-5A1A-4DD2-9F26-685AD4185F81}" destId="{9043BCC1-BCCD-4009-A420-07A5E1720D8B}" srcOrd="8" destOrd="0" presId="urn:microsoft.com/office/officeart/2005/8/layout/default"/>
    <dgm:cxn modelId="{2A6E24A2-5465-4B36-8038-7EE17BB37F81}" type="presParOf" srcId="{9870EC4D-5A1A-4DD2-9F26-685AD4185F81}" destId="{D2D0664A-E8C0-4D9C-A9F8-AFB21CF0B9E6}" srcOrd="9" destOrd="0" presId="urn:microsoft.com/office/officeart/2005/8/layout/default"/>
    <dgm:cxn modelId="{8CDBBD5B-9415-4DA4-AAEA-E4B4749BD7C5}" type="presParOf" srcId="{9870EC4D-5A1A-4DD2-9F26-685AD4185F81}" destId="{B2916CAF-ADA5-42E2-BB60-ADD1E64ED60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C075B-4278-40EE-8BC5-E62DAD2C8477}">
      <dsp:nvSpPr>
        <dsp:cNvPr id="0" name=""/>
        <dsp:cNvSpPr/>
      </dsp:nvSpPr>
      <dsp:spPr>
        <a:xfrm>
          <a:off x="1179" y="0"/>
          <a:ext cx="707925" cy="1150443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69174-40B0-4C0A-B58A-D9690F254348}">
      <dsp:nvSpPr>
        <dsp:cNvPr id="0" name=""/>
        <dsp:cNvSpPr/>
      </dsp:nvSpPr>
      <dsp:spPr>
        <a:xfrm>
          <a:off x="730343" y="0"/>
          <a:ext cx="1201328" cy="115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SHOPKEEPER</a:t>
          </a:r>
        </a:p>
      </dsp:txBody>
      <dsp:txXfrm>
        <a:off x="730343" y="0"/>
        <a:ext cx="1201328" cy="1150443"/>
      </dsp:txXfrm>
    </dsp:sp>
    <dsp:sp modelId="{E597225E-904D-45F0-A3FE-7D090DE56909}">
      <dsp:nvSpPr>
        <dsp:cNvPr id="0" name=""/>
        <dsp:cNvSpPr/>
      </dsp:nvSpPr>
      <dsp:spPr>
        <a:xfrm>
          <a:off x="213557" y="1246313"/>
          <a:ext cx="707925" cy="1150443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45883-4B62-4196-A229-84C7555D40D7}">
      <dsp:nvSpPr>
        <dsp:cNvPr id="0" name=""/>
        <dsp:cNvSpPr/>
      </dsp:nvSpPr>
      <dsp:spPr>
        <a:xfrm>
          <a:off x="942720" y="1246313"/>
          <a:ext cx="1201328" cy="115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</a:t>
          </a:r>
        </a:p>
      </dsp:txBody>
      <dsp:txXfrm>
        <a:off x="942720" y="1246313"/>
        <a:ext cx="1201328" cy="1150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FAF9E-23B9-4850-86EC-879A4477A66D}">
      <dsp:nvSpPr>
        <dsp:cNvPr id="0" name=""/>
        <dsp:cNvSpPr/>
      </dsp:nvSpPr>
      <dsp:spPr>
        <a:xfrm>
          <a:off x="403" y="309084"/>
          <a:ext cx="1572728" cy="94363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Category 1</a:t>
          </a:r>
        </a:p>
      </dsp:txBody>
      <dsp:txXfrm>
        <a:off x="403" y="309084"/>
        <a:ext cx="1572728" cy="943636"/>
      </dsp:txXfrm>
    </dsp:sp>
    <dsp:sp modelId="{1EF464C8-F878-4E9B-92A4-D59F267BC1A9}">
      <dsp:nvSpPr>
        <dsp:cNvPr id="0" name=""/>
        <dsp:cNvSpPr/>
      </dsp:nvSpPr>
      <dsp:spPr>
        <a:xfrm>
          <a:off x="1730404" y="309084"/>
          <a:ext cx="1572728" cy="94363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Category 2</a:t>
          </a:r>
        </a:p>
      </dsp:txBody>
      <dsp:txXfrm>
        <a:off x="1730404" y="309084"/>
        <a:ext cx="1572728" cy="943636"/>
      </dsp:txXfrm>
    </dsp:sp>
    <dsp:sp modelId="{721938D0-E52A-4E24-8812-4B433EAC3755}">
      <dsp:nvSpPr>
        <dsp:cNvPr id="0" name=""/>
        <dsp:cNvSpPr/>
      </dsp:nvSpPr>
      <dsp:spPr>
        <a:xfrm>
          <a:off x="403" y="1409994"/>
          <a:ext cx="1572728" cy="94363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Category  3</a:t>
          </a:r>
        </a:p>
      </dsp:txBody>
      <dsp:txXfrm>
        <a:off x="403" y="1409994"/>
        <a:ext cx="1572728" cy="943636"/>
      </dsp:txXfrm>
    </dsp:sp>
    <dsp:sp modelId="{013FB35C-42C4-446E-8994-12E6861EF1B1}">
      <dsp:nvSpPr>
        <dsp:cNvPr id="0" name=""/>
        <dsp:cNvSpPr/>
      </dsp:nvSpPr>
      <dsp:spPr>
        <a:xfrm>
          <a:off x="1730807" y="1410333"/>
          <a:ext cx="1572728" cy="94363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Category 4</a:t>
          </a:r>
        </a:p>
      </dsp:txBody>
      <dsp:txXfrm>
        <a:off x="1730807" y="1410333"/>
        <a:ext cx="1572728" cy="943636"/>
      </dsp:txXfrm>
    </dsp:sp>
    <dsp:sp modelId="{1AF2DA8B-7A82-4AF1-8528-E09BF3567AA3}">
      <dsp:nvSpPr>
        <dsp:cNvPr id="0" name=""/>
        <dsp:cNvSpPr/>
      </dsp:nvSpPr>
      <dsp:spPr>
        <a:xfrm>
          <a:off x="403" y="2510903"/>
          <a:ext cx="1572728" cy="94363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Category</a:t>
          </a:r>
          <a:r>
            <a:rPr lang="en-US" sz="2600" kern="1200" dirty="0"/>
            <a:t> </a:t>
          </a:r>
          <a:r>
            <a:rPr lang="en-US" sz="1600" kern="1200" dirty="0"/>
            <a:t>5</a:t>
          </a:r>
        </a:p>
      </dsp:txBody>
      <dsp:txXfrm>
        <a:off x="403" y="2510903"/>
        <a:ext cx="1572728" cy="943636"/>
      </dsp:txXfrm>
    </dsp:sp>
    <dsp:sp modelId="{939D98DD-AD1F-4049-B986-853B61574BE9}">
      <dsp:nvSpPr>
        <dsp:cNvPr id="0" name=""/>
        <dsp:cNvSpPr/>
      </dsp:nvSpPr>
      <dsp:spPr>
        <a:xfrm>
          <a:off x="1730404" y="2510903"/>
          <a:ext cx="1572728" cy="94363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6</a:t>
          </a:r>
        </a:p>
      </dsp:txBody>
      <dsp:txXfrm>
        <a:off x="1730404" y="2510903"/>
        <a:ext cx="1572728" cy="943636"/>
      </dsp:txXfrm>
    </dsp:sp>
    <dsp:sp modelId="{A752F7AD-BF28-41F0-B173-2AA1DD76F1CF}">
      <dsp:nvSpPr>
        <dsp:cNvPr id="0" name=""/>
        <dsp:cNvSpPr/>
      </dsp:nvSpPr>
      <dsp:spPr>
        <a:xfrm>
          <a:off x="403" y="3611813"/>
          <a:ext cx="1572728" cy="94363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7</a:t>
          </a:r>
        </a:p>
      </dsp:txBody>
      <dsp:txXfrm>
        <a:off x="403" y="3611813"/>
        <a:ext cx="1572728" cy="943636"/>
      </dsp:txXfrm>
    </dsp:sp>
    <dsp:sp modelId="{59FEEA8D-2960-4337-84EF-4992293F6055}">
      <dsp:nvSpPr>
        <dsp:cNvPr id="0" name=""/>
        <dsp:cNvSpPr/>
      </dsp:nvSpPr>
      <dsp:spPr>
        <a:xfrm>
          <a:off x="1730404" y="3611813"/>
          <a:ext cx="1572728" cy="94363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8</a:t>
          </a:r>
        </a:p>
      </dsp:txBody>
      <dsp:txXfrm>
        <a:off x="1730404" y="3611813"/>
        <a:ext cx="1572728" cy="943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FAF9E-23B9-4850-86EC-879A4477A66D}">
      <dsp:nvSpPr>
        <dsp:cNvPr id="0" name=""/>
        <dsp:cNvSpPr/>
      </dsp:nvSpPr>
      <dsp:spPr>
        <a:xfrm>
          <a:off x="403" y="172179"/>
          <a:ext cx="1572728" cy="168031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1</a:t>
          </a:r>
        </a:p>
      </dsp:txBody>
      <dsp:txXfrm>
        <a:off x="403" y="172179"/>
        <a:ext cx="1572728" cy="1680315"/>
      </dsp:txXfrm>
    </dsp:sp>
    <dsp:sp modelId="{1EF464C8-F878-4E9B-92A4-D59F267BC1A9}">
      <dsp:nvSpPr>
        <dsp:cNvPr id="0" name=""/>
        <dsp:cNvSpPr/>
      </dsp:nvSpPr>
      <dsp:spPr>
        <a:xfrm>
          <a:off x="1730404" y="172179"/>
          <a:ext cx="1572728" cy="168031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2</a:t>
          </a:r>
        </a:p>
      </dsp:txBody>
      <dsp:txXfrm>
        <a:off x="1730404" y="172179"/>
        <a:ext cx="1572728" cy="1680315"/>
      </dsp:txXfrm>
    </dsp:sp>
    <dsp:sp modelId="{721938D0-E52A-4E24-8812-4B433EAC3755}">
      <dsp:nvSpPr>
        <dsp:cNvPr id="0" name=""/>
        <dsp:cNvSpPr/>
      </dsp:nvSpPr>
      <dsp:spPr>
        <a:xfrm>
          <a:off x="403" y="2010107"/>
          <a:ext cx="1572728" cy="158099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 3</a:t>
          </a:r>
        </a:p>
      </dsp:txBody>
      <dsp:txXfrm>
        <a:off x="403" y="2010107"/>
        <a:ext cx="1572728" cy="1580997"/>
      </dsp:txXfrm>
    </dsp:sp>
    <dsp:sp modelId="{013FB35C-42C4-446E-8994-12E6861EF1B1}">
      <dsp:nvSpPr>
        <dsp:cNvPr id="0" name=""/>
        <dsp:cNvSpPr/>
      </dsp:nvSpPr>
      <dsp:spPr>
        <a:xfrm>
          <a:off x="1730807" y="2010107"/>
          <a:ext cx="1572728" cy="158167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4</a:t>
          </a:r>
        </a:p>
      </dsp:txBody>
      <dsp:txXfrm>
        <a:off x="1730807" y="2010107"/>
        <a:ext cx="1572728" cy="1581677"/>
      </dsp:txXfrm>
    </dsp:sp>
    <dsp:sp modelId="{9043BCC1-BCCD-4009-A420-07A5E1720D8B}">
      <dsp:nvSpPr>
        <dsp:cNvPr id="0" name=""/>
        <dsp:cNvSpPr/>
      </dsp:nvSpPr>
      <dsp:spPr>
        <a:xfrm>
          <a:off x="403" y="3748718"/>
          <a:ext cx="1572728" cy="94363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5</a:t>
          </a:r>
        </a:p>
      </dsp:txBody>
      <dsp:txXfrm>
        <a:off x="403" y="3748718"/>
        <a:ext cx="1572728" cy="943636"/>
      </dsp:txXfrm>
    </dsp:sp>
    <dsp:sp modelId="{B2916CAF-ADA5-42E2-BB60-ADD1E64ED601}">
      <dsp:nvSpPr>
        <dsp:cNvPr id="0" name=""/>
        <dsp:cNvSpPr/>
      </dsp:nvSpPr>
      <dsp:spPr>
        <a:xfrm>
          <a:off x="1730404" y="3748718"/>
          <a:ext cx="1572728" cy="94363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Product 6</a:t>
          </a:r>
        </a:p>
      </dsp:txBody>
      <dsp:txXfrm>
        <a:off x="1730404" y="3748718"/>
        <a:ext cx="1572728" cy="943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54E4-7C30-476C-9318-A48CDE2E5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278C-2004-4A0B-BAF8-5091F443C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EDE7-ABAA-481E-9896-8AFD8D2B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44EE-5728-413B-A327-1B56DA24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DD2F-1574-4BCD-8DBA-9F472FD2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233C-848D-44BE-A875-E92B5679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B6968-CCF7-45D6-91EF-D8A6F2A9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B2781-C89D-428C-AC27-2ED0C02D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5B76-190E-4B82-B4D7-F2395B51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89E2-31C8-43B5-97DE-39314B2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B2652-0AD3-4651-88BF-766BB6007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5D84-A6F0-4C99-B2BE-54E5B8E08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98A8-743C-40BC-ABB5-60F522C8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0EC4-945A-4BE0-BAB3-867AABEE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37DAC-66AE-4D37-89CF-79C825A2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3197-1FB2-4378-99C0-BE2E4489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0E1C-72C8-423E-AEA4-E28EB2FB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6C8A-DE8D-46DD-91AF-A68BE5B2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BA96-3876-4782-8536-9CDBAEF4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B583-972A-48F0-8980-A20A13BE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65B7-A943-4DF5-8560-F4112429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6DF0-282D-408E-9623-F5D25A513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157F-69B7-4F2D-9021-EEFDA2CA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2B3B-9D77-4F27-AF28-359CA68B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0F84-ECB7-4418-8041-5D73929B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36C0-0588-4DAB-9CAA-C71C872F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213C-816F-447C-AAE8-C288D307F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E15FC-6378-4248-93FC-03416367C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5EC9-30A5-4236-BC10-817B350D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A8C3-393D-43CD-A3E3-28CE4CDC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BBCF0-7A0A-4E9F-92CE-6270475D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10C3-B06F-48FD-9A52-1D03B26F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1196-C932-462D-BDB0-DAEDF2227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F6A6-014A-4139-8A48-C6D6B8CB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43C45-8852-450B-B2EA-68A5CFEAE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39D46-DEA9-46B2-97D5-70359A75D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8DCE0-0EDD-454F-A394-E2BCBF31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25030-CD78-4233-8F3F-1F66B056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B2EDC-2219-4668-8A83-FA80B708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1D8F-A0BF-4163-8EF9-99D14414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33908-2B9F-463B-9AE8-904BD1CD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2BB53-F254-4EDB-B701-0BB82A37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F7484-F6DD-4590-A4B7-80E7E7FE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497AA-B09C-4CCA-920E-72DF3BDA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64B70-FC0B-4165-AC80-53846169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66A02-94C3-4845-8F7C-213FCE57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2DEA-01A2-4926-B58C-3EE67F59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6328-AE5E-45BA-BC6D-9F9C6851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6232D-ABFC-4C4D-92DD-DC2690DF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55B26-8BC9-4377-A40D-C5C79E1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1AF40-2947-401B-8671-F88DC257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6FA-1D07-4FD7-BABD-E5C6C0C7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5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D4B1-D6B7-4A38-86E5-62E79569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980CD-01FA-4A8D-A883-876E3A2F5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A042C-11E0-4289-9D99-776FEA5ED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401C4-DD5F-4F2A-800F-1588B4E9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D319-CC70-45EE-8AF7-C1935605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87C17-ACAC-4C0D-BA75-B11BD565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2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5AE3D-9D42-435A-A3B2-8AB8313F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8352A-9E05-482B-9DFF-0C3FB513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8E7F-C786-4922-BA76-A7242D398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88BE-8783-4F44-AC73-602EA6AA395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89DD-A5F3-410F-850C-B959E134B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BB4B5-2595-4EAC-BB34-8DAB9EAB0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71271-F9FA-4CDC-A72E-185A40C5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8.png"/><Relationship Id="rId1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5.png"/><Relationship Id="rId15" Type="http://schemas.openxmlformats.org/officeDocument/2006/relationships/diagramLayout" Target="../diagrams/layout3.xml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CB9C0-D8CF-4FA2-8A88-C94EFD0C351C}"/>
              </a:ext>
            </a:extLst>
          </p:cNvPr>
          <p:cNvSpPr/>
          <p:nvPr/>
        </p:nvSpPr>
        <p:spPr>
          <a:xfrm>
            <a:off x="4355431" y="489285"/>
            <a:ext cx="3388977" cy="5887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A9135-4DCE-4D7A-B15E-E2F6A85C13B7}"/>
              </a:ext>
            </a:extLst>
          </p:cNvPr>
          <p:cNvSpPr/>
          <p:nvPr/>
        </p:nvSpPr>
        <p:spPr>
          <a:xfrm>
            <a:off x="8373979" y="485274"/>
            <a:ext cx="3240505" cy="5887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0477DE-B2B4-4F20-B8BC-BAF758EB6642}"/>
              </a:ext>
            </a:extLst>
          </p:cNvPr>
          <p:cNvGrpSpPr/>
          <p:nvPr/>
        </p:nvGrpSpPr>
        <p:grpSpPr>
          <a:xfrm>
            <a:off x="336882" y="208275"/>
            <a:ext cx="3481140" cy="6472228"/>
            <a:chOff x="336882" y="208275"/>
            <a:chExt cx="3240507" cy="64722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2B7C6F-9BDD-4E7C-A407-F4C57F0A7252}"/>
                </a:ext>
              </a:extLst>
            </p:cNvPr>
            <p:cNvGrpSpPr/>
            <p:nvPr/>
          </p:nvGrpSpPr>
          <p:grpSpPr>
            <a:xfrm>
              <a:off x="336884" y="485274"/>
              <a:ext cx="3240505" cy="6195229"/>
              <a:chOff x="336884" y="485274"/>
              <a:chExt cx="3240505" cy="619522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94807A-6E9A-4BD3-9CAC-47BECD426E5D}"/>
                  </a:ext>
                </a:extLst>
              </p:cNvPr>
              <p:cNvSpPr/>
              <p:nvPr/>
            </p:nvSpPr>
            <p:spPr>
              <a:xfrm>
                <a:off x="336884" y="485274"/>
                <a:ext cx="3240505" cy="58874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CEA6D-A10F-442C-8041-7D19D800E31D}"/>
                  </a:ext>
                </a:extLst>
              </p:cNvPr>
              <p:cNvSpPr txBox="1"/>
              <p:nvPr/>
            </p:nvSpPr>
            <p:spPr>
              <a:xfrm>
                <a:off x="1512141" y="6372726"/>
                <a:ext cx="7328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SPLASH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E1445-02C0-4E34-9BD5-EDC9BC042175}"/>
                </a:ext>
              </a:extLst>
            </p:cNvPr>
            <p:cNvSpPr txBox="1"/>
            <p:nvPr/>
          </p:nvSpPr>
          <p:spPr>
            <a:xfrm>
              <a:off x="336882" y="208275"/>
              <a:ext cx="3240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SCREEN-1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559360-B387-4736-AF3C-EF9B536156A2}"/>
              </a:ext>
            </a:extLst>
          </p:cNvPr>
          <p:cNvSpPr/>
          <p:nvPr/>
        </p:nvSpPr>
        <p:spPr>
          <a:xfrm>
            <a:off x="4836695" y="2865115"/>
            <a:ext cx="2390396" cy="408683"/>
          </a:xfrm>
          <a:prstGeom prst="round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3809A2-E6BC-4390-9D30-045672CD8D04}"/>
              </a:ext>
            </a:extLst>
          </p:cNvPr>
          <p:cNvSpPr/>
          <p:nvPr/>
        </p:nvSpPr>
        <p:spPr>
          <a:xfrm>
            <a:off x="4836695" y="3451051"/>
            <a:ext cx="2390396" cy="408683"/>
          </a:xfrm>
          <a:prstGeom prst="round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9D6B0-6D10-44A0-A30A-4C674CB409F5}"/>
              </a:ext>
            </a:extLst>
          </p:cNvPr>
          <p:cNvSpPr txBox="1"/>
          <p:nvPr/>
        </p:nvSpPr>
        <p:spPr>
          <a:xfrm>
            <a:off x="4355431" y="204264"/>
            <a:ext cx="3388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SCREEN-2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C84CF-4DB5-4109-A527-C66E894AD50F}"/>
              </a:ext>
            </a:extLst>
          </p:cNvPr>
          <p:cNvSpPr txBox="1"/>
          <p:nvPr/>
        </p:nvSpPr>
        <p:spPr>
          <a:xfrm>
            <a:off x="5712076" y="6376737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LANDING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E7D34E7-4762-4910-82DB-F4A6105F32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217928"/>
              </p:ext>
            </p:extLst>
          </p:nvPr>
        </p:nvGraphicFramePr>
        <p:xfrm>
          <a:off x="8921616" y="2075419"/>
          <a:ext cx="2145229" cy="2396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7611EBD-C170-428F-AA30-DA6AB913A6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6" y="2814937"/>
            <a:ext cx="3239008" cy="9177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C86798-2A0E-49FF-85FF-B0A004E52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89" y="1147754"/>
            <a:ext cx="3239008" cy="9177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F0115D-0F3D-47F5-8593-4EE4FCA09A53}"/>
              </a:ext>
            </a:extLst>
          </p:cNvPr>
          <p:cNvSpPr txBox="1"/>
          <p:nvPr/>
        </p:nvSpPr>
        <p:spPr>
          <a:xfrm>
            <a:off x="8466139" y="212286"/>
            <a:ext cx="3388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SCREEN-3</a:t>
            </a:r>
          </a:p>
        </p:txBody>
      </p:sp>
    </p:spTree>
    <p:extLst>
      <p:ext uri="{BB962C8B-B14F-4D97-AF65-F5344CB8AC3E}">
        <p14:creationId xmlns:p14="http://schemas.microsoft.com/office/powerpoint/2010/main" val="50706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6F330D-A14F-490B-A531-8B95A0BB4E5A}"/>
              </a:ext>
            </a:extLst>
          </p:cNvPr>
          <p:cNvCxnSpPr/>
          <p:nvPr/>
        </p:nvCxnSpPr>
        <p:spPr>
          <a:xfrm>
            <a:off x="336882" y="914400"/>
            <a:ext cx="3481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36B5F0F-EB1A-4110-B310-3C39B8608DBD}"/>
              </a:ext>
            </a:extLst>
          </p:cNvPr>
          <p:cNvGrpSpPr/>
          <p:nvPr/>
        </p:nvGrpSpPr>
        <p:grpSpPr>
          <a:xfrm>
            <a:off x="336882" y="208275"/>
            <a:ext cx="3481140" cy="6548328"/>
            <a:chOff x="336882" y="208275"/>
            <a:chExt cx="3481140" cy="65483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F81F98-64B9-4772-A58D-A81E8ABCD84C}"/>
                </a:ext>
              </a:extLst>
            </p:cNvPr>
            <p:cNvGrpSpPr/>
            <p:nvPr/>
          </p:nvGrpSpPr>
          <p:grpSpPr>
            <a:xfrm>
              <a:off x="336882" y="208275"/>
              <a:ext cx="3481140" cy="6548328"/>
              <a:chOff x="336882" y="208275"/>
              <a:chExt cx="3481140" cy="654832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E6DDA0D-C89D-40BB-B0AD-532D6418FAA8}"/>
                  </a:ext>
                </a:extLst>
              </p:cNvPr>
              <p:cNvGrpSpPr/>
              <p:nvPr/>
            </p:nvGrpSpPr>
            <p:grpSpPr>
              <a:xfrm>
                <a:off x="336882" y="208275"/>
                <a:ext cx="3481140" cy="6548328"/>
                <a:chOff x="336882" y="208275"/>
                <a:chExt cx="3240507" cy="654832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45D009A-BF49-49A5-8E62-615B2EBEB54D}"/>
                    </a:ext>
                  </a:extLst>
                </p:cNvPr>
                <p:cNvGrpSpPr/>
                <p:nvPr/>
              </p:nvGrpSpPr>
              <p:grpSpPr>
                <a:xfrm>
                  <a:off x="336884" y="485274"/>
                  <a:ext cx="3240505" cy="6271329"/>
                  <a:chOff x="336884" y="485274"/>
                  <a:chExt cx="3240505" cy="6271329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951518B-7ADB-4727-A84A-2EEC4A089014}"/>
                      </a:ext>
                    </a:extLst>
                  </p:cNvPr>
                  <p:cNvSpPr/>
                  <p:nvPr/>
                </p:nvSpPr>
                <p:spPr>
                  <a:xfrm>
                    <a:off x="336884" y="485274"/>
                    <a:ext cx="3240505" cy="588745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A8713CF-991F-45AC-B793-DF283F20B491}"/>
                      </a:ext>
                    </a:extLst>
                  </p:cNvPr>
                  <p:cNvSpPr txBox="1"/>
                  <p:nvPr/>
                </p:nvSpPr>
                <p:spPr>
                  <a:xfrm>
                    <a:off x="1744347" y="6448826"/>
                    <a:ext cx="7556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List view</a:t>
                    </a:r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EA6CA4-ED10-4BEF-B72F-6D4B868E80DC}"/>
                    </a:ext>
                  </a:extLst>
                </p:cNvPr>
                <p:cNvSpPr txBox="1"/>
                <p:nvPr/>
              </p:nvSpPr>
              <p:spPr>
                <a:xfrm>
                  <a:off x="336882" y="208275"/>
                  <a:ext cx="32405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SCREEN-4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0F1CDE-1DF7-4BEC-B436-2E3A8997FC09}"/>
                  </a:ext>
                </a:extLst>
              </p:cNvPr>
              <p:cNvSpPr txBox="1"/>
              <p:nvPr/>
            </p:nvSpPr>
            <p:spPr>
              <a:xfrm>
                <a:off x="1735317" y="539344"/>
                <a:ext cx="6880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Home</a:t>
                </a:r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F791AE-CB51-468F-942A-90B0066D6FEC}"/>
                  </a:ext>
                </a:extLst>
              </p:cNvPr>
              <p:cNvSpPr/>
              <p:nvPr/>
            </p:nvSpPr>
            <p:spPr>
              <a:xfrm>
                <a:off x="336883" y="914400"/>
                <a:ext cx="1153714" cy="41635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STOCK</a:t>
                </a:r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2AC89F1-F756-498B-BA58-FEC69A953C6E}"/>
                  </a:ext>
                </a:extLst>
              </p:cNvPr>
              <p:cNvSpPr/>
              <p:nvPr/>
            </p:nvSpPr>
            <p:spPr>
              <a:xfrm>
                <a:off x="1490597" y="917620"/>
                <a:ext cx="1237916" cy="4131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ORDERS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CE1244C-9BF0-4B3C-9777-B70D9E749C07}"/>
                  </a:ext>
                </a:extLst>
              </p:cNvPr>
              <p:cNvSpPr/>
              <p:nvPr/>
            </p:nvSpPr>
            <p:spPr>
              <a:xfrm>
                <a:off x="2728516" y="910660"/>
                <a:ext cx="1089503" cy="42009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INBOX</a:t>
                </a:r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C735DB4-32CF-4B5A-8EAE-369C2F9C4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84" y="567620"/>
              <a:ext cx="262069" cy="258648"/>
            </a:xfrm>
            <a:prstGeom prst="rect">
              <a:avLst/>
            </a:prstGeom>
          </p:spPr>
        </p:pic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9A1BD3A-B9DF-48C9-B9CE-E71A37C869B1}"/>
              </a:ext>
            </a:extLst>
          </p:cNvPr>
          <p:cNvGrpSpPr/>
          <p:nvPr/>
        </p:nvGrpSpPr>
        <p:grpSpPr>
          <a:xfrm>
            <a:off x="365251" y="3332028"/>
            <a:ext cx="3334734" cy="1732421"/>
            <a:chOff x="365251" y="3332028"/>
            <a:chExt cx="3334734" cy="1732421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38D6447-4938-49AD-A8E9-07AFCE1D7A7E}"/>
                </a:ext>
              </a:extLst>
            </p:cNvPr>
            <p:cNvGrpSpPr/>
            <p:nvPr/>
          </p:nvGrpSpPr>
          <p:grpSpPr>
            <a:xfrm>
              <a:off x="365251" y="3332028"/>
              <a:ext cx="3334734" cy="1732421"/>
              <a:chOff x="371639" y="1359074"/>
              <a:chExt cx="3334734" cy="1732421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DE53904-B2F1-4360-B2EB-070AE9E19656}"/>
                  </a:ext>
                </a:extLst>
              </p:cNvPr>
              <p:cNvSpPr txBox="1"/>
              <p:nvPr/>
            </p:nvSpPr>
            <p:spPr>
              <a:xfrm>
                <a:off x="371639" y="1359074"/>
                <a:ext cx="2292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Fragrances, Beauty &amp; Health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9FCEDD8-343F-4ECC-B146-65357778DFA3}"/>
                  </a:ext>
                </a:extLst>
              </p:cNvPr>
              <p:cNvGrpSpPr/>
              <p:nvPr/>
            </p:nvGrpSpPr>
            <p:grpSpPr>
              <a:xfrm>
                <a:off x="447875" y="1683711"/>
                <a:ext cx="3258498" cy="1407784"/>
                <a:chOff x="447875" y="1683711"/>
                <a:chExt cx="3258498" cy="1407784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9DB5CB7-2AE4-46EF-9EB7-2E79B89F6130}"/>
                    </a:ext>
                  </a:extLst>
                </p:cNvPr>
                <p:cNvSpPr/>
                <p:nvPr/>
              </p:nvSpPr>
              <p:spPr>
                <a:xfrm>
                  <a:off x="447875" y="1683711"/>
                  <a:ext cx="3257847" cy="1407784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80FF0EEB-0434-48AE-A8BA-242AFF748B76}"/>
                    </a:ext>
                  </a:extLst>
                </p:cNvPr>
                <p:cNvSpPr/>
                <p:nvPr/>
              </p:nvSpPr>
              <p:spPr>
                <a:xfrm>
                  <a:off x="910408" y="1739634"/>
                  <a:ext cx="2350125" cy="129795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90451BE6-EFB0-4A1E-BC1E-59991A173028}"/>
                    </a:ext>
                  </a:extLst>
                </p:cNvPr>
                <p:cNvSpPr/>
                <p:nvPr/>
              </p:nvSpPr>
              <p:spPr>
                <a:xfrm>
                  <a:off x="455158" y="1739634"/>
                  <a:ext cx="296195" cy="129795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7173E6A-3A23-4591-9BFB-8722C927C15D}"/>
                    </a:ext>
                  </a:extLst>
                </p:cNvPr>
                <p:cNvSpPr/>
                <p:nvPr/>
              </p:nvSpPr>
              <p:spPr>
                <a:xfrm>
                  <a:off x="3410178" y="1739634"/>
                  <a:ext cx="296195" cy="129795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8A77AB5-5B5A-4C83-A86D-51BFCB108164}"/>
                    </a:ext>
                  </a:extLst>
                </p:cNvPr>
                <p:cNvSpPr txBox="1"/>
                <p:nvPr/>
              </p:nvSpPr>
              <p:spPr>
                <a:xfrm>
                  <a:off x="1710278" y="2044181"/>
                  <a:ext cx="10542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Quantity </a:t>
                  </a:r>
                  <a:r>
                    <a:rPr lang="en-US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87B6ADBE-CD07-483E-A00A-1611F59D8D73}"/>
                    </a:ext>
                  </a:extLst>
                </p:cNvPr>
                <p:cNvSpPr txBox="1"/>
                <p:nvPr/>
              </p:nvSpPr>
              <p:spPr>
                <a:xfrm>
                  <a:off x="1732827" y="1800833"/>
                  <a:ext cx="13596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MRP </a:t>
                  </a:r>
                  <a:r>
                    <a:rPr lang="en-US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180 ₹</a:t>
                  </a:r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0516E118-7171-4171-988B-4B74AD86E9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408" y="2779259"/>
                  <a:ext cx="2350125" cy="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5B7183A4-3ECF-45C9-85BF-2E0A50B7D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3659" y="2781195"/>
                  <a:ext cx="263622" cy="263622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A75181B8-F181-489C-82CF-8885BE699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4224" y="2788325"/>
                  <a:ext cx="252118" cy="252118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0F57D20-E330-494E-99C2-13B9EDF544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3381" y="2823334"/>
                  <a:ext cx="179468" cy="179468"/>
                </a:xfrm>
                <a:prstGeom prst="rect">
                  <a:avLst/>
                </a:prstGeom>
              </p:spPr>
            </p:pic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9CD992D4-8044-4D2E-B8AE-7F002D68DBE2}"/>
                    </a:ext>
                  </a:extLst>
                </p:cNvPr>
                <p:cNvSpPr txBox="1"/>
                <p:nvPr/>
              </p:nvSpPr>
              <p:spPr>
                <a:xfrm>
                  <a:off x="1725307" y="2285858"/>
                  <a:ext cx="105428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Discount</a:t>
                  </a:r>
                  <a:r>
                    <a:rPr 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r>
                    <a:rPr lang="en-US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NO / 10 %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B7CF1232-E504-4F5B-95EA-F526F6B26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94" y="3874309"/>
              <a:ext cx="816976" cy="816976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3A7EF43-A3E5-4C13-ABB4-78EC035118D7}"/>
              </a:ext>
            </a:extLst>
          </p:cNvPr>
          <p:cNvGrpSpPr/>
          <p:nvPr/>
        </p:nvGrpSpPr>
        <p:grpSpPr>
          <a:xfrm>
            <a:off x="336882" y="1389451"/>
            <a:ext cx="3334734" cy="1732421"/>
            <a:chOff x="336882" y="1389451"/>
            <a:chExt cx="3334734" cy="1732421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1D52146-7A3B-4D85-A634-E606CC2B7DB8}"/>
                </a:ext>
              </a:extLst>
            </p:cNvPr>
            <p:cNvGrpSpPr/>
            <p:nvPr/>
          </p:nvGrpSpPr>
          <p:grpSpPr>
            <a:xfrm>
              <a:off x="336882" y="1389451"/>
              <a:ext cx="3334734" cy="1732421"/>
              <a:chOff x="371639" y="1359074"/>
              <a:chExt cx="3334734" cy="1732421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122461A-22ED-4C92-9452-3C1D6AECE3D3}"/>
                  </a:ext>
                </a:extLst>
              </p:cNvPr>
              <p:cNvSpPr txBox="1"/>
              <p:nvPr/>
            </p:nvSpPr>
            <p:spPr>
              <a:xfrm>
                <a:off x="371639" y="1359074"/>
                <a:ext cx="10604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Edeals daily</a:t>
                </a: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1493F2FD-F4B0-4996-B6FE-13F3FDE606A4}"/>
                  </a:ext>
                </a:extLst>
              </p:cNvPr>
              <p:cNvGrpSpPr/>
              <p:nvPr/>
            </p:nvGrpSpPr>
            <p:grpSpPr>
              <a:xfrm>
                <a:off x="447875" y="1683711"/>
                <a:ext cx="3258498" cy="1407784"/>
                <a:chOff x="447875" y="1683711"/>
                <a:chExt cx="3258498" cy="1407784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E17DC150-75F9-48B9-91EC-A0C809F7F112}"/>
                    </a:ext>
                  </a:extLst>
                </p:cNvPr>
                <p:cNvSpPr/>
                <p:nvPr/>
              </p:nvSpPr>
              <p:spPr>
                <a:xfrm>
                  <a:off x="447875" y="1683711"/>
                  <a:ext cx="3257847" cy="1407784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BD67B19-4495-4F2B-9F54-8F949368A032}"/>
                    </a:ext>
                  </a:extLst>
                </p:cNvPr>
                <p:cNvSpPr/>
                <p:nvPr/>
              </p:nvSpPr>
              <p:spPr>
                <a:xfrm>
                  <a:off x="910408" y="1739634"/>
                  <a:ext cx="2350125" cy="129795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E7694645-3E5C-4205-B31E-CEA66D4DF8EB}"/>
                    </a:ext>
                  </a:extLst>
                </p:cNvPr>
                <p:cNvSpPr/>
                <p:nvPr/>
              </p:nvSpPr>
              <p:spPr>
                <a:xfrm>
                  <a:off x="455158" y="1739634"/>
                  <a:ext cx="296195" cy="129795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1AD3021-0F00-4E05-8C49-1A333F93C194}"/>
                    </a:ext>
                  </a:extLst>
                </p:cNvPr>
                <p:cNvSpPr/>
                <p:nvPr/>
              </p:nvSpPr>
              <p:spPr>
                <a:xfrm>
                  <a:off x="3410178" y="1739634"/>
                  <a:ext cx="296195" cy="129795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70412F3-AFE2-42D1-B1C4-6FDB847C73A5}"/>
                    </a:ext>
                  </a:extLst>
                </p:cNvPr>
                <p:cNvSpPr txBox="1"/>
                <p:nvPr/>
              </p:nvSpPr>
              <p:spPr>
                <a:xfrm>
                  <a:off x="1710278" y="2044181"/>
                  <a:ext cx="105428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Quantity </a:t>
                  </a:r>
                  <a:r>
                    <a:rPr lang="en-US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DDF8D7-98CD-4BAD-80E7-357315DF2B7C}"/>
                    </a:ext>
                  </a:extLst>
                </p:cNvPr>
                <p:cNvSpPr txBox="1"/>
                <p:nvPr/>
              </p:nvSpPr>
              <p:spPr>
                <a:xfrm>
                  <a:off x="1732827" y="1800833"/>
                  <a:ext cx="13596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MRP </a:t>
                  </a:r>
                  <a:r>
                    <a:rPr lang="en-US" sz="14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180 ₹</a:t>
                  </a:r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2A04EC6A-3166-4759-8F7D-C9102229D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408" y="2779259"/>
                  <a:ext cx="2350125" cy="0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7D007149-AC84-480A-8596-A9ACDF7E82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3659" y="2781195"/>
                  <a:ext cx="263622" cy="263622"/>
                </a:xfrm>
                <a:prstGeom prst="rect">
                  <a:avLst/>
                </a:prstGeom>
              </p:spPr>
            </p:pic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B4FC5512-FEB3-45C8-8AB0-A76D81B32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4224" y="2788325"/>
                  <a:ext cx="252118" cy="252118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E8F9FC80-B407-4647-AB3B-EEA082FF4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3381" y="2823334"/>
                  <a:ext cx="179468" cy="179468"/>
                </a:xfrm>
                <a:prstGeom prst="rect">
                  <a:avLst/>
                </a:prstGeom>
              </p:spPr>
            </p:pic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5F5CC51D-B67C-4EF3-A87E-B65D8B1DAE8B}"/>
                    </a:ext>
                  </a:extLst>
                </p:cNvPr>
                <p:cNvSpPr txBox="1"/>
                <p:nvPr/>
              </p:nvSpPr>
              <p:spPr>
                <a:xfrm>
                  <a:off x="1725307" y="2285858"/>
                  <a:ext cx="105428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Discount</a:t>
                  </a:r>
                  <a:r>
                    <a:rPr 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r>
                    <a:rPr lang="en-US" sz="1200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NO / 10 %</a:t>
                  </a:r>
                  <a:endParaRPr lang="en-US" sz="14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4DBBEED3-F341-425C-B0D5-A6BF9C199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4" y="1883636"/>
              <a:ext cx="981474" cy="82112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69558EF-0FE4-4075-A373-CC4F413B15CE}"/>
              </a:ext>
            </a:extLst>
          </p:cNvPr>
          <p:cNvGrpSpPr/>
          <p:nvPr/>
        </p:nvGrpSpPr>
        <p:grpSpPr>
          <a:xfrm>
            <a:off x="4255515" y="211752"/>
            <a:ext cx="3481140" cy="6548328"/>
            <a:chOff x="4255515" y="211752"/>
            <a:chExt cx="3481140" cy="654832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DBFC64B3-647B-485B-B521-EE6498F6A94A}"/>
                </a:ext>
              </a:extLst>
            </p:cNvPr>
            <p:cNvGrpSpPr/>
            <p:nvPr/>
          </p:nvGrpSpPr>
          <p:grpSpPr>
            <a:xfrm>
              <a:off x="4255515" y="211752"/>
              <a:ext cx="3481140" cy="6548328"/>
              <a:chOff x="4255515" y="211752"/>
              <a:chExt cx="3481140" cy="6548328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F65AC0E3-837D-4333-8637-B4D63AE3B95D}"/>
                  </a:ext>
                </a:extLst>
              </p:cNvPr>
              <p:cNvGrpSpPr/>
              <p:nvPr/>
            </p:nvGrpSpPr>
            <p:grpSpPr>
              <a:xfrm>
                <a:off x="4255515" y="211752"/>
                <a:ext cx="3481140" cy="6548328"/>
                <a:chOff x="336882" y="208275"/>
                <a:chExt cx="3481140" cy="6548328"/>
              </a:xfrm>
            </p:grpSpPr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DEF308B4-0A76-4F04-9C89-EDC5AB633A15}"/>
                    </a:ext>
                  </a:extLst>
                </p:cNvPr>
                <p:cNvGrpSpPr/>
                <p:nvPr/>
              </p:nvGrpSpPr>
              <p:grpSpPr>
                <a:xfrm>
                  <a:off x="336882" y="208275"/>
                  <a:ext cx="3481140" cy="6548328"/>
                  <a:chOff x="336882" y="208275"/>
                  <a:chExt cx="3481140" cy="6548328"/>
                </a:xfrm>
              </p:grpSpPr>
              <p:grpSp>
                <p:nvGrpSpPr>
                  <p:cNvPr id="238" name="Group 237">
                    <a:extLst>
                      <a:ext uri="{FF2B5EF4-FFF2-40B4-BE49-F238E27FC236}">
                        <a16:creationId xmlns:a16="http://schemas.microsoft.com/office/drawing/2014/main" id="{AC1E23A0-C713-42B1-89B5-5068EEF89DAB}"/>
                      </a:ext>
                    </a:extLst>
                  </p:cNvPr>
                  <p:cNvGrpSpPr/>
                  <p:nvPr/>
                </p:nvGrpSpPr>
                <p:grpSpPr>
                  <a:xfrm>
                    <a:off x="336882" y="208275"/>
                    <a:ext cx="3481140" cy="6548328"/>
                    <a:chOff x="336882" y="208275"/>
                    <a:chExt cx="3240507" cy="6548328"/>
                  </a:xfrm>
                </p:grpSpPr>
                <p:grpSp>
                  <p:nvGrpSpPr>
                    <p:cNvPr id="243" name="Group 242">
                      <a:extLst>
                        <a:ext uri="{FF2B5EF4-FFF2-40B4-BE49-F238E27FC236}">
                          <a16:creationId xmlns:a16="http://schemas.microsoft.com/office/drawing/2014/main" id="{9FE4CBCA-549C-426E-8A96-2C3BE53C75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6884" y="485274"/>
                      <a:ext cx="3240505" cy="6271329"/>
                      <a:chOff x="336884" y="485274"/>
                      <a:chExt cx="3240505" cy="6271329"/>
                    </a:xfrm>
                  </p:grpSpPr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86F02CB7-E044-411B-89B3-7642DAC894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884" y="485274"/>
                        <a:ext cx="3240505" cy="588745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6" name="TextBox 245">
                        <a:extLst>
                          <a:ext uri="{FF2B5EF4-FFF2-40B4-BE49-F238E27FC236}">
                            <a16:creationId xmlns:a16="http://schemas.microsoft.com/office/drawing/2014/main" id="{15553839-E14E-4E57-B1FE-EB19B9E873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4347" y="6448826"/>
                        <a:ext cx="8171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Grid view</a:t>
                        </a:r>
                      </a:p>
                    </p:txBody>
                  </p:sp>
                </p:grp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239BD009-63FE-4E4F-A771-0995C91C1D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882" y="208275"/>
                      <a:ext cx="324050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SCREEN-5</a:t>
                      </a:r>
                    </a:p>
                  </p:txBody>
                </p:sp>
              </p:grpSp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D06D92E6-81D9-4102-9D22-63364F72D9D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4051" y="539344"/>
                    <a:ext cx="68800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Home</a:t>
                    </a:r>
                    <a:endParaRPr lang="en-US" dirty="0"/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86555851-A25A-4DE5-B6CF-81EA3671FD03}"/>
                      </a:ext>
                    </a:extLst>
                  </p:cNvPr>
                  <p:cNvSpPr/>
                  <p:nvPr/>
                </p:nvSpPr>
                <p:spPr>
                  <a:xfrm>
                    <a:off x="336883" y="914400"/>
                    <a:ext cx="1153714" cy="416359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STOCK</a:t>
                    </a:r>
                    <a:endParaRPr lang="en-US" dirty="0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51A0ADDF-AEBC-41A4-89CC-CD98243AEA4D}"/>
                      </a:ext>
                    </a:extLst>
                  </p:cNvPr>
                  <p:cNvSpPr/>
                  <p:nvPr/>
                </p:nvSpPr>
                <p:spPr>
                  <a:xfrm>
                    <a:off x="1490597" y="910924"/>
                    <a:ext cx="1237916" cy="419836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ORDERS</a:t>
                    </a:r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37E7D3FA-4800-4036-B7C3-BE2ACDA50B0A}"/>
                      </a:ext>
                    </a:extLst>
                  </p:cNvPr>
                  <p:cNvSpPr/>
                  <p:nvPr/>
                </p:nvSpPr>
                <p:spPr>
                  <a:xfrm>
                    <a:off x="2728516" y="910660"/>
                    <a:ext cx="1089503" cy="420099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INBOX</a:t>
                    </a:r>
                  </a:p>
                </p:txBody>
              </p:sp>
            </p:grpSp>
            <p:pic>
              <p:nvPicPr>
                <p:cNvPr id="237" name="Picture 236">
                  <a:extLst>
                    <a:ext uri="{FF2B5EF4-FFF2-40B4-BE49-F238E27FC236}">
                      <a16:creationId xmlns:a16="http://schemas.microsoft.com/office/drawing/2014/main" id="{24F50C19-F681-4FD6-8EDC-3113FDD6D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284" y="567620"/>
                  <a:ext cx="262069" cy="258648"/>
                </a:xfrm>
                <a:prstGeom prst="rect">
                  <a:avLst/>
                </a:prstGeom>
              </p:spPr>
            </p:pic>
          </p:grpSp>
          <p:graphicFrame>
            <p:nvGraphicFramePr>
              <p:cNvPr id="247" name="Diagram 246">
                <a:extLst>
                  <a:ext uri="{FF2B5EF4-FFF2-40B4-BE49-F238E27FC236}">
                    <a16:creationId xmlns:a16="http://schemas.microsoft.com/office/drawing/2014/main" id="{6E30A620-9138-4F38-95E2-7B3E1AFFE3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81032973"/>
                  </p:ext>
                </p:extLst>
              </p:nvPr>
            </p:nvGraphicFramePr>
            <p:xfrm>
              <a:off x="4356557" y="1422368"/>
              <a:ext cx="3303536" cy="48645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p:grp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B1D81B3F-1252-407D-B4BC-10DB7F530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165" y="1910092"/>
              <a:ext cx="326792" cy="338824"/>
            </a:xfrm>
            <a:prstGeom prst="rect">
              <a:avLst/>
            </a:pr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B5FEF433-95A9-4CD8-ABDE-4587338DF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649" y="1912696"/>
              <a:ext cx="326792" cy="338824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11E4BA06-E5EA-4DE7-B2D8-92257F798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165" y="3013121"/>
              <a:ext cx="326792" cy="338824"/>
            </a:xfrm>
            <a:prstGeom prst="rect">
              <a:avLst/>
            </a:prstGeom>
          </p:spPr>
        </p:pic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2ACF1E3F-DE1A-4BB3-B355-A5DFB6A8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649" y="5201389"/>
              <a:ext cx="326792" cy="338824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8C59CE8-F495-4C6B-8A14-1AB9C2045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167" y="4089400"/>
              <a:ext cx="326792" cy="338824"/>
            </a:xfrm>
            <a:prstGeom prst="rect">
              <a:avLst/>
            </a:pr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304AC481-564C-4DEC-AC5C-9A1754B8F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196" y="3023709"/>
              <a:ext cx="326792" cy="3388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25093C13-19F9-4B5A-9CED-2153D8446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165" y="5167748"/>
              <a:ext cx="326792" cy="338824"/>
            </a:xfrm>
            <a:prstGeom prst="rect">
              <a:avLst/>
            </a:prstGeom>
          </p:spPr>
        </p:pic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6431E66D-3790-4D3F-BCF9-2C121448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165" y="4106148"/>
              <a:ext cx="326792" cy="338824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DED1E2F-7AF1-4DD4-A071-4B9EA950D0E4}"/>
              </a:ext>
            </a:extLst>
          </p:cNvPr>
          <p:cNvGrpSpPr/>
          <p:nvPr/>
        </p:nvGrpSpPr>
        <p:grpSpPr>
          <a:xfrm>
            <a:off x="8262090" y="208275"/>
            <a:ext cx="3481140" cy="6548328"/>
            <a:chOff x="4255515" y="211752"/>
            <a:chExt cx="3481140" cy="6548328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D7C97C8-CF8C-47D6-90B0-6446F74A4BFE}"/>
                </a:ext>
              </a:extLst>
            </p:cNvPr>
            <p:cNvGrpSpPr/>
            <p:nvPr/>
          </p:nvGrpSpPr>
          <p:grpSpPr>
            <a:xfrm>
              <a:off x="4255515" y="211752"/>
              <a:ext cx="3481140" cy="6548328"/>
              <a:chOff x="336882" y="208275"/>
              <a:chExt cx="3481140" cy="654832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CBC97CD2-5AC1-460C-B4FA-B3062B34C3E1}"/>
                  </a:ext>
                </a:extLst>
              </p:cNvPr>
              <p:cNvGrpSpPr/>
              <p:nvPr/>
            </p:nvGrpSpPr>
            <p:grpSpPr>
              <a:xfrm>
                <a:off x="336882" y="208275"/>
                <a:ext cx="3481140" cy="6548328"/>
                <a:chOff x="336882" y="208275"/>
                <a:chExt cx="3481140" cy="6548328"/>
              </a:xfrm>
            </p:grpSpPr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D0EBB3C6-EAB6-4FD6-8374-0B76101FF5E0}"/>
                    </a:ext>
                  </a:extLst>
                </p:cNvPr>
                <p:cNvGrpSpPr/>
                <p:nvPr/>
              </p:nvGrpSpPr>
              <p:grpSpPr>
                <a:xfrm>
                  <a:off x="336882" y="208275"/>
                  <a:ext cx="3481140" cy="6548328"/>
                  <a:chOff x="336882" y="208275"/>
                  <a:chExt cx="3240507" cy="6548328"/>
                </a:xfrm>
              </p:grpSpPr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415B775E-D378-458E-AACB-E64FB7E99BC1}"/>
                      </a:ext>
                    </a:extLst>
                  </p:cNvPr>
                  <p:cNvGrpSpPr/>
                  <p:nvPr/>
                </p:nvGrpSpPr>
                <p:grpSpPr>
                  <a:xfrm>
                    <a:off x="336882" y="485274"/>
                    <a:ext cx="3240507" cy="6271329"/>
                    <a:chOff x="336882" y="485274"/>
                    <a:chExt cx="3240507" cy="6271329"/>
                  </a:xfrm>
                </p:grpSpPr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id="{BEBABDA0-6806-42F9-9F1B-B6B839383A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6884" y="485274"/>
                      <a:ext cx="3240505" cy="5887452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TextBox 272">
                      <a:extLst>
                        <a:ext uri="{FF2B5EF4-FFF2-40B4-BE49-F238E27FC236}">
                          <a16:creationId xmlns:a16="http://schemas.microsoft.com/office/drawing/2014/main" id="{770EA478-F9F6-4126-97D7-17759C7C11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882" y="6448826"/>
                      <a:ext cx="32405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On click of category</a:t>
                      </a:r>
                    </a:p>
                  </p:txBody>
                </p:sp>
              </p:grp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72CA60E0-B6EB-4884-A199-D4595B0D4CD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882" y="208275"/>
                    <a:ext cx="32405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SCREEN-6</a:t>
                    </a:r>
                  </a:p>
                </p:txBody>
              </p:sp>
            </p:grp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02CF85E4-0920-4E68-9A0A-04A5CA79BA69}"/>
                    </a:ext>
                  </a:extLst>
                </p:cNvPr>
                <p:cNvSpPr txBox="1"/>
                <p:nvPr/>
              </p:nvSpPr>
              <p:spPr>
                <a:xfrm>
                  <a:off x="1724684" y="539344"/>
                  <a:ext cx="6880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Home</a:t>
                  </a:r>
                  <a:endParaRPr lang="en-US" dirty="0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EB8777CC-347A-4A7B-83D3-E4636FDD1EFB}"/>
                    </a:ext>
                  </a:extLst>
                </p:cNvPr>
                <p:cNvSpPr/>
                <p:nvPr/>
              </p:nvSpPr>
              <p:spPr>
                <a:xfrm>
                  <a:off x="336883" y="914400"/>
                  <a:ext cx="1153714" cy="4163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STOCK</a:t>
                  </a:r>
                  <a:endParaRPr lang="en-US" dirty="0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BD7503C7-53BF-4888-8168-EFAD5B2D7B36}"/>
                    </a:ext>
                  </a:extLst>
                </p:cNvPr>
                <p:cNvSpPr/>
                <p:nvPr/>
              </p:nvSpPr>
              <p:spPr>
                <a:xfrm>
                  <a:off x="1490597" y="917620"/>
                  <a:ext cx="1237916" cy="41313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ORDERS</a:t>
                  </a: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C36AF870-35A5-4354-B9DD-D585C71B987D}"/>
                    </a:ext>
                  </a:extLst>
                </p:cNvPr>
                <p:cNvSpPr/>
                <p:nvPr/>
              </p:nvSpPr>
              <p:spPr>
                <a:xfrm>
                  <a:off x="2728516" y="917620"/>
                  <a:ext cx="1089503" cy="41313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INBOX</a:t>
                  </a:r>
                </a:p>
              </p:txBody>
            </p:sp>
          </p:grpSp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91F72701-5575-4E25-B2E0-19CEFAD07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284" y="567620"/>
                <a:ext cx="262069" cy="258648"/>
              </a:xfrm>
              <a:prstGeom prst="rect">
                <a:avLst/>
              </a:prstGeom>
            </p:spPr>
          </p:pic>
        </p:grpSp>
        <p:graphicFrame>
          <p:nvGraphicFramePr>
            <p:cNvPr id="262" name="Diagram 261">
              <a:extLst>
                <a:ext uri="{FF2B5EF4-FFF2-40B4-BE49-F238E27FC236}">
                  <a16:creationId xmlns:a16="http://schemas.microsoft.com/office/drawing/2014/main" id="{3BDED380-1592-402B-ADB6-2A06597012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9990227"/>
                </p:ext>
              </p:extLst>
            </p:nvPr>
          </p:nvGraphicFramePr>
          <p:xfrm>
            <a:off x="4356557" y="1422368"/>
            <a:ext cx="3303536" cy="48645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6899A98A-39CE-4ED9-9782-F2F150A989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13" y="594398"/>
            <a:ext cx="232912" cy="23291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626101D-2DBB-444A-87B1-F7D4C43E62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133" y="582366"/>
            <a:ext cx="232912" cy="23291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5F10D79-E63A-421A-9FE0-5DD39BFC72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61" y="585044"/>
            <a:ext cx="232912" cy="2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480CF2E-44BF-4B81-9DAB-8880DCA19435}"/>
              </a:ext>
            </a:extLst>
          </p:cNvPr>
          <p:cNvGrpSpPr/>
          <p:nvPr/>
        </p:nvGrpSpPr>
        <p:grpSpPr>
          <a:xfrm>
            <a:off x="8221576" y="154836"/>
            <a:ext cx="3481140" cy="6548328"/>
            <a:chOff x="8221576" y="154836"/>
            <a:chExt cx="3481140" cy="65483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FF1ECC-FA03-4A0C-A6A7-9814E6C549BD}"/>
                </a:ext>
              </a:extLst>
            </p:cNvPr>
            <p:cNvGrpSpPr/>
            <p:nvPr/>
          </p:nvGrpSpPr>
          <p:grpSpPr>
            <a:xfrm>
              <a:off x="8221576" y="154836"/>
              <a:ext cx="3481140" cy="6548328"/>
              <a:chOff x="336882" y="208275"/>
              <a:chExt cx="3481140" cy="65483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FC1173-019C-45ED-AC8E-91C0FB0A8AB7}"/>
                  </a:ext>
                </a:extLst>
              </p:cNvPr>
              <p:cNvGrpSpPr/>
              <p:nvPr/>
            </p:nvGrpSpPr>
            <p:grpSpPr>
              <a:xfrm>
                <a:off x="336882" y="208275"/>
                <a:ext cx="3481140" cy="6548328"/>
                <a:chOff x="336882" y="208275"/>
                <a:chExt cx="3240507" cy="654832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1AA5CE2-A9E9-413E-874F-28995FC4B9DB}"/>
                    </a:ext>
                  </a:extLst>
                </p:cNvPr>
                <p:cNvGrpSpPr/>
                <p:nvPr/>
              </p:nvGrpSpPr>
              <p:grpSpPr>
                <a:xfrm>
                  <a:off x="336884" y="485274"/>
                  <a:ext cx="3240505" cy="6271329"/>
                  <a:chOff x="336884" y="485274"/>
                  <a:chExt cx="3240505" cy="6271329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589ADC2E-182E-41B0-BF26-65F88308B2E8}"/>
                      </a:ext>
                    </a:extLst>
                  </p:cNvPr>
                  <p:cNvSpPr/>
                  <p:nvPr/>
                </p:nvSpPr>
                <p:spPr>
                  <a:xfrm>
                    <a:off x="336884" y="485274"/>
                    <a:ext cx="3240505" cy="588745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92C2EAA-ACE7-4BFB-AC26-04299169852D}"/>
                      </a:ext>
                    </a:extLst>
                  </p:cNvPr>
                  <p:cNvSpPr txBox="1"/>
                  <p:nvPr/>
                </p:nvSpPr>
                <p:spPr>
                  <a:xfrm>
                    <a:off x="1744347" y="6448826"/>
                    <a:ext cx="4255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null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542338-EE5C-4332-A000-A1B96EA425EA}"/>
                    </a:ext>
                  </a:extLst>
                </p:cNvPr>
                <p:cNvSpPr txBox="1"/>
                <p:nvPr/>
              </p:nvSpPr>
              <p:spPr>
                <a:xfrm>
                  <a:off x="336882" y="208275"/>
                  <a:ext cx="32405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SCREEN-9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2861D7-33DF-4900-AD10-FA40A656A2A1}"/>
                  </a:ext>
                </a:extLst>
              </p:cNvPr>
              <p:cNvSpPr txBox="1"/>
              <p:nvPr/>
            </p:nvSpPr>
            <p:spPr>
              <a:xfrm>
                <a:off x="1735317" y="539344"/>
                <a:ext cx="6880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Home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79D026-284F-4411-B9C7-EE7131890F91}"/>
                  </a:ext>
                </a:extLst>
              </p:cNvPr>
              <p:cNvSpPr/>
              <p:nvPr/>
            </p:nvSpPr>
            <p:spPr>
              <a:xfrm>
                <a:off x="336883" y="914400"/>
                <a:ext cx="1153714" cy="4291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STOCK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89C39C-971F-4388-9530-6BBA1070E103}"/>
                  </a:ext>
                </a:extLst>
              </p:cNvPr>
              <p:cNvSpPr/>
              <p:nvPr/>
            </p:nvSpPr>
            <p:spPr>
              <a:xfrm>
                <a:off x="1490597" y="914919"/>
                <a:ext cx="1237916" cy="4291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ORDERS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972FB6-F6F8-433B-8A41-0235014492D0}"/>
                  </a:ext>
                </a:extLst>
              </p:cNvPr>
              <p:cNvSpPr/>
              <p:nvPr/>
            </p:nvSpPr>
            <p:spPr>
              <a:xfrm>
                <a:off x="2728516" y="919713"/>
                <a:ext cx="1089503" cy="423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INBOX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7DA161-375C-49F5-A911-C4B5643AC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540" y="525858"/>
              <a:ext cx="262069" cy="25864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37C362-249E-4ACC-A24E-C3164F227A42}"/>
              </a:ext>
            </a:extLst>
          </p:cNvPr>
          <p:cNvGrpSpPr/>
          <p:nvPr/>
        </p:nvGrpSpPr>
        <p:grpSpPr>
          <a:xfrm>
            <a:off x="4380220" y="165565"/>
            <a:ext cx="3481140" cy="6548328"/>
            <a:chOff x="8221576" y="154836"/>
            <a:chExt cx="3481140" cy="65483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5C0EE9A-46E0-4D11-ADE9-D0728A70EB96}"/>
                </a:ext>
              </a:extLst>
            </p:cNvPr>
            <p:cNvGrpSpPr/>
            <p:nvPr/>
          </p:nvGrpSpPr>
          <p:grpSpPr>
            <a:xfrm>
              <a:off x="8221576" y="154836"/>
              <a:ext cx="3481140" cy="6548328"/>
              <a:chOff x="336882" y="208275"/>
              <a:chExt cx="3481140" cy="654832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D97C20C-1DED-439F-AF66-D87C2278ECC8}"/>
                  </a:ext>
                </a:extLst>
              </p:cNvPr>
              <p:cNvGrpSpPr/>
              <p:nvPr/>
            </p:nvGrpSpPr>
            <p:grpSpPr>
              <a:xfrm>
                <a:off x="336882" y="208275"/>
                <a:ext cx="3481140" cy="6548328"/>
                <a:chOff x="336882" y="208275"/>
                <a:chExt cx="3240507" cy="654832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C85ECE3D-A218-4686-B105-8756685BB816}"/>
                    </a:ext>
                  </a:extLst>
                </p:cNvPr>
                <p:cNvGrpSpPr/>
                <p:nvPr/>
              </p:nvGrpSpPr>
              <p:grpSpPr>
                <a:xfrm>
                  <a:off x="336884" y="485274"/>
                  <a:ext cx="3240505" cy="6271329"/>
                  <a:chOff x="336884" y="485274"/>
                  <a:chExt cx="3240505" cy="6271329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EB63E683-064C-4B2C-B996-2E0E678C206B}"/>
                      </a:ext>
                    </a:extLst>
                  </p:cNvPr>
                  <p:cNvSpPr/>
                  <p:nvPr/>
                </p:nvSpPr>
                <p:spPr>
                  <a:xfrm>
                    <a:off x="336884" y="485274"/>
                    <a:ext cx="3240505" cy="588745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233A2B4-D52F-44E9-B42F-1CB490CEC4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44347" y="6448826"/>
                    <a:ext cx="4255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null</a:t>
                    </a:r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5618C71-5A79-4B61-9422-6BA772480710}"/>
                    </a:ext>
                  </a:extLst>
                </p:cNvPr>
                <p:cNvSpPr txBox="1"/>
                <p:nvPr/>
              </p:nvSpPr>
              <p:spPr>
                <a:xfrm>
                  <a:off x="336882" y="208275"/>
                  <a:ext cx="32405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SCREEN-8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A4E6DB-18DF-4324-990A-168C3833F581}"/>
                  </a:ext>
                </a:extLst>
              </p:cNvPr>
              <p:cNvSpPr txBox="1"/>
              <p:nvPr/>
            </p:nvSpPr>
            <p:spPr>
              <a:xfrm>
                <a:off x="1724684" y="539344"/>
                <a:ext cx="6880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Home</a:t>
                </a:r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735A30-70EF-454D-BDA6-7AD0479F6ED6}"/>
                  </a:ext>
                </a:extLst>
              </p:cNvPr>
              <p:cNvSpPr/>
              <p:nvPr/>
            </p:nvSpPr>
            <p:spPr>
              <a:xfrm>
                <a:off x="336883" y="914400"/>
                <a:ext cx="1153714" cy="4291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STOCK</a:t>
                </a:r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DE1DDF2-4260-46DD-B78F-9DE023356E0A}"/>
                  </a:ext>
                </a:extLst>
              </p:cNvPr>
              <p:cNvSpPr/>
              <p:nvPr/>
            </p:nvSpPr>
            <p:spPr>
              <a:xfrm>
                <a:off x="1490597" y="914919"/>
                <a:ext cx="1237916" cy="4291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ORDERS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9AD459-24A6-4D47-8726-5B8398600BCD}"/>
                  </a:ext>
                </a:extLst>
              </p:cNvPr>
              <p:cNvSpPr/>
              <p:nvPr/>
            </p:nvSpPr>
            <p:spPr>
              <a:xfrm>
                <a:off x="2728516" y="914400"/>
                <a:ext cx="1089503" cy="42910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INBOX</a:t>
                </a: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F00F14-FD19-43E5-B704-DF93299C4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540" y="525858"/>
              <a:ext cx="262069" cy="25864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06E380-230C-4B7D-A8ED-134A913948CF}"/>
              </a:ext>
            </a:extLst>
          </p:cNvPr>
          <p:cNvGrpSpPr/>
          <p:nvPr/>
        </p:nvGrpSpPr>
        <p:grpSpPr>
          <a:xfrm>
            <a:off x="489284" y="165565"/>
            <a:ext cx="3481140" cy="6548328"/>
            <a:chOff x="8221576" y="189324"/>
            <a:chExt cx="3481140" cy="65483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FFE59CA-88FD-4AF6-AAB3-1CE308BD2B48}"/>
                </a:ext>
              </a:extLst>
            </p:cNvPr>
            <p:cNvGrpSpPr/>
            <p:nvPr/>
          </p:nvGrpSpPr>
          <p:grpSpPr>
            <a:xfrm>
              <a:off x="8221576" y="189324"/>
              <a:ext cx="3481140" cy="6548328"/>
              <a:chOff x="4284939" y="208275"/>
              <a:chExt cx="3481140" cy="654832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289DD99-3FA5-4480-9F65-64B8AFB1D8FB}"/>
                  </a:ext>
                </a:extLst>
              </p:cNvPr>
              <p:cNvGrpSpPr/>
              <p:nvPr/>
            </p:nvGrpSpPr>
            <p:grpSpPr>
              <a:xfrm>
                <a:off x="4406298" y="1465170"/>
                <a:ext cx="3257847" cy="1098270"/>
                <a:chOff x="4406298" y="1465170"/>
                <a:chExt cx="3257847" cy="109827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3A5463C-956C-4F31-A03A-A462AA7E0D73}"/>
                    </a:ext>
                  </a:extLst>
                </p:cNvPr>
                <p:cNvSpPr/>
                <p:nvPr/>
              </p:nvSpPr>
              <p:spPr>
                <a:xfrm>
                  <a:off x="4406298" y="1465546"/>
                  <a:ext cx="3257847" cy="1097894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B148B378-683F-4414-9B7F-67B6E42F0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7180" y="1523070"/>
                  <a:ext cx="981474" cy="82112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2AD40BA-23EF-46AE-B499-F29187C8A2EB}"/>
                    </a:ext>
                  </a:extLst>
                </p:cNvPr>
                <p:cNvSpPr txBox="1"/>
                <p:nvPr/>
              </p:nvSpPr>
              <p:spPr>
                <a:xfrm>
                  <a:off x="5460583" y="1739306"/>
                  <a:ext cx="2076473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Total Price: </a:t>
                  </a:r>
                </a:p>
                <a:p>
                  <a:r>
                    <a:rPr lang="en-US" sz="14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20 ₹ x 4 = 80 ₹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848883F-BB74-4891-B502-886A6D3E38FE}"/>
                    </a:ext>
                  </a:extLst>
                </p:cNvPr>
                <p:cNvSpPr txBox="1"/>
                <p:nvPr/>
              </p:nvSpPr>
              <p:spPr>
                <a:xfrm>
                  <a:off x="4456012" y="2271587"/>
                  <a:ext cx="10542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Quantity 4</a:t>
                  </a:r>
                  <a:endParaRPr lang="en-US" sz="1200" b="1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FB71C2B-884F-4BD4-A901-FE389BA7694B}"/>
                    </a:ext>
                  </a:extLst>
                </p:cNvPr>
                <p:cNvSpPr txBox="1"/>
                <p:nvPr/>
              </p:nvSpPr>
              <p:spPr>
                <a:xfrm>
                  <a:off x="5460583" y="1465170"/>
                  <a:ext cx="20764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Maggie noodles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2F4EC46-9D25-46EA-AF3E-485F22DD8EBC}"/>
                    </a:ext>
                  </a:extLst>
                </p:cNvPr>
                <p:cNvSpPr txBox="1"/>
                <p:nvPr/>
              </p:nvSpPr>
              <p:spPr>
                <a:xfrm>
                  <a:off x="5438654" y="2255662"/>
                  <a:ext cx="20764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2">
                          <a:lumMod val="50000"/>
                        </a:schemeClr>
                      </a:solidFill>
                    </a:rPr>
                    <a:t>Know more</a:t>
                  </a:r>
                </a:p>
              </p:txBody>
            </p:sp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54AA24C8-689E-4797-8A8C-8C723E1594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07299" y="2351867"/>
                  <a:ext cx="161367" cy="120782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833B201-1D28-4076-8C4A-0590A5361C8A}"/>
                  </a:ext>
                </a:extLst>
              </p:cNvPr>
              <p:cNvGrpSpPr/>
              <p:nvPr/>
            </p:nvGrpSpPr>
            <p:grpSpPr>
              <a:xfrm>
                <a:off x="4406298" y="2672996"/>
                <a:ext cx="3257847" cy="1098270"/>
                <a:chOff x="4406298" y="2672996"/>
                <a:chExt cx="3257847" cy="109827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A4E5653-7932-460D-B774-EEEA118CABCF}"/>
                    </a:ext>
                  </a:extLst>
                </p:cNvPr>
                <p:cNvGrpSpPr/>
                <p:nvPr/>
              </p:nvGrpSpPr>
              <p:grpSpPr>
                <a:xfrm>
                  <a:off x="4406298" y="2672996"/>
                  <a:ext cx="3257847" cy="1098270"/>
                  <a:chOff x="4406298" y="1465170"/>
                  <a:chExt cx="3257847" cy="1098270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B20F14FE-E618-4080-8B36-C12C6AB5075B}"/>
                      </a:ext>
                    </a:extLst>
                  </p:cNvPr>
                  <p:cNvSpPr/>
                  <p:nvPr/>
                </p:nvSpPr>
                <p:spPr>
                  <a:xfrm>
                    <a:off x="4406298" y="1465546"/>
                    <a:ext cx="3257847" cy="1097894"/>
                  </a:xfrm>
                  <a:prstGeom prst="rect">
                    <a:avLst/>
                  </a:prstGeo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F2E6E064-853D-4414-B973-9D7AE0D21127}"/>
                      </a:ext>
                    </a:extLst>
                  </p:cNvPr>
                  <p:cNvSpPr txBox="1"/>
                  <p:nvPr/>
                </p:nvSpPr>
                <p:spPr>
                  <a:xfrm>
                    <a:off x="5460583" y="1739306"/>
                    <a:ext cx="2076473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Total Price: </a:t>
                    </a:r>
                  </a:p>
                  <a:p>
                    <a:r>
                      <a:rPr 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30 ₹ x 2 = 60 ₹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AFD7EAD-D025-44F9-8A81-9687C3B06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456012" y="2271587"/>
                    <a:ext cx="10542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Quantity 2</a:t>
                    </a:r>
                    <a:endParaRPr lang="en-US" sz="1200" b="1" dirty="0">
                      <a:solidFill>
                        <a:schemeClr val="bg2">
                          <a:lumMod val="50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6FE9EA27-43BF-4B4A-896D-012AA569EE68}"/>
                      </a:ext>
                    </a:extLst>
                  </p:cNvPr>
                  <p:cNvSpPr txBox="1"/>
                  <p:nvPr/>
                </p:nvSpPr>
                <p:spPr>
                  <a:xfrm>
                    <a:off x="5460583" y="1465170"/>
                    <a:ext cx="20764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Coca-Cola cold drink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E64BE898-BAAE-4E73-891A-88EC64D4400D}"/>
                      </a:ext>
                    </a:extLst>
                  </p:cNvPr>
                  <p:cNvSpPr txBox="1"/>
                  <p:nvPr/>
                </p:nvSpPr>
                <p:spPr>
                  <a:xfrm>
                    <a:off x="5438654" y="2255662"/>
                    <a:ext cx="20764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Know more</a:t>
                    </a:r>
                  </a:p>
                </p:txBody>
              </p:sp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6337A81E-0DF3-4FC8-884B-294B1B2020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23348" y="2354125"/>
                    <a:ext cx="169591" cy="12693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BDDB8B72-2690-4A95-A805-A411CA1E14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6840" y="2731380"/>
                  <a:ext cx="522791" cy="82949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34D2FCD-5750-46EC-8582-3A34EC9A874D}"/>
                  </a:ext>
                </a:extLst>
              </p:cNvPr>
              <p:cNvGrpSpPr/>
              <p:nvPr/>
            </p:nvGrpSpPr>
            <p:grpSpPr>
              <a:xfrm>
                <a:off x="4406298" y="3877228"/>
                <a:ext cx="3257847" cy="1098270"/>
                <a:chOff x="4406298" y="3877228"/>
                <a:chExt cx="3257847" cy="1098270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5892BA9D-5D7C-42E9-99C2-85128B2E5D93}"/>
                    </a:ext>
                  </a:extLst>
                </p:cNvPr>
                <p:cNvGrpSpPr/>
                <p:nvPr/>
              </p:nvGrpSpPr>
              <p:grpSpPr>
                <a:xfrm>
                  <a:off x="4406298" y="3877228"/>
                  <a:ext cx="3257847" cy="1098270"/>
                  <a:chOff x="4406298" y="1465170"/>
                  <a:chExt cx="3257847" cy="1098270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F130C5B0-439F-4C4D-A1E8-18D5431C26EE}"/>
                      </a:ext>
                    </a:extLst>
                  </p:cNvPr>
                  <p:cNvSpPr/>
                  <p:nvPr/>
                </p:nvSpPr>
                <p:spPr>
                  <a:xfrm>
                    <a:off x="4406298" y="1465546"/>
                    <a:ext cx="3257847" cy="1097894"/>
                  </a:xfrm>
                  <a:prstGeom prst="rect">
                    <a:avLst/>
                  </a:prstGeo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C19D8228-EEBC-4885-AA41-6E55F7C37AFB}"/>
                      </a:ext>
                    </a:extLst>
                  </p:cNvPr>
                  <p:cNvSpPr txBox="1"/>
                  <p:nvPr/>
                </p:nvSpPr>
                <p:spPr>
                  <a:xfrm>
                    <a:off x="5460583" y="1739306"/>
                    <a:ext cx="2076473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Total Price: </a:t>
                    </a:r>
                  </a:p>
                  <a:p>
                    <a:r>
                      <a:rPr lang="en-US" sz="14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120 ₹ x 4 = 120 ₹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5B8EFF9A-C20E-4EE6-95DF-FBA945EFCFD8}"/>
                      </a:ext>
                    </a:extLst>
                  </p:cNvPr>
                  <p:cNvSpPr txBox="1"/>
                  <p:nvPr/>
                </p:nvSpPr>
                <p:spPr>
                  <a:xfrm>
                    <a:off x="4456012" y="2271587"/>
                    <a:ext cx="10542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Quantity 1</a:t>
                    </a:r>
                    <a:endParaRPr lang="en-US" sz="1200" b="1" dirty="0">
                      <a:solidFill>
                        <a:schemeClr val="bg2">
                          <a:lumMod val="50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A57B9B5-F133-4D76-B693-8C6484734757}"/>
                      </a:ext>
                    </a:extLst>
                  </p:cNvPr>
                  <p:cNvSpPr txBox="1"/>
                  <p:nvPr/>
                </p:nvSpPr>
                <p:spPr>
                  <a:xfrm>
                    <a:off x="5460583" y="1465170"/>
                    <a:ext cx="207647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Dove shampoo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40337F4-F014-4177-A131-94DFE87D9E8F}"/>
                      </a:ext>
                    </a:extLst>
                  </p:cNvPr>
                  <p:cNvSpPr txBox="1"/>
                  <p:nvPr/>
                </p:nvSpPr>
                <p:spPr>
                  <a:xfrm>
                    <a:off x="5438654" y="2255662"/>
                    <a:ext cx="20764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Know more</a:t>
                    </a:r>
                  </a:p>
                </p:txBody>
              </p:sp>
              <p:pic>
                <p:nvPicPr>
                  <p:cNvPr id="75" name="Picture 74">
                    <a:extLst>
                      <a:ext uri="{FF2B5EF4-FFF2-40B4-BE49-F238E27FC236}">
                        <a16:creationId xmlns:a16="http://schemas.microsoft.com/office/drawing/2014/main" id="{F2A6D388-C0DD-4D7D-A6D0-5AC0F5EAFD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34025" y="2364477"/>
                    <a:ext cx="169591" cy="12693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E8E12642-DAE9-4983-A42F-0DA8E5B9B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4953" y="3939278"/>
                  <a:ext cx="816976" cy="816976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CEAF62-6580-4356-A04F-B64C16ACA147}"/>
                  </a:ext>
                </a:extLst>
              </p:cNvPr>
              <p:cNvGrpSpPr/>
              <p:nvPr/>
            </p:nvGrpSpPr>
            <p:grpSpPr>
              <a:xfrm>
                <a:off x="4406298" y="5081975"/>
                <a:ext cx="3257847" cy="1098270"/>
                <a:chOff x="4406298" y="1465170"/>
                <a:chExt cx="3257847" cy="109827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E810DC0-0690-4748-8632-9C383599DC2B}"/>
                    </a:ext>
                  </a:extLst>
                </p:cNvPr>
                <p:cNvSpPr/>
                <p:nvPr/>
              </p:nvSpPr>
              <p:spPr>
                <a:xfrm>
                  <a:off x="4406298" y="1465546"/>
                  <a:ext cx="3257847" cy="1097894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7BD0F19-7CAC-4273-9614-D41E9FF7D133}"/>
                    </a:ext>
                  </a:extLst>
                </p:cNvPr>
                <p:cNvSpPr txBox="1"/>
                <p:nvPr/>
              </p:nvSpPr>
              <p:spPr>
                <a:xfrm>
                  <a:off x="5460583" y="1739306"/>
                  <a:ext cx="2076473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Total Price: </a:t>
                  </a:r>
                </a:p>
                <a:p>
                  <a:r>
                    <a:rPr lang="en-US" sz="14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60 ₹ x 4 = 120 ₹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0B8326-9A62-446A-9F4A-4F4769108468}"/>
                    </a:ext>
                  </a:extLst>
                </p:cNvPr>
                <p:cNvSpPr txBox="1"/>
                <p:nvPr/>
              </p:nvSpPr>
              <p:spPr>
                <a:xfrm>
                  <a:off x="4456012" y="2271587"/>
                  <a:ext cx="10542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Quantity 1</a:t>
                  </a:r>
                  <a:endParaRPr lang="en-US" sz="1200" b="1" dirty="0">
                    <a:solidFill>
                      <a:schemeClr val="bg2">
                        <a:lumMod val="50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2C7052C-FA38-4A83-AE1C-810E3D140B44}"/>
                    </a:ext>
                  </a:extLst>
                </p:cNvPr>
                <p:cNvSpPr txBox="1"/>
                <p:nvPr/>
              </p:nvSpPr>
              <p:spPr>
                <a:xfrm>
                  <a:off x="5460583" y="1465170"/>
                  <a:ext cx="20764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Patanjali </a:t>
                  </a:r>
                  <a:r>
                    <a:rPr lang="en-US" sz="1400" b="1" dirty="0" err="1">
                      <a:solidFill>
                        <a:schemeClr val="accent1">
                          <a:lumMod val="50000"/>
                        </a:schemeClr>
                      </a:solidFill>
                    </a:rPr>
                    <a:t>dant-kanti</a:t>
                  </a:r>
                  <a:endParaRPr lang="en-US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6AEBF33-B3B9-440D-BA2E-D15CADA9976D}"/>
                    </a:ext>
                  </a:extLst>
                </p:cNvPr>
                <p:cNvSpPr txBox="1"/>
                <p:nvPr/>
              </p:nvSpPr>
              <p:spPr>
                <a:xfrm>
                  <a:off x="5438654" y="2255662"/>
                  <a:ext cx="20764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2">
                          <a:lumMod val="50000"/>
                        </a:schemeClr>
                      </a:solidFill>
                    </a:rPr>
                    <a:t>Know more</a:t>
                  </a:r>
                </a:p>
              </p:txBody>
            </p:sp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FEA03E95-FE62-4E9E-B0AC-6F533CE6EC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3348" y="2361278"/>
                  <a:ext cx="169591" cy="126938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006C8AF-35F1-41B9-88DC-21E80953487B}"/>
                  </a:ext>
                </a:extLst>
              </p:cNvPr>
              <p:cNvGrpSpPr/>
              <p:nvPr/>
            </p:nvGrpSpPr>
            <p:grpSpPr>
              <a:xfrm>
                <a:off x="4284939" y="208275"/>
                <a:ext cx="3481140" cy="6548328"/>
                <a:chOff x="4284939" y="208275"/>
                <a:chExt cx="3481140" cy="6548328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350F2A0-89BD-4050-A17D-7FE73C794C75}"/>
                    </a:ext>
                  </a:extLst>
                </p:cNvPr>
                <p:cNvGrpSpPr/>
                <p:nvPr/>
              </p:nvGrpSpPr>
              <p:grpSpPr>
                <a:xfrm>
                  <a:off x="4284939" y="208275"/>
                  <a:ext cx="3481140" cy="6548328"/>
                  <a:chOff x="336882" y="208275"/>
                  <a:chExt cx="3481140" cy="6548328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7644AE88-E27F-43E8-97A8-4B550F0C762A}"/>
                      </a:ext>
                    </a:extLst>
                  </p:cNvPr>
                  <p:cNvGrpSpPr/>
                  <p:nvPr/>
                </p:nvGrpSpPr>
                <p:grpSpPr>
                  <a:xfrm>
                    <a:off x="336882" y="208275"/>
                    <a:ext cx="3481140" cy="6548328"/>
                    <a:chOff x="336882" y="208275"/>
                    <a:chExt cx="3240507" cy="6548328"/>
                  </a:xfrm>
                </p:grpSpPr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17BBBE3C-14E6-4D9E-8C15-CBF8E120F0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6884" y="485274"/>
                      <a:ext cx="3240505" cy="6271329"/>
                      <a:chOff x="336884" y="485274"/>
                      <a:chExt cx="3240505" cy="6271329"/>
                    </a:xfrm>
                  </p:grpSpPr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1C18D1D0-2647-4D3D-B2BB-6206AD3C21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884" y="485274"/>
                        <a:ext cx="3240505" cy="588745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2E2D1F8B-85D2-41C2-B522-D86A6855DF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4347" y="6448826"/>
                        <a:ext cx="63084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Orders</a:t>
                        </a:r>
                      </a:p>
                    </p:txBody>
                  </p:sp>
                </p:grp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F8956777-D32B-498E-B2DA-77CFF9BB05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882" y="208275"/>
                      <a:ext cx="324050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SCREEN-7</a:t>
                      </a:r>
                    </a:p>
                  </p:txBody>
                </p:sp>
              </p:grp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E6DB92E-72A1-488C-9A7C-A9EC2F311636}"/>
                      </a:ext>
                    </a:extLst>
                  </p:cNvPr>
                  <p:cNvSpPr txBox="1"/>
                  <p:nvPr/>
                </p:nvSpPr>
                <p:spPr>
                  <a:xfrm>
                    <a:off x="1745950" y="539344"/>
                    <a:ext cx="68800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Home</a:t>
                    </a:r>
                    <a:endParaRPr lang="en-US" dirty="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F6063A27-16D6-4631-BDB6-5C603FDD6044}"/>
                      </a:ext>
                    </a:extLst>
                  </p:cNvPr>
                  <p:cNvSpPr/>
                  <p:nvPr/>
                </p:nvSpPr>
                <p:spPr>
                  <a:xfrm>
                    <a:off x="336883" y="924363"/>
                    <a:ext cx="1153714" cy="415922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STOCK</a:t>
                    </a:r>
                    <a:endParaRPr lang="en-US" dirty="0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CD16C125-C410-4E78-8568-89F2A045E2D3}"/>
                      </a:ext>
                    </a:extLst>
                  </p:cNvPr>
                  <p:cNvSpPr/>
                  <p:nvPr/>
                </p:nvSpPr>
                <p:spPr>
                  <a:xfrm>
                    <a:off x="1490597" y="924361"/>
                    <a:ext cx="1237916" cy="415923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ORDERS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4E88EA8-6541-4D16-A968-71ADFBC5E58A}"/>
                      </a:ext>
                    </a:extLst>
                  </p:cNvPr>
                  <p:cNvSpPr/>
                  <p:nvPr/>
                </p:nvSpPr>
                <p:spPr>
                  <a:xfrm>
                    <a:off x="2728516" y="924361"/>
                    <a:ext cx="1089503" cy="415923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INBOX</a:t>
                    </a:r>
                  </a:p>
                </p:txBody>
              </p:sp>
            </p:grp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6453DB3F-85C5-4BE7-9F21-BA8084F5A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4771" y="575493"/>
                  <a:ext cx="262069" cy="258648"/>
                </a:xfrm>
                <a:prstGeom prst="rect">
                  <a:avLst/>
                </a:prstGeom>
              </p:spPr>
            </p:pic>
          </p:grp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C3BC1E0-9890-4400-8BDA-89727BF71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8039" y="5068942"/>
              <a:ext cx="1088895" cy="816671"/>
            </a:xfrm>
            <a:prstGeom prst="rect">
              <a:avLst/>
            </a:prstGeom>
          </p:spPr>
        </p:pic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171ACDE0-B749-4AAE-B029-DAF32169F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33" y="558302"/>
            <a:ext cx="232912" cy="23291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50B3777-45C4-40E0-AFAD-4E3620FEE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77" y="533619"/>
            <a:ext cx="232912" cy="23291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7EC62DF-B262-404B-B39D-B53F68EDD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83" y="560603"/>
            <a:ext cx="232912" cy="23291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7E1AC2B-7B99-4F51-AF52-13BD91AB049D}"/>
              </a:ext>
            </a:extLst>
          </p:cNvPr>
          <p:cNvGrpSpPr/>
          <p:nvPr/>
        </p:nvGrpSpPr>
        <p:grpSpPr>
          <a:xfrm>
            <a:off x="4477918" y="1422460"/>
            <a:ext cx="3283849" cy="669358"/>
            <a:chOff x="4477918" y="1422460"/>
            <a:chExt cx="3283849" cy="6693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A576C8-56D8-4B8C-95F7-6AD264BE7AC8}"/>
                </a:ext>
              </a:extLst>
            </p:cNvPr>
            <p:cNvSpPr/>
            <p:nvPr/>
          </p:nvSpPr>
          <p:spPr>
            <a:xfrm>
              <a:off x="4477918" y="1422460"/>
              <a:ext cx="3283849" cy="661521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C87F2CA-6659-4E54-88D8-35807310A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1564" y="1481250"/>
              <a:ext cx="412278" cy="41227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BCA72E-ED6B-4642-80F2-4092BCA9D90E}"/>
                </a:ext>
              </a:extLst>
            </p:cNvPr>
            <p:cNvSpPr txBox="1"/>
            <p:nvPr/>
          </p:nvSpPr>
          <p:spPr>
            <a:xfrm>
              <a:off x="4497936" y="1814819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Received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80DA26-9C12-48DF-84E1-E049713DA327}"/>
                </a:ext>
              </a:extLst>
            </p:cNvPr>
            <p:cNvSpPr txBox="1"/>
            <p:nvPr/>
          </p:nvSpPr>
          <p:spPr>
            <a:xfrm>
              <a:off x="5179368" y="1457155"/>
              <a:ext cx="902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Customer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8F396A0-9C35-4F13-9ED8-0BC9FBD12ACF}"/>
                </a:ext>
              </a:extLst>
            </p:cNvPr>
            <p:cNvSpPr txBox="1"/>
            <p:nvPr/>
          </p:nvSpPr>
          <p:spPr>
            <a:xfrm>
              <a:off x="5187260" y="1697209"/>
              <a:ext cx="1532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Himanshu sharma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B35EB7-93EB-4F25-A59D-34379B3D315B}"/>
                </a:ext>
              </a:extLst>
            </p:cNvPr>
            <p:cNvSpPr txBox="1"/>
            <p:nvPr/>
          </p:nvSpPr>
          <p:spPr>
            <a:xfrm>
              <a:off x="6821772" y="1488908"/>
              <a:ext cx="930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25 Jan 2018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83AA0D9-6525-47F4-8359-61CCF35CC432}"/>
                </a:ext>
              </a:extLst>
            </p:cNvPr>
            <p:cNvSpPr txBox="1"/>
            <p:nvPr/>
          </p:nvSpPr>
          <p:spPr>
            <a:xfrm>
              <a:off x="7042659" y="1724181"/>
              <a:ext cx="709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60 ₹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783E0F-E1C3-491A-8733-3C34BCF5FE1D}"/>
                </a:ext>
              </a:extLst>
            </p:cNvPr>
            <p:cNvCxnSpPr/>
            <p:nvPr/>
          </p:nvCxnSpPr>
          <p:spPr>
            <a:xfrm>
              <a:off x="5178056" y="1480360"/>
              <a:ext cx="0" cy="5504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33128A-638D-4AC2-8A78-251E0B37BC57}"/>
              </a:ext>
            </a:extLst>
          </p:cNvPr>
          <p:cNvGrpSpPr/>
          <p:nvPr/>
        </p:nvGrpSpPr>
        <p:grpSpPr>
          <a:xfrm>
            <a:off x="4477918" y="2175115"/>
            <a:ext cx="3283849" cy="661521"/>
            <a:chOff x="4477918" y="2175115"/>
            <a:chExt cx="3283849" cy="6615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611C399-61E3-4DDD-AA35-FB1A3C0ADC1E}"/>
                </a:ext>
              </a:extLst>
            </p:cNvPr>
            <p:cNvSpPr/>
            <p:nvPr/>
          </p:nvSpPr>
          <p:spPr>
            <a:xfrm>
              <a:off x="4477918" y="2175115"/>
              <a:ext cx="3283849" cy="661521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E52F391-97D6-49FF-A570-50B4D313B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465" y="2301485"/>
              <a:ext cx="422998" cy="422998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BCC42BA-EA52-4037-91B2-15E292864D11}"/>
                </a:ext>
              </a:extLst>
            </p:cNvPr>
            <p:cNvSpPr txBox="1"/>
            <p:nvPr/>
          </p:nvSpPr>
          <p:spPr>
            <a:xfrm>
              <a:off x="5193702" y="2194204"/>
              <a:ext cx="2218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Maggie is going out of stock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BDFE4CB-EF7D-40DA-95F8-49B793F9A19A}"/>
                </a:ext>
              </a:extLst>
            </p:cNvPr>
            <p:cNvSpPr txBox="1"/>
            <p:nvPr/>
          </p:nvSpPr>
          <p:spPr>
            <a:xfrm>
              <a:off x="5192144" y="2449164"/>
              <a:ext cx="1860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Quantity remaining - 3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1CC85B7-8094-48EA-8839-DC3CC599225B}"/>
                </a:ext>
              </a:extLst>
            </p:cNvPr>
            <p:cNvCxnSpPr/>
            <p:nvPr/>
          </p:nvCxnSpPr>
          <p:spPr>
            <a:xfrm>
              <a:off x="5190804" y="2243586"/>
              <a:ext cx="0" cy="5504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F3EBAF-A595-4764-AA0D-15BD388AF2E2}"/>
              </a:ext>
            </a:extLst>
          </p:cNvPr>
          <p:cNvGrpSpPr/>
          <p:nvPr/>
        </p:nvGrpSpPr>
        <p:grpSpPr>
          <a:xfrm>
            <a:off x="4483812" y="2947404"/>
            <a:ext cx="3283849" cy="661521"/>
            <a:chOff x="4483812" y="2947404"/>
            <a:chExt cx="3283849" cy="661521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F5355D2-E8F5-4F46-A5BA-25C62B687DA7}"/>
                </a:ext>
              </a:extLst>
            </p:cNvPr>
            <p:cNvGrpSpPr/>
            <p:nvPr/>
          </p:nvGrpSpPr>
          <p:grpSpPr>
            <a:xfrm>
              <a:off x="4483812" y="2947404"/>
              <a:ext cx="3283849" cy="661521"/>
              <a:chOff x="4477918" y="2175115"/>
              <a:chExt cx="3283849" cy="66152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8EFC190-E646-4720-A292-28A6A6CF32E0}"/>
                  </a:ext>
                </a:extLst>
              </p:cNvPr>
              <p:cNvSpPr/>
              <p:nvPr/>
            </p:nvSpPr>
            <p:spPr>
              <a:xfrm>
                <a:off x="4477918" y="2175115"/>
                <a:ext cx="3283849" cy="661521"/>
              </a:xfrm>
              <a:prstGeom prst="rect">
                <a:avLst/>
              </a:prstGeom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AD3EC61-0E84-4A1D-BF24-83D634EC216B}"/>
                  </a:ext>
                </a:extLst>
              </p:cNvPr>
              <p:cNvSpPr txBox="1"/>
              <p:nvPr/>
            </p:nvSpPr>
            <p:spPr>
              <a:xfrm>
                <a:off x="5193702" y="2194204"/>
                <a:ext cx="2430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</a:rPr>
                  <a:t>New product in trend near you</a:t>
                </a:r>
                <a:endParaRPr lang="en-US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1DE300A-72EB-4971-BD9B-884852E470C4}"/>
                  </a:ext>
                </a:extLst>
              </p:cNvPr>
              <p:cNvSpPr txBox="1"/>
              <p:nvPr/>
            </p:nvSpPr>
            <p:spPr>
              <a:xfrm>
                <a:off x="5192144" y="2449164"/>
                <a:ext cx="2263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Name – Himalaya facewash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309CCBC-BFE0-402E-A6A2-25E7A26F39A3}"/>
                  </a:ext>
                </a:extLst>
              </p:cNvPr>
              <p:cNvCxnSpPr/>
              <p:nvPr/>
            </p:nvCxnSpPr>
            <p:spPr>
              <a:xfrm>
                <a:off x="5190804" y="2243586"/>
                <a:ext cx="0" cy="550459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CA77902-7007-46ED-9545-10AB8895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0218" y="3060960"/>
              <a:ext cx="457200" cy="45720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8ABA224-2E47-4485-A4F6-EB5A93C6F659}"/>
              </a:ext>
            </a:extLst>
          </p:cNvPr>
          <p:cNvGrpSpPr/>
          <p:nvPr/>
        </p:nvGrpSpPr>
        <p:grpSpPr>
          <a:xfrm>
            <a:off x="4483794" y="3705741"/>
            <a:ext cx="3286944" cy="661521"/>
            <a:chOff x="4477918" y="2175115"/>
            <a:chExt cx="3286944" cy="66152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390F3D-F8A1-4A62-B7F6-304B426D1939}"/>
                </a:ext>
              </a:extLst>
            </p:cNvPr>
            <p:cNvSpPr/>
            <p:nvPr/>
          </p:nvSpPr>
          <p:spPr>
            <a:xfrm>
              <a:off x="4477918" y="2175115"/>
              <a:ext cx="3283849" cy="661521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A1507AD-0E8B-49C1-BD6C-03E82A8B0B5C}"/>
                </a:ext>
              </a:extLst>
            </p:cNvPr>
            <p:cNvSpPr txBox="1"/>
            <p:nvPr/>
          </p:nvSpPr>
          <p:spPr>
            <a:xfrm>
              <a:off x="5182655" y="2268875"/>
              <a:ext cx="2582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Shivank sharma needs 3 Cans of Pepsi, see your orders for More details 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23CC819-24F5-4D99-90D2-E907ABB79CBC}"/>
                </a:ext>
              </a:extLst>
            </p:cNvPr>
            <p:cNvCxnSpPr/>
            <p:nvPr/>
          </p:nvCxnSpPr>
          <p:spPr>
            <a:xfrm>
              <a:off x="5190804" y="2243586"/>
              <a:ext cx="0" cy="5504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D36A961-D35D-46D7-9F5D-DB0F75E92B22}"/>
              </a:ext>
            </a:extLst>
          </p:cNvPr>
          <p:cNvGrpSpPr/>
          <p:nvPr/>
        </p:nvGrpSpPr>
        <p:grpSpPr>
          <a:xfrm>
            <a:off x="4497936" y="4484945"/>
            <a:ext cx="3283849" cy="661521"/>
            <a:chOff x="4477918" y="2175115"/>
            <a:chExt cx="3283849" cy="66152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372AA55-899B-49E4-93F8-05040C650617}"/>
                </a:ext>
              </a:extLst>
            </p:cNvPr>
            <p:cNvSpPr/>
            <p:nvPr/>
          </p:nvSpPr>
          <p:spPr>
            <a:xfrm>
              <a:off x="4477918" y="2175115"/>
              <a:ext cx="3283849" cy="661521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AF7B2C8-2031-47B4-8F7B-7B7E4DC5853A}"/>
                </a:ext>
              </a:extLst>
            </p:cNvPr>
            <p:cNvSpPr txBox="1"/>
            <p:nvPr/>
          </p:nvSpPr>
          <p:spPr>
            <a:xfrm>
              <a:off x="5193702" y="2194204"/>
              <a:ext cx="2506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Order delivered to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mohit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kumar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1D28178-73CF-4118-B89B-FE752DBD5759}"/>
                </a:ext>
              </a:extLst>
            </p:cNvPr>
            <p:cNvSpPr txBox="1"/>
            <p:nvPr/>
          </p:nvSpPr>
          <p:spPr>
            <a:xfrm>
              <a:off x="5192144" y="2449164"/>
              <a:ext cx="2138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Order number – C78FT443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5EE432-90F0-4668-8225-47D0BB2DEAE4}"/>
                </a:ext>
              </a:extLst>
            </p:cNvPr>
            <p:cNvCxnSpPr/>
            <p:nvPr/>
          </p:nvCxnSpPr>
          <p:spPr>
            <a:xfrm>
              <a:off x="5190804" y="2243586"/>
              <a:ext cx="0" cy="5504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021C08D8-0FFB-4AEC-A51C-B667FAD1F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9" y="4633990"/>
            <a:ext cx="361317" cy="361317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466D982-2007-4B87-BC17-B9483E09FA93}"/>
              </a:ext>
            </a:extLst>
          </p:cNvPr>
          <p:cNvGrpSpPr/>
          <p:nvPr/>
        </p:nvGrpSpPr>
        <p:grpSpPr>
          <a:xfrm>
            <a:off x="4497936" y="5262035"/>
            <a:ext cx="3283849" cy="661521"/>
            <a:chOff x="4477918" y="2175115"/>
            <a:chExt cx="3283849" cy="66152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3C74C15-B28E-4DBA-B58B-0A2ACB06E800}"/>
                </a:ext>
              </a:extLst>
            </p:cNvPr>
            <p:cNvSpPr/>
            <p:nvPr/>
          </p:nvSpPr>
          <p:spPr>
            <a:xfrm>
              <a:off x="4477918" y="2175115"/>
              <a:ext cx="3283849" cy="661521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FA011E9D-5260-4B79-AC42-FF40B68ED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465" y="2301485"/>
              <a:ext cx="422998" cy="422998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EBBCDDF-B280-4322-8382-09A17065EC30}"/>
                </a:ext>
              </a:extLst>
            </p:cNvPr>
            <p:cNvSpPr txBox="1"/>
            <p:nvPr/>
          </p:nvSpPr>
          <p:spPr>
            <a:xfrm>
              <a:off x="5193702" y="2194204"/>
              <a:ext cx="2435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Dove soap is going out of stock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0748603-2311-4857-956D-83FF96735D9C}"/>
                </a:ext>
              </a:extLst>
            </p:cNvPr>
            <p:cNvSpPr txBox="1"/>
            <p:nvPr/>
          </p:nvSpPr>
          <p:spPr>
            <a:xfrm>
              <a:off x="5192144" y="2449164"/>
              <a:ext cx="1860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Quantity remaining - 3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B742202-4EF8-4D1A-A873-45BE188D7AD9}"/>
                </a:ext>
              </a:extLst>
            </p:cNvPr>
            <p:cNvCxnSpPr/>
            <p:nvPr/>
          </p:nvCxnSpPr>
          <p:spPr>
            <a:xfrm>
              <a:off x="5190804" y="2243586"/>
              <a:ext cx="0" cy="5504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49060144-95EA-4664-BAC7-4B5175B474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69" y="3824880"/>
            <a:ext cx="421385" cy="4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3A9135-4DCE-4D7A-B15E-E2F6A85C13B7}"/>
              </a:ext>
            </a:extLst>
          </p:cNvPr>
          <p:cNvSpPr/>
          <p:nvPr/>
        </p:nvSpPr>
        <p:spPr>
          <a:xfrm>
            <a:off x="8373979" y="485274"/>
            <a:ext cx="3240505" cy="5887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4D28110-1D63-404D-AD9A-6EDC2CE24118}"/>
              </a:ext>
            </a:extLst>
          </p:cNvPr>
          <p:cNvGrpSpPr/>
          <p:nvPr/>
        </p:nvGrpSpPr>
        <p:grpSpPr>
          <a:xfrm>
            <a:off x="489284" y="208097"/>
            <a:ext cx="3481140" cy="6548328"/>
            <a:chOff x="489284" y="208097"/>
            <a:chExt cx="3481140" cy="654832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1270D9E-FF2A-4691-87C5-98BC90F0849A}"/>
                </a:ext>
              </a:extLst>
            </p:cNvPr>
            <p:cNvGrpSpPr/>
            <p:nvPr/>
          </p:nvGrpSpPr>
          <p:grpSpPr>
            <a:xfrm>
              <a:off x="489284" y="208097"/>
              <a:ext cx="3481140" cy="6548328"/>
              <a:chOff x="489284" y="208097"/>
              <a:chExt cx="3481140" cy="65483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9E3D90C-9D4B-402D-AFA9-CCC2C41C3719}"/>
                  </a:ext>
                </a:extLst>
              </p:cNvPr>
              <p:cNvGrpSpPr/>
              <p:nvPr/>
            </p:nvGrpSpPr>
            <p:grpSpPr>
              <a:xfrm>
                <a:off x="489284" y="208097"/>
                <a:ext cx="3481140" cy="6548328"/>
                <a:chOff x="4284939" y="208275"/>
                <a:chExt cx="3481140" cy="654832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FD25C5F-742B-49C8-98DB-F493CB79E76B}"/>
                    </a:ext>
                  </a:extLst>
                </p:cNvPr>
                <p:cNvGrpSpPr/>
                <p:nvPr/>
              </p:nvGrpSpPr>
              <p:grpSpPr>
                <a:xfrm>
                  <a:off x="4284939" y="208275"/>
                  <a:ext cx="3481140" cy="6548328"/>
                  <a:chOff x="336882" y="208275"/>
                  <a:chExt cx="3481140" cy="6548328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105C44B-F3A2-46A9-972D-C88FCDA2F992}"/>
                      </a:ext>
                    </a:extLst>
                  </p:cNvPr>
                  <p:cNvGrpSpPr/>
                  <p:nvPr/>
                </p:nvGrpSpPr>
                <p:grpSpPr>
                  <a:xfrm>
                    <a:off x="336882" y="208275"/>
                    <a:ext cx="3481140" cy="6548328"/>
                    <a:chOff x="336882" y="208275"/>
                    <a:chExt cx="3240507" cy="6548328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B114842D-C7EC-4256-B7E5-F894257C65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6884" y="485274"/>
                      <a:ext cx="3240505" cy="6271329"/>
                      <a:chOff x="336884" y="485274"/>
                      <a:chExt cx="3240505" cy="6271329"/>
                    </a:xfrm>
                  </p:grpSpPr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B4D17243-943A-4AE2-811E-30F31368A4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884" y="485274"/>
                        <a:ext cx="3240505" cy="588745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C056FB6-1E67-4F6C-B7FE-64431E571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4347" y="6448826"/>
                        <a:ext cx="61389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Profile</a:t>
                        </a:r>
                      </a:p>
                    </p:txBody>
                  </p:sp>
                </p:grp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EEB36DC-CF01-4773-84F8-02C1AD4AA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882" y="208275"/>
                      <a:ext cx="324050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SCREEN-10.1</a:t>
                      </a:r>
                    </a:p>
                  </p:txBody>
                </p:sp>
              </p:grp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A9855BF-FDF0-44D7-997C-C39E6503B660}"/>
                      </a:ext>
                    </a:extLst>
                  </p:cNvPr>
                  <p:cNvSpPr txBox="1"/>
                  <p:nvPr/>
                </p:nvSpPr>
                <p:spPr>
                  <a:xfrm>
                    <a:off x="1583296" y="539344"/>
                    <a:ext cx="8459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Settings</a:t>
                    </a:r>
                    <a:endParaRPr 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F0EF6699-7CA2-4475-9169-CF7C04EA0A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4771" y="575493"/>
                  <a:ext cx="262069" cy="258648"/>
                </a:xfrm>
                <a:prstGeom prst="rect">
                  <a:avLst/>
                </a:prstGeom>
              </p:spPr>
            </p:pic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8C3C83A-AC0D-455D-BAFA-004C636603F6}"/>
                  </a:ext>
                </a:extLst>
              </p:cNvPr>
              <p:cNvCxnSpPr/>
              <p:nvPr/>
            </p:nvCxnSpPr>
            <p:spPr>
              <a:xfrm>
                <a:off x="489284" y="881651"/>
                <a:ext cx="3481137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F9E89ED-5F53-41E1-97CF-AF31FC2D7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333" y="570334"/>
              <a:ext cx="232912" cy="232912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E335B55-207F-43EF-AEF4-14E442CF7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8" y="1343797"/>
            <a:ext cx="609600" cy="6096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D3ECB934-53FC-42C8-8076-98B0C2E5647F}"/>
              </a:ext>
            </a:extLst>
          </p:cNvPr>
          <p:cNvSpPr txBox="1"/>
          <p:nvPr/>
        </p:nvSpPr>
        <p:spPr>
          <a:xfrm>
            <a:off x="1337211" y="136001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Himanshu sharma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E4F48D-D004-4341-B50F-5F5E58CCBEB9}"/>
              </a:ext>
            </a:extLst>
          </p:cNvPr>
          <p:cNvSpPr txBox="1"/>
          <p:nvPr/>
        </p:nvSpPr>
        <p:spPr>
          <a:xfrm>
            <a:off x="1342431" y="162091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8008877665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2634742-B942-42E6-9F5B-E39558DDE85C}"/>
              </a:ext>
            </a:extLst>
          </p:cNvPr>
          <p:cNvGrpSpPr/>
          <p:nvPr/>
        </p:nvGrpSpPr>
        <p:grpSpPr>
          <a:xfrm>
            <a:off x="577516" y="2068976"/>
            <a:ext cx="3271244" cy="307777"/>
            <a:chOff x="577516" y="2068976"/>
            <a:chExt cx="3271244" cy="30777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E4BA904-93A2-419A-BB6F-56864E8FE846}"/>
                </a:ext>
              </a:extLst>
            </p:cNvPr>
            <p:cNvGrpSpPr/>
            <p:nvPr/>
          </p:nvGrpSpPr>
          <p:grpSpPr>
            <a:xfrm>
              <a:off x="577516" y="2068976"/>
              <a:ext cx="3260558" cy="307777"/>
              <a:chOff x="577516" y="958836"/>
              <a:chExt cx="3260558" cy="30777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8BF379D-6E2B-4851-938F-8FE86AEAE4EC}"/>
                  </a:ext>
                </a:extLst>
              </p:cNvPr>
              <p:cNvCxnSpPr/>
              <p:nvPr/>
            </p:nvCxnSpPr>
            <p:spPr>
              <a:xfrm>
                <a:off x="629116" y="1251284"/>
                <a:ext cx="320895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07E2B12-5962-42D1-BD07-FA971418B0E5}"/>
                  </a:ext>
                </a:extLst>
              </p:cNvPr>
              <p:cNvSpPr txBox="1"/>
              <p:nvPr/>
            </p:nvSpPr>
            <p:spPr>
              <a:xfrm>
                <a:off x="577516" y="958836"/>
                <a:ext cx="11448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</a:rPr>
                  <a:t>Shop Specific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8C0FFB5D-A360-4C14-8F7E-6C67D8E82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475" y="2114221"/>
              <a:ext cx="217285" cy="217285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099CBEE-EA42-42CE-AD95-45B3785CBE49}"/>
              </a:ext>
            </a:extLst>
          </p:cNvPr>
          <p:cNvGrpSpPr/>
          <p:nvPr/>
        </p:nvGrpSpPr>
        <p:grpSpPr>
          <a:xfrm>
            <a:off x="577516" y="958836"/>
            <a:ext cx="3271059" cy="307777"/>
            <a:chOff x="577516" y="958836"/>
            <a:chExt cx="3271059" cy="30777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EA6552B-5F8D-4667-B6D8-BE6C39C9B22A}"/>
                </a:ext>
              </a:extLst>
            </p:cNvPr>
            <p:cNvGrpSpPr/>
            <p:nvPr/>
          </p:nvGrpSpPr>
          <p:grpSpPr>
            <a:xfrm>
              <a:off x="577516" y="958836"/>
              <a:ext cx="3260558" cy="307777"/>
              <a:chOff x="577516" y="958836"/>
              <a:chExt cx="3260558" cy="307777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33F0820-A811-46D1-B550-809E9D9B3281}"/>
                  </a:ext>
                </a:extLst>
              </p:cNvPr>
              <p:cNvCxnSpPr/>
              <p:nvPr/>
            </p:nvCxnSpPr>
            <p:spPr>
              <a:xfrm>
                <a:off x="629116" y="1251284"/>
                <a:ext cx="3208958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133B2FE-338A-41A6-904C-838EF5577466}"/>
                  </a:ext>
                </a:extLst>
              </p:cNvPr>
              <p:cNvSpPr txBox="1"/>
              <p:nvPr/>
            </p:nvSpPr>
            <p:spPr>
              <a:xfrm>
                <a:off x="577516" y="958836"/>
                <a:ext cx="7596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</a:rPr>
                  <a:t>General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CC1A5DE-151B-498D-AE1C-3114DB870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649" y="990523"/>
              <a:ext cx="243926" cy="243926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1E7952F4-F47E-4795-8D9D-848D3E932CBA}"/>
              </a:ext>
            </a:extLst>
          </p:cNvPr>
          <p:cNvSpPr/>
          <p:nvPr/>
        </p:nvSpPr>
        <p:spPr>
          <a:xfrm>
            <a:off x="626492" y="2488019"/>
            <a:ext cx="632815" cy="57551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Shop Logo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F45B51-8CA0-442D-B828-CAC370FDF92D}"/>
              </a:ext>
            </a:extLst>
          </p:cNvPr>
          <p:cNvSpPr txBox="1"/>
          <p:nvPr/>
        </p:nvSpPr>
        <p:spPr>
          <a:xfrm>
            <a:off x="1337211" y="2435035"/>
            <a:ext cx="1525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Epic General Store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4E3E53-826D-4452-B330-A3F873378C9E}"/>
              </a:ext>
            </a:extLst>
          </p:cNvPr>
          <p:cNvSpPr txBox="1"/>
          <p:nvPr/>
        </p:nvSpPr>
        <p:spPr>
          <a:xfrm>
            <a:off x="1346106" y="2670473"/>
            <a:ext cx="2336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K-99 Sector 45 sardar bazar Noida 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281022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ADD2BFE-E845-44BB-9B7C-FCB213BA77C0}"/>
              </a:ext>
            </a:extLst>
          </p:cNvPr>
          <p:cNvGrpSpPr/>
          <p:nvPr/>
        </p:nvGrpSpPr>
        <p:grpSpPr>
          <a:xfrm>
            <a:off x="558488" y="3109195"/>
            <a:ext cx="1690912" cy="486844"/>
            <a:chOff x="526589" y="3109195"/>
            <a:chExt cx="1690912" cy="48684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CC0CB0E-A50E-4AFE-BDC2-DE3812A8071D}"/>
                </a:ext>
              </a:extLst>
            </p:cNvPr>
            <p:cNvSpPr txBox="1"/>
            <p:nvPr/>
          </p:nvSpPr>
          <p:spPr>
            <a:xfrm>
              <a:off x="526589" y="3109195"/>
              <a:ext cx="16909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Payment acceptance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0D8AEB1-A2FA-49C1-B510-79B5B78D9008}"/>
                </a:ext>
              </a:extLst>
            </p:cNvPr>
            <p:cNvSpPr txBox="1"/>
            <p:nvPr/>
          </p:nvSpPr>
          <p:spPr>
            <a:xfrm>
              <a:off x="526589" y="3288262"/>
              <a:ext cx="770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cash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only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8FD05F1-BB6C-42E4-AE54-C74482F28C7B}"/>
              </a:ext>
            </a:extLst>
          </p:cNvPr>
          <p:cNvGrpSpPr/>
          <p:nvPr/>
        </p:nvGrpSpPr>
        <p:grpSpPr>
          <a:xfrm>
            <a:off x="559708" y="3610054"/>
            <a:ext cx="3260558" cy="307777"/>
            <a:chOff x="577516" y="958836"/>
            <a:chExt cx="3260558" cy="307777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EA2FB62-B9E8-4462-A696-3EF5026BA8EC}"/>
                </a:ext>
              </a:extLst>
            </p:cNvPr>
            <p:cNvCxnSpPr/>
            <p:nvPr/>
          </p:nvCxnSpPr>
          <p:spPr>
            <a:xfrm>
              <a:off x="629116" y="1251284"/>
              <a:ext cx="320895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F105739-F46F-43B5-B484-26748F5E4E19}"/>
                </a:ext>
              </a:extLst>
            </p:cNvPr>
            <p:cNvSpPr txBox="1"/>
            <p:nvPr/>
          </p:nvSpPr>
          <p:spPr>
            <a:xfrm>
              <a:off x="577516" y="958836"/>
              <a:ext cx="708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Display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08E72A-E6B7-4999-9360-BC5AC36A802E}"/>
              </a:ext>
            </a:extLst>
          </p:cNvPr>
          <p:cNvGrpSpPr/>
          <p:nvPr/>
        </p:nvGrpSpPr>
        <p:grpSpPr>
          <a:xfrm>
            <a:off x="538442" y="3949730"/>
            <a:ext cx="896592" cy="477332"/>
            <a:chOff x="526589" y="3109195"/>
            <a:chExt cx="896592" cy="477332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12E2BDA-D609-43F8-83E7-857DF0F85E25}"/>
                </a:ext>
              </a:extLst>
            </p:cNvPr>
            <p:cNvSpPr txBox="1"/>
            <p:nvPr/>
          </p:nvSpPr>
          <p:spPr>
            <a:xfrm>
              <a:off x="526589" y="3109195"/>
              <a:ext cx="689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Theme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B667F06-918E-4264-8CB4-D1B9E4CD0564}"/>
                </a:ext>
              </a:extLst>
            </p:cNvPr>
            <p:cNvSpPr txBox="1"/>
            <p:nvPr/>
          </p:nvSpPr>
          <p:spPr>
            <a:xfrm>
              <a:off x="526589" y="3309528"/>
              <a:ext cx="896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edeals light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D9F7954-B122-421B-BE4C-1DB2F6F9D2BB}"/>
              </a:ext>
            </a:extLst>
          </p:cNvPr>
          <p:cNvGrpSpPr/>
          <p:nvPr/>
        </p:nvGrpSpPr>
        <p:grpSpPr>
          <a:xfrm>
            <a:off x="538442" y="4376113"/>
            <a:ext cx="880497" cy="477332"/>
            <a:chOff x="526589" y="3109195"/>
            <a:chExt cx="880497" cy="47733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839DFF8-0A3A-41F6-BC1A-F192936A54EF}"/>
                </a:ext>
              </a:extLst>
            </p:cNvPr>
            <p:cNvSpPr txBox="1"/>
            <p:nvPr/>
          </p:nvSpPr>
          <p:spPr>
            <a:xfrm>
              <a:off x="526589" y="3109195"/>
              <a:ext cx="880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Language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00F1595-AAEA-4668-82EE-A23293A25155}"/>
                </a:ext>
              </a:extLst>
            </p:cNvPr>
            <p:cNvSpPr txBox="1"/>
            <p:nvPr/>
          </p:nvSpPr>
          <p:spPr>
            <a:xfrm>
              <a:off x="526589" y="3309528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english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9153861-7E7E-4F13-8C14-9528403D44FE}"/>
              </a:ext>
            </a:extLst>
          </p:cNvPr>
          <p:cNvGrpSpPr/>
          <p:nvPr/>
        </p:nvGrpSpPr>
        <p:grpSpPr>
          <a:xfrm>
            <a:off x="545363" y="4827200"/>
            <a:ext cx="1532856" cy="477332"/>
            <a:chOff x="526589" y="3109195"/>
            <a:chExt cx="1532856" cy="47733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B123DF0-3A90-438A-8E43-617FE4CB0AE9}"/>
                </a:ext>
              </a:extLst>
            </p:cNvPr>
            <p:cNvSpPr txBox="1"/>
            <p:nvPr/>
          </p:nvSpPr>
          <p:spPr>
            <a:xfrm>
              <a:off x="526589" y="3109195"/>
              <a:ext cx="1532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Notification sound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EAE8498-E507-4148-A277-76CE2E432496}"/>
                </a:ext>
              </a:extLst>
            </p:cNvPr>
            <p:cNvSpPr txBox="1"/>
            <p:nvPr/>
          </p:nvSpPr>
          <p:spPr>
            <a:xfrm>
              <a:off x="526589" y="3309528"/>
              <a:ext cx="1058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phone default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C0AB630-4EED-4FF9-A85D-FE3363D6610B}"/>
              </a:ext>
            </a:extLst>
          </p:cNvPr>
          <p:cNvGrpSpPr/>
          <p:nvPr/>
        </p:nvGrpSpPr>
        <p:grpSpPr>
          <a:xfrm>
            <a:off x="538442" y="5300084"/>
            <a:ext cx="3299632" cy="523220"/>
            <a:chOff x="538442" y="5300084"/>
            <a:chExt cx="3299632" cy="52322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4936EE1-1CE1-4A45-A5CC-522FEF77DA0E}"/>
                </a:ext>
              </a:extLst>
            </p:cNvPr>
            <p:cNvSpPr txBox="1"/>
            <p:nvPr/>
          </p:nvSpPr>
          <p:spPr>
            <a:xfrm>
              <a:off x="538442" y="5300084"/>
              <a:ext cx="3299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Alert me when products reaches</a:t>
              </a:r>
            </a:p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out of stock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D1DA6337-B7AD-43BB-BA48-23B05A8BD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831" y="5357878"/>
              <a:ext cx="410121" cy="410121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BE45270-51D6-4BA7-A046-1E87729CBB5C}"/>
              </a:ext>
            </a:extLst>
          </p:cNvPr>
          <p:cNvGrpSpPr/>
          <p:nvPr/>
        </p:nvGrpSpPr>
        <p:grpSpPr>
          <a:xfrm>
            <a:off x="531320" y="5797675"/>
            <a:ext cx="3299632" cy="410121"/>
            <a:chOff x="538396" y="5304713"/>
            <a:chExt cx="3299632" cy="41012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CDD63E3-83A8-4B06-9FCB-11078E1FE937}"/>
                </a:ext>
              </a:extLst>
            </p:cNvPr>
            <p:cNvSpPr txBox="1"/>
            <p:nvPr/>
          </p:nvSpPr>
          <p:spPr>
            <a:xfrm>
              <a:off x="538396" y="5352865"/>
              <a:ext cx="3299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Alert me when I got new order</a:t>
              </a: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B71EB0B7-56FA-41EF-B1FA-3B9A4DDE8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831" y="5304713"/>
              <a:ext cx="410121" cy="410121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4A2938D-1C22-423D-B6A5-BF03A4257AEB}"/>
              </a:ext>
            </a:extLst>
          </p:cNvPr>
          <p:cNvGrpSpPr/>
          <p:nvPr/>
        </p:nvGrpSpPr>
        <p:grpSpPr>
          <a:xfrm>
            <a:off x="4431628" y="208097"/>
            <a:ext cx="3481140" cy="6548328"/>
            <a:chOff x="489284" y="208097"/>
            <a:chExt cx="3481140" cy="6548328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F74297F-0FAD-4290-88BA-F4353D490CE7}"/>
                </a:ext>
              </a:extLst>
            </p:cNvPr>
            <p:cNvGrpSpPr/>
            <p:nvPr/>
          </p:nvGrpSpPr>
          <p:grpSpPr>
            <a:xfrm>
              <a:off x="489284" y="208097"/>
              <a:ext cx="3481140" cy="6548328"/>
              <a:chOff x="489284" y="208097"/>
              <a:chExt cx="3481140" cy="654832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F6E4FDA5-7797-4F7A-92FC-D1D5A1246130}"/>
                  </a:ext>
                </a:extLst>
              </p:cNvPr>
              <p:cNvGrpSpPr/>
              <p:nvPr/>
            </p:nvGrpSpPr>
            <p:grpSpPr>
              <a:xfrm>
                <a:off x="489284" y="208097"/>
                <a:ext cx="3481140" cy="6548328"/>
                <a:chOff x="4284939" y="208275"/>
                <a:chExt cx="3481140" cy="6548328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FAAA0F80-958B-4095-87ED-D457B564D76A}"/>
                    </a:ext>
                  </a:extLst>
                </p:cNvPr>
                <p:cNvGrpSpPr/>
                <p:nvPr/>
              </p:nvGrpSpPr>
              <p:grpSpPr>
                <a:xfrm>
                  <a:off x="4284939" y="208275"/>
                  <a:ext cx="3481140" cy="6548328"/>
                  <a:chOff x="336882" y="208275"/>
                  <a:chExt cx="3481140" cy="6548328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A097CEC5-58EC-4203-B988-66499E961B9A}"/>
                      </a:ext>
                    </a:extLst>
                  </p:cNvPr>
                  <p:cNvGrpSpPr/>
                  <p:nvPr/>
                </p:nvGrpSpPr>
                <p:grpSpPr>
                  <a:xfrm>
                    <a:off x="336882" y="208275"/>
                    <a:ext cx="3481140" cy="6548328"/>
                    <a:chOff x="336882" y="208275"/>
                    <a:chExt cx="3240507" cy="6548328"/>
                  </a:xfrm>
                </p:grpSpPr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F7E71D9B-1E04-4C11-801F-E768DEF27D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6884" y="485274"/>
                      <a:ext cx="3240505" cy="6271329"/>
                      <a:chOff x="336884" y="485274"/>
                      <a:chExt cx="3240505" cy="6271329"/>
                    </a:xfrm>
                  </p:grpSpPr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0D750666-1514-45D9-9082-68F0D43CC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884" y="485274"/>
                        <a:ext cx="3240505" cy="588745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TextBox 142">
                        <a:extLst>
                          <a:ext uri="{FF2B5EF4-FFF2-40B4-BE49-F238E27FC236}">
                            <a16:creationId xmlns:a16="http://schemas.microsoft.com/office/drawing/2014/main" id="{F85628FF-6428-4FDA-84B4-394DA2C775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4347" y="6448826"/>
                        <a:ext cx="61389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Profile</a:t>
                        </a:r>
                      </a:p>
                    </p:txBody>
                  </p:sp>
                </p:grpSp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FAC271CB-CB06-44A3-AF17-F8AF8934AD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882" y="208275"/>
                      <a:ext cx="324050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SCREEN-10.2</a:t>
                      </a:r>
                    </a:p>
                  </p:txBody>
                </p:sp>
              </p:grp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854677EB-15F5-4C6C-A52B-059494CE863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3296" y="539344"/>
                    <a:ext cx="8459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Settings</a:t>
                    </a:r>
                    <a:endParaRPr lang="en-US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EA3A0D4E-BF39-4073-B230-A85904D22C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4771" y="575493"/>
                  <a:ext cx="262069" cy="258648"/>
                </a:xfrm>
                <a:prstGeom prst="rect">
                  <a:avLst/>
                </a:prstGeom>
              </p:spPr>
            </p:pic>
          </p:grp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DCD1303-05C8-4ADB-BEC0-FE0D5B531FFA}"/>
                  </a:ext>
                </a:extLst>
              </p:cNvPr>
              <p:cNvCxnSpPr/>
              <p:nvPr/>
            </p:nvCxnSpPr>
            <p:spPr>
              <a:xfrm>
                <a:off x="489284" y="881651"/>
                <a:ext cx="3481137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E7247CF4-D8D6-4091-AD15-43BA87D15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333" y="570334"/>
              <a:ext cx="232912" cy="232912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2AC11B0-EEBD-4359-9711-7AB0B8242AFC}"/>
              </a:ext>
            </a:extLst>
          </p:cNvPr>
          <p:cNvGrpSpPr/>
          <p:nvPr/>
        </p:nvGrpSpPr>
        <p:grpSpPr>
          <a:xfrm>
            <a:off x="4485734" y="957073"/>
            <a:ext cx="3260558" cy="307777"/>
            <a:chOff x="577516" y="958836"/>
            <a:chExt cx="3260558" cy="307777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D1CBDE2-2236-4C4E-A224-8C7F3B06A1E2}"/>
                </a:ext>
              </a:extLst>
            </p:cNvPr>
            <p:cNvCxnSpPr/>
            <p:nvPr/>
          </p:nvCxnSpPr>
          <p:spPr>
            <a:xfrm>
              <a:off x="629116" y="1251284"/>
              <a:ext cx="320895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7E3A83-6008-4B62-8F60-0D5054C4C248}"/>
                </a:ext>
              </a:extLst>
            </p:cNvPr>
            <p:cNvSpPr txBox="1"/>
            <p:nvPr/>
          </p:nvSpPr>
          <p:spPr>
            <a:xfrm>
              <a:off x="577516" y="958836"/>
              <a:ext cx="144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Privacy and more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5CA057-E2E3-4010-8ECF-6DCE768CB90F}"/>
              </a:ext>
            </a:extLst>
          </p:cNvPr>
          <p:cNvGrpSpPr/>
          <p:nvPr/>
        </p:nvGrpSpPr>
        <p:grpSpPr>
          <a:xfrm>
            <a:off x="4491998" y="1782654"/>
            <a:ext cx="3259479" cy="582140"/>
            <a:chOff x="4491998" y="1282935"/>
            <a:chExt cx="3259479" cy="58214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625582B-2D23-486D-92BC-5D2BB802F48D}"/>
                </a:ext>
              </a:extLst>
            </p:cNvPr>
            <p:cNvGrpSpPr/>
            <p:nvPr/>
          </p:nvGrpSpPr>
          <p:grpSpPr>
            <a:xfrm>
              <a:off x="4491998" y="1282935"/>
              <a:ext cx="2237912" cy="582140"/>
              <a:chOff x="526589" y="3109195"/>
              <a:chExt cx="1467005" cy="582140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939F41D-AD92-4E48-8D43-8A5AD7D750EC}"/>
                  </a:ext>
                </a:extLst>
              </p:cNvPr>
              <p:cNvSpPr txBox="1"/>
              <p:nvPr/>
            </p:nvSpPr>
            <p:spPr>
              <a:xfrm>
                <a:off x="526589" y="3109195"/>
                <a:ext cx="14670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</a:rPr>
                  <a:t>Change password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B6E06EA-282D-43A6-8B61-22A6D2E72392}"/>
                  </a:ext>
                </a:extLst>
              </p:cNvPr>
              <p:cNvSpPr txBox="1"/>
              <p:nvPr/>
            </p:nvSpPr>
            <p:spPr>
              <a:xfrm>
                <a:off x="538286" y="3352781"/>
                <a:ext cx="7935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**********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8E482B4-D0C2-4502-B437-B4405925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6677" y="1415065"/>
              <a:ext cx="304800" cy="304800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53A93D0-B41E-47C4-8027-FA9C22F92510}"/>
              </a:ext>
            </a:extLst>
          </p:cNvPr>
          <p:cNvGrpSpPr/>
          <p:nvPr/>
        </p:nvGrpSpPr>
        <p:grpSpPr>
          <a:xfrm>
            <a:off x="4507256" y="2334017"/>
            <a:ext cx="2616678" cy="487965"/>
            <a:chOff x="526589" y="3109195"/>
            <a:chExt cx="2616678" cy="48796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F21218E-C9DD-48C8-A894-871DB7F58BC4}"/>
                </a:ext>
              </a:extLst>
            </p:cNvPr>
            <p:cNvSpPr txBox="1"/>
            <p:nvPr/>
          </p:nvSpPr>
          <p:spPr>
            <a:xfrm>
              <a:off x="526589" y="3109195"/>
              <a:ext cx="2616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Visibility range to your customers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E3C283C-5863-4207-A6F8-1A56D1CD630B}"/>
                </a:ext>
              </a:extLst>
            </p:cNvPr>
            <p:cNvSpPr txBox="1"/>
            <p:nvPr/>
          </p:nvSpPr>
          <p:spPr>
            <a:xfrm>
              <a:off x="526589" y="3320161"/>
              <a:ext cx="8928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500 meters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8FB4CC74-8173-42D4-8CA8-91F21ABF5154}"/>
              </a:ext>
            </a:extLst>
          </p:cNvPr>
          <p:cNvSpPr txBox="1"/>
          <p:nvPr/>
        </p:nvSpPr>
        <p:spPr>
          <a:xfrm>
            <a:off x="4507111" y="2878529"/>
            <a:ext cx="2238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Help, Support and Feedback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0B6B80F-CE80-4102-8717-5F409D074B51}"/>
              </a:ext>
            </a:extLst>
          </p:cNvPr>
          <p:cNvSpPr txBox="1"/>
          <p:nvPr/>
        </p:nvSpPr>
        <p:spPr>
          <a:xfrm>
            <a:off x="4507111" y="3230886"/>
            <a:ext cx="176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Terms and Conditions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5D2F495-E742-4D16-A538-CC3164942029}"/>
              </a:ext>
            </a:extLst>
          </p:cNvPr>
          <p:cNvSpPr txBox="1"/>
          <p:nvPr/>
        </p:nvSpPr>
        <p:spPr>
          <a:xfrm>
            <a:off x="4507111" y="3591898"/>
            <a:ext cx="128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Delete account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49B62CB-9ED5-4379-9596-E581BD0AAE05}"/>
              </a:ext>
            </a:extLst>
          </p:cNvPr>
          <p:cNvGrpSpPr/>
          <p:nvPr/>
        </p:nvGrpSpPr>
        <p:grpSpPr>
          <a:xfrm>
            <a:off x="4502194" y="1302880"/>
            <a:ext cx="1856727" cy="498598"/>
            <a:chOff x="526589" y="3109195"/>
            <a:chExt cx="1856727" cy="498598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C5F583D-6148-4432-B2CD-9E05A4ED0C5B}"/>
                </a:ext>
              </a:extLst>
            </p:cNvPr>
            <p:cNvSpPr txBox="1"/>
            <p:nvPr/>
          </p:nvSpPr>
          <p:spPr>
            <a:xfrm>
              <a:off x="526589" y="3109195"/>
              <a:ext cx="1856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Change phone number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AB1F92D-A41C-46D1-9D29-926128E97FC0}"/>
                </a:ext>
              </a:extLst>
            </p:cNvPr>
            <p:cNvSpPr txBox="1"/>
            <p:nvPr/>
          </p:nvSpPr>
          <p:spPr>
            <a:xfrm>
              <a:off x="526589" y="3330794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8008877665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70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CB9C0-D8CF-4FA2-8A88-C94EFD0C351C}"/>
              </a:ext>
            </a:extLst>
          </p:cNvPr>
          <p:cNvSpPr/>
          <p:nvPr/>
        </p:nvSpPr>
        <p:spPr>
          <a:xfrm>
            <a:off x="4355431" y="489285"/>
            <a:ext cx="3240505" cy="5887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A9135-4DCE-4D7A-B15E-E2F6A85C13B7}"/>
              </a:ext>
            </a:extLst>
          </p:cNvPr>
          <p:cNvSpPr/>
          <p:nvPr/>
        </p:nvSpPr>
        <p:spPr>
          <a:xfrm>
            <a:off x="8373979" y="485274"/>
            <a:ext cx="3240505" cy="5887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E3D90C-9D4B-402D-AFA9-CCC2C41C3719}"/>
              </a:ext>
            </a:extLst>
          </p:cNvPr>
          <p:cNvGrpSpPr/>
          <p:nvPr/>
        </p:nvGrpSpPr>
        <p:grpSpPr>
          <a:xfrm>
            <a:off x="489284" y="165565"/>
            <a:ext cx="3481140" cy="6548328"/>
            <a:chOff x="4284939" y="208275"/>
            <a:chExt cx="3481140" cy="65483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D25C5F-742B-49C8-98DB-F493CB79E76B}"/>
                </a:ext>
              </a:extLst>
            </p:cNvPr>
            <p:cNvGrpSpPr/>
            <p:nvPr/>
          </p:nvGrpSpPr>
          <p:grpSpPr>
            <a:xfrm>
              <a:off x="4284939" y="208275"/>
              <a:ext cx="3481140" cy="6548328"/>
              <a:chOff x="336882" y="208275"/>
              <a:chExt cx="3481140" cy="654832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105C44B-F3A2-46A9-972D-C88FCDA2F992}"/>
                  </a:ext>
                </a:extLst>
              </p:cNvPr>
              <p:cNvGrpSpPr/>
              <p:nvPr/>
            </p:nvGrpSpPr>
            <p:grpSpPr>
              <a:xfrm>
                <a:off x="336882" y="208275"/>
                <a:ext cx="3481140" cy="6548328"/>
                <a:chOff x="336882" y="208275"/>
                <a:chExt cx="3240507" cy="654832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114842D-C7EC-4256-B7E5-F894257C655D}"/>
                    </a:ext>
                  </a:extLst>
                </p:cNvPr>
                <p:cNvGrpSpPr/>
                <p:nvPr/>
              </p:nvGrpSpPr>
              <p:grpSpPr>
                <a:xfrm>
                  <a:off x="336884" y="485274"/>
                  <a:ext cx="3240505" cy="6271329"/>
                  <a:chOff x="336884" y="485274"/>
                  <a:chExt cx="3240505" cy="6271329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4D17243-943A-4AE2-811E-30F31368A424}"/>
                      </a:ext>
                    </a:extLst>
                  </p:cNvPr>
                  <p:cNvSpPr/>
                  <p:nvPr/>
                </p:nvSpPr>
                <p:spPr>
                  <a:xfrm>
                    <a:off x="336884" y="485274"/>
                    <a:ext cx="3240505" cy="588745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C056FB6-1E67-4F6C-B7FE-64431E5710C8}"/>
                      </a:ext>
                    </a:extLst>
                  </p:cNvPr>
                  <p:cNvSpPr txBox="1"/>
                  <p:nvPr/>
                </p:nvSpPr>
                <p:spPr>
                  <a:xfrm>
                    <a:off x="1744347" y="6448826"/>
                    <a:ext cx="4255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null</a:t>
                    </a:r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EB36DC-CF01-4773-84F8-02C1AD4AA69C}"/>
                    </a:ext>
                  </a:extLst>
                </p:cNvPr>
                <p:cNvSpPr txBox="1"/>
                <p:nvPr/>
              </p:nvSpPr>
              <p:spPr>
                <a:xfrm>
                  <a:off x="336882" y="208275"/>
                  <a:ext cx="32405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SCREEN-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9855BF-FDF0-44D7-997C-C39E6503B660}"/>
                  </a:ext>
                </a:extLst>
              </p:cNvPr>
              <p:cNvSpPr txBox="1"/>
              <p:nvPr/>
            </p:nvSpPr>
            <p:spPr>
              <a:xfrm>
                <a:off x="1679552" y="539344"/>
                <a:ext cx="6222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797C7E"/>
                    </a:solidFill>
                  </a:rPr>
                  <a:t>NULL</a:t>
                </a:r>
                <a:endParaRPr lang="en-US" dirty="0">
                  <a:solidFill>
                    <a:srgbClr val="797C7E"/>
                  </a:solidFill>
                </a:endParaRP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EF6699-7CA2-4475-9169-CF7C04EA0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771" y="575493"/>
              <a:ext cx="262069" cy="258648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C3C83A-AC0D-455D-BAFA-004C636603F6}"/>
              </a:ext>
            </a:extLst>
          </p:cNvPr>
          <p:cNvCxnSpPr/>
          <p:nvPr/>
        </p:nvCxnSpPr>
        <p:spPr>
          <a:xfrm>
            <a:off x="489284" y="881651"/>
            <a:ext cx="3481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FF9E89ED-5F53-41E1-97CF-AF31FC2D7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33" y="570334"/>
            <a:ext cx="232912" cy="2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AB5A23-2A97-41DF-965F-7109A62C547E}"/>
              </a:ext>
            </a:extLst>
          </p:cNvPr>
          <p:cNvSpPr txBox="1"/>
          <p:nvPr/>
        </p:nvSpPr>
        <p:spPr>
          <a:xfrm>
            <a:off x="1286540" y="1201479"/>
            <a:ext cx="2013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Colors</a:t>
            </a:r>
          </a:p>
          <a:p>
            <a:r>
              <a:rPr lang="en-US" dirty="0"/>
              <a:t>#FF1DB41C – green</a:t>
            </a:r>
          </a:p>
          <a:p>
            <a:r>
              <a:rPr lang="en-US" dirty="0"/>
              <a:t>#747879 – gray</a:t>
            </a:r>
          </a:p>
        </p:txBody>
      </p:sp>
    </p:spTree>
    <p:extLst>
      <p:ext uri="{BB962C8B-B14F-4D97-AF65-F5344CB8AC3E}">
        <p14:creationId xmlns:p14="http://schemas.microsoft.com/office/powerpoint/2010/main" val="274489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159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sharma</dc:creator>
  <cp:lastModifiedBy>himanshu sharma</cp:lastModifiedBy>
  <cp:revision>46</cp:revision>
  <dcterms:created xsi:type="dcterms:W3CDTF">2018-02-09T14:16:20Z</dcterms:created>
  <dcterms:modified xsi:type="dcterms:W3CDTF">2018-03-22T14:20:20Z</dcterms:modified>
</cp:coreProperties>
</file>