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635000"/>
            <a:ext cx="3810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Title 1 on slide 1</a:t>
            </a:r>
            <a:endParaRPr lang="en-US"/>
          </a:p>
          <a:p>
            <a:r>
              <a:rPr lang="en-US"/>
              <a:t>This is a paragraph 1 on slide 1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635000" y="1905000"/>
            <a:ext cx="3810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Title 2 on slide 1</a:t>
            </a:r>
            <a:endParaRPr lang="en-US"/>
          </a:p>
          <a:p>
            <a:r>
              <a:rPr lang="en-US"/>
              <a:t>This is a paragraph 2 on slide 1</a:t>
            </a:r>
          </a:p>
        </p:txBody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635000" y="2540000"/>
          <a:ext cx="3810000" cy="190500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</a:tblGrid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Header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Header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Header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Test Data 1,1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Test Data 1,2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Test Data 1,3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Test Data 2,1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Test Data 2,2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Test Data 2,3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635000" y="5080000"/>
          <a:ext cx="3810000" cy="190500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</a:tblGrid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Header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Header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Header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Test Data 1,1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Test Data 1,2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Test Data 1,3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Test Data 2,1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Test Data 2,2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Test Data 2,3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635000"/>
            <a:ext cx="3810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Title 1 on slide 2</a:t>
            </a:r>
            <a:endParaRPr lang="en-US"/>
          </a:p>
          <a:p>
            <a:r>
              <a:rPr lang="en-US"/>
              <a:t>This is a paragraph 1 on slide 2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635000" y="1905000"/>
            <a:ext cx="3810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Title 2 on slide 2</a:t>
            </a:r>
            <a:endParaRPr lang="en-US"/>
          </a:p>
          <a:p>
            <a:r>
              <a:rPr lang="en-US"/>
              <a:t>This is a paragraph 2 on slide 2</a:t>
            </a:r>
          </a:p>
        </p:txBody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635000" y="2540000"/>
          <a:ext cx="3810000" cy="190500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</a:tblGrid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Header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Header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Header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Test Data 1,1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Test Data 1,2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Test Data 1,3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Test Data 2,1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Test Data 2,2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Test Data 2,3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635000" y="5080000"/>
          <a:ext cx="3810000" cy="190500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</a:tblGrid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Header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Header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Header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Test Data 1,1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Test Data 1,2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Test Data 1,3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Test Data 2,1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Test Data 2,2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Test Data 2,3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635000"/>
            <a:ext cx="3810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Title 1 on slide 3</a:t>
            </a:r>
            <a:endParaRPr lang="en-US"/>
          </a:p>
          <a:p>
            <a:r>
              <a:rPr lang="en-US"/>
              <a:t>This is a paragraph 1 on slide 3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635000" y="1905000"/>
            <a:ext cx="3810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Title 2 on slide 3</a:t>
            </a:r>
            <a:endParaRPr lang="en-US"/>
          </a:p>
          <a:p>
            <a:r>
              <a:rPr lang="en-US"/>
              <a:t>This is a paragraph 2 on slide 3</a:t>
            </a:r>
          </a:p>
        </p:txBody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635000" y="2540000"/>
          <a:ext cx="3810000" cy="190500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</a:tblGrid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Header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Header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Header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Test Data 1,1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Test Data 1,2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Test Data 1,3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Test Data 2,1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Test Data 2,2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Test Data 2,3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635000" y="5080000"/>
          <a:ext cx="3810000" cy="190500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</a:tblGrid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Header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Header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Header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Test Data 1,1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Test Data 1,2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Test Data 1,3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Test Data 2,1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Test Data 2,2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Test Data 2,3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