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6"/>
  </p:notesMasterIdLst>
  <p:sldIdLst>
    <p:sldId id="256" r:id="rId3"/>
    <p:sldId id="270" r:id="rId4"/>
    <p:sldId id="271" r:id="rId5"/>
    <p:sldId id="266" r:id="rId6"/>
    <p:sldId id="269" r:id="rId7"/>
    <p:sldId id="268" r:id="rId8"/>
    <p:sldId id="272" r:id="rId9"/>
    <p:sldId id="267" r:id="rId10"/>
    <p:sldId id="274" r:id="rId11"/>
    <p:sldId id="275" r:id="rId12"/>
    <p:sldId id="276" r:id="rId13"/>
    <p:sldId id="273" r:id="rId14"/>
    <p:sldId id="265" r:id="rId15"/>
  </p:sldIdLst>
  <p:sldSz cx="12801600" cy="82296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EB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1" autoAdjust="0"/>
    <p:restoredTop sz="90320" autoAdjust="0"/>
  </p:normalViewPr>
  <p:slideViewPr>
    <p:cSldViewPr snapToGrid="0">
      <p:cViewPr varScale="1">
        <p:scale>
          <a:sx n="61" d="100"/>
          <a:sy n="61" d="100"/>
        </p:scale>
        <p:origin x="1020" y="64"/>
      </p:cViewPr>
      <p:guideLst/>
    </p:cSldViewPr>
  </p:slideViewPr>
  <p:notesTextViewPr>
    <p:cViewPr>
      <p:scale>
        <a:sx n="1" d="1"/>
        <a:sy n="1" d="1"/>
      </p:scale>
      <p:origin x="0" y="-7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3169808" cy="479732"/>
          </a:xfrm>
          <a:prstGeom prst="rect">
            <a:avLst/>
          </a:prstGeom>
          <a:noFill/>
          <a:ln>
            <a:noFill/>
          </a:ln>
        </p:spPr>
        <p:txBody>
          <a:bodyPr lIns="94689" tIns="94689" rIns="94689" bIns="94689" anchor="t" anchorCtr="0"/>
          <a:lstStyle>
            <a:lvl1pPr marL="0" marR="0" lvl="0" indent="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L="621498" marR="0" lvl="1" indent="-147976"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L="1242995" marR="0" lvl="2" indent="-29595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L="1866136" marR="0" lvl="3" indent="-44557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L="2487634" marR="0" lvl="4" indent="-593545"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L="3109132" marR="0" lvl="5" indent="-74152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L="4352127" marR="0" lvl="6" indent="-1037473"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L="6216620" marR="0" lvl="7" indent="-148140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L="8702611" marR="0" lvl="8" indent="-2073302"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738" y="1"/>
            <a:ext cx="3169808" cy="479732"/>
          </a:xfrm>
          <a:prstGeom prst="rect">
            <a:avLst/>
          </a:prstGeom>
          <a:noFill/>
          <a:ln>
            <a:noFill/>
          </a:ln>
        </p:spPr>
        <p:txBody>
          <a:bodyPr lIns="94689" tIns="94689" rIns="94689" bIns="94689"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621498" marR="0" lvl="1" indent="-147976"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L="1242995" marR="0" lvl="2" indent="-29595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L="1866136" marR="0" lvl="3" indent="-44557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L="2487634" marR="0" lvl="4" indent="-593545"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L="3109132" marR="0" lvl="5" indent="-74152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L="4352127" marR="0" lvl="6" indent="-1037473"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L="6216620" marR="0" lvl="7" indent="-148140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L="8702611" marR="0" lvl="8" indent="-2073302"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0859" y="4559915"/>
            <a:ext cx="5853483" cy="4320866"/>
          </a:xfrm>
          <a:prstGeom prst="rect">
            <a:avLst/>
          </a:prstGeom>
          <a:noFill/>
          <a:ln>
            <a:noFill/>
          </a:ln>
        </p:spPr>
        <p:txBody>
          <a:bodyPr lIns="94689" tIns="94689" rIns="94689" bIns="94689"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9119831"/>
            <a:ext cx="3169808" cy="479732"/>
          </a:xfrm>
          <a:prstGeom prst="rect">
            <a:avLst/>
          </a:prstGeom>
          <a:noFill/>
          <a:ln>
            <a:noFill/>
          </a:ln>
        </p:spPr>
        <p:txBody>
          <a:bodyPr lIns="94689" tIns="94689" rIns="94689" bIns="94689" anchor="b" anchorCtr="0"/>
          <a:lstStyle>
            <a:lvl1pPr marL="0" marR="0" lvl="0" indent="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L="621498" marR="0" lvl="1" indent="-147976"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L="1242995" marR="0" lvl="2" indent="-29595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L="1866136" marR="0" lvl="3" indent="-44557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L="2487634" marR="0" lvl="4" indent="-593545"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L="3109132" marR="0" lvl="5" indent="-741521"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L="4352127" marR="0" lvl="6" indent="-1037473"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L="6216620" marR="0" lvl="7" indent="-1481400"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L="8702611" marR="0" lvl="8" indent="-2073302" algn="l" rtl="0">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smtClean="0"/>
              <a:pPr algn="r">
                <a:buClr>
                  <a:srgbClr val="000000"/>
                </a:buClr>
                <a:buSzPct val="25000"/>
              </a:pPr>
              <a:t>‹#›</a:t>
            </a:fld>
            <a:endParaRPr lang="en-US" sz="1200"/>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730859" y="4559915"/>
            <a:ext cx="5853483" cy="4320866"/>
          </a:xfrm>
          <a:prstGeom prst="rect">
            <a:avLst/>
          </a:prstGeom>
        </p:spPr>
        <p:txBody>
          <a:bodyPr lIns="94689" tIns="94689" rIns="94689" bIns="94689" anchor="t" anchorCtr="0">
            <a:noAutofit/>
          </a:bodyPr>
          <a:lstStyle/>
          <a:p>
            <a:endParaRPr/>
          </a:p>
        </p:txBody>
      </p:sp>
      <p:sp>
        <p:nvSpPr>
          <p:cNvPr id="159" name="Shape 159"/>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10</a:t>
            </a:fld>
            <a:endParaRPr lang="en-US" sz="1200"/>
          </a:p>
        </p:txBody>
      </p:sp>
    </p:spTree>
    <p:extLst>
      <p:ext uri="{BB962C8B-B14F-4D97-AF65-F5344CB8AC3E}">
        <p14:creationId xmlns:p14="http://schemas.microsoft.com/office/powerpoint/2010/main" val="357923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Residuals statistics</a:t>
            </a:r>
          </a:p>
          <a:p>
            <a:pPr>
              <a:buSzPct val="25000"/>
            </a:pPr>
            <a:r>
              <a:rPr lang="en-US" sz="1800" b="0" i="0" u="none" strike="noStrike" kern="1200" cap="none" dirty="0">
                <a:solidFill>
                  <a:schemeClr val="tx1"/>
                </a:solidFill>
                <a:effectLst/>
                <a:latin typeface="+mn-lt"/>
                <a:ea typeface="+mn-ea"/>
                <a:cs typeface="+mn-cs"/>
              </a:rPr>
              <a:t>1Q, Mean, 3Q: The residuals have a nice, bell-shaped distribution</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Are the coefficients significant? (significant features)</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p-value is the probability that gauges the likelihood that a coefficient is not significant, so smaller is better.</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Is the model useful? (R2 - coefficient of determination))</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R2 is a measure of the model’s quality. Bigger is better (0.452)</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In this case, the model explains 0.452 (45.2%) of the variance of ‘ADM_RATE_ALL’, and the remaining 0.548 (54.8%) is unexplained.</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Is the model statistically significant? (F Statistic)</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800" b="0" i="0" u="none" strike="noStrike" kern="1200" cap="none" dirty="0">
                <a:solidFill>
                  <a:schemeClr val="tx1"/>
                </a:solidFill>
                <a:effectLst/>
                <a:latin typeface="+mn-lt"/>
                <a:ea typeface="+mn-ea"/>
                <a:cs typeface="+mn-cs"/>
              </a:rPr>
              <a:t>Conventionally, a p-value of less than 0.05 indicates that the model is likely significant</a:t>
            </a:r>
            <a:r>
              <a:rPr lang="en-US" sz="1800" b="0" i="0" u="none" strike="noStrike" kern="1200" cap="none">
                <a:solidFill>
                  <a:schemeClr val="tx1"/>
                </a:solidFill>
                <a:effectLst/>
                <a:latin typeface="+mn-lt"/>
                <a:ea typeface="+mn-ea"/>
                <a:cs typeface="+mn-cs"/>
              </a:rPr>
              <a:t> p-value&lt;2.2e-16</a:t>
            </a:r>
            <a:endParaRPr lang="en-US" sz="1800" b="0" i="0" u="none" strike="noStrike" kern="1200" cap="none" dirty="0">
              <a:solidFill>
                <a:schemeClr val="tx1"/>
              </a:solidFill>
              <a:effectLst/>
              <a:latin typeface="+mn-lt"/>
              <a:ea typeface="+mn-ea"/>
              <a:cs typeface="+mn-cs"/>
            </a:endParaRPr>
          </a:p>
          <a:p>
            <a:pPr>
              <a:buSzPct val="25000"/>
            </a:pPr>
            <a:endParaRPr lang="en-US" sz="1800" b="0" i="0" u="none" strike="noStrike" kern="1200" cap="none" dirty="0">
              <a:solidFill>
                <a:schemeClr val="tx1"/>
              </a:solidFill>
              <a:effectLst/>
              <a:latin typeface="+mn-lt"/>
              <a:ea typeface="+mn-ea"/>
              <a:cs typeface="+mn-cs"/>
            </a:endParaRPr>
          </a:p>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11</a:t>
            </a:fld>
            <a:endParaRPr lang="en-US" sz="1200"/>
          </a:p>
        </p:txBody>
      </p:sp>
    </p:spTree>
    <p:extLst>
      <p:ext uri="{BB962C8B-B14F-4D97-AF65-F5344CB8AC3E}">
        <p14:creationId xmlns:p14="http://schemas.microsoft.com/office/powerpoint/2010/main" val="262227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12</a:t>
            </a:fld>
            <a:endParaRPr lang="en-US" sz="1200"/>
          </a:p>
        </p:txBody>
      </p:sp>
    </p:spTree>
    <p:extLst>
      <p:ext uri="{BB962C8B-B14F-4D97-AF65-F5344CB8AC3E}">
        <p14:creationId xmlns:p14="http://schemas.microsoft.com/office/powerpoint/2010/main" val="352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730859" y="4559915"/>
            <a:ext cx="5853483" cy="4320866"/>
          </a:xfrm>
          <a:prstGeom prst="rect">
            <a:avLst/>
          </a:prstGeom>
        </p:spPr>
        <p:txBody>
          <a:bodyPr lIns="94689" tIns="94689" rIns="94689" bIns="94689" anchor="t" anchorCtr="0">
            <a:noAutofit/>
          </a:bodyPr>
          <a:lstStyle/>
          <a:p>
            <a:endParaRPr/>
          </a:p>
        </p:txBody>
      </p:sp>
      <p:sp>
        <p:nvSpPr>
          <p:cNvPr id="227" name="Shape 227"/>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2</a:t>
            </a:fld>
            <a:endParaRPr lang="en-US" sz="1200"/>
          </a:p>
        </p:txBody>
      </p:sp>
    </p:spTree>
    <p:extLst>
      <p:ext uri="{BB962C8B-B14F-4D97-AF65-F5344CB8AC3E}">
        <p14:creationId xmlns:p14="http://schemas.microsoft.com/office/powerpoint/2010/main" val="46987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3</a:t>
            </a:fld>
            <a:endParaRPr lang="en-US" sz="1200"/>
          </a:p>
        </p:txBody>
      </p:sp>
    </p:spTree>
    <p:extLst>
      <p:ext uri="{BB962C8B-B14F-4D97-AF65-F5344CB8AC3E}">
        <p14:creationId xmlns:p14="http://schemas.microsoft.com/office/powerpoint/2010/main" val="88260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4</a:t>
            </a:fld>
            <a:endParaRPr lang="en-US" sz="1200"/>
          </a:p>
        </p:txBody>
      </p:sp>
    </p:spTree>
    <p:extLst>
      <p:ext uri="{BB962C8B-B14F-4D97-AF65-F5344CB8AC3E}">
        <p14:creationId xmlns:p14="http://schemas.microsoft.com/office/powerpoint/2010/main" val="384282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5</a:t>
            </a:fld>
            <a:endParaRPr lang="en-US" sz="1200"/>
          </a:p>
        </p:txBody>
      </p:sp>
    </p:spTree>
    <p:extLst>
      <p:ext uri="{BB962C8B-B14F-4D97-AF65-F5344CB8AC3E}">
        <p14:creationId xmlns:p14="http://schemas.microsoft.com/office/powerpoint/2010/main" val="338264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6</a:t>
            </a:fld>
            <a:endParaRPr lang="en-US" sz="1200"/>
          </a:p>
        </p:txBody>
      </p:sp>
    </p:spTree>
    <p:extLst>
      <p:ext uri="{BB962C8B-B14F-4D97-AF65-F5344CB8AC3E}">
        <p14:creationId xmlns:p14="http://schemas.microsoft.com/office/powerpoint/2010/main" val="86739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7</a:t>
            </a:fld>
            <a:endParaRPr lang="en-US" sz="1200"/>
          </a:p>
        </p:txBody>
      </p:sp>
    </p:spTree>
    <p:extLst>
      <p:ext uri="{BB962C8B-B14F-4D97-AF65-F5344CB8AC3E}">
        <p14:creationId xmlns:p14="http://schemas.microsoft.com/office/powerpoint/2010/main" val="2192658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8</a:t>
            </a:fld>
            <a:endParaRPr lang="en-US" sz="1200"/>
          </a:p>
        </p:txBody>
      </p:sp>
    </p:spTree>
    <p:extLst>
      <p:ext uri="{BB962C8B-B14F-4D97-AF65-F5344CB8AC3E}">
        <p14:creationId xmlns:p14="http://schemas.microsoft.com/office/powerpoint/2010/main" val="196602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857250" y="720725"/>
            <a:ext cx="56007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9" name="Shape 169"/>
          <p:cNvSpPr txBox="1">
            <a:spLocks noGrp="1"/>
          </p:cNvSpPr>
          <p:nvPr>
            <p:ph type="body" idx="1"/>
          </p:nvPr>
        </p:nvSpPr>
        <p:spPr>
          <a:xfrm>
            <a:off x="730859" y="4559915"/>
            <a:ext cx="5853483" cy="4320866"/>
          </a:xfrm>
          <a:prstGeom prst="rect">
            <a:avLst/>
          </a:prstGeom>
          <a:noFill/>
          <a:ln>
            <a:noFill/>
          </a:ln>
        </p:spPr>
        <p:txBody>
          <a:bodyPr lIns="94689" tIns="47331" rIns="94689" bIns="47331" anchor="t" anchorCtr="0">
            <a:noAutofit/>
          </a:bodyPr>
          <a:lstStyle/>
          <a:p>
            <a:pPr>
              <a:buSzPct val="25000"/>
            </a:pPr>
            <a:endParaRPr sz="1900" dirty="0"/>
          </a:p>
        </p:txBody>
      </p:sp>
      <p:sp>
        <p:nvSpPr>
          <p:cNvPr id="170" name="Shape 170"/>
          <p:cNvSpPr txBox="1"/>
          <p:nvPr/>
        </p:nvSpPr>
        <p:spPr>
          <a:xfrm>
            <a:off x="4143738" y="9119831"/>
            <a:ext cx="3169808" cy="479732"/>
          </a:xfrm>
          <a:prstGeom prst="rect">
            <a:avLst/>
          </a:prstGeom>
          <a:noFill/>
          <a:ln>
            <a:noFill/>
          </a:ln>
        </p:spPr>
        <p:txBody>
          <a:bodyPr lIns="94689" tIns="47331" rIns="94689" bIns="47331" anchor="b" anchorCtr="0">
            <a:noAutofit/>
          </a:bodyPr>
          <a:lstStyle/>
          <a:p>
            <a:pPr algn="r">
              <a:buClr>
                <a:srgbClr val="000000"/>
              </a:buClr>
              <a:buSzPct val="25000"/>
            </a:pPr>
            <a:fld id="{00000000-1234-1234-1234-123412341234}" type="slidenum">
              <a:rPr lang="en-US" sz="1200"/>
              <a:pPr algn="r">
                <a:buClr>
                  <a:srgbClr val="000000"/>
                </a:buClr>
                <a:buSzPct val="25000"/>
              </a:pPr>
              <a:t>9</a:t>
            </a:fld>
            <a:endParaRPr lang="en-US" sz="1200"/>
          </a:p>
        </p:txBody>
      </p:sp>
    </p:spTree>
    <p:extLst>
      <p:ext uri="{BB962C8B-B14F-4D97-AF65-F5344CB8AC3E}">
        <p14:creationId xmlns:p14="http://schemas.microsoft.com/office/powerpoint/2010/main" val="72168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442277" y="560070"/>
            <a:ext cx="9494519" cy="2560319"/>
          </a:xfrm>
          <a:prstGeom prst="rect">
            <a:avLst/>
          </a:prstGeom>
          <a:noFill/>
          <a:ln>
            <a:noFill/>
          </a:ln>
        </p:spPr>
        <p:txBody>
          <a:bodyPr lIns="91425" tIns="91425" rIns="91425" bIns="91425" anchor="b" anchorCtr="0"/>
          <a:lstStyle>
            <a:lvl1pPr marL="0" marR="0" lvl="0" indent="0" algn="r" rtl="0">
              <a:spcBef>
                <a:spcPts val="0"/>
              </a:spcBef>
              <a:spcAft>
                <a:spcPts val="0"/>
              </a:spcAft>
              <a:buNone/>
              <a:defRPr sz="63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51" name="Shape 51"/>
          <p:cNvSpPr txBox="1">
            <a:spLocks noGrp="1"/>
          </p:cNvSpPr>
          <p:nvPr>
            <p:ph type="subTitle" idx="1"/>
          </p:nvPr>
        </p:nvSpPr>
        <p:spPr>
          <a:xfrm>
            <a:off x="1189037" y="3659505"/>
            <a:ext cx="8747760" cy="2834640"/>
          </a:xfrm>
          <a:prstGeom prst="rect">
            <a:avLst/>
          </a:prstGeom>
          <a:noFill/>
          <a:ln>
            <a:noFill/>
          </a:ln>
        </p:spPr>
        <p:txBody>
          <a:bodyPr lIns="91425" tIns="91425" rIns="91425" bIns="91425" anchor="t" anchorCtr="0"/>
          <a:lstStyle>
            <a:lvl1pPr marL="0" marR="0" lvl="0" indent="0" algn="r" rtl="0">
              <a:spcBef>
                <a:spcPts val="840"/>
              </a:spcBef>
              <a:spcAft>
                <a:spcPts val="0"/>
              </a:spcAft>
              <a:buClr>
                <a:schemeClr val="dk2"/>
              </a:buClr>
              <a:buFont typeface="Noto Sans Symbols"/>
              <a:buNone/>
              <a:defRPr sz="4200" b="0" i="0" u="none" strike="noStrike" cap="none">
                <a:solidFill>
                  <a:schemeClr val="dk1"/>
                </a:solidFill>
                <a:latin typeface="Arial"/>
                <a:ea typeface="Arial"/>
                <a:cs typeface="Arial"/>
                <a:sym typeface="Arial"/>
              </a:defRPr>
            </a:lvl1pPr>
            <a:lvl2pPr marL="908050" marR="0" lvl="1" indent="-312419" algn="l" rtl="0">
              <a:spcBef>
                <a:spcPts val="680"/>
              </a:spcBef>
              <a:spcAft>
                <a:spcPts val="0"/>
              </a:spcAft>
              <a:buClr>
                <a:schemeClr val="accent2"/>
              </a:buClr>
              <a:buSzPct val="70000"/>
              <a:buFont typeface="Noto Sans Symbols"/>
              <a:buChar char="●"/>
              <a:defRPr sz="3400" b="0" i="0" u="none" strike="noStrike" cap="none">
                <a:solidFill>
                  <a:schemeClr val="dk1"/>
                </a:solidFill>
                <a:latin typeface="Arial"/>
                <a:ea typeface="Arial"/>
                <a:cs typeface="Arial"/>
                <a:sym typeface="Arial"/>
              </a:defRPr>
            </a:lvl2pPr>
            <a:lvl3pPr marL="1296988" marR="0" lvl="2" indent="-261937" algn="l" rtl="0">
              <a:spcBef>
                <a:spcPts val="600"/>
              </a:spcBef>
              <a:spcAft>
                <a:spcPts val="0"/>
              </a:spcAft>
              <a:buClr>
                <a:schemeClr val="accent1"/>
              </a:buClr>
              <a:buSzPct val="70000"/>
              <a:buFont typeface="Noto Sans Symbols"/>
              <a:buChar char="●"/>
              <a:defRPr sz="3000" b="0" i="0" u="none" strike="noStrike" cap="none">
                <a:solidFill>
                  <a:schemeClr val="dk1"/>
                </a:solidFill>
                <a:latin typeface="Arial"/>
                <a:ea typeface="Arial"/>
                <a:cs typeface="Arial"/>
                <a:sym typeface="Arial"/>
              </a:defRPr>
            </a:lvl3pPr>
            <a:lvl4pPr marL="1682750" marR="0" lvl="3" indent="-263525" algn="l" rtl="0">
              <a:spcBef>
                <a:spcPts val="520"/>
              </a:spcBef>
              <a:spcAft>
                <a:spcPts val="0"/>
              </a:spcAft>
              <a:buClr>
                <a:schemeClr val="dk2"/>
              </a:buClr>
              <a:buSzPct val="75000"/>
              <a:buFont typeface="Noto Sans Symbols"/>
              <a:buChar char="▪"/>
              <a:defRPr sz="2600" b="0" i="0" u="none" strike="noStrike" cap="none">
                <a:solidFill>
                  <a:schemeClr val="dk1"/>
                </a:solidFill>
                <a:latin typeface="Arial"/>
                <a:ea typeface="Arial"/>
                <a:cs typeface="Arial"/>
                <a:sym typeface="Arial"/>
              </a:defRPr>
            </a:lvl4pPr>
            <a:lvl5pPr marL="2100263" marR="0" lvl="4" indent="-291783"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5pPr>
            <a:lvl6pPr marL="2701749" marR="0" lvl="5" indent="-283669"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6pPr>
            <a:lvl7pPr marL="3302602" marR="0" lvl="6" indent="-287621"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7pPr>
            <a:lvl8pPr marL="3903454" marR="0" lvl="7" indent="-291574"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8pPr>
            <a:lvl9pPr marL="4504306" marR="0" lvl="8" indent="-295526"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39762" y="146050"/>
            <a:ext cx="10561637" cy="15557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5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96" name="Shape 96"/>
          <p:cNvSpPr txBox="1">
            <a:spLocks noGrp="1"/>
          </p:cNvSpPr>
          <p:nvPr>
            <p:ph type="body" idx="1"/>
          </p:nvPr>
        </p:nvSpPr>
        <p:spPr>
          <a:xfrm>
            <a:off x="640079" y="2063116"/>
            <a:ext cx="5654040" cy="5293993"/>
          </a:xfrm>
          <a:prstGeom prst="rect">
            <a:avLst/>
          </a:prstGeom>
          <a:noFill/>
          <a:ln>
            <a:noFill/>
          </a:ln>
        </p:spPr>
        <p:txBody>
          <a:bodyPr lIns="91425" tIns="91425" rIns="91425" bIns="91425" anchor="t" anchorCtr="0"/>
          <a:lstStyle>
            <a:lvl1pPr marL="449263" marR="0" lvl="0" indent="-284797" algn="l" rtl="0">
              <a:spcBef>
                <a:spcPts val="740"/>
              </a:spcBef>
              <a:spcAft>
                <a:spcPts val="0"/>
              </a:spcAft>
              <a:buClr>
                <a:schemeClr val="dk2"/>
              </a:buClr>
              <a:buSzPct val="70000"/>
              <a:buFont typeface="Noto Sans Symbols"/>
              <a:buChar char="●"/>
              <a:defRPr sz="3700" b="0" i="0" u="none" strike="noStrike" cap="none">
                <a:solidFill>
                  <a:schemeClr val="dk1"/>
                </a:solidFill>
                <a:latin typeface="Arial"/>
                <a:ea typeface="Arial"/>
                <a:cs typeface="Arial"/>
                <a:sym typeface="Arial"/>
              </a:defRPr>
            </a:lvl1pPr>
            <a:lvl2pPr marL="908050" marR="0" lvl="1" indent="-321310" algn="l" rtl="0">
              <a:spcBef>
                <a:spcPts val="640"/>
              </a:spcBef>
              <a:spcAft>
                <a:spcPts val="0"/>
              </a:spcAft>
              <a:buClr>
                <a:schemeClr val="accent2"/>
              </a:buClr>
              <a:buSzPct val="70000"/>
              <a:buFont typeface="Noto Sans Symbols"/>
              <a:buChar char="●"/>
              <a:defRPr sz="3200" b="0" i="0" u="none" strike="noStrike" cap="none">
                <a:solidFill>
                  <a:schemeClr val="dk1"/>
                </a:solidFill>
                <a:latin typeface="Arial"/>
                <a:ea typeface="Arial"/>
                <a:cs typeface="Arial"/>
                <a:sym typeface="Arial"/>
              </a:defRPr>
            </a:lvl2pPr>
            <a:lvl3pPr marL="1296988" marR="0" lvl="2" indent="-279718" algn="l" rtl="0">
              <a:spcBef>
                <a:spcPts val="520"/>
              </a:spcBef>
              <a:spcAft>
                <a:spcPts val="0"/>
              </a:spcAft>
              <a:buClr>
                <a:schemeClr val="accent1"/>
              </a:buClr>
              <a:buSzPct val="70000"/>
              <a:buFont typeface="Noto Sans Symbols"/>
              <a:buChar char="●"/>
              <a:defRPr sz="2600" b="0" i="0" u="none" strike="noStrike" cap="none">
                <a:solidFill>
                  <a:schemeClr val="dk1"/>
                </a:solidFill>
                <a:latin typeface="Arial"/>
                <a:ea typeface="Arial"/>
                <a:cs typeface="Arial"/>
                <a:sym typeface="Arial"/>
              </a:defRPr>
            </a:lvl3pPr>
            <a:lvl4pPr marL="1682750" marR="0" lvl="3" indent="-273050" algn="l" rtl="0">
              <a:spcBef>
                <a:spcPts val="480"/>
              </a:spcBef>
              <a:spcAft>
                <a:spcPts val="0"/>
              </a:spcAft>
              <a:buClr>
                <a:schemeClr val="dk2"/>
              </a:buClr>
              <a:buSzPct val="75000"/>
              <a:buFont typeface="Noto Sans Symbols"/>
              <a:buChar char="▪"/>
              <a:defRPr sz="2400" b="0" i="0" u="none" strike="noStrike" cap="none">
                <a:solidFill>
                  <a:schemeClr val="dk1"/>
                </a:solidFill>
                <a:latin typeface="Arial"/>
                <a:ea typeface="Arial"/>
                <a:cs typeface="Arial"/>
                <a:sym typeface="Arial"/>
              </a:defRPr>
            </a:lvl4pPr>
            <a:lvl5pPr marL="2100263" marR="0" lvl="4" indent="-301943"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5pPr>
            <a:lvl6pPr marL="2701749" marR="0" lvl="5" indent="-293828"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6pPr>
            <a:lvl7pPr marL="3302602" marR="0" lvl="6" indent="-297781"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7pPr>
            <a:lvl8pPr marL="3903454" marR="0" lvl="7" indent="-301733"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8pPr>
            <a:lvl9pPr marL="4504306" marR="0" lvl="8" indent="-305686"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body" idx="2"/>
          </p:nvPr>
        </p:nvSpPr>
        <p:spPr>
          <a:xfrm>
            <a:off x="6507480" y="2063116"/>
            <a:ext cx="5654040" cy="5293993"/>
          </a:xfrm>
          <a:prstGeom prst="rect">
            <a:avLst/>
          </a:prstGeom>
          <a:noFill/>
          <a:ln>
            <a:noFill/>
          </a:ln>
        </p:spPr>
        <p:txBody>
          <a:bodyPr lIns="91425" tIns="91425" rIns="91425" bIns="91425" anchor="t" anchorCtr="0"/>
          <a:lstStyle>
            <a:lvl1pPr marL="449263" marR="0" lvl="0" indent="-284797" algn="l" rtl="0">
              <a:spcBef>
                <a:spcPts val="740"/>
              </a:spcBef>
              <a:spcAft>
                <a:spcPts val="0"/>
              </a:spcAft>
              <a:buClr>
                <a:schemeClr val="dk2"/>
              </a:buClr>
              <a:buSzPct val="70000"/>
              <a:buFont typeface="Noto Sans Symbols"/>
              <a:buChar char="●"/>
              <a:defRPr sz="3700" b="0" i="0" u="none" strike="noStrike" cap="none">
                <a:solidFill>
                  <a:schemeClr val="dk1"/>
                </a:solidFill>
                <a:latin typeface="Arial"/>
                <a:ea typeface="Arial"/>
                <a:cs typeface="Arial"/>
                <a:sym typeface="Arial"/>
              </a:defRPr>
            </a:lvl1pPr>
            <a:lvl2pPr marL="908050" marR="0" lvl="1" indent="-321310" algn="l" rtl="0">
              <a:spcBef>
                <a:spcPts val="640"/>
              </a:spcBef>
              <a:spcAft>
                <a:spcPts val="0"/>
              </a:spcAft>
              <a:buClr>
                <a:schemeClr val="accent2"/>
              </a:buClr>
              <a:buSzPct val="70000"/>
              <a:buFont typeface="Noto Sans Symbols"/>
              <a:buChar char="●"/>
              <a:defRPr sz="3200" b="0" i="0" u="none" strike="noStrike" cap="none">
                <a:solidFill>
                  <a:schemeClr val="dk1"/>
                </a:solidFill>
                <a:latin typeface="Arial"/>
                <a:ea typeface="Arial"/>
                <a:cs typeface="Arial"/>
                <a:sym typeface="Arial"/>
              </a:defRPr>
            </a:lvl2pPr>
            <a:lvl3pPr marL="1296988" marR="0" lvl="2" indent="-279718" algn="l" rtl="0">
              <a:spcBef>
                <a:spcPts val="520"/>
              </a:spcBef>
              <a:spcAft>
                <a:spcPts val="0"/>
              </a:spcAft>
              <a:buClr>
                <a:schemeClr val="accent1"/>
              </a:buClr>
              <a:buSzPct val="70000"/>
              <a:buFont typeface="Noto Sans Symbols"/>
              <a:buChar char="●"/>
              <a:defRPr sz="2600" b="0" i="0" u="none" strike="noStrike" cap="none">
                <a:solidFill>
                  <a:schemeClr val="dk1"/>
                </a:solidFill>
                <a:latin typeface="Arial"/>
                <a:ea typeface="Arial"/>
                <a:cs typeface="Arial"/>
                <a:sym typeface="Arial"/>
              </a:defRPr>
            </a:lvl3pPr>
            <a:lvl4pPr marL="1682750" marR="0" lvl="3" indent="-273050" algn="l" rtl="0">
              <a:spcBef>
                <a:spcPts val="480"/>
              </a:spcBef>
              <a:spcAft>
                <a:spcPts val="0"/>
              </a:spcAft>
              <a:buClr>
                <a:schemeClr val="dk2"/>
              </a:buClr>
              <a:buSzPct val="75000"/>
              <a:buFont typeface="Noto Sans Symbols"/>
              <a:buChar char="▪"/>
              <a:defRPr sz="2400" b="0" i="0" u="none" strike="noStrike" cap="none">
                <a:solidFill>
                  <a:schemeClr val="dk1"/>
                </a:solidFill>
                <a:latin typeface="Arial"/>
                <a:ea typeface="Arial"/>
                <a:cs typeface="Arial"/>
                <a:sym typeface="Arial"/>
              </a:defRPr>
            </a:lvl4pPr>
            <a:lvl5pPr marL="2100263" marR="0" lvl="4" indent="-301943"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5pPr>
            <a:lvl6pPr marL="2701749" marR="0" lvl="5" indent="-293828"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6pPr>
            <a:lvl7pPr marL="3302602" marR="0" lvl="6" indent="-297781"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7pPr>
            <a:lvl8pPr marL="3903454" marR="0" lvl="7" indent="-301733"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8pPr>
            <a:lvl9pPr marL="4504306" marR="0" lvl="8" indent="-305686" algn="l" rtl="0">
              <a:spcBef>
                <a:spcPts val="480"/>
              </a:spcBef>
              <a:spcAft>
                <a:spcPts val="0"/>
              </a:spcAft>
              <a:buClr>
                <a:schemeClr val="folHlink"/>
              </a:buClr>
              <a:buSzPct val="80000"/>
              <a:buFont typeface="Noto Sans Symbols"/>
              <a:buChar char="▪"/>
              <a:defRPr sz="24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40079" y="329565"/>
            <a:ext cx="11521440" cy="13715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5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138" name="Shape 138"/>
          <p:cNvSpPr txBox="1">
            <a:spLocks noGrp="1"/>
          </p:cNvSpPr>
          <p:nvPr>
            <p:ph type="body" idx="1"/>
          </p:nvPr>
        </p:nvSpPr>
        <p:spPr>
          <a:xfrm>
            <a:off x="640079" y="1842135"/>
            <a:ext cx="5656263" cy="767714"/>
          </a:xfrm>
          <a:prstGeom prst="rect">
            <a:avLst/>
          </a:prstGeom>
          <a:noFill/>
          <a:ln>
            <a:noFill/>
          </a:ln>
        </p:spPr>
        <p:txBody>
          <a:bodyPr lIns="91425" tIns="91425" rIns="91425" bIns="91425" anchor="b" anchorCtr="0"/>
          <a:lstStyle>
            <a:lvl1pPr marL="0" marR="0" lvl="0" indent="0" algn="l" rtl="0">
              <a:spcBef>
                <a:spcPts val="640"/>
              </a:spcBef>
              <a:spcAft>
                <a:spcPts val="0"/>
              </a:spcAft>
              <a:buClr>
                <a:schemeClr val="dk2"/>
              </a:buClr>
              <a:buFont typeface="Noto Sans Symbols"/>
              <a:buNone/>
              <a:defRPr sz="3200" b="1">
                <a:solidFill>
                  <a:schemeClr val="dk1"/>
                </a:solidFill>
                <a:latin typeface="Arial"/>
                <a:ea typeface="Arial"/>
                <a:cs typeface="Arial"/>
                <a:sym typeface="Arial"/>
              </a:defRPr>
            </a:lvl1pPr>
            <a:lvl2pPr marL="600852" marR="0" lvl="1" indent="-3951" algn="l" rtl="0">
              <a:spcBef>
                <a:spcPts val="520"/>
              </a:spcBef>
              <a:spcAft>
                <a:spcPts val="0"/>
              </a:spcAft>
              <a:buClr>
                <a:schemeClr val="accent2"/>
              </a:buClr>
              <a:buFont typeface="Noto Sans Symbols"/>
              <a:buNone/>
              <a:defRPr sz="2600" b="1" i="0" u="none" strike="noStrike" cap="none">
                <a:solidFill>
                  <a:schemeClr val="dk1"/>
                </a:solidFill>
                <a:latin typeface="Arial"/>
                <a:ea typeface="Arial"/>
                <a:cs typeface="Arial"/>
                <a:sym typeface="Arial"/>
              </a:defRPr>
            </a:lvl2pPr>
            <a:lvl3pPr marL="1201704" marR="0" lvl="2" indent="-7903" algn="l" rtl="0">
              <a:spcBef>
                <a:spcPts val="480"/>
              </a:spcBef>
              <a:spcAft>
                <a:spcPts val="0"/>
              </a:spcAft>
              <a:buClr>
                <a:schemeClr val="accent1"/>
              </a:buClr>
              <a:buFont typeface="Noto Sans Symbols"/>
              <a:buNone/>
              <a:defRPr sz="2400" b="1" i="0" u="none" strike="noStrike" cap="none">
                <a:solidFill>
                  <a:schemeClr val="dk1"/>
                </a:solidFill>
                <a:latin typeface="Arial"/>
                <a:ea typeface="Arial"/>
                <a:cs typeface="Arial"/>
                <a:sym typeface="Arial"/>
              </a:defRPr>
            </a:lvl3pPr>
            <a:lvl4pPr marL="1802557" marR="0" lvl="3" indent="-11857" algn="l" rtl="0">
              <a:spcBef>
                <a:spcPts val="420"/>
              </a:spcBef>
              <a:spcAft>
                <a:spcPts val="0"/>
              </a:spcAft>
              <a:buClr>
                <a:schemeClr val="dk2"/>
              </a:buClr>
              <a:buFont typeface="Noto Sans Symbols"/>
              <a:buNone/>
              <a:defRPr sz="2100" b="1" i="0" u="none" strike="noStrike" cap="none">
                <a:solidFill>
                  <a:schemeClr val="dk1"/>
                </a:solidFill>
                <a:latin typeface="Arial"/>
                <a:ea typeface="Arial"/>
                <a:cs typeface="Arial"/>
                <a:sym typeface="Arial"/>
              </a:defRPr>
            </a:lvl4pPr>
            <a:lvl5pPr marL="2403409" marR="0" lvl="4" indent="-3108"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5pPr>
            <a:lvl6pPr marL="3004261" marR="0" lvl="5" indent="-7061"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6pPr>
            <a:lvl7pPr marL="3605113" marR="0" lvl="6" indent="-11012"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7pPr>
            <a:lvl8pPr marL="4205966" marR="0" lvl="7" indent="-2266"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8pPr>
            <a:lvl9pPr marL="4806818" marR="0" lvl="8" indent="-6217"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body" idx="2"/>
          </p:nvPr>
        </p:nvSpPr>
        <p:spPr>
          <a:xfrm>
            <a:off x="640079" y="2609850"/>
            <a:ext cx="5656263" cy="4741546"/>
          </a:xfrm>
          <a:prstGeom prst="rect">
            <a:avLst/>
          </a:prstGeom>
          <a:noFill/>
          <a:ln>
            <a:noFill/>
          </a:ln>
        </p:spPr>
        <p:txBody>
          <a:bodyPr lIns="91425" tIns="91425" rIns="91425" bIns="91425" anchor="t" anchorCtr="0"/>
          <a:lstStyle>
            <a:lvl1pPr marL="449263" marR="0" lvl="0" indent="-307022" algn="l" rtl="0">
              <a:spcBef>
                <a:spcPts val="640"/>
              </a:spcBef>
              <a:spcAft>
                <a:spcPts val="0"/>
              </a:spcAft>
              <a:buClr>
                <a:schemeClr val="dk2"/>
              </a:buClr>
              <a:buSzPct val="70000"/>
              <a:buFont typeface="Noto Sans Symbols"/>
              <a:buChar char="●"/>
              <a:defRPr sz="3200">
                <a:solidFill>
                  <a:schemeClr val="dk1"/>
                </a:solidFill>
                <a:latin typeface="Arial"/>
                <a:ea typeface="Arial"/>
                <a:cs typeface="Arial"/>
                <a:sym typeface="Arial"/>
              </a:defRPr>
            </a:lvl1pPr>
            <a:lvl2pPr marL="908050" marR="0" lvl="1" indent="-347980" algn="l" rtl="0">
              <a:spcBef>
                <a:spcPts val="520"/>
              </a:spcBef>
              <a:spcAft>
                <a:spcPts val="0"/>
              </a:spcAft>
              <a:buClr>
                <a:schemeClr val="accent2"/>
              </a:buClr>
              <a:buSzPct val="70000"/>
              <a:buFont typeface="Noto Sans Symbols"/>
              <a:buChar char="●"/>
              <a:defRPr sz="2600" b="0" i="0" u="none" strike="noStrike" cap="none">
                <a:solidFill>
                  <a:schemeClr val="dk1"/>
                </a:solidFill>
                <a:latin typeface="Arial"/>
                <a:ea typeface="Arial"/>
                <a:cs typeface="Arial"/>
                <a:sym typeface="Arial"/>
              </a:defRPr>
            </a:lvl2pPr>
            <a:lvl3pPr marL="1296988" marR="0" lvl="2" indent="-288607" algn="l" rtl="0">
              <a:spcBef>
                <a:spcPts val="480"/>
              </a:spcBef>
              <a:spcAft>
                <a:spcPts val="0"/>
              </a:spcAft>
              <a:buClr>
                <a:schemeClr val="accent1"/>
              </a:buClr>
              <a:buSzPct val="70000"/>
              <a:buFont typeface="Noto Sans Symbols"/>
              <a:buChar char="●"/>
              <a:defRPr sz="2400" b="0" i="0" u="none" strike="noStrike" cap="none">
                <a:solidFill>
                  <a:schemeClr val="dk1"/>
                </a:solidFill>
                <a:latin typeface="Arial"/>
                <a:ea typeface="Arial"/>
                <a:cs typeface="Arial"/>
                <a:sym typeface="Arial"/>
              </a:defRPr>
            </a:lvl3pPr>
            <a:lvl4pPr marL="1682750" marR="0" lvl="3" indent="-287337" algn="l" rtl="0">
              <a:spcBef>
                <a:spcPts val="420"/>
              </a:spcBef>
              <a:spcAft>
                <a:spcPts val="0"/>
              </a:spcAft>
              <a:buClr>
                <a:schemeClr val="dk2"/>
              </a:buClr>
              <a:buSzPct val="75000"/>
              <a:buFont typeface="Noto Sans Symbols"/>
              <a:buChar char="▪"/>
              <a:defRPr sz="2100" b="0" i="0" u="none" strike="noStrike" cap="none">
                <a:solidFill>
                  <a:schemeClr val="dk1"/>
                </a:solidFill>
                <a:latin typeface="Arial"/>
                <a:ea typeface="Arial"/>
                <a:cs typeface="Arial"/>
                <a:sym typeface="Arial"/>
              </a:defRPr>
            </a:lvl4pPr>
            <a:lvl5pPr marL="2100263" marR="0" lvl="4" indent="-317183"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5pPr>
            <a:lvl6pPr marL="2701749" marR="0" lvl="5" indent="-309069"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6pPr>
            <a:lvl7pPr marL="3302602" marR="0" lvl="6" indent="-313021"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7pPr>
            <a:lvl8pPr marL="3903454" marR="0" lvl="7" indent="-316974"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8pPr>
            <a:lvl9pPr marL="4504306" marR="0" lvl="8" indent="-320926"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9pPr>
          </a:lstStyle>
          <a:p>
            <a:endParaRPr/>
          </a:p>
        </p:txBody>
      </p:sp>
      <p:sp>
        <p:nvSpPr>
          <p:cNvPr id="140" name="Shape 140"/>
          <p:cNvSpPr txBox="1">
            <a:spLocks noGrp="1"/>
          </p:cNvSpPr>
          <p:nvPr>
            <p:ph type="body" idx="3"/>
          </p:nvPr>
        </p:nvSpPr>
        <p:spPr>
          <a:xfrm>
            <a:off x="6503035" y="1842135"/>
            <a:ext cx="5658485" cy="767714"/>
          </a:xfrm>
          <a:prstGeom prst="rect">
            <a:avLst/>
          </a:prstGeom>
          <a:noFill/>
          <a:ln>
            <a:noFill/>
          </a:ln>
        </p:spPr>
        <p:txBody>
          <a:bodyPr lIns="91425" tIns="91425" rIns="91425" bIns="91425" anchor="b" anchorCtr="0"/>
          <a:lstStyle>
            <a:lvl1pPr marL="0" marR="0" lvl="0" indent="0" algn="l" rtl="0">
              <a:spcBef>
                <a:spcPts val="640"/>
              </a:spcBef>
              <a:spcAft>
                <a:spcPts val="0"/>
              </a:spcAft>
              <a:buClr>
                <a:schemeClr val="dk2"/>
              </a:buClr>
              <a:buFont typeface="Noto Sans Symbols"/>
              <a:buNone/>
              <a:defRPr sz="3200" b="1">
                <a:solidFill>
                  <a:schemeClr val="dk1"/>
                </a:solidFill>
                <a:latin typeface="Arial"/>
                <a:ea typeface="Arial"/>
                <a:cs typeface="Arial"/>
                <a:sym typeface="Arial"/>
              </a:defRPr>
            </a:lvl1pPr>
            <a:lvl2pPr marL="600852" marR="0" lvl="1" indent="-3951" algn="l" rtl="0">
              <a:spcBef>
                <a:spcPts val="520"/>
              </a:spcBef>
              <a:spcAft>
                <a:spcPts val="0"/>
              </a:spcAft>
              <a:buClr>
                <a:schemeClr val="accent2"/>
              </a:buClr>
              <a:buFont typeface="Noto Sans Symbols"/>
              <a:buNone/>
              <a:defRPr sz="2600" b="1" i="0" u="none" strike="noStrike" cap="none">
                <a:solidFill>
                  <a:schemeClr val="dk1"/>
                </a:solidFill>
                <a:latin typeface="Arial"/>
                <a:ea typeface="Arial"/>
                <a:cs typeface="Arial"/>
                <a:sym typeface="Arial"/>
              </a:defRPr>
            </a:lvl2pPr>
            <a:lvl3pPr marL="1201704" marR="0" lvl="2" indent="-7903" algn="l" rtl="0">
              <a:spcBef>
                <a:spcPts val="480"/>
              </a:spcBef>
              <a:spcAft>
                <a:spcPts val="0"/>
              </a:spcAft>
              <a:buClr>
                <a:schemeClr val="accent1"/>
              </a:buClr>
              <a:buFont typeface="Noto Sans Symbols"/>
              <a:buNone/>
              <a:defRPr sz="2400" b="1" i="0" u="none" strike="noStrike" cap="none">
                <a:solidFill>
                  <a:schemeClr val="dk1"/>
                </a:solidFill>
                <a:latin typeface="Arial"/>
                <a:ea typeface="Arial"/>
                <a:cs typeface="Arial"/>
                <a:sym typeface="Arial"/>
              </a:defRPr>
            </a:lvl3pPr>
            <a:lvl4pPr marL="1802557" marR="0" lvl="3" indent="-11857" algn="l" rtl="0">
              <a:spcBef>
                <a:spcPts val="420"/>
              </a:spcBef>
              <a:spcAft>
                <a:spcPts val="0"/>
              </a:spcAft>
              <a:buClr>
                <a:schemeClr val="dk2"/>
              </a:buClr>
              <a:buFont typeface="Noto Sans Symbols"/>
              <a:buNone/>
              <a:defRPr sz="2100" b="1" i="0" u="none" strike="noStrike" cap="none">
                <a:solidFill>
                  <a:schemeClr val="dk1"/>
                </a:solidFill>
                <a:latin typeface="Arial"/>
                <a:ea typeface="Arial"/>
                <a:cs typeface="Arial"/>
                <a:sym typeface="Arial"/>
              </a:defRPr>
            </a:lvl4pPr>
            <a:lvl5pPr marL="2403409" marR="0" lvl="4" indent="-3108"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5pPr>
            <a:lvl6pPr marL="3004261" marR="0" lvl="5" indent="-7061"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6pPr>
            <a:lvl7pPr marL="3605113" marR="0" lvl="6" indent="-11012"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7pPr>
            <a:lvl8pPr marL="4205966" marR="0" lvl="7" indent="-2266"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8pPr>
            <a:lvl9pPr marL="4806818" marR="0" lvl="8" indent="-6217" algn="l" rtl="0">
              <a:spcBef>
                <a:spcPts val="420"/>
              </a:spcBef>
              <a:spcAft>
                <a:spcPts val="0"/>
              </a:spcAft>
              <a:buClr>
                <a:schemeClr val="folHlink"/>
              </a:buClr>
              <a:buFont typeface="Noto Sans Symbols"/>
              <a:buNone/>
              <a:defRPr sz="2100" b="1" i="0" u="none" strike="noStrike" cap="none">
                <a:solidFill>
                  <a:schemeClr val="dk1"/>
                </a:solidFill>
                <a:latin typeface="Arial"/>
                <a:ea typeface="Arial"/>
                <a:cs typeface="Arial"/>
                <a:sym typeface="Arial"/>
              </a:defRPr>
            </a:lvl9pPr>
          </a:lstStyle>
          <a:p>
            <a:endParaRPr/>
          </a:p>
        </p:txBody>
      </p:sp>
      <p:sp>
        <p:nvSpPr>
          <p:cNvPr id="141" name="Shape 141"/>
          <p:cNvSpPr txBox="1">
            <a:spLocks noGrp="1"/>
          </p:cNvSpPr>
          <p:nvPr>
            <p:ph type="body" idx="4"/>
          </p:nvPr>
        </p:nvSpPr>
        <p:spPr>
          <a:xfrm>
            <a:off x="6503035" y="2609850"/>
            <a:ext cx="5658485" cy="4741546"/>
          </a:xfrm>
          <a:prstGeom prst="rect">
            <a:avLst/>
          </a:prstGeom>
          <a:noFill/>
          <a:ln>
            <a:noFill/>
          </a:ln>
        </p:spPr>
        <p:txBody>
          <a:bodyPr lIns="91425" tIns="91425" rIns="91425" bIns="91425" anchor="t" anchorCtr="0"/>
          <a:lstStyle>
            <a:lvl1pPr marL="449263" marR="0" lvl="0" indent="-307022" algn="l" rtl="0">
              <a:spcBef>
                <a:spcPts val="640"/>
              </a:spcBef>
              <a:spcAft>
                <a:spcPts val="0"/>
              </a:spcAft>
              <a:buClr>
                <a:schemeClr val="dk2"/>
              </a:buClr>
              <a:buSzPct val="70000"/>
              <a:buFont typeface="Noto Sans Symbols"/>
              <a:buChar char="●"/>
              <a:defRPr sz="3200">
                <a:solidFill>
                  <a:schemeClr val="dk1"/>
                </a:solidFill>
                <a:latin typeface="Arial"/>
                <a:ea typeface="Arial"/>
                <a:cs typeface="Arial"/>
                <a:sym typeface="Arial"/>
              </a:defRPr>
            </a:lvl1pPr>
            <a:lvl2pPr marL="908050" marR="0" lvl="1" indent="-347980" algn="l" rtl="0">
              <a:spcBef>
                <a:spcPts val="520"/>
              </a:spcBef>
              <a:spcAft>
                <a:spcPts val="0"/>
              </a:spcAft>
              <a:buClr>
                <a:schemeClr val="accent2"/>
              </a:buClr>
              <a:buSzPct val="70000"/>
              <a:buFont typeface="Noto Sans Symbols"/>
              <a:buChar char="●"/>
              <a:defRPr sz="2600" b="0" i="0" u="none" strike="noStrike" cap="none">
                <a:solidFill>
                  <a:schemeClr val="dk1"/>
                </a:solidFill>
                <a:latin typeface="Arial"/>
                <a:ea typeface="Arial"/>
                <a:cs typeface="Arial"/>
                <a:sym typeface="Arial"/>
              </a:defRPr>
            </a:lvl2pPr>
            <a:lvl3pPr marL="1296988" marR="0" lvl="2" indent="-288607" algn="l" rtl="0">
              <a:spcBef>
                <a:spcPts val="480"/>
              </a:spcBef>
              <a:spcAft>
                <a:spcPts val="0"/>
              </a:spcAft>
              <a:buClr>
                <a:schemeClr val="accent1"/>
              </a:buClr>
              <a:buSzPct val="70000"/>
              <a:buFont typeface="Noto Sans Symbols"/>
              <a:buChar char="●"/>
              <a:defRPr sz="2400" b="0" i="0" u="none" strike="noStrike" cap="none">
                <a:solidFill>
                  <a:schemeClr val="dk1"/>
                </a:solidFill>
                <a:latin typeface="Arial"/>
                <a:ea typeface="Arial"/>
                <a:cs typeface="Arial"/>
                <a:sym typeface="Arial"/>
              </a:defRPr>
            </a:lvl3pPr>
            <a:lvl4pPr marL="1682750" marR="0" lvl="3" indent="-287337" algn="l" rtl="0">
              <a:spcBef>
                <a:spcPts val="420"/>
              </a:spcBef>
              <a:spcAft>
                <a:spcPts val="0"/>
              </a:spcAft>
              <a:buClr>
                <a:schemeClr val="dk2"/>
              </a:buClr>
              <a:buSzPct val="75000"/>
              <a:buFont typeface="Noto Sans Symbols"/>
              <a:buChar char="▪"/>
              <a:defRPr sz="2100" b="0" i="0" u="none" strike="noStrike" cap="none">
                <a:solidFill>
                  <a:schemeClr val="dk1"/>
                </a:solidFill>
                <a:latin typeface="Arial"/>
                <a:ea typeface="Arial"/>
                <a:cs typeface="Arial"/>
                <a:sym typeface="Arial"/>
              </a:defRPr>
            </a:lvl4pPr>
            <a:lvl5pPr marL="2100263" marR="0" lvl="4" indent="-317183"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5pPr>
            <a:lvl6pPr marL="2701749" marR="0" lvl="5" indent="-309069"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6pPr>
            <a:lvl7pPr marL="3302602" marR="0" lvl="6" indent="-313021"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7pPr>
            <a:lvl8pPr marL="3903454" marR="0" lvl="7" indent="-316974"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8pPr>
            <a:lvl9pPr marL="4504306" marR="0" lvl="8" indent="-320926" algn="l" rtl="0">
              <a:spcBef>
                <a:spcPts val="420"/>
              </a:spcBef>
              <a:spcAft>
                <a:spcPts val="0"/>
              </a:spcAft>
              <a:buClr>
                <a:schemeClr val="folHlink"/>
              </a:buClr>
              <a:buSzPct val="79999"/>
              <a:buFont typeface="Noto Sans Symbols"/>
              <a:buChar char="▪"/>
              <a:defRPr sz="21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011237" y="5288280"/>
            <a:ext cx="10881360" cy="163449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53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147" name="Shape 147"/>
          <p:cNvSpPr txBox="1">
            <a:spLocks noGrp="1"/>
          </p:cNvSpPr>
          <p:nvPr>
            <p:ph type="body" idx="1"/>
          </p:nvPr>
        </p:nvSpPr>
        <p:spPr>
          <a:xfrm>
            <a:off x="1011237" y="3488055"/>
            <a:ext cx="10881360" cy="1800223"/>
          </a:xfrm>
          <a:prstGeom prst="rect">
            <a:avLst/>
          </a:prstGeom>
          <a:noFill/>
          <a:ln>
            <a:noFill/>
          </a:ln>
        </p:spPr>
        <p:txBody>
          <a:bodyPr lIns="91425" tIns="91425" rIns="91425" bIns="91425" anchor="b" anchorCtr="0"/>
          <a:lstStyle>
            <a:lvl1pPr marL="0" marR="0" lvl="0" indent="0" algn="l" rtl="0">
              <a:spcBef>
                <a:spcPts val="520"/>
              </a:spcBef>
              <a:spcAft>
                <a:spcPts val="0"/>
              </a:spcAft>
              <a:buClr>
                <a:schemeClr val="dk2"/>
              </a:buClr>
              <a:buFont typeface="Noto Sans Symbols"/>
              <a:buNone/>
              <a:defRPr sz="2600">
                <a:solidFill>
                  <a:schemeClr val="dk1"/>
                </a:solidFill>
                <a:latin typeface="Arial"/>
                <a:ea typeface="Arial"/>
                <a:cs typeface="Arial"/>
                <a:sym typeface="Arial"/>
              </a:defRPr>
            </a:lvl1pPr>
            <a:lvl2pPr marL="600852" marR="0" lvl="1" indent="-3951" algn="l" rtl="0">
              <a:spcBef>
                <a:spcPts val="480"/>
              </a:spcBef>
              <a:spcAft>
                <a:spcPts val="0"/>
              </a:spcAft>
              <a:buClr>
                <a:schemeClr val="accent2"/>
              </a:buClr>
              <a:buFont typeface="Noto Sans Symbols"/>
              <a:buNone/>
              <a:defRPr sz="2400" b="0" i="0" u="none" strike="noStrike" cap="none">
                <a:solidFill>
                  <a:schemeClr val="dk1"/>
                </a:solidFill>
                <a:latin typeface="Arial"/>
                <a:ea typeface="Arial"/>
                <a:cs typeface="Arial"/>
                <a:sym typeface="Arial"/>
              </a:defRPr>
            </a:lvl2pPr>
            <a:lvl3pPr marL="1201704" marR="0" lvl="2" indent="-7903" algn="l" rtl="0">
              <a:spcBef>
                <a:spcPts val="420"/>
              </a:spcBef>
              <a:spcAft>
                <a:spcPts val="0"/>
              </a:spcAft>
              <a:buClr>
                <a:schemeClr val="accent1"/>
              </a:buClr>
              <a:buFont typeface="Noto Sans Symbols"/>
              <a:buNone/>
              <a:defRPr sz="2100" b="0" i="0" u="none" strike="noStrike" cap="none">
                <a:solidFill>
                  <a:schemeClr val="dk1"/>
                </a:solidFill>
                <a:latin typeface="Arial"/>
                <a:ea typeface="Arial"/>
                <a:cs typeface="Arial"/>
                <a:sym typeface="Arial"/>
              </a:defRPr>
            </a:lvl3pPr>
            <a:lvl4pPr marL="1802557" marR="0" lvl="3" indent="-11857" algn="l" rtl="0">
              <a:spcBef>
                <a:spcPts val="36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4pPr>
            <a:lvl5pPr marL="2403409" marR="0" lvl="4" indent="-3108" algn="l" rtl="0">
              <a:spcBef>
                <a:spcPts val="360"/>
              </a:spcBef>
              <a:spcAft>
                <a:spcPts val="0"/>
              </a:spcAft>
              <a:buClr>
                <a:schemeClr val="folHlink"/>
              </a:buClr>
              <a:buFont typeface="Noto Sans Symbols"/>
              <a:buNone/>
              <a:defRPr sz="1800" b="0" i="0" u="none" strike="noStrike" cap="none">
                <a:solidFill>
                  <a:schemeClr val="dk1"/>
                </a:solidFill>
                <a:latin typeface="Arial"/>
                <a:ea typeface="Arial"/>
                <a:cs typeface="Arial"/>
                <a:sym typeface="Arial"/>
              </a:defRPr>
            </a:lvl5pPr>
            <a:lvl6pPr marL="3004261" marR="0" lvl="5" indent="-7061" algn="l" rtl="0">
              <a:spcBef>
                <a:spcPts val="360"/>
              </a:spcBef>
              <a:spcAft>
                <a:spcPts val="0"/>
              </a:spcAft>
              <a:buClr>
                <a:schemeClr val="folHlink"/>
              </a:buClr>
              <a:buFont typeface="Noto Sans Symbols"/>
              <a:buNone/>
              <a:defRPr sz="1800" b="0" i="0" u="none" strike="noStrike" cap="none">
                <a:solidFill>
                  <a:schemeClr val="dk1"/>
                </a:solidFill>
                <a:latin typeface="Arial"/>
                <a:ea typeface="Arial"/>
                <a:cs typeface="Arial"/>
                <a:sym typeface="Arial"/>
              </a:defRPr>
            </a:lvl6pPr>
            <a:lvl7pPr marL="3605113" marR="0" lvl="6" indent="-11012" algn="l" rtl="0">
              <a:spcBef>
                <a:spcPts val="360"/>
              </a:spcBef>
              <a:spcAft>
                <a:spcPts val="0"/>
              </a:spcAft>
              <a:buClr>
                <a:schemeClr val="folHlink"/>
              </a:buClr>
              <a:buFont typeface="Noto Sans Symbols"/>
              <a:buNone/>
              <a:defRPr sz="1800" b="0" i="0" u="none" strike="noStrike" cap="none">
                <a:solidFill>
                  <a:schemeClr val="dk1"/>
                </a:solidFill>
                <a:latin typeface="Arial"/>
                <a:ea typeface="Arial"/>
                <a:cs typeface="Arial"/>
                <a:sym typeface="Arial"/>
              </a:defRPr>
            </a:lvl7pPr>
            <a:lvl8pPr marL="4205966" marR="0" lvl="7" indent="-2266" algn="l" rtl="0">
              <a:spcBef>
                <a:spcPts val="360"/>
              </a:spcBef>
              <a:spcAft>
                <a:spcPts val="0"/>
              </a:spcAft>
              <a:buClr>
                <a:schemeClr val="folHlink"/>
              </a:buClr>
              <a:buFont typeface="Noto Sans Symbols"/>
              <a:buNone/>
              <a:defRPr sz="1800" b="0" i="0" u="none" strike="noStrike" cap="none">
                <a:solidFill>
                  <a:schemeClr val="dk1"/>
                </a:solidFill>
                <a:latin typeface="Arial"/>
                <a:ea typeface="Arial"/>
                <a:cs typeface="Arial"/>
                <a:sym typeface="Arial"/>
              </a:defRPr>
            </a:lvl8pPr>
            <a:lvl9pPr marL="4806818" marR="0" lvl="8" indent="-6217" algn="l" rtl="0">
              <a:spcBef>
                <a:spcPts val="360"/>
              </a:spcBef>
              <a:spcAft>
                <a:spcPts val="0"/>
              </a:spcAft>
              <a:buClr>
                <a:schemeClr val="folHlink"/>
              </a:buClr>
              <a:buFont typeface="Noto Sans Symbols"/>
              <a:buNone/>
              <a:defRPr sz="18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39762" y="146050"/>
            <a:ext cx="10561637" cy="15557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5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153" name="Shape 153"/>
          <p:cNvSpPr txBox="1">
            <a:spLocks noGrp="1"/>
          </p:cNvSpPr>
          <p:nvPr>
            <p:ph type="body" idx="1"/>
          </p:nvPr>
        </p:nvSpPr>
        <p:spPr>
          <a:xfrm>
            <a:off x="639762" y="2063750"/>
            <a:ext cx="11522074" cy="5292725"/>
          </a:xfrm>
          <a:prstGeom prst="rect">
            <a:avLst/>
          </a:prstGeom>
          <a:noFill/>
          <a:ln>
            <a:noFill/>
          </a:ln>
        </p:spPr>
        <p:txBody>
          <a:bodyPr lIns="91425" tIns="91425" rIns="91425" bIns="91425" anchor="t" anchorCtr="0"/>
          <a:lstStyle>
            <a:lvl1pPr marL="449263" marR="0" lvl="0" indent="-275908" algn="l" rtl="0">
              <a:spcBef>
                <a:spcPts val="780"/>
              </a:spcBef>
              <a:spcAft>
                <a:spcPts val="0"/>
              </a:spcAft>
              <a:buClr>
                <a:schemeClr val="dk2"/>
              </a:buClr>
              <a:buSzPct val="70000"/>
              <a:buFont typeface="Noto Sans Symbols"/>
              <a:buChar char="●"/>
              <a:defRPr sz="3900">
                <a:solidFill>
                  <a:schemeClr val="dk1"/>
                </a:solidFill>
                <a:latin typeface="Arial"/>
                <a:ea typeface="Arial"/>
                <a:cs typeface="Arial"/>
                <a:sym typeface="Arial"/>
              </a:defRPr>
            </a:lvl1pPr>
            <a:lvl2pPr marL="908050" marR="0" lvl="1" indent="-312419" algn="l" rtl="0">
              <a:spcBef>
                <a:spcPts val="680"/>
              </a:spcBef>
              <a:spcAft>
                <a:spcPts val="0"/>
              </a:spcAft>
              <a:buClr>
                <a:schemeClr val="accent2"/>
              </a:buClr>
              <a:buSzPct val="70000"/>
              <a:buFont typeface="Noto Sans Symbols"/>
              <a:buChar char="●"/>
              <a:defRPr sz="3400" b="0" i="0" u="none" strike="noStrike" cap="none">
                <a:solidFill>
                  <a:schemeClr val="dk1"/>
                </a:solidFill>
                <a:latin typeface="Arial"/>
                <a:ea typeface="Arial"/>
                <a:cs typeface="Arial"/>
                <a:sym typeface="Arial"/>
              </a:defRPr>
            </a:lvl2pPr>
            <a:lvl3pPr marL="1296988" marR="0" lvl="2" indent="-261937" algn="l" rtl="0">
              <a:spcBef>
                <a:spcPts val="600"/>
              </a:spcBef>
              <a:spcAft>
                <a:spcPts val="0"/>
              </a:spcAft>
              <a:buClr>
                <a:schemeClr val="accent1"/>
              </a:buClr>
              <a:buSzPct val="70000"/>
              <a:buFont typeface="Noto Sans Symbols"/>
              <a:buChar char="●"/>
              <a:defRPr sz="3000" b="0" i="0" u="none" strike="noStrike" cap="none">
                <a:solidFill>
                  <a:schemeClr val="dk1"/>
                </a:solidFill>
                <a:latin typeface="Arial"/>
                <a:ea typeface="Arial"/>
                <a:cs typeface="Arial"/>
                <a:sym typeface="Arial"/>
              </a:defRPr>
            </a:lvl3pPr>
            <a:lvl4pPr marL="1682750" marR="0" lvl="3" indent="-263525" algn="l" rtl="0">
              <a:spcBef>
                <a:spcPts val="520"/>
              </a:spcBef>
              <a:spcAft>
                <a:spcPts val="0"/>
              </a:spcAft>
              <a:buClr>
                <a:schemeClr val="dk2"/>
              </a:buClr>
              <a:buSzPct val="75000"/>
              <a:buFont typeface="Noto Sans Symbols"/>
              <a:buChar char="▪"/>
              <a:defRPr sz="2600" b="0" i="0" u="none" strike="noStrike" cap="none">
                <a:solidFill>
                  <a:schemeClr val="dk1"/>
                </a:solidFill>
                <a:latin typeface="Arial"/>
                <a:ea typeface="Arial"/>
                <a:cs typeface="Arial"/>
                <a:sym typeface="Arial"/>
              </a:defRPr>
            </a:lvl4pPr>
            <a:lvl5pPr marL="2100263" marR="0" lvl="4" indent="-291783"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5pPr>
            <a:lvl6pPr marL="2701749" marR="0" lvl="5" indent="-283669"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6pPr>
            <a:lvl7pPr marL="3302602" marR="0" lvl="6" indent="-287621"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7pPr>
            <a:lvl8pPr marL="3903454" marR="0" lvl="7" indent="-291574"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8pPr>
            <a:lvl9pPr marL="4504306" marR="0" lvl="8" indent="-295526"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9pPr>
          </a:lstStyle>
          <a:p>
            <a:endParaRPr/>
          </a:p>
        </p:txBody>
      </p:sp>
      <p:sp>
        <p:nvSpPr>
          <p:cNvPr id="154" name="Shape 154"/>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10240961" y="1279525"/>
            <a:ext cx="0" cy="5395912"/>
          </a:xfrm>
          <a:prstGeom prst="straightConnector1">
            <a:avLst/>
          </a:prstGeom>
          <a:noFill/>
          <a:ln w="9525" cap="flat" cmpd="sng">
            <a:solidFill>
              <a:schemeClr val="dk1"/>
            </a:solidFill>
            <a:prstDash val="solid"/>
            <a:miter/>
            <a:headEnd type="none" w="med" len="med"/>
            <a:tailEnd type="none" w="med" len="med"/>
          </a:ln>
        </p:spPr>
      </p:cxnSp>
      <p:grpSp>
        <p:nvGrpSpPr>
          <p:cNvPr id="11" name="Shape 11"/>
          <p:cNvGrpSpPr/>
          <p:nvPr/>
        </p:nvGrpSpPr>
        <p:grpSpPr>
          <a:xfrm>
            <a:off x="10490199" y="3590925"/>
            <a:ext cx="1873249" cy="2627312"/>
            <a:chOff x="7467600" y="2992436"/>
            <a:chExt cx="1338261" cy="2189162"/>
          </a:xfrm>
        </p:grpSpPr>
        <p:sp>
          <p:nvSpPr>
            <p:cNvPr id="12" name="Shape 12"/>
            <p:cNvSpPr/>
            <p:nvPr/>
          </p:nvSpPr>
          <p:spPr>
            <a:xfrm>
              <a:off x="7467600" y="2992436"/>
              <a:ext cx="201611"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Shape 13"/>
            <p:cNvSpPr/>
            <p:nvPr/>
          </p:nvSpPr>
          <p:spPr>
            <a:xfrm>
              <a:off x="7751761" y="2992436"/>
              <a:ext cx="200024"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Shape 14"/>
            <p:cNvSpPr/>
            <p:nvPr/>
          </p:nvSpPr>
          <p:spPr>
            <a:xfrm>
              <a:off x="8035925" y="2992436"/>
              <a:ext cx="201611"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Shape 15"/>
            <p:cNvSpPr/>
            <p:nvPr/>
          </p:nvSpPr>
          <p:spPr>
            <a:xfrm>
              <a:off x="7467600" y="3276600"/>
              <a:ext cx="201611"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Shape 16"/>
            <p:cNvSpPr/>
            <p:nvPr/>
          </p:nvSpPr>
          <p:spPr>
            <a:xfrm>
              <a:off x="7751761" y="3276600"/>
              <a:ext cx="200024"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Shape 17"/>
            <p:cNvSpPr/>
            <p:nvPr/>
          </p:nvSpPr>
          <p:spPr>
            <a:xfrm>
              <a:off x="8035925" y="3276600"/>
              <a:ext cx="201611"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Shape 18"/>
            <p:cNvSpPr/>
            <p:nvPr/>
          </p:nvSpPr>
          <p:spPr>
            <a:xfrm>
              <a:off x="8320086" y="3276600"/>
              <a:ext cx="200024" cy="201611"/>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Shape 19"/>
            <p:cNvSpPr/>
            <p:nvPr/>
          </p:nvSpPr>
          <p:spPr>
            <a:xfrm>
              <a:off x="7467600" y="3560762"/>
              <a:ext cx="201611"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Shape 20"/>
            <p:cNvSpPr/>
            <p:nvPr/>
          </p:nvSpPr>
          <p:spPr>
            <a:xfrm>
              <a:off x="7751761" y="3560762"/>
              <a:ext cx="200024" cy="201611"/>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Shape 21"/>
            <p:cNvSpPr/>
            <p:nvPr/>
          </p:nvSpPr>
          <p:spPr>
            <a:xfrm>
              <a:off x="8035925" y="3560762"/>
              <a:ext cx="201611" cy="201611"/>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Shape 22"/>
            <p:cNvSpPr/>
            <p:nvPr/>
          </p:nvSpPr>
          <p:spPr>
            <a:xfrm>
              <a:off x="8320086" y="3560762"/>
              <a:ext cx="200024" cy="201611"/>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Shape 23"/>
            <p:cNvSpPr/>
            <p:nvPr/>
          </p:nvSpPr>
          <p:spPr>
            <a:xfrm>
              <a:off x="8604250" y="3560762"/>
              <a:ext cx="201611" cy="20161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 name="Shape 24"/>
            <p:cNvSpPr/>
            <p:nvPr/>
          </p:nvSpPr>
          <p:spPr>
            <a:xfrm>
              <a:off x="7467600" y="3843337"/>
              <a:ext cx="201611" cy="203199"/>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Shape 25"/>
            <p:cNvSpPr/>
            <p:nvPr/>
          </p:nvSpPr>
          <p:spPr>
            <a:xfrm>
              <a:off x="7751761" y="3843337"/>
              <a:ext cx="200024" cy="2031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 name="Shape 26"/>
            <p:cNvSpPr/>
            <p:nvPr/>
          </p:nvSpPr>
          <p:spPr>
            <a:xfrm>
              <a:off x="8035925" y="3843337"/>
              <a:ext cx="201611" cy="2031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 name="Shape 27"/>
            <p:cNvSpPr/>
            <p:nvPr/>
          </p:nvSpPr>
          <p:spPr>
            <a:xfrm>
              <a:off x="8320086" y="3843337"/>
              <a:ext cx="200024" cy="203199"/>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Shape 28"/>
            <p:cNvSpPr/>
            <p:nvPr/>
          </p:nvSpPr>
          <p:spPr>
            <a:xfrm>
              <a:off x="7467600" y="4127500"/>
              <a:ext cx="201611" cy="2031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Shape 29"/>
            <p:cNvSpPr/>
            <p:nvPr/>
          </p:nvSpPr>
          <p:spPr>
            <a:xfrm>
              <a:off x="7751761" y="4127500"/>
              <a:ext cx="200024" cy="2031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Shape 30"/>
            <p:cNvSpPr/>
            <p:nvPr/>
          </p:nvSpPr>
          <p:spPr>
            <a:xfrm>
              <a:off x="8035925" y="4127500"/>
              <a:ext cx="201611" cy="203199"/>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 name="Shape 31"/>
            <p:cNvSpPr/>
            <p:nvPr/>
          </p:nvSpPr>
          <p:spPr>
            <a:xfrm>
              <a:off x="8320086" y="4127500"/>
              <a:ext cx="200024" cy="203199"/>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 name="Shape 32"/>
            <p:cNvSpPr/>
            <p:nvPr/>
          </p:nvSpPr>
          <p:spPr>
            <a:xfrm>
              <a:off x="8604250" y="4127500"/>
              <a:ext cx="201611" cy="203199"/>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 name="Shape 33"/>
            <p:cNvSpPr/>
            <p:nvPr/>
          </p:nvSpPr>
          <p:spPr>
            <a:xfrm>
              <a:off x="7467600" y="4411662"/>
              <a:ext cx="201611" cy="201611"/>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 name="Shape 34"/>
            <p:cNvSpPr/>
            <p:nvPr/>
          </p:nvSpPr>
          <p:spPr>
            <a:xfrm>
              <a:off x="7751761" y="4411662"/>
              <a:ext cx="200024" cy="20161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 name="Shape 35"/>
            <p:cNvSpPr/>
            <p:nvPr/>
          </p:nvSpPr>
          <p:spPr>
            <a:xfrm>
              <a:off x="8035925" y="4411662"/>
              <a:ext cx="201611" cy="20161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 name="Shape 36"/>
            <p:cNvSpPr/>
            <p:nvPr/>
          </p:nvSpPr>
          <p:spPr>
            <a:xfrm>
              <a:off x="8320086" y="4411662"/>
              <a:ext cx="200024" cy="20161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 name="Shape 37"/>
            <p:cNvSpPr/>
            <p:nvPr/>
          </p:nvSpPr>
          <p:spPr>
            <a:xfrm>
              <a:off x="7467600" y="4695825"/>
              <a:ext cx="201611" cy="20161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 name="Shape 38"/>
            <p:cNvSpPr/>
            <p:nvPr/>
          </p:nvSpPr>
          <p:spPr>
            <a:xfrm>
              <a:off x="7751761" y="4695825"/>
              <a:ext cx="200024" cy="20161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Shape 39"/>
            <p:cNvSpPr/>
            <p:nvPr/>
          </p:nvSpPr>
          <p:spPr>
            <a:xfrm>
              <a:off x="8035925" y="4695825"/>
              <a:ext cx="201611" cy="20161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Shape 40"/>
            <p:cNvSpPr/>
            <p:nvPr/>
          </p:nvSpPr>
          <p:spPr>
            <a:xfrm>
              <a:off x="8320086" y="4695825"/>
              <a:ext cx="200024" cy="20161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Shape 41"/>
            <p:cNvSpPr/>
            <p:nvPr/>
          </p:nvSpPr>
          <p:spPr>
            <a:xfrm>
              <a:off x="7751761" y="4979987"/>
              <a:ext cx="200024" cy="20161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Shape 42"/>
            <p:cNvSpPr/>
            <p:nvPr/>
          </p:nvSpPr>
          <p:spPr>
            <a:xfrm>
              <a:off x="8320086" y="4979987"/>
              <a:ext cx="200024" cy="20161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43" name="Shape 43"/>
          <p:cNvCxnSpPr/>
          <p:nvPr/>
        </p:nvCxnSpPr>
        <p:spPr>
          <a:xfrm>
            <a:off x="427037" y="3382962"/>
            <a:ext cx="11520486" cy="0"/>
          </a:xfrm>
          <a:prstGeom prst="straightConnector1">
            <a:avLst/>
          </a:prstGeom>
          <a:noFill/>
          <a:ln w="9525" cap="flat" cmpd="sng">
            <a:solidFill>
              <a:schemeClr val="dk1"/>
            </a:solidFill>
            <a:prstDash val="solid"/>
            <a:miter/>
            <a:headEnd type="none" w="med" len="med"/>
            <a:tailEnd type="none" w="med" len="med"/>
          </a:ln>
        </p:spPr>
      </p:cxnSp>
      <p:sp>
        <p:nvSpPr>
          <p:cNvPr id="44" name="Shape 44"/>
          <p:cNvSpPr txBox="1">
            <a:spLocks noGrp="1"/>
          </p:cNvSpPr>
          <p:nvPr>
            <p:ph type="title"/>
          </p:nvPr>
        </p:nvSpPr>
        <p:spPr>
          <a:xfrm>
            <a:off x="639762" y="146050"/>
            <a:ext cx="10561637" cy="15557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5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body" idx="1"/>
          </p:nvPr>
        </p:nvSpPr>
        <p:spPr>
          <a:xfrm>
            <a:off x="639762" y="2063750"/>
            <a:ext cx="11522074" cy="5292725"/>
          </a:xfrm>
          <a:prstGeom prst="rect">
            <a:avLst/>
          </a:prstGeom>
          <a:noFill/>
          <a:ln>
            <a:noFill/>
          </a:ln>
        </p:spPr>
        <p:txBody>
          <a:bodyPr lIns="91425" tIns="91425" rIns="91425" bIns="91425" anchor="t" anchorCtr="0"/>
          <a:lstStyle>
            <a:lvl1pPr marL="449263" marR="0" lvl="0" indent="-275908" algn="l" rtl="0">
              <a:spcBef>
                <a:spcPts val="780"/>
              </a:spcBef>
              <a:spcAft>
                <a:spcPts val="0"/>
              </a:spcAft>
              <a:buClr>
                <a:schemeClr val="dk2"/>
              </a:buClr>
              <a:buSzPct val="70000"/>
              <a:buFont typeface="Noto Sans Symbols"/>
              <a:buChar char="●"/>
              <a:defRPr sz="3900" b="0" i="0" u="none" strike="noStrike" cap="none">
                <a:solidFill>
                  <a:schemeClr val="dk1"/>
                </a:solidFill>
                <a:latin typeface="Arial"/>
                <a:ea typeface="Arial"/>
                <a:cs typeface="Arial"/>
                <a:sym typeface="Arial"/>
              </a:defRPr>
            </a:lvl1pPr>
            <a:lvl2pPr marL="908050" marR="0" lvl="1" indent="-312419" algn="l" rtl="0">
              <a:spcBef>
                <a:spcPts val="680"/>
              </a:spcBef>
              <a:spcAft>
                <a:spcPts val="0"/>
              </a:spcAft>
              <a:buClr>
                <a:schemeClr val="accent2"/>
              </a:buClr>
              <a:buSzPct val="70000"/>
              <a:buFont typeface="Noto Sans Symbols"/>
              <a:buChar char="●"/>
              <a:defRPr sz="3400" b="0" i="0" u="none" strike="noStrike" cap="none">
                <a:solidFill>
                  <a:schemeClr val="dk1"/>
                </a:solidFill>
                <a:latin typeface="Arial"/>
                <a:ea typeface="Arial"/>
                <a:cs typeface="Arial"/>
                <a:sym typeface="Arial"/>
              </a:defRPr>
            </a:lvl2pPr>
            <a:lvl3pPr marL="1296988" marR="0" lvl="2" indent="-261937" algn="l" rtl="0">
              <a:spcBef>
                <a:spcPts val="600"/>
              </a:spcBef>
              <a:spcAft>
                <a:spcPts val="0"/>
              </a:spcAft>
              <a:buClr>
                <a:schemeClr val="accent1"/>
              </a:buClr>
              <a:buSzPct val="70000"/>
              <a:buFont typeface="Noto Sans Symbols"/>
              <a:buChar char="●"/>
              <a:defRPr sz="3000" b="0" i="0" u="none" strike="noStrike" cap="none">
                <a:solidFill>
                  <a:schemeClr val="dk1"/>
                </a:solidFill>
                <a:latin typeface="Arial"/>
                <a:ea typeface="Arial"/>
                <a:cs typeface="Arial"/>
                <a:sym typeface="Arial"/>
              </a:defRPr>
            </a:lvl3pPr>
            <a:lvl4pPr marL="1682750" marR="0" lvl="3" indent="-263525" algn="l" rtl="0">
              <a:spcBef>
                <a:spcPts val="520"/>
              </a:spcBef>
              <a:spcAft>
                <a:spcPts val="0"/>
              </a:spcAft>
              <a:buClr>
                <a:schemeClr val="dk2"/>
              </a:buClr>
              <a:buSzPct val="75000"/>
              <a:buFont typeface="Noto Sans Symbols"/>
              <a:buChar char="▪"/>
              <a:defRPr sz="2600" b="0" i="0" u="none" strike="noStrike" cap="none">
                <a:solidFill>
                  <a:schemeClr val="dk1"/>
                </a:solidFill>
                <a:latin typeface="Arial"/>
                <a:ea typeface="Arial"/>
                <a:cs typeface="Arial"/>
                <a:sym typeface="Arial"/>
              </a:defRPr>
            </a:lvl4pPr>
            <a:lvl5pPr marL="2100263" marR="0" lvl="4" indent="-291783"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5pPr>
            <a:lvl6pPr marL="2701749" marR="0" lvl="5" indent="-283669"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6pPr>
            <a:lvl7pPr marL="3302602" marR="0" lvl="6" indent="-287621"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7pPr>
            <a:lvl8pPr marL="3903454" marR="0" lvl="7" indent="-291574"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8pPr>
            <a:lvl9pPr marL="4504306" marR="0" lvl="8" indent="-295526"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cxnSp>
        <p:nvCxnSpPr>
          <p:cNvPr id="56" name="Shape 56"/>
          <p:cNvCxnSpPr/>
          <p:nvPr/>
        </p:nvCxnSpPr>
        <p:spPr>
          <a:xfrm>
            <a:off x="11147425" y="182561"/>
            <a:ext cx="0" cy="1828800"/>
          </a:xfrm>
          <a:prstGeom prst="straightConnector1">
            <a:avLst/>
          </a:prstGeom>
          <a:noFill/>
          <a:ln w="9525" cap="flat" cmpd="sng">
            <a:solidFill>
              <a:schemeClr val="dk1"/>
            </a:solidFill>
            <a:prstDash val="solid"/>
            <a:miter/>
            <a:headEnd type="none" w="med" len="med"/>
            <a:tailEnd type="none" w="med" len="med"/>
          </a:ln>
        </p:spPr>
      </p:cxnSp>
      <p:sp>
        <p:nvSpPr>
          <p:cNvPr id="57" name="Shape 57"/>
          <p:cNvSpPr txBox="1">
            <a:spLocks noGrp="1"/>
          </p:cNvSpPr>
          <p:nvPr>
            <p:ph type="title"/>
          </p:nvPr>
        </p:nvSpPr>
        <p:spPr>
          <a:xfrm>
            <a:off x="639762" y="146050"/>
            <a:ext cx="10561637" cy="15557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5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51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51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51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5100" b="1" i="0" u="none" strike="noStrike" cap="none">
                <a:solidFill>
                  <a:schemeClr val="dk2"/>
                </a:solidFill>
                <a:latin typeface="Arial"/>
                <a:ea typeface="Arial"/>
                <a:cs typeface="Arial"/>
                <a:sym typeface="Arial"/>
              </a:defRPr>
            </a:lvl5pPr>
            <a:lvl6pPr marL="600852" marR="0" lvl="5" indent="-3951" algn="l" rtl="0">
              <a:spcBef>
                <a:spcPts val="0"/>
              </a:spcBef>
              <a:spcAft>
                <a:spcPts val="0"/>
              </a:spcAft>
              <a:buNone/>
              <a:defRPr sz="5100" b="1" i="0" u="none" strike="noStrike" cap="none">
                <a:solidFill>
                  <a:schemeClr val="dk2"/>
                </a:solidFill>
                <a:latin typeface="Arial"/>
                <a:ea typeface="Arial"/>
                <a:cs typeface="Arial"/>
                <a:sym typeface="Arial"/>
              </a:defRPr>
            </a:lvl6pPr>
            <a:lvl7pPr marL="1201704" marR="0" lvl="6" indent="-7903" algn="l" rtl="0">
              <a:spcBef>
                <a:spcPts val="0"/>
              </a:spcBef>
              <a:spcAft>
                <a:spcPts val="0"/>
              </a:spcAft>
              <a:buNone/>
              <a:defRPr sz="5100" b="1" i="0" u="none" strike="noStrike" cap="none">
                <a:solidFill>
                  <a:schemeClr val="dk2"/>
                </a:solidFill>
                <a:latin typeface="Arial"/>
                <a:ea typeface="Arial"/>
                <a:cs typeface="Arial"/>
                <a:sym typeface="Arial"/>
              </a:defRPr>
            </a:lvl7pPr>
            <a:lvl8pPr marL="1802557" marR="0" lvl="7" indent="-11857" algn="l" rtl="0">
              <a:spcBef>
                <a:spcPts val="0"/>
              </a:spcBef>
              <a:spcAft>
                <a:spcPts val="0"/>
              </a:spcAft>
              <a:buNone/>
              <a:defRPr sz="5100" b="1" i="0" u="none" strike="noStrike" cap="none">
                <a:solidFill>
                  <a:schemeClr val="dk2"/>
                </a:solidFill>
                <a:latin typeface="Arial"/>
                <a:ea typeface="Arial"/>
                <a:cs typeface="Arial"/>
                <a:sym typeface="Arial"/>
              </a:defRPr>
            </a:lvl8pPr>
            <a:lvl9pPr marL="2403409" marR="0" lvl="8" indent="-3108" algn="l" rtl="0">
              <a:spcBef>
                <a:spcPts val="0"/>
              </a:spcBef>
              <a:spcAft>
                <a:spcPts val="0"/>
              </a:spcAft>
              <a:buNone/>
              <a:defRPr sz="5100" b="1"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639762" y="2063750"/>
            <a:ext cx="11522074" cy="5292725"/>
          </a:xfrm>
          <a:prstGeom prst="rect">
            <a:avLst/>
          </a:prstGeom>
          <a:noFill/>
          <a:ln>
            <a:noFill/>
          </a:ln>
        </p:spPr>
        <p:txBody>
          <a:bodyPr lIns="91425" tIns="91425" rIns="91425" bIns="91425" anchor="t" anchorCtr="0"/>
          <a:lstStyle>
            <a:lvl1pPr marL="449263" marR="0" lvl="0" indent="-275908" algn="l" rtl="0">
              <a:spcBef>
                <a:spcPts val="780"/>
              </a:spcBef>
              <a:spcAft>
                <a:spcPts val="0"/>
              </a:spcAft>
              <a:buClr>
                <a:schemeClr val="dk2"/>
              </a:buClr>
              <a:buSzPct val="70000"/>
              <a:buFont typeface="Noto Sans Symbols"/>
              <a:buChar char="●"/>
              <a:defRPr sz="3900" b="0" i="0" u="none" strike="noStrike" cap="none">
                <a:solidFill>
                  <a:schemeClr val="dk1"/>
                </a:solidFill>
                <a:latin typeface="Arial"/>
                <a:ea typeface="Arial"/>
                <a:cs typeface="Arial"/>
                <a:sym typeface="Arial"/>
              </a:defRPr>
            </a:lvl1pPr>
            <a:lvl2pPr marL="908050" marR="0" lvl="1" indent="-312419" algn="l" rtl="0">
              <a:spcBef>
                <a:spcPts val="680"/>
              </a:spcBef>
              <a:spcAft>
                <a:spcPts val="0"/>
              </a:spcAft>
              <a:buClr>
                <a:schemeClr val="accent2"/>
              </a:buClr>
              <a:buSzPct val="70000"/>
              <a:buFont typeface="Noto Sans Symbols"/>
              <a:buChar char="●"/>
              <a:defRPr sz="3400" b="0" i="0" u="none" strike="noStrike" cap="none">
                <a:solidFill>
                  <a:schemeClr val="dk1"/>
                </a:solidFill>
                <a:latin typeface="Arial"/>
                <a:ea typeface="Arial"/>
                <a:cs typeface="Arial"/>
                <a:sym typeface="Arial"/>
              </a:defRPr>
            </a:lvl2pPr>
            <a:lvl3pPr marL="1296988" marR="0" lvl="2" indent="-261937" algn="l" rtl="0">
              <a:spcBef>
                <a:spcPts val="600"/>
              </a:spcBef>
              <a:spcAft>
                <a:spcPts val="0"/>
              </a:spcAft>
              <a:buClr>
                <a:schemeClr val="accent1"/>
              </a:buClr>
              <a:buSzPct val="70000"/>
              <a:buFont typeface="Noto Sans Symbols"/>
              <a:buChar char="●"/>
              <a:defRPr sz="3000" b="0" i="0" u="none" strike="noStrike" cap="none">
                <a:solidFill>
                  <a:schemeClr val="dk1"/>
                </a:solidFill>
                <a:latin typeface="Arial"/>
                <a:ea typeface="Arial"/>
                <a:cs typeface="Arial"/>
                <a:sym typeface="Arial"/>
              </a:defRPr>
            </a:lvl3pPr>
            <a:lvl4pPr marL="1682750" marR="0" lvl="3" indent="-263525" algn="l" rtl="0">
              <a:spcBef>
                <a:spcPts val="520"/>
              </a:spcBef>
              <a:spcAft>
                <a:spcPts val="0"/>
              </a:spcAft>
              <a:buClr>
                <a:schemeClr val="dk2"/>
              </a:buClr>
              <a:buSzPct val="75000"/>
              <a:buFont typeface="Noto Sans Symbols"/>
              <a:buChar char="▪"/>
              <a:defRPr sz="2600" b="0" i="0" u="none" strike="noStrike" cap="none">
                <a:solidFill>
                  <a:schemeClr val="dk1"/>
                </a:solidFill>
                <a:latin typeface="Arial"/>
                <a:ea typeface="Arial"/>
                <a:cs typeface="Arial"/>
                <a:sym typeface="Arial"/>
              </a:defRPr>
            </a:lvl4pPr>
            <a:lvl5pPr marL="2100263" marR="0" lvl="4" indent="-291783"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5pPr>
            <a:lvl6pPr marL="2701749" marR="0" lvl="5" indent="-283669"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6pPr>
            <a:lvl7pPr marL="3302602" marR="0" lvl="6" indent="-287621"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7pPr>
            <a:lvl8pPr marL="3903454" marR="0" lvl="7" indent="-291574"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8pPr>
            <a:lvl9pPr marL="4504306" marR="0" lvl="8" indent="-295526" algn="l" rtl="0">
              <a:spcBef>
                <a:spcPts val="520"/>
              </a:spcBef>
              <a:spcAft>
                <a:spcPts val="0"/>
              </a:spcAft>
              <a:buClr>
                <a:schemeClr val="folHlink"/>
              </a:buClr>
              <a:buSzPct val="79999"/>
              <a:buFont typeface="Noto Sans Symbols"/>
              <a:buChar char="▪"/>
              <a:defRPr sz="26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dt" idx="10"/>
          </p:nvPr>
        </p:nvSpPr>
        <p:spPr>
          <a:xfrm>
            <a:off x="639762" y="7497761"/>
            <a:ext cx="29876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ftr" idx="11"/>
          </p:nvPr>
        </p:nvSpPr>
        <p:spPr>
          <a:xfrm>
            <a:off x="4373562" y="7497761"/>
            <a:ext cx="4054475" cy="5492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600075" marR="0" lvl="1" indent="-142875"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1200150" marR="0" lvl="2" indent="-28575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801811" marR="0" lvl="3" indent="-43021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2401887" marR="0" lvl="4" indent="-57308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3001962" marR="0" lvl="5" indent="-715961"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4202112" marR="0" lvl="6" indent="-1001712"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6002337" marR="0" lvl="7" indent="-143033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8402637" marR="0" lvl="8" indent="-2001836"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9174161" y="7497761"/>
            <a:ext cx="2987675" cy="549275"/>
          </a:xfrm>
          <a:prstGeom prst="rect">
            <a:avLst/>
          </a:prstGeom>
          <a:noFill/>
          <a:ln>
            <a:noFill/>
          </a:ln>
        </p:spPr>
        <p:txBody>
          <a:bodyPr lIns="120150" tIns="60075" rIns="120150" bIns="6007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300" b="0" i="0" u="none">
                <a:solidFill>
                  <a:schemeClr val="dk1"/>
                </a:solidFill>
                <a:latin typeface="Arial"/>
                <a:ea typeface="Arial"/>
                <a:cs typeface="Arial"/>
                <a:sym typeface="Arial"/>
              </a:rPr>
              <a:t>‹#›</a:t>
            </a:fld>
            <a:endParaRPr lang="en-US" sz="1300" b="0" i="0" u="none">
              <a:solidFill>
                <a:schemeClr val="dk1"/>
              </a:solidFill>
              <a:latin typeface="Arial"/>
              <a:ea typeface="Arial"/>
              <a:cs typeface="Arial"/>
              <a:sym typeface="Arial"/>
            </a:endParaRPr>
          </a:p>
        </p:txBody>
      </p:sp>
      <p:grpSp>
        <p:nvGrpSpPr>
          <p:cNvPr id="62" name="Shape 62"/>
          <p:cNvGrpSpPr/>
          <p:nvPr/>
        </p:nvGrpSpPr>
        <p:grpSpPr>
          <a:xfrm>
            <a:off x="11414124" y="182561"/>
            <a:ext cx="1109661" cy="1554161"/>
            <a:chOff x="8153400" y="1524000"/>
            <a:chExt cx="838200" cy="1371600"/>
          </a:xfrm>
        </p:grpSpPr>
        <p:sp>
          <p:nvSpPr>
            <p:cNvPr id="63" name="Shape 63"/>
            <p:cNvSpPr/>
            <p:nvPr/>
          </p:nvSpPr>
          <p:spPr>
            <a:xfrm>
              <a:off x="8153400" y="1524000"/>
              <a:ext cx="127000" cy="127000"/>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Shape 64"/>
            <p:cNvSpPr/>
            <p:nvPr/>
          </p:nvSpPr>
          <p:spPr>
            <a:xfrm>
              <a:off x="8331200" y="1524000"/>
              <a:ext cx="125412" cy="127000"/>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Shape 65"/>
            <p:cNvSpPr/>
            <p:nvPr/>
          </p:nvSpPr>
          <p:spPr>
            <a:xfrm>
              <a:off x="8509000" y="1524000"/>
              <a:ext cx="120649" cy="127000"/>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6" name="Shape 66"/>
            <p:cNvSpPr/>
            <p:nvPr/>
          </p:nvSpPr>
          <p:spPr>
            <a:xfrm>
              <a:off x="8153400" y="1701800"/>
              <a:ext cx="127000" cy="122237"/>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 name="Shape 67"/>
            <p:cNvSpPr/>
            <p:nvPr/>
          </p:nvSpPr>
          <p:spPr>
            <a:xfrm>
              <a:off x="8331200" y="1701800"/>
              <a:ext cx="125412" cy="122237"/>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 name="Shape 68"/>
            <p:cNvSpPr/>
            <p:nvPr/>
          </p:nvSpPr>
          <p:spPr>
            <a:xfrm>
              <a:off x="8509000" y="1701800"/>
              <a:ext cx="120649" cy="122237"/>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9" name="Shape 69"/>
            <p:cNvSpPr/>
            <p:nvPr/>
          </p:nvSpPr>
          <p:spPr>
            <a:xfrm>
              <a:off x="8686800" y="1701800"/>
              <a:ext cx="115886" cy="122237"/>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Shape 70"/>
            <p:cNvSpPr/>
            <p:nvPr/>
          </p:nvSpPr>
          <p:spPr>
            <a:xfrm>
              <a:off x="8153400" y="1879600"/>
              <a:ext cx="127000" cy="115886"/>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1" name="Shape 71"/>
            <p:cNvSpPr/>
            <p:nvPr/>
          </p:nvSpPr>
          <p:spPr>
            <a:xfrm>
              <a:off x="8331200" y="1879600"/>
              <a:ext cx="125412" cy="115886"/>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2" name="Shape 72"/>
            <p:cNvSpPr/>
            <p:nvPr/>
          </p:nvSpPr>
          <p:spPr>
            <a:xfrm>
              <a:off x="8509000" y="1879600"/>
              <a:ext cx="120649" cy="115886"/>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3" name="Shape 73"/>
            <p:cNvSpPr/>
            <p:nvPr/>
          </p:nvSpPr>
          <p:spPr>
            <a:xfrm>
              <a:off x="8686800" y="1879600"/>
              <a:ext cx="115886" cy="115886"/>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4" name="Shape 74"/>
            <p:cNvSpPr/>
            <p:nvPr/>
          </p:nvSpPr>
          <p:spPr>
            <a:xfrm>
              <a:off x="8864600" y="1879600"/>
              <a:ext cx="127000" cy="115886"/>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Shape 75"/>
            <p:cNvSpPr/>
            <p:nvPr/>
          </p:nvSpPr>
          <p:spPr>
            <a:xfrm>
              <a:off x="8153400" y="2057400"/>
              <a:ext cx="127000" cy="125412"/>
            </a:xfrm>
            <a:prstGeom prst="ellipse">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6" name="Shape 76"/>
            <p:cNvSpPr/>
            <p:nvPr/>
          </p:nvSpPr>
          <p:spPr>
            <a:xfrm>
              <a:off x="8331200" y="2057400"/>
              <a:ext cx="125412" cy="125412"/>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Shape 77"/>
            <p:cNvSpPr/>
            <p:nvPr/>
          </p:nvSpPr>
          <p:spPr>
            <a:xfrm>
              <a:off x="8509000" y="2057400"/>
              <a:ext cx="120649" cy="125412"/>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Shape 78"/>
            <p:cNvSpPr/>
            <p:nvPr/>
          </p:nvSpPr>
          <p:spPr>
            <a:xfrm>
              <a:off x="8686800" y="2057400"/>
              <a:ext cx="115886" cy="125412"/>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9" name="Shape 79"/>
            <p:cNvSpPr/>
            <p:nvPr/>
          </p:nvSpPr>
          <p:spPr>
            <a:xfrm>
              <a:off x="8153400" y="2235200"/>
              <a:ext cx="127000" cy="125412"/>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 name="Shape 80"/>
            <p:cNvSpPr/>
            <p:nvPr/>
          </p:nvSpPr>
          <p:spPr>
            <a:xfrm>
              <a:off x="8331200" y="2235200"/>
              <a:ext cx="125412" cy="125412"/>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1" name="Shape 81"/>
            <p:cNvSpPr/>
            <p:nvPr/>
          </p:nvSpPr>
          <p:spPr>
            <a:xfrm>
              <a:off x="8509000" y="2235200"/>
              <a:ext cx="120649" cy="125412"/>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2" name="Shape 82"/>
            <p:cNvSpPr/>
            <p:nvPr/>
          </p:nvSpPr>
          <p:spPr>
            <a:xfrm>
              <a:off x="8686800" y="2235200"/>
              <a:ext cx="115886" cy="125412"/>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3" name="Shape 83"/>
            <p:cNvSpPr/>
            <p:nvPr/>
          </p:nvSpPr>
          <p:spPr>
            <a:xfrm>
              <a:off x="8864600" y="2235200"/>
              <a:ext cx="127000" cy="125412"/>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Shape 84"/>
            <p:cNvSpPr/>
            <p:nvPr/>
          </p:nvSpPr>
          <p:spPr>
            <a:xfrm>
              <a:off x="8153400" y="2413000"/>
              <a:ext cx="127000" cy="125412"/>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5" name="Shape 85"/>
            <p:cNvSpPr/>
            <p:nvPr/>
          </p:nvSpPr>
          <p:spPr>
            <a:xfrm>
              <a:off x="8331200" y="2413000"/>
              <a:ext cx="125412" cy="125412"/>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6" name="Shape 86"/>
            <p:cNvSpPr/>
            <p:nvPr/>
          </p:nvSpPr>
          <p:spPr>
            <a:xfrm>
              <a:off x="8509000" y="2413000"/>
              <a:ext cx="120649" cy="125412"/>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7" name="Shape 87"/>
            <p:cNvSpPr/>
            <p:nvPr/>
          </p:nvSpPr>
          <p:spPr>
            <a:xfrm>
              <a:off x="8686800" y="2413000"/>
              <a:ext cx="115886" cy="125412"/>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8" name="Shape 88"/>
            <p:cNvSpPr/>
            <p:nvPr/>
          </p:nvSpPr>
          <p:spPr>
            <a:xfrm>
              <a:off x="8153400" y="2590800"/>
              <a:ext cx="127000" cy="11906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9" name="Shape 89"/>
            <p:cNvSpPr/>
            <p:nvPr/>
          </p:nvSpPr>
          <p:spPr>
            <a:xfrm>
              <a:off x="8331200" y="2590800"/>
              <a:ext cx="125412" cy="119061"/>
            </a:xfrm>
            <a:prstGeom prst="ellipse">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Shape 90"/>
            <p:cNvSpPr/>
            <p:nvPr/>
          </p:nvSpPr>
          <p:spPr>
            <a:xfrm>
              <a:off x="8509000" y="2590800"/>
              <a:ext cx="120649" cy="11906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Shape 91"/>
            <p:cNvSpPr/>
            <p:nvPr/>
          </p:nvSpPr>
          <p:spPr>
            <a:xfrm>
              <a:off x="8686800" y="2590800"/>
              <a:ext cx="115886" cy="119061"/>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2" name="Shape 92"/>
            <p:cNvSpPr/>
            <p:nvPr/>
          </p:nvSpPr>
          <p:spPr>
            <a:xfrm>
              <a:off x="8331200" y="2768600"/>
              <a:ext cx="125412" cy="127000"/>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Shape 93"/>
            <p:cNvSpPr/>
            <p:nvPr/>
          </p:nvSpPr>
          <p:spPr>
            <a:xfrm>
              <a:off x="8686800" y="2768600"/>
              <a:ext cx="115886" cy="127000"/>
            </a:xfrm>
            <a:prstGeom prst="ellipse">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ollegescorecard.ed.gov/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subTitle" idx="1"/>
          </p:nvPr>
        </p:nvSpPr>
        <p:spPr>
          <a:xfrm>
            <a:off x="960425" y="3657600"/>
            <a:ext cx="8961300" cy="2354400"/>
          </a:xfrm>
          <a:prstGeom prst="rect">
            <a:avLst/>
          </a:prstGeom>
          <a:noFill/>
          <a:ln>
            <a:noFill/>
          </a:ln>
        </p:spPr>
        <p:txBody>
          <a:bodyPr lIns="120150" tIns="60075" rIns="120150" bIns="60075" anchor="t" anchorCtr="0">
            <a:noAutofit/>
          </a:bodyPr>
          <a:lstStyle/>
          <a:p>
            <a:pPr marL="0" marR="0" lvl="0" indent="0" algn="ctr" rtl="0">
              <a:lnSpc>
                <a:spcPct val="100000"/>
              </a:lnSpc>
              <a:spcBef>
                <a:spcPts val="520"/>
              </a:spcBef>
              <a:spcAft>
                <a:spcPts val="0"/>
              </a:spcAft>
              <a:buClr>
                <a:schemeClr val="dk2"/>
              </a:buClr>
              <a:buSzPct val="25000"/>
              <a:buFont typeface="Noto Sans Symbols"/>
              <a:buNone/>
            </a:pPr>
            <a:r>
              <a:rPr lang="en-US" sz="2600" b="1" dirty="0"/>
              <a:t>Sheetal Gangakhedkar</a:t>
            </a:r>
          </a:p>
          <a:p>
            <a:pPr marL="0" marR="0" lvl="0" indent="0" algn="ctr" rtl="0">
              <a:lnSpc>
                <a:spcPct val="100000"/>
              </a:lnSpc>
              <a:spcBef>
                <a:spcPts val="520"/>
              </a:spcBef>
              <a:spcAft>
                <a:spcPts val="0"/>
              </a:spcAft>
              <a:buClr>
                <a:schemeClr val="dk2"/>
              </a:buClr>
              <a:buSzPct val="25000"/>
              <a:buFont typeface="Noto Sans Symbols"/>
              <a:buNone/>
            </a:pPr>
            <a:r>
              <a:rPr lang="en-US" sz="1800" b="1" dirty="0"/>
              <a:t>June 8, 2017</a:t>
            </a:r>
          </a:p>
          <a:p>
            <a:pPr marL="0" marR="0" lvl="0" indent="0" algn="ctr" rtl="0">
              <a:lnSpc>
                <a:spcPct val="100000"/>
              </a:lnSpc>
              <a:spcBef>
                <a:spcPts val="520"/>
              </a:spcBef>
              <a:spcAft>
                <a:spcPts val="0"/>
              </a:spcAft>
              <a:buClr>
                <a:schemeClr val="dk2"/>
              </a:buClr>
              <a:buSzPct val="25000"/>
              <a:buFont typeface="Noto Sans Symbols"/>
              <a:buNone/>
            </a:pPr>
            <a:endParaRPr lang="en-US" sz="1800" b="1" dirty="0"/>
          </a:p>
          <a:p>
            <a:pPr algn="ctr">
              <a:spcBef>
                <a:spcPts val="520"/>
              </a:spcBef>
              <a:buSzPct val="25000"/>
            </a:pPr>
            <a:r>
              <a:rPr lang="en-US" sz="1800" b="1" dirty="0"/>
              <a:t>Class: Introduction to Data Analysis, 30211.(013)</a:t>
            </a:r>
          </a:p>
          <a:p>
            <a:pPr algn="ctr">
              <a:spcBef>
                <a:spcPts val="520"/>
              </a:spcBef>
              <a:buSzPct val="25000"/>
            </a:pPr>
            <a:r>
              <a:rPr lang="en-US" sz="1800" b="1" dirty="0"/>
              <a:t>Instructor: Pramod Gupta</a:t>
            </a:r>
          </a:p>
          <a:p>
            <a:pPr marL="0" marR="0" lvl="0" indent="0" algn="ctr" rtl="0">
              <a:lnSpc>
                <a:spcPct val="100000"/>
              </a:lnSpc>
              <a:spcBef>
                <a:spcPts val="520"/>
              </a:spcBef>
              <a:spcAft>
                <a:spcPts val="0"/>
              </a:spcAft>
              <a:buClr>
                <a:schemeClr val="dk2"/>
              </a:buClr>
              <a:buSzPct val="70000"/>
              <a:buFont typeface="Arial"/>
              <a:buNone/>
            </a:pPr>
            <a:endParaRPr sz="2600" b="1" i="0" u="none" strike="noStrike" cap="none" dirty="0">
              <a:solidFill>
                <a:schemeClr val="dk1"/>
              </a:solidFill>
              <a:latin typeface="Arial"/>
              <a:ea typeface="Arial"/>
              <a:cs typeface="Arial"/>
              <a:sym typeface="Arial"/>
            </a:endParaRPr>
          </a:p>
          <a:p>
            <a:pPr marL="0" marR="0" lvl="0" indent="0" algn="r" rtl="0">
              <a:spcBef>
                <a:spcPts val="520"/>
              </a:spcBef>
              <a:spcAft>
                <a:spcPts val="0"/>
              </a:spcAft>
              <a:buClr>
                <a:schemeClr val="dk2"/>
              </a:buClr>
              <a:buSzPct val="25000"/>
              <a:buFont typeface="Noto Sans Symbols"/>
              <a:buNone/>
            </a:pPr>
            <a:endParaRPr sz="2600" b="1" i="0" u="none" strike="noStrike" cap="none" dirty="0">
              <a:solidFill>
                <a:schemeClr val="dk1"/>
              </a:solidFill>
              <a:latin typeface="Arial"/>
              <a:ea typeface="Arial"/>
              <a:cs typeface="Arial"/>
              <a:sym typeface="Arial"/>
            </a:endParaRPr>
          </a:p>
        </p:txBody>
      </p:sp>
      <p:sp>
        <p:nvSpPr>
          <p:cNvPr id="162" name="Shape 162"/>
          <p:cNvSpPr txBox="1"/>
          <p:nvPr/>
        </p:nvSpPr>
        <p:spPr>
          <a:xfrm>
            <a:off x="0" y="4572000"/>
            <a:ext cx="854074" cy="3657600"/>
          </a:xfrm>
          <a:prstGeom prst="rect">
            <a:avLst/>
          </a:prstGeom>
          <a:solidFill>
            <a:schemeClr val="lt1"/>
          </a:solidFill>
          <a:ln>
            <a:noFill/>
          </a:ln>
        </p:spPr>
        <p:txBody>
          <a:bodyPr lIns="120150" tIns="60075" rIns="120150" bIns="600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Shape 163"/>
          <p:cNvSpPr txBox="1"/>
          <p:nvPr/>
        </p:nvSpPr>
        <p:spPr>
          <a:xfrm>
            <a:off x="854075" y="7589836"/>
            <a:ext cx="5119686" cy="639762"/>
          </a:xfrm>
          <a:prstGeom prst="rect">
            <a:avLst/>
          </a:prstGeom>
          <a:solidFill>
            <a:schemeClr val="lt1"/>
          </a:solidFill>
          <a:ln>
            <a:noFill/>
          </a:ln>
        </p:spPr>
        <p:txBody>
          <a:bodyPr lIns="120150" tIns="60075" rIns="120150" bIns="600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4" name="Shape 164"/>
          <p:cNvPicPr preferRelativeResize="0"/>
          <p:nvPr/>
        </p:nvPicPr>
        <p:blipFill rotWithShape="1">
          <a:blip r:embed="rId3">
            <a:alphaModFix/>
          </a:blip>
          <a:srcRect/>
          <a:stretch/>
        </p:blipFill>
        <p:spPr>
          <a:xfrm>
            <a:off x="854075" y="6492875"/>
            <a:ext cx="5359400" cy="1138236"/>
          </a:xfrm>
          <a:prstGeom prst="rect">
            <a:avLst/>
          </a:prstGeom>
          <a:noFill/>
          <a:ln>
            <a:noFill/>
          </a:ln>
        </p:spPr>
      </p:pic>
      <p:sp>
        <p:nvSpPr>
          <p:cNvPr id="14" name="TextBox 13">
            <a:extLst>
              <a:ext uri="{FF2B5EF4-FFF2-40B4-BE49-F238E27FC236}">
                <a16:creationId xmlns:a16="http://schemas.microsoft.com/office/drawing/2014/main" id="{70AAACBB-47A8-40B2-B32F-81010D6FBECF}"/>
              </a:ext>
            </a:extLst>
          </p:cNvPr>
          <p:cNvSpPr txBox="1"/>
          <p:nvPr/>
        </p:nvSpPr>
        <p:spPr>
          <a:xfrm>
            <a:off x="2570508" y="5673446"/>
            <a:ext cx="6053260" cy="338554"/>
          </a:xfrm>
          <a:prstGeom prst="rect">
            <a:avLst/>
          </a:prstGeom>
          <a:noFill/>
        </p:spPr>
        <p:txBody>
          <a:bodyPr wrap="none" rtlCol="0">
            <a:spAutoFit/>
          </a:bodyPr>
          <a:lstStyle/>
          <a:p>
            <a:r>
              <a:rPr lang="en-US" sz="1600" b="1" dirty="0"/>
              <a:t>Data Source: </a:t>
            </a:r>
            <a:r>
              <a:rPr lang="en-US" b="1" dirty="0">
                <a:solidFill>
                  <a:srgbClr val="0070C0"/>
                </a:solidFill>
              </a:rPr>
              <a:t>US Department of Education: College Scorecard Data</a:t>
            </a:r>
          </a:p>
        </p:txBody>
      </p:sp>
      <p:sp>
        <p:nvSpPr>
          <p:cNvPr id="15" name="Shape 165">
            <a:extLst>
              <a:ext uri="{FF2B5EF4-FFF2-40B4-BE49-F238E27FC236}">
                <a16:creationId xmlns:a16="http://schemas.microsoft.com/office/drawing/2014/main" id="{24D78610-9BD1-4C6C-B6F6-D1652D0B38B8}"/>
              </a:ext>
            </a:extLst>
          </p:cNvPr>
          <p:cNvSpPr txBox="1"/>
          <p:nvPr/>
        </p:nvSpPr>
        <p:spPr>
          <a:xfrm>
            <a:off x="363550" y="2419175"/>
            <a:ext cx="10797900" cy="1020000"/>
          </a:xfrm>
          <a:prstGeom prst="rect">
            <a:avLst/>
          </a:prstGeom>
          <a:noFill/>
          <a:ln>
            <a:noFill/>
          </a:ln>
        </p:spPr>
        <p:txBody>
          <a:bodyPr lIns="120150" tIns="60075" rIns="120150" bIns="6007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3200" b="1" dirty="0">
                <a:solidFill>
                  <a:schemeClr val="dk2"/>
                </a:solidFill>
              </a:rPr>
              <a:t>US College Data Analysis (for Parents) </a:t>
            </a:r>
          </a:p>
        </p:txBody>
      </p:sp>
      <p:pic>
        <p:nvPicPr>
          <p:cNvPr id="17" name="Picture 2" descr="Image result for US Colleges">
            <a:extLst>
              <a:ext uri="{FF2B5EF4-FFF2-40B4-BE49-F238E27FC236}">
                <a16:creationId xmlns:a16="http://schemas.microsoft.com/office/drawing/2014/main" id="{28E383A0-E71C-422A-B54A-2DBFD87B3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023" y="420219"/>
            <a:ext cx="4553886" cy="2276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4800" b="1" i="0" u="none" strike="noStrike" cap="none" dirty="0">
                <a:solidFill>
                  <a:schemeClr val="dk2"/>
                </a:solidFill>
                <a:latin typeface="Arial"/>
                <a:ea typeface="Arial"/>
                <a:cs typeface="Arial"/>
                <a:sym typeface="Arial"/>
              </a:rPr>
              <a:t>Linear Regression &amp; Visualization</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6" name="TextBox 5">
            <a:extLst>
              <a:ext uri="{FF2B5EF4-FFF2-40B4-BE49-F238E27FC236}">
                <a16:creationId xmlns:a16="http://schemas.microsoft.com/office/drawing/2014/main" id="{A9529ACC-153C-4871-93A2-1BA8FE1E564A}"/>
              </a:ext>
            </a:extLst>
          </p:cNvPr>
          <p:cNvSpPr txBox="1"/>
          <p:nvPr/>
        </p:nvSpPr>
        <p:spPr>
          <a:xfrm>
            <a:off x="715207" y="1788599"/>
            <a:ext cx="10381368" cy="307777"/>
          </a:xfrm>
          <a:prstGeom prst="rect">
            <a:avLst/>
          </a:prstGeom>
          <a:noFill/>
        </p:spPr>
        <p:txBody>
          <a:bodyPr wrap="none" rtlCol="0">
            <a:spAutoFit/>
          </a:bodyPr>
          <a:lstStyle/>
          <a:p>
            <a:r>
              <a:rPr lang="en-US" b="1" dirty="0"/>
              <a:t>Explore relationship between number of enrolled students with admission rates, SAT, key race proportions, tuition fees.</a:t>
            </a:r>
          </a:p>
        </p:txBody>
      </p:sp>
      <p:pic>
        <p:nvPicPr>
          <p:cNvPr id="2" name="Picture 1">
            <a:extLst>
              <a:ext uri="{FF2B5EF4-FFF2-40B4-BE49-F238E27FC236}">
                <a16:creationId xmlns:a16="http://schemas.microsoft.com/office/drawing/2014/main" id="{87E3FC34-E159-4EB1-A5EF-60970A9556BB}"/>
              </a:ext>
            </a:extLst>
          </p:cNvPr>
          <p:cNvPicPr>
            <a:picLocks noChangeAspect="1"/>
          </p:cNvPicPr>
          <p:nvPr/>
        </p:nvPicPr>
        <p:blipFill>
          <a:blip r:embed="rId4"/>
          <a:stretch>
            <a:fillRect/>
          </a:stretch>
        </p:blipFill>
        <p:spPr>
          <a:xfrm>
            <a:off x="6042560" y="2890345"/>
            <a:ext cx="5516191" cy="4190910"/>
          </a:xfrm>
          <a:prstGeom prst="rect">
            <a:avLst/>
          </a:prstGeom>
        </p:spPr>
      </p:pic>
      <p:sp>
        <p:nvSpPr>
          <p:cNvPr id="8" name="Rectangle 7">
            <a:extLst>
              <a:ext uri="{FF2B5EF4-FFF2-40B4-BE49-F238E27FC236}">
                <a16:creationId xmlns:a16="http://schemas.microsoft.com/office/drawing/2014/main" id="{F8B0587C-D648-47FE-BBA4-09BDC79F17AE}"/>
              </a:ext>
            </a:extLst>
          </p:cNvPr>
          <p:cNvSpPr/>
          <p:nvPr/>
        </p:nvSpPr>
        <p:spPr>
          <a:xfrm>
            <a:off x="639762" y="2388710"/>
            <a:ext cx="6400800" cy="3816429"/>
          </a:xfrm>
          <a:prstGeom prst="rect">
            <a:avLst/>
          </a:prstGeom>
        </p:spPr>
        <p:txBody>
          <a:bodyPr>
            <a:spAutoFit/>
          </a:bodyPr>
          <a:lstStyle/>
          <a:p>
            <a:r>
              <a:rPr lang="en-US" sz="1100" dirty="0" err="1">
                <a:latin typeface="Courier New" panose="02070309020205020404" pitchFamily="49" charset="0"/>
                <a:cs typeface="Courier New" panose="02070309020205020404" pitchFamily="49" charset="0"/>
              </a:rPr>
              <a:t>lm</a:t>
            </a:r>
            <a:r>
              <a:rPr lang="en-US" sz="1100" dirty="0">
                <a:latin typeface="Courier New" panose="02070309020205020404" pitchFamily="49" charset="0"/>
                <a:cs typeface="Courier New" panose="02070309020205020404" pitchFamily="49" charset="0"/>
              </a:rPr>
              <a:t>(formula = UGDS ~ ADM_RATE_ALL + SAT_AVG + UGDS_WHITE + UGDS_ASIAN + </a:t>
            </a:r>
          </a:p>
          <a:p>
            <a:r>
              <a:rPr lang="en-US" sz="1100" dirty="0">
                <a:latin typeface="Courier New" panose="02070309020205020404" pitchFamily="49" charset="0"/>
                <a:cs typeface="Courier New" panose="02070309020205020404" pitchFamily="49" charset="0"/>
              </a:rPr>
              <a:t>    TUITIONFEE_OUT, data = college)</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Residuals:</a:t>
            </a:r>
          </a:p>
          <a:p>
            <a:r>
              <a:rPr lang="en-US" sz="1100" dirty="0">
                <a:latin typeface="Courier New" panose="02070309020205020404" pitchFamily="49" charset="0"/>
                <a:cs typeface="Courier New" panose="02070309020205020404" pitchFamily="49" charset="0"/>
              </a:rPr>
              <a:t>   Min     1Q Median     3Q    Max </a:t>
            </a:r>
          </a:p>
          <a:p>
            <a:r>
              <a:rPr lang="en-US" sz="1100" dirty="0">
                <a:latin typeface="Courier New" panose="02070309020205020404" pitchFamily="49" charset="0"/>
                <a:cs typeface="Courier New" panose="02070309020205020404" pitchFamily="49" charset="0"/>
              </a:rPr>
              <a:t>-23079  -4671  -1721   2528  41791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Coefficients:</a:t>
            </a:r>
          </a:p>
          <a:p>
            <a:r>
              <a:rPr lang="en-US" sz="1100" dirty="0">
                <a:latin typeface="Courier New" panose="02070309020205020404" pitchFamily="49" charset="0"/>
                <a:cs typeface="Courier New" panose="02070309020205020404" pitchFamily="49" charset="0"/>
              </a:rPr>
              <a:t>                 Estimate Std. Error t value </a:t>
            </a:r>
            <a:r>
              <a:rPr lang="en-US" sz="1100" dirty="0" err="1">
                <a:latin typeface="Courier New" panose="02070309020205020404" pitchFamily="49" charset="0"/>
                <a:cs typeface="Courier New" panose="02070309020205020404" pitchFamily="49" charset="0"/>
              </a:rPr>
              <a:t>Pr</a:t>
            </a:r>
            <a:r>
              <a:rPr lang="en-US" sz="1100" dirty="0">
                <a:latin typeface="Courier New" panose="02070309020205020404" pitchFamily="49" charset="0"/>
                <a:cs typeface="Courier New" panose="02070309020205020404" pitchFamily="49" charset="0"/>
              </a:rPr>
              <a:t>(&gt;|t|)    </a:t>
            </a:r>
          </a:p>
          <a:p>
            <a:r>
              <a:rPr lang="en-US" sz="1100" dirty="0">
                <a:latin typeface="Courier New" panose="02070309020205020404" pitchFamily="49" charset="0"/>
                <a:cs typeface="Courier New" panose="02070309020205020404" pitchFamily="49" charset="0"/>
              </a:rPr>
              <a:t>(Intercept)    -1.649e+04  3.446e+03  -4.785 2.09e-06 ***</a:t>
            </a:r>
          </a:p>
          <a:p>
            <a:r>
              <a:rPr lang="en-US" sz="1100" dirty="0">
                <a:latin typeface="Courier New" panose="02070309020205020404" pitchFamily="49" charset="0"/>
                <a:cs typeface="Courier New" panose="02070309020205020404" pitchFamily="49" charset="0"/>
              </a:rPr>
              <a:t>ADM_RATE_ALL    8.238e+03  1.815e+03   4.540 6.64e-06 ***</a:t>
            </a:r>
          </a:p>
          <a:p>
            <a:r>
              <a:rPr lang="en-US" sz="1100" dirty="0">
                <a:latin typeface="Courier New" panose="02070309020205020404" pitchFamily="49" charset="0"/>
                <a:cs typeface="Courier New" panose="02070309020205020404" pitchFamily="49" charset="0"/>
              </a:rPr>
              <a:t>SAT_AVG         2.516e+01  3.442e+00   7.308 7.46e-13 ***</a:t>
            </a:r>
          </a:p>
          <a:p>
            <a:r>
              <a:rPr lang="en-US" sz="1100" dirty="0">
                <a:latin typeface="Courier New" panose="02070309020205020404" pitchFamily="49" charset="0"/>
                <a:cs typeface="Courier New" panose="02070309020205020404" pitchFamily="49" charset="0"/>
              </a:rPr>
              <a:t>UGDS_WHITE     -2.650e+03  1.620e+03  -1.636    0.102    </a:t>
            </a:r>
          </a:p>
          <a:p>
            <a:r>
              <a:rPr lang="en-US" sz="1100" dirty="0">
                <a:latin typeface="Courier New" panose="02070309020205020404" pitchFamily="49" charset="0"/>
                <a:cs typeface="Courier New" panose="02070309020205020404" pitchFamily="49" charset="0"/>
              </a:rPr>
              <a:t>UGDS_ASIAN      3.698e+04  5.380e+03   6.873 1.40e-11 ***</a:t>
            </a:r>
          </a:p>
          <a:p>
            <a:r>
              <a:rPr lang="en-US" sz="1100" dirty="0">
                <a:latin typeface="Courier New" panose="02070309020205020404" pitchFamily="49" charset="0"/>
                <a:cs typeface="Courier New" panose="02070309020205020404" pitchFamily="49" charset="0"/>
              </a:rPr>
              <a:t>TUITIONFEE_OUT -3.347e-01  3.808e-02  -8.789  &lt; 2e-16 ***</a:t>
            </a:r>
          </a:p>
          <a:p>
            <a:r>
              <a:rPr lang="en-US" sz="1100" dirty="0">
                <a:latin typeface="Courier New" panose="02070309020205020404" pitchFamily="49" charset="0"/>
                <a:cs typeface="Courier New" panose="02070309020205020404" pitchFamily="49" charset="0"/>
              </a:rPr>
              <a:t>---</a:t>
            </a:r>
          </a:p>
          <a:p>
            <a:r>
              <a:rPr lang="en-US" sz="1100" dirty="0" err="1">
                <a:latin typeface="Courier New" panose="02070309020205020404" pitchFamily="49" charset="0"/>
                <a:cs typeface="Courier New" panose="02070309020205020404" pitchFamily="49" charset="0"/>
              </a:rPr>
              <a:t>Signif</a:t>
            </a:r>
            <a:r>
              <a:rPr lang="en-US" sz="1100" dirty="0">
                <a:latin typeface="Courier New" panose="02070309020205020404" pitchFamily="49" charset="0"/>
                <a:cs typeface="Courier New" panose="02070309020205020404" pitchFamily="49" charset="0"/>
              </a:rPr>
              <a:t>. codes:  0 ‘***’ 0.001 ‘**’ 0.01 ‘*’ 0.05 ‘.’ 0.1 ‘ ’ 1</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Residual standard error: 7393 on 693 degrees of freedom</a:t>
            </a:r>
          </a:p>
          <a:p>
            <a:r>
              <a:rPr lang="en-US" sz="1100" dirty="0">
                <a:latin typeface="Courier New" panose="02070309020205020404" pitchFamily="49" charset="0"/>
                <a:cs typeface="Courier New" panose="02070309020205020404" pitchFamily="49" charset="0"/>
              </a:rPr>
              <a:t>  (586 observations deleted due to </a:t>
            </a:r>
            <a:r>
              <a:rPr lang="en-US" sz="1100" dirty="0" err="1">
                <a:latin typeface="Courier New" panose="02070309020205020404" pitchFamily="49" charset="0"/>
                <a:cs typeface="Courier New" panose="02070309020205020404" pitchFamily="49" charset="0"/>
              </a:rPr>
              <a:t>missingness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Multiple R-squared:  0.2053,	Adjusted R-squared:  0.1995 </a:t>
            </a:r>
          </a:p>
          <a:p>
            <a:r>
              <a:rPr lang="en-US" sz="1100" dirty="0">
                <a:latin typeface="Courier New" panose="02070309020205020404" pitchFamily="49" charset="0"/>
                <a:cs typeface="Courier New" panose="02070309020205020404" pitchFamily="49" charset="0"/>
              </a:rPr>
              <a:t>F-statistic:  35.8 on 5 and 693 DF,  p-value: &lt; 2.2e-16</a:t>
            </a:r>
          </a:p>
        </p:txBody>
      </p:sp>
    </p:spTree>
    <p:extLst>
      <p:ext uri="{BB962C8B-B14F-4D97-AF65-F5344CB8AC3E}">
        <p14:creationId xmlns:p14="http://schemas.microsoft.com/office/powerpoint/2010/main" val="3346967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4800" b="1" i="0" u="none" strike="noStrike" cap="none" dirty="0">
                <a:solidFill>
                  <a:schemeClr val="dk2"/>
                </a:solidFill>
                <a:latin typeface="Arial"/>
                <a:ea typeface="Arial"/>
                <a:cs typeface="Arial"/>
                <a:sym typeface="Arial"/>
              </a:rPr>
              <a:t>Linear Regression &amp; Visualization</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6" name="TextBox 5">
            <a:extLst>
              <a:ext uri="{FF2B5EF4-FFF2-40B4-BE49-F238E27FC236}">
                <a16:creationId xmlns:a16="http://schemas.microsoft.com/office/drawing/2014/main" id="{A9529ACC-153C-4871-93A2-1BA8FE1E564A}"/>
              </a:ext>
            </a:extLst>
          </p:cNvPr>
          <p:cNvSpPr txBox="1"/>
          <p:nvPr/>
        </p:nvSpPr>
        <p:spPr>
          <a:xfrm>
            <a:off x="715207" y="1788599"/>
            <a:ext cx="9587881" cy="307777"/>
          </a:xfrm>
          <a:prstGeom prst="rect">
            <a:avLst/>
          </a:prstGeom>
          <a:noFill/>
        </p:spPr>
        <p:txBody>
          <a:bodyPr wrap="none" rtlCol="0">
            <a:spAutoFit/>
          </a:bodyPr>
          <a:lstStyle/>
          <a:p>
            <a:r>
              <a:rPr lang="en-US" b="1" dirty="0"/>
              <a:t>Explore relationship between admission rates with number of enrolled, SAT, key race proportions, tuition fees.</a:t>
            </a:r>
          </a:p>
        </p:txBody>
      </p:sp>
      <p:pic>
        <p:nvPicPr>
          <p:cNvPr id="3" name="Picture 2">
            <a:extLst>
              <a:ext uri="{FF2B5EF4-FFF2-40B4-BE49-F238E27FC236}">
                <a16:creationId xmlns:a16="http://schemas.microsoft.com/office/drawing/2014/main" id="{9795ED18-878D-478D-B66B-DEE627300682}"/>
              </a:ext>
            </a:extLst>
          </p:cNvPr>
          <p:cNvPicPr>
            <a:picLocks noChangeAspect="1"/>
          </p:cNvPicPr>
          <p:nvPr/>
        </p:nvPicPr>
        <p:blipFill>
          <a:blip r:embed="rId4"/>
          <a:stretch>
            <a:fillRect/>
          </a:stretch>
        </p:blipFill>
        <p:spPr>
          <a:xfrm>
            <a:off x="5920581" y="2689461"/>
            <a:ext cx="5493012" cy="3791518"/>
          </a:xfrm>
          <a:prstGeom prst="rect">
            <a:avLst/>
          </a:prstGeom>
        </p:spPr>
      </p:pic>
      <p:sp>
        <p:nvSpPr>
          <p:cNvPr id="9" name="Rectangle 8">
            <a:extLst>
              <a:ext uri="{FF2B5EF4-FFF2-40B4-BE49-F238E27FC236}">
                <a16:creationId xmlns:a16="http://schemas.microsoft.com/office/drawing/2014/main" id="{64A2A417-9D36-4D9E-BA50-9F40B3E5ED88}"/>
              </a:ext>
            </a:extLst>
          </p:cNvPr>
          <p:cNvSpPr/>
          <p:nvPr/>
        </p:nvSpPr>
        <p:spPr>
          <a:xfrm>
            <a:off x="715207" y="2419054"/>
            <a:ext cx="6200600" cy="3816429"/>
          </a:xfrm>
          <a:prstGeom prst="rect">
            <a:avLst/>
          </a:prstGeom>
        </p:spPr>
        <p:txBody>
          <a:bodyPr wrap="square">
            <a:spAutoFit/>
          </a:bodyPr>
          <a:lstStyle/>
          <a:p>
            <a:r>
              <a:rPr lang="en-US" sz="1100" dirty="0" err="1">
                <a:latin typeface="Courier New" panose="02070309020205020404" pitchFamily="49" charset="0"/>
                <a:cs typeface="Courier New" panose="02070309020205020404" pitchFamily="49" charset="0"/>
              </a:rPr>
              <a:t>lm</a:t>
            </a:r>
            <a:r>
              <a:rPr lang="en-US" sz="1100" dirty="0">
                <a:latin typeface="Courier New" panose="02070309020205020404" pitchFamily="49" charset="0"/>
                <a:cs typeface="Courier New" panose="02070309020205020404" pitchFamily="49" charset="0"/>
              </a:rPr>
              <a:t>(formula = ADM_RATE_ALL ~ UGDS + SAT_AVG + UGDS_WHITE + UGDS_ASIAN + </a:t>
            </a:r>
          </a:p>
          <a:p>
            <a:r>
              <a:rPr lang="en-US" sz="1100" dirty="0">
                <a:latin typeface="Courier New" panose="02070309020205020404" pitchFamily="49" charset="0"/>
                <a:cs typeface="Courier New" panose="02070309020205020404" pitchFamily="49" charset="0"/>
              </a:rPr>
              <a:t>    TUITIONFEE_OUT, data = college)</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Residuals:</a:t>
            </a:r>
          </a:p>
          <a:p>
            <a:r>
              <a:rPr lang="en-US" sz="1100" dirty="0">
                <a:latin typeface="Courier New" panose="02070309020205020404" pitchFamily="49" charset="0"/>
                <a:cs typeface="Courier New" panose="02070309020205020404" pitchFamily="49" charset="0"/>
              </a:rPr>
              <a:t>    Min      1Q  Median      3Q     Max </a:t>
            </a:r>
          </a:p>
          <a:p>
            <a:r>
              <a:rPr lang="en-US" sz="1100" dirty="0">
                <a:latin typeface="Courier New" panose="02070309020205020404" pitchFamily="49" charset="0"/>
                <a:cs typeface="Courier New" panose="02070309020205020404" pitchFamily="49" charset="0"/>
              </a:rPr>
              <a:t>-0.5387 -0.1080  0.0030  0.1093  0.4871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Coefficients:</a:t>
            </a:r>
          </a:p>
          <a:p>
            <a:r>
              <a:rPr lang="en-US" sz="1100" dirty="0">
                <a:latin typeface="Courier New" panose="02070309020205020404" pitchFamily="49" charset="0"/>
                <a:cs typeface="Courier New" panose="02070309020205020404" pitchFamily="49" charset="0"/>
              </a:rPr>
              <a:t>                 Estimate Std. Error t value </a:t>
            </a:r>
            <a:r>
              <a:rPr lang="en-US" sz="1100" dirty="0" err="1">
                <a:latin typeface="Courier New" panose="02070309020205020404" pitchFamily="49" charset="0"/>
                <a:cs typeface="Courier New" panose="02070309020205020404" pitchFamily="49" charset="0"/>
              </a:rPr>
              <a:t>Pr</a:t>
            </a:r>
            <a:r>
              <a:rPr lang="en-US" sz="1100" dirty="0">
                <a:latin typeface="Courier New" panose="02070309020205020404" pitchFamily="49" charset="0"/>
                <a:cs typeface="Courier New" panose="02070309020205020404" pitchFamily="49" charset="0"/>
              </a:rPr>
              <a:t>(&gt;|t|)    </a:t>
            </a:r>
          </a:p>
          <a:p>
            <a:r>
              <a:rPr lang="en-US" sz="1100" dirty="0">
                <a:latin typeface="Courier New" panose="02070309020205020404" pitchFamily="49" charset="0"/>
                <a:cs typeface="Courier New" panose="02070309020205020404" pitchFamily="49" charset="0"/>
              </a:rPr>
              <a:t>(Intercept)     1.298e+00  5.282e-02  24.575  &lt; 2e-16 ***</a:t>
            </a:r>
          </a:p>
          <a:p>
            <a:r>
              <a:rPr lang="en-US" sz="1100" dirty="0">
                <a:latin typeface="Courier New" panose="02070309020205020404" pitchFamily="49" charset="0"/>
                <a:cs typeface="Courier New" panose="02070309020205020404" pitchFamily="49" charset="0"/>
              </a:rPr>
              <a:t>UGDS            3.506e-06  7.723e-07   4.540 6.64e-06 ***</a:t>
            </a:r>
          </a:p>
          <a:p>
            <a:r>
              <a:rPr lang="en-US" sz="1100" dirty="0">
                <a:latin typeface="Courier New" panose="02070309020205020404" pitchFamily="49" charset="0"/>
                <a:cs typeface="Courier New" panose="02070309020205020404" pitchFamily="49" charset="0"/>
              </a:rPr>
              <a:t>SAT_AVG        -8.480e-04  6.628e-05 -12.794  &lt; 2e-16 ***</a:t>
            </a:r>
          </a:p>
          <a:p>
            <a:r>
              <a:rPr lang="en-US" sz="1100" dirty="0">
                <a:latin typeface="Courier New" panose="02070309020205020404" pitchFamily="49" charset="0"/>
                <a:cs typeface="Courier New" panose="02070309020205020404" pitchFamily="49" charset="0"/>
              </a:rPr>
              <a:t>UGDS_WHITE      3.798e-01  3.021e-02  12.570  &lt; 2e-16 ***</a:t>
            </a:r>
          </a:p>
          <a:p>
            <a:r>
              <a:rPr lang="en-US" sz="1100" dirty="0">
                <a:latin typeface="Courier New" panose="02070309020205020404" pitchFamily="49" charset="0"/>
                <a:cs typeface="Courier New" panose="02070309020205020404" pitchFamily="49" charset="0"/>
              </a:rPr>
              <a:t>UGDS_ASIAN     -4.473e-02  1.147e-01  -0.390    0.697    </a:t>
            </a:r>
          </a:p>
          <a:p>
            <a:r>
              <a:rPr lang="en-US" sz="1100" dirty="0">
                <a:latin typeface="Courier New" panose="02070309020205020404" pitchFamily="49" charset="0"/>
                <a:cs typeface="Courier New" panose="02070309020205020404" pitchFamily="49" charset="0"/>
              </a:rPr>
              <a:t>TUITIONFEE_OUT  1.745e-07  8.283e-07   0.211    0.833    </a:t>
            </a:r>
          </a:p>
          <a:p>
            <a:r>
              <a:rPr lang="en-US" sz="1100" dirty="0">
                <a:latin typeface="Courier New" panose="02070309020205020404" pitchFamily="49" charset="0"/>
                <a:cs typeface="Courier New" panose="02070309020205020404" pitchFamily="49" charset="0"/>
              </a:rPr>
              <a:t>---</a:t>
            </a:r>
          </a:p>
          <a:p>
            <a:r>
              <a:rPr lang="en-US" sz="1100" dirty="0" err="1">
                <a:latin typeface="Courier New" panose="02070309020205020404" pitchFamily="49" charset="0"/>
                <a:cs typeface="Courier New" panose="02070309020205020404" pitchFamily="49" charset="0"/>
              </a:rPr>
              <a:t>Signif</a:t>
            </a:r>
            <a:r>
              <a:rPr lang="en-US" sz="1100" dirty="0">
                <a:latin typeface="Courier New" panose="02070309020205020404" pitchFamily="49" charset="0"/>
                <a:cs typeface="Courier New" panose="02070309020205020404" pitchFamily="49" charset="0"/>
              </a:rPr>
              <a:t>. codes:  0 ‘***’ 0.001 ‘**’ 0.01 ‘*’ 0.05 ‘.’ 0.1 ‘ ’ 1</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Residual standard error: 0.1525 on 693 degrees of freedom</a:t>
            </a:r>
          </a:p>
          <a:p>
            <a:r>
              <a:rPr lang="en-US" sz="1100" dirty="0">
                <a:latin typeface="Courier New" panose="02070309020205020404" pitchFamily="49" charset="0"/>
                <a:cs typeface="Courier New" panose="02070309020205020404" pitchFamily="49" charset="0"/>
              </a:rPr>
              <a:t>  (586 observations deleted due to </a:t>
            </a:r>
            <a:r>
              <a:rPr lang="en-US" sz="1100" dirty="0" err="1">
                <a:latin typeface="Courier New" panose="02070309020205020404" pitchFamily="49" charset="0"/>
                <a:cs typeface="Courier New" panose="02070309020205020404" pitchFamily="49" charset="0"/>
              </a:rPr>
              <a:t>missingness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Multiple R-squared:  0.4542,	Adjusted R-squared:  0.4502 </a:t>
            </a:r>
          </a:p>
          <a:p>
            <a:r>
              <a:rPr lang="en-US" sz="1100" dirty="0">
                <a:latin typeface="Courier New" panose="02070309020205020404" pitchFamily="49" charset="0"/>
                <a:cs typeface="Courier New" panose="02070309020205020404" pitchFamily="49" charset="0"/>
              </a:rPr>
              <a:t>F-statistic: 115.3 on 5 and 693 DF,  p-value: &lt; 2.2e-16</a:t>
            </a:r>
          </a:p>
        </p:txBody>
      </p:sp>
    </p:spTree>
    <p:extLst>
      <p:ext uri="{BB962C8B-B14F-4D97-AF65-F5344CB8AC3E}">
        <p14:creationId xmlns:p14="http://schemas.microsoft.com/office/powerpoint/2010/main" val="1365714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Data Visualization</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pic>
        <p:nvPicPr>
          <p:cNvPr id="4" name="Picture 3">
            <a:extLst>
              <a:ext uri="{FF2B5EF4-FFF2-40B4-BE49-F238E27FC236}">
                <a16:creationId xmlns:a16="http://schemas.microsoft.com/office/drawing/2014/main" id="{11D09DEE-7BA8-4867-BBB0-AC165DA3F863}"/>
              </a:ext>
            </a:extLst>
          </p:cNvPr>
          <p:cNvPicPr>
            <a:picLocks noChangeAspect="1"/>
          </p:cNvPicPr>
          <p:nvPr/>
        </p:nvPicPr>
        <p:blipFill>
          <a:blip r:embed="rId4"/>
          <a:stretch>
            <a:fillRect/>
          </a:stretch>
        </p:blipFill>
        <p:spPr>
          <a:xfrm>
            <a:off x="4812086" y="2228795"/>
            <a:ext cx="6061438" cy="4530834"/>
          </a:xfrm>
          <a:prstGeom prst="rect">
            <a:avLst/>
          </a:prstGeom>
        </p:spPr>
      </p:pic>
      <p:sp>
        <p:nvSpPr>
          <p:cNvPr id="5" name="Rectangle 4">
            <a:extLst>
              <a:ext uri="{FF2B5EF4-FFF2-40B4-BE49-F238E27FC236}">
                <a16:creationId xmlns:a16="http://schemas.microsoft.com/office/drawing/2014/main" id="{0DE8D2F0-6406-4484-BB9F-CD81D922A50E}"/>
              </a:ext>
            </a:extLst>
          </p:cNvPr>
          <p:cNvSpPr/>
          <p:nvPr/>
        </p:nvSpPr>
        <p:spPr>
          <a:xfrm>
            <a:off x="715207" y="2121750"/>
            <a:ext cx="4092127" cy="4493538"/>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tuitionColors &lt;- c("yellow2", "green3", "deepskyblue3", "orange3", "red4")</a:t>
            </a:r>
          </a:p>
          <a:p>
            <a:r>
              <a:rPr lang="en-US" sz="1100" dirty="0">
                <a:latin typeface="Courier New" panose="02070309020205020404" pitchFamily="49" charset="0"/>
                <a:cs typeface="Courier New" panose="02070309020205020404" pitchFamily="49" charset="0"/>
              </a:rPr>
              <a:t>names(tuitionColors) &lt;- levels(</a:t>
            </a:r>
            <a:r>
              <a:rPr lang="en-US" sz="1100" dirty="0" err="1">
                <a:latin typeface="Courier New" panose="02070309020205020404" pitchFamily="49" charset="0"/>
                <a:cs typeface="Courier New" panose="02070309020205020404" pitchFamily="49" charset="0"/>
              </a:rPr>
              <a:t>schools$tuition</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NULL</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ggplot</a:t>
            </a:r>
            <a:r>
              <a:rPr lang="en-US" sz="1100" dirty="0">
                <a:latin typeface="Courier New" panose="02070309020205020404" pitchFamily="49" charset="0"/>
                <a:cs typeface="Courier New" panose="02070309020205020404" pitchFamily="49" charset="0"/>
              </a:rPr>
              <a:t>(schools) </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 borders("state", </a:t>
            </a:r>
            <a:r>
              <a:rPr lang="en-US" sz="1100" dirty="0" err="1">
                <a:latin typeface="Courier New" panose="02070309020205020404" pitchFamily="49" charset="0"/>
                <a:cs typeface="Courier New" panose="02070309020205020404" pitchFamily="49" charset="0"/>
              </a:rPr>
              <a:t>colour</a:t>
            </a:r>
            <a:r>
              <a:rPr lang="en-US" sz="1100" dirty="0">
                <a:latin typeface="Courier New" panose="02070309020205020404" pitchFamily="49" charset="0"/>
                <a:cs typeface="Courier New" panose="02070309020205020404" pitchFamily="49" charset="0"/>
              </a:rPr>
              <a:t>="white", fill="wheat4")</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geom_point</a:t>
            </a:r>
            <a:r>
              <a:rPr lang="en-US" sz="1100" dirty="0">
                <a:latin typeface="Courier New" panose="02070309020205020404" pitchFamily="49" charset="0"/>
                <a:cs typeface="Courier New" panose="02070309020205020404" pitchFamily="49" charset="0"/>
              </a:rPr>
              <a:t>(mapping=</a:t>
            </a:r>
            <a:r>
              <a:rPr lang="en-US" sz="1100" dirty="0" err="1">
                <a:latin typeface="Courier New" panose="02070309020205020404" pitchFamily="49" charset="0"/>
                <a:cs typeface="Courier New" panose="02070309020205020404" pitchFamily="49" charset="0"/>
              </a:rPr>
              <a:t>aes</a:t>
            </a:r>
            <a:r>
              <a:rPr lang="en-US" sz="1100" dirty="0">
                <a:latin typeface="Courier New" panose="02070309020205020404" pitchFamily="49" charset="0"/>
                <a:cs typeface="Courier New" panose="02070309020205020404" pitchFamily="49" charset="0"/>
              </a:rPr>
              <a:t>(x=LONGITUDE, y=LATITUDE,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colour</a:t>
            </a:r>
            <a:r>
              <a:rPr lang="en-US" sz="1100" dirty="0">
                <a:latin typeface="Courier New" panose="02070309020205020404" pitchFamily="49" charset="0"/>
                <a:cs typeface="Courier New" panose="02070309020205020404" pitchFamily="49" charset="0"/>
              </a:rPr>
              <a:t>=tuition),  size=2)</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ggtitle</a:t>
            </a:r>
            <a:r>
              <a:rPr lang="en-US" sz="1100" dirty="0">
                <a:latin typeface="Courier New" panose="02070309020205020404" pitchFamily="49" charset="0"/>
                <a:cs typeface="Courier New" panose="02070309020205020404" pitchFamily="49" charset="0"/>
              </a:rPr>
              <a:t>("Out-of-state </a:t>
            </a:r>
            <a:r>
              <a:rPr lang="en-US" sz="1100" dirty="0" err="1">
                <a:latin typeface="Courier New" panose="02070309020205020404" pitchFamily="49" charset="0"/>
                <a:cs typeface="Courier New" panose="02070309020205020404" pitchFamily="49" charset="0"/>
              </a:rPr>
              <a:t>Tution</a:t>
            </a:r>
            <a:r>
              <a:rPr lang="en-US" sz="1100" dirty="0">
                <a:latin typeface="Courier New" panose="02070309020205020404" pitchFamily="49" charset="0"/>
                <a:cs typeface="Courier New" panose="02070309020205020404" pitchFamily="49" charset="0"/>
              </a:rPr>
              <a:t> Ranges on Continental US Map") </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scale_colour_manual</a:t>
            </a:r>
            <a:r>
              <a:rPr lang="en-US" sz="1100" dirty="0">
                <a:latin typeface="Courier New" panose="02070309020205020404" pitchFamily="49" charset="0"/>
                <a:cs typeface="Courier New" panose="02070309020205020404" pitchFamily="49" charset="0"/>
              </a:rPr>
              <a:t>(name = "Out-of-State </a:t>
            </a:r>
            <a:r>
              <a:rPr lang="en-US" sz="1100" dirty="0" err="1">
                <a:latin typeface="Courier New" panose="02070309020205020404" pitchFamily="49" charset="0"/>
                <a:cs typeface="Courier New" panose="02070309020205020404" pitchFamily="49" charset="0"/>
              </a:rPr>
              <a:t>Tuition",values</a:t>
            </a:r>
            <a:r>
              <a:rPr lang="en-US" sz="1100" dirty="0">
                <a:latin typeface="Courier New" panose="02070309020205020404" pitchFamily="49" charset="0"/>
                <a:cs typeface="Courier New" panose="02070309020205020404" pitchFamily="49" charset="0"/>
              </a:rPr>
              <a:t> = tuitionColors)</a:t>
            </a:r>
          </a:p>
          <a:p>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tutionMap</a:t>
            </a:r>
            <a:r>
              <a:rPr lang="en-US" sz="1100" dirty="0">
                <a:latin typeface="Courier New" panose="02070309020205020404" pitchFamily="49" charset="0"/>
                <a:cs typeface="Courier New" panose="02070309020205020404" pitchFamily="49" charset="0"/>
              </a:rPr>
              <a:t> + theme(</a:t>
            </a:r>
            <a:r>
              <a:rPr lang="en-US" sz="1100" dirty="0" err="1">
                <a:latin typeface="Courier New" panose="02070309020205020404" pitchFamily="49" charset="0"/>
                <a:cs typeface="Courier New" panose="02070309020205020404" pitchFamily="49" charset="0"/>
              </a:rPr>
              <a:t>legend.position</a:t>
            </a:r>
            <a:r>
              <a:rPr lang="en-US" sz="1100" dirty="0">
                <a:latin typeface="Courier New" panose="02070309020205020404" pitchFamily="49" charset="0"/>
                <a:cs typeface="Courier New" panose="02070309020205020404" pitchFamily="49" charset="0"/>
              </a:rPr>
              <a:t>="top", </a:t>
            </a:r>
            <a:r>
              <a:rPr lang="en-US" sz="1100" dirty="0" err="1">
                <a:latin typeface="Courier New" panose="02070309020205020404" pitchFamily="49" charset="0"/>
                <a:cs typeface="Courier New" panose="02070309020205020404" pitchFamily="49" charset="0"/>
              </a:rPr>
              <a:t>legend.box</a:t>
            </a:r>
            <a:r>
              <a:rPr lang="en-US" sz="1100" dirty="0">
                <a:latin typeface="Courier New" panose="02070309020205020404" pitchFamily="49" charset="0"/>
                <a:cs typeface="Courier New" panose="02070309020205020404" pitchFamily="49" charset="0"/>
              </a:rPr>
              <a:t>="horizontal",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legend.text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element_text</a:t>
            </a:r>
            <a:r>
              <a:rPr lang="en-US" sz="1100" dirty="0">
                <a:latin typeface="Courier New" panose="02070309020205020404" pitchFamily="49" charset="0"/>
                <a:cs typeface="Courier New" panose="02070309020205020404" pitchFamily="49" charset="0"/>
              </a:rPr>
              <a:t>(size=10),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legend.title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element_text</a:t>
            </a:r>
            <a:r>
              <a:rPr lang="en-US" sz="1100" dirty="0">
                <a:latin typeface="Courier New" panose="02070309020205020404" pitchFamily="49" charset="0"/>
                <a:cs typeface="Courier New" panose="02070309020205020404" pitchFamily="49" charset="0"/>
              </a:rPr>
              <a:t>(size=10))</a:t>
            </a:r>
          </a:p>
        </p:txBody>
      </p:sp>
      <p:sp>
        <p:nvSpPr>
          <p:cNvPr id="6" name="TextBox 5">
            <a:extLst>
              <a:ext uri="{FF2B5EF4-FFF2-40B4-BE49-F238E27FC236}">
                <a16:creationId xmlns:a16="http://schemas.microsoft.com/office/drawing/2014/main" id="{A9529ACC-153C-4871-93A2-1BA8FE1E564A}"/>
              </a:ext>
            </a:extLst>
          </p:cNvPr>
          <p:cNvSpPr txBox="1"/>
          <p:nvPr/>
        </p:nvSpPr>
        <p:spPr>
          <a:xfrm>
            <a:off x="715207" y="1788599"/>
            <a:ext cx="4671472" cy="307777"/>
          </a:xfrm>
          <a:prstGeom prst="rect">
            <a:avLst/>
          </a:prstGeom>
          <a:noFill/>
        </p:spPr>
        <p:txBody>
          <a:bodyPr wrap="none" rtlCol="0">
            <a:spAutoFit/>
          </a:bodyPr>
          <a:lstStyle/>
          <a:p>
            <a:r>
              <a:rPr lang="en-US" b="1" dirty="0"/>
              <a:t>Plot on Continental US Map out-of-state tuition costs</a:t>
            </a:r>
          </a:p>
        </p:txBody>
      </p:sp>
    </p:spTree>
    <p:extLst>
      <p:ext uri="{BB962C8B-B14F-4D97-AF65-F5344CB8AC3E}">
        <p14:creationId xmlns:p14="http://schemas.microsoft.com/office/powerpoint/2010/main" val="819993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39762" y="146050"/>
            <a:ext cx="10561637" cy="12255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Summary</a:t>
            </a:r>
          </a:p>
        </p:txBody>
      </p:sp>
      <p:pic>
        <p:nvPicPr>
          <p:cNvPr id="230" name="Shape 230"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231" name="Shape 231"/>
          <p:cNvSpPr txBox="1">
            <a:spLocks noGrp="1"/>
          </p:cNvSpPr>
          <p:nvPr>
            <p:ph type="body" idx="1"/>
          </p:nvPr>
        </p:nvSpPr>
        <p:spPr>
          <a:xfrm>
            <a:off x="568740" y="1371600"/>
            <a:ext cx="9338740" cy="5775433"/>
          </a:xfrm>
          <a:prstGeom prst="rect">
            <a:avLst/>
          </a:prstGeom>
          <a:noFill/>
          <a:ln>
            <a:noFill/>
          </a:ln>
        </p:spPr>
        <p:txBody>
          <a:bodyPr lIns="120150" tIns="60075" rIns="120150" bIns="60075" anchor="t" anchorCtr="0">
            <a:noAutofit/>
          </a:bodyPr>
          <a:lstStyle/>
          <a:p>
            <a:pPr marL="647700" indent="-571500">
              <a:buSzPct val="100000"/>
            </a:pPr>
            <a:r>
              <a:rPr lang="en-US" sz="3200" dirty="0">
                <a:solidFill>
                  <a:schemeClr val="dk1"/>
                </a:solidFill>
                <a:latin typeface="Arial"/>
                <a:ea typeface="Arial"/>
                <a:cs typeface="Arial"/>
                <a:sym typeface="Arial"/>
              </a:rPr>
              <a:t>Understanding and Cleaning of raw data is essential for analysis.</a:t>
            </a:r>
          </a:p>
          <a:p>
            <a:pPr marL="647700" indent="-571500">
              <a:buSzPct val="100000"/>
            </a:pPr>
            <a:r>
              <a:rPr lang="en-US" sz="3200" dirty="0">
                <a:solidFill>
                  <a:schemeClr val="dk1"/>
                </a:solidFill>
                <a:latin typeface="Arial"/>
                <a:ea typeface="Arial"/>
                <a:cs typeface="Arial"/>
                <a:sym typeface="Arial"/>
              </a:rPr>
              <a:t>Larger student populations correlates well with the school ranking.</a:t>
            </a:r>
          </a:p>
          <a:p>
            <a:pPr marL="647700" indent="-571500">
              <a:buSzPct val="100000"/>
            </a:pPr>
            <a:r>
              <a:rPr lang="en-US" sz="3200" dirty="0"/>
              <a:t>Admission rates are lower for better, larger schools.</a:t>
            </a:r>
            <a:endParaRPr lang="en-US" sz="3200" dirty="0">
              <a:solidFill>
                <a:schemeClr val="dk1"/>
              </a:solidFill>
              <a:latin typeface="Arial"/>
              <a:ea typeface="Arial"/>
              <a:cs typeface="Arial"/>
              <a:sym typeface="Arial"/>
            </a:endParaRPr>
          </a:p>
          <a:p>
            <a:pPr marL="647700" indent="-571500">
              <a:buSzPct val="100000"/>
            </a:pPr>
            <a:r>
              <a:rPr lang="en-US" sz="3200" dirty="0">
                <a:solidFill>
                  <a:schemeClr val="dk1"/>
                </a:solidFill>
                <a:latin typeface="Arial"/>
                <a:ea typeface="Arial"/>
                <a:cs typeface="Arial"/>
                <a:sym typeface="Arial"/>
              </a:rPr>
              <a:t>Visualization shows tuitions fees are higher in schools along East and West coasts.</a:t>
            </a:r>
          </a:p>
          <a:p>
            <a:pPr marL="647700" indent="-571500">
              <a:buSzPct val="100000"/>
            </a:pPr>
            <a:r>
              <a:rPr lang="en-US" sz="3200" dirty="0"/>
              <a:t>Strong relationship between admission rates with number of enrolled, SAT, key race proportions.</a:t>
            </a:r>
            <a:endParaRPr sz="3200" dirty="0">
              <a:solidFill>
                <a:schemeClr val="dk1"/>
              </a:solidFill>
              <a:latin typeface="Arial"/>
              <a:ea typeface="Arial"/>
              <a:cs typeface="Arial"/>
              <a:sym typeface="Arial"/>
            </a:endParaRPr>
          </a:p>
        </p:txBody>
      </p:sp>
      <p:sp>
        <p:nvSpPr>
          <p:cNvPr id="13" name="TextBox 12"/>
          <p:cNvSpPr txBox="1"/>
          <p:nvPr/>
        </p:nvSpPr>
        <p:spPr>
          <a:xfrm>
            <a:off x="9261891" y="7646987"/>
            <a:ext cx="2331087" cy="246221"/>
          </a:xfrm>
          <a:prstGeom prst="rect">
            <a:avLst/>
          </a:prstGeom>
          <a:noFill/>
        </p:spPr>
        <p:txBody>
          <a:bodyPr wrap="none" rtlCol="0">
            <a:spAutoFit/>
          </a:bodyPr>
          <a:lstStyle/>
          <a:p>
            <a:r>
              <a:rPr lang="en-US" sz="1000" dirty="0"/>
              <a:t>Reference: https://images.google.com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Motivation</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382000"/>
          </a:xfrm>
          <a:prstGeom prst="rect">
            <a:avLst/>
          </a:prstGeom>
          <a:noFill/>
          <a:ln>
            <a:noFill/>
          </a:ln>
        </p:spPr>
        <p:txBody>
          <a:bodyPr lIns="120150" tIns="60075" rIns="120150" bIns="60075" anchor="t" anchorCtr="0">
            <a:noAutofit/>
          </a:bodyPr>
          <a:lstStyle/>
          <a:p>
            <a:pPr marL="0" marR="0" lvl="0" indent="0" algn="l" rtl="0">
              <a:spcBef>
                <a:spcPts val="0"/>
              </a:spcBef>
              <a:spcAft>
                <a:spcPts val="0"/>
              </a:spcAft>
              <a:buNone/>
            </a:pPr>
            <a:endParaRPr sz="2400" dirty="0"/>
          </a:p>
          <a:p>
            <a:pPr marL="0" lvl="0" indent="0">
              <a:spcBef>
                <a:spcPts val="0"/>
              </a:spcBef>
              <a:buNone/>
            </a:pPr>
            <a:r>
              <a:rPr lang="en-US" sz="3900" dirty="0"/>
              <a:t>My daughter is in 11th grade, this is her big decisions year. She is in the process of deciding the US colleges to apply based on her interests, her grades and her SAT score. My goal is to shortlist colleges that fit her profile and also bring her awareness of US Undergraduate Schools.</a:t>
            </a:r>
            <a:endParaRPr sz="3900" dirty="0"/>
          </a:p>
          <a:p>
            <a:pPr marL="0" marR="0" lvl="0" indent="0" algn="l" rtl="0">
              <a:spcBef>
                <a:spcPts val="0"/>
              </a:spcBef>
              <a:spcAft>
                <a:spcPts val="0"/>
              </a:spcAft>
              <a:buNone/>
            </a:pPr>
            <a:endParaRPr sz="3900" dirty="0"/>
          </a:p>
        </p:txBody>
      </p:sp>
    </p:spTree>
    <p:extLst>
      <p:ext uri="{BB962C8B-B14F-4D97-AF65-F5344CB8AC3E}">
        <p14:creationId xmlns:p14="http://schemas.microsoft.com/office/powerpoint/2010/main" val="3942900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Objectives</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62" y="1614025"/>
            <a:ext cx="10942800" cy="5382000"/>
          </a:xfrm>
          <a:prstGeom prst="rect">
            <a:avLst/>
          </a:prstGeom>
          <a:noFill/>
          <a:ln>
            <a:noFill/>
          </a:ln>
        </p:spPr>
        <p:txBody>
          <a:bodyPr lIns="120150" tIns="60075" rIns="120150" bIns="60075" anchor="t" anchorCtr="0">
            <a:noAutofit/>
          </a:bodyPr>
          <a:lstStyle/>
          <a:p>
            <a:pPr marL="0" marR="0" lvl="0" indent="0" algn="l" rtl="0">
              <a:spcBef>
                <a:spcPts val="0"/>
              </a:spcBef>
              <a:spcAft>
                <a:spcPts val="0"/>
              </a:spcAft>
              <a:buNone/>
            </a:pPr>
            <a:endParaRPr sz="2400" dirty="0"/>
          </a:p>
          <a:p>
            <a:pPr marL="0" lvl="0" indent="0">
              <a:spcBef>
                <a:spcPts val="0"/>
              </a:spcBef>
              <a:buNone/>
            </a:pPr>
            <a:r>
              <a:rPr lang="en-US" sz="3600" dirty="0"/>
              <a:t>I am hoping to analyze this US College Scorecard data to find the US Universities she should consider for her undergraduate study, taking into consideration the in-state and out-of-state </a:t>
            </a:r>
            <a:r>
              <a:rPr lang="en-US" sz="3600" dirty="0" err="1"/>
              <a:t>tution</a:t>
            </a:r>
            <a:r>
              <a:rPr lang="en-US" sz="3600" dirty="0"/>
              <a:t> costs, acceptance rate, available BS degrees, size of the university, graduation rate, number of full-time professors, number of students enrolled, possibility of getting some scholarship.</a:t>
            </a:r>
            <a:endParaRPr sz="3600" dirty="0"/>
          </a:p>
        </p:txBody>
      </p:sp>
    </p:spTree>
    <p:extLst>
      <p:ext uri="{BB962C8B-B14F-4D97-AF65-F5344CB8AC3E}">
        <p14:creationId xmlns:p14="http://schemas.microsoft.com/office/powerpoint/2010/main" val="658336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164466"/>
            <a:r>
              <a:rPr lang="en-US" dirty="0"/>
              <a:t>Data Source</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382000"/>
          </a:xfrm>
          <a:prstGeom prst="rect">
            <a:avLst/>
          </a:prstGeom>
          <a:noFill/>
          <a:ln>
            <a:noFill/>
          </a:ln>
        </p:spPr>
        <p:txBody>
          <a:bodyPr lIns="120150" tIns="60075" rIns="120150" bIns="60075" anchor="t" anchorCtr="0">
            <a:noAutofit/>
          </a:bodyPr>
          <a:lstStyle/>
          <a:p>
            <a:pPr marL="164466" indent="0">
              <a:buNone/>
            </a:pPr>
            <a:r>
              <a:rPr lang="en-US" sz="3200" b="1" dirty="0">
                <a:solidFill>
                  <a:schemeClr val="bg2">
                    <a:lumMod val="60000"/>
                    <a:lumOff val="40000"/>
                  </a:schemeClr>
                </a:solidFill>
              </a:rPr>
              <a:t>US Department of Education: College Scorecard Data</a:t>
            </a:r>
            <a:endParaRPr lang="en-US" sz="3200" b="1" u="sng" dirty="0">
              <a:solidFill>
                <a:schemeClr val="bg2">
                  <a:lumMod val="60000"/>
                  <a:lumOff val="40000"/>
                </a:schemeClr>
              </a:solidFill>
              <a:hlinkClick r:id="rId4"/>
            </a:endParaRPr>
          </a:p>
          <a:p>
            <a:pPr marL="164466" indent="0">
              <a:buNone/>
            </a:pPr>
            <a:r>
              <a:rPr lang="en-US" u="sng" dirty="0">
                <a:hlinkClick r:id="rId4"/>
              </a:rPr>
              <a:t>https://collegescorecard.ed.gov/data/</a:t>
            </a:r>
            <a:endParaRPr lang="en-US" sz="2400" dirty="0"/>
          </a:p>
          <a:p>
            <a:pPr marL="164466" indent="0">
              <a:buNone/>
            </a:pPr>
            <a:r>
              <a:rPr lang="en-US" dirty="0"/>
              <a:t>Here, you can get the data behind the College Scorecard, as well as other data on federal financial aid and earnings information. These data provide insights into the performance of schools eligible to receive federal financial aid, and offer a look at the outcomes of students at those schools.</a:t>
            </a:r>
            <a:br>
              <a:rPr lang="en-US" sz="2400" dirty="0"/>
            </a:br>
            <a:endParaRPr sz="2400" dirty="0"/>
          </a:p>
          <a:p>
            <a:pPr marL="0" marR="0" lvl="0" indent="0" algn="l" rtl="0">
              <a:spcBef>
                <a:spcPts val="0"/>
              </a:spcBef>
              <a:spcAft>
                <a:spcPts val="0"/>
              </a:spcAft>
              <a:buNone/>
            </a:pPr>
            <a:endParaRPr sz="3900" dirty="0"/>
          </a:p>
          <a:p>
            <a:pPr marL="0" marR="0" lvl="0" indent="0" algn="l" rtl="0">
              <a:spcBef>
                <a:spcPts val="0"/>
              </a:spcBef>
              <a:spcAft>
                <a:spcPts val="0"/>
              </a:spcAft>
              <a:buNone/>
            </a:pPr>
            <a:endParaRPr sz="3900" dirty="0"/>
          </a:p>
        </p:txBody>
      </p:sp>
      <p:pic>
        <p:nvPicPr>
          <p:cNvPr id="10" name="Picture 6" descr="Related image">
            <a:extLst>
              <a:ext uri="{FF2B5EF4-FFF2-40B4-BE49-F238E27FC236}">
                <a16:creationId xmlns:a16="http://schemas.microsoft.com/office/drawing/2014/main" id="{011FFE43-D256-4C67-AEB9-9AEDECBBD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2439" y="335609"/>
            <a:ext cx="1907397" cy="154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41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067431"/>
          </a:xfrm>
          <a:prstGeom prst="rect">
            <a:avLst/>
          </a:prstGeom>
          <a:noFill/>
          <a:ln>
            <a:noFill/>
          </a:ln>
        </p:spPr>
        <p:txBody>
          <a:bodyPr lIns="120150" tIns="60075" rIns="120150" bIns="60075" anchor="t" anchorCtr="0">
            <a:noAutofit/>
          </a:bodyPr>
          <a:lstStyle/>
          <a:p>
            <a:pPr marL="0" lvl="0" indent="0">
              <a:spcBef>
                <a:spcPts val="0"/>
              </a:spcBef>
              <a:buNone/>
            </a:pPr>
            <a:r>
              <a:rPr lang="en-US" sz="2000" dirty="0">
                <a:latin typeface="Courier New" panose="02070309020205020404" pitchFamily="49" charset="0"/>
                <a:cs typeface="Courier New" panose="02070309020205020404" pitchFamily="49" charset="0"/>
              </a:rPr>
              <a:t>college=read.csv2("./</a:t>
            </a:r>
            <a:r>
              <a:rPr lang="en-US" sz="2000" dirty="0" err="1">
                <a:latin typeface="Courier New" panose="02070309020205020404" pitchFamily="49" charset="0"/>
                <a:cs typeface="Courier New" panose="02070309020205020404" pitchFamily="49" charset="0"/>
              </a:rPr>
              <a:t>CollegeScorecard_Raw_Data</a:t>
            </a:r>
            <a:r>
              <a:rPr lang="en-US" sz="2000" dirty="0">
                <a:latin typeface="Courier New" panose="02070309020205020404" pitchFamily="49" charset="0"/>
                <a:cs typeface="Courier New" panose="02070309020205020404" pitchFamily="49" charset="0"/>
              </a:rPr>
              <a:t>/MERGED2014_15_PP.csv",</a:t>
            </a:r>
          </a:p>
          <a:p>
            <a:pPr marL="0" lvl="0" indent="0">
              <a:spcBef>
                <a:spcPts val="0"/>
              </a:spcBef>
              <a:buNone/>
            </a:pPr>
            <a:r>
              <a:rPr lang="en-US" sz="2000" dirty="0">
                <a:latin typeface="Courier New" panose="02070309020205020404" pitchFamily="49" charset="0"/>
                <a:cs typeface="Courier New" panose="02070309020205020404" pitchFamily="49" charset="0"/>
              </a:rPr>
              <a:t>         header = TRUE,</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sep</a:t>
            </a:r>
            <a:r>
              <a:rPr lang="en-US" sz="2000" dirty="0">
                <a:latin typeface="Courier New" panose="02070309020205020404" pitchFamily="49" charset="0"/>
                <a:cs typeface="Courier New" panose="02070309020205020404" pitchFamily="49" charset="0"/>
              </a:rPr>
              <a:t> = ",",</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colClasses</a:t>
            </a:r>
            <a:r>
              <a:rPr lang="en-US" sz="2000" dirty="0">
                <a:latin typeface="Courier New" panose="02070309020205020404" pitchFamily="49" charset="0"/>
                <a:cs typeface="Courier New" panose="02070309020205020404" pitchFamily="49" charset="0"/>
              </a:rPr>
              <a:t> = NA,</a:t>
            </a:r>
          </a:p>
          <a:p>
            <a:pPr marL="0" lvl="0" indent="0">
              <a:spcBef>
                <a:spcPts val="0"/>
              </a:spcBef>
              <a:buNone/>
            </a:pPr>
            <a:r>
              <a:rPr lang="en-US" sz="2000" dirty="0">
                <a:latin typeface="Courier New" panose="02070309020205020404" pitchFamily="49" charset="0"/>
                <a:cs typeface="Courier New" panose="02070309020205020404" pitchFamily="49" charset="0"/>
              </a:rPr>
              <a:t>         skip = 0,</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dec</a:t>
            </a:r>
            <a:r>
              <a:rPr lang="en-US" sz="2000" dirty="0">
                <a:latin typeface="Courier New" panose="02070309020205020404" pitchFamily="49" charset="0"/>
                <a:cs typeface="Courier New" panose="02070309020205020404" pitchFamily="49" charset="0"/>
              </a:rPr>
              <a:t> = ".",</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strip.white</a:t>
            </a:r>
            <a:r>
              <a:rPr lang="en-US" sz="2000" dirty="0">
                <a:latin typeface="Courier New" panose="02070309020205020404" pitchFamily="49" charset="0"/>
                <a:cs typeface="Courier New" panose="02070309020205020404" pitchFamily="49" charset="0"/>
              </a:rPr>
              <a:t> = TRUE,</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na.strings</a:t>
            </a:r>
            <a:r>
              <a:rPr lang="en-US" sz="2000" dirty="0">
                <a:latin typeface="Courier New" panose="02070309020205020404" pitchFamily="49" charset="0"/>
                <a:cs typeface="Courier New" panose="02070309020205020404" pitchFamily="49" charset="0"/>
              </a:rPr>
              <a:t> = "NULL",</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skipNul</a:t>
            </a:r>
            <a:r>
              <a:rPr lang="en-US" sz="2000" dirty="0">
                <a:latin typeface="Courier New" panose="02070309020205020404" pitchFamily="49" charset="0"/>
                <a:cs typeface="Courier New" panose="02070309020205020404" pitchFamily="49" charset="0"/>
              </a:rPr>
              <a:t> = TRUE,</a:t>
            </a:r>
          </a:p>
          <a:p>
            <a:pPr marL="0" lvl="0" indent="0">
              <a:spcBef>
                <a:spcPts val="0"/>
              </a:spcBef>
              <a:buNone/>
            </a:pPr>
            <a:r>
              <a:rPr lang="en-US" sz="2000" dirty="0">
                <a:latin typeface="Courier New" panose="02070309020205020404" pitchFamily="49" charset="0"/>
                <a:cs typeface="Courier New" panose="02070309020205020404" pitchFamily="49" charset="0"/>
              </a:rPr>
              <a:t>         numerals = c("</a:t>
            </a:r>
            <a:r>
              <a:rPr lang="en-US" sz="2000" dirty="0" err="1">
                <a:latin typeface="Courier New" panose="02070309020205020404" pitchFamily="49" charset="0"/>
                <a:cs typeface="Courier New" panose="02070309020205020404" pitchFamily="49" charset="0"/>
              </a:rPr>
              <a:t>allow.loss</a:t>
            </a:r>
            <a:r>
              <a:rPr lang="en-US" sz="2000" dirty="0">
                <a:latin typeface="Courier New" panose="02070309020205020404" pitchFamily="49" charset="0"/>
                <a:cs typeface="Courier New" panose="02070309020205020404" pitchFamily="49" charset="0"/>
              </a:rPr>
              <a:t>"),</a:t>
            </a:r>
          </a:p>
          <a:p>
            <a:pPr marL="0" lv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stringsAsFactors</a:t>
            </a:r>
            <a:r>
              <a:rPr lang="en-US" sz="2000" dirty="0">
                <a:latin typeface="Courier New" panose="02070309020205020404" pitchFamily="49" charset="0"/>
                <a:cs typeface="Courier New" panose="02070309020205020404" pitchFamily="49" charset="0"/>
              </a:rPr>
              <a:t> = FALSE</a:t>
            </a:r>
          </a:p>
          <a:p>
            <a:pPr marL="0" lvl="0" indent="0">
              <a:spcBef>
                <a:spcPts val="0"/>
              </a:spcBef>
              <a:buNone/>
            </a:pPr>
            <a:r>
              <a:rPr lang="en-US" sz="2000" dirty="0">
                <a:latin typeface="Courier New" panose="02070309020205020404" pitchFamily="49" charset="0"/>
                <a:cs typeface="Courier New" panose="02070309020205020404" pitchFamily="49" charset="0"/>
              </a:rPr>
              <a:t>         )</a:t>
            </a:r>
          </a:p>
          <a:p>
            <a:pPr marL="0" lvl="0" indent="0">
              <a:spcBef>
                <a:spcPts val="0"/>
              </a:spcBef>
              <a:buNone/>
            </a:pPr>
            <a:r>
              <a:rPr lang="en-US" sz="2000" dirty="0">
                <a:latin typeface="Courier New" panose="02070309020205020404" pitchFamily="49" charset="0"/>
                <a:cs typeface="Courier New" panose="02070309020205020404" pitchFamily="49" charset="0"/>
              </a:rPr>
              <a:t>dim(college)</a:t>
            </a:r>
          </a:p>
          <a:p>
            <a:pPr marL="0" lvl="0" indent="0">
              <a:spcBef>
                <a:spcPts val="0"/>
              </a:spcBef>
              <a:buNone/>
            </a:pPr>
            <a:endParaRPr lang="en-US" sz="2000" dirty="0">
              <a:latin typeface="Courier New" panose="02070309020205020404" pitchFamily="49" charset="0"/>
              <a:cs typeface="Courier New" panose="02070309020205020404" pitchFamily="49" charset="0"/>
            </a:endParaRPr>
          </a:p>
          <a:p>
            <a:pPr marL="0" lvl="0" indent="0">
              <a:spcBef>
                <a:spcPts val="0"/>
              </a:spcBef>
              <a:buNone/>
            </a:pPr>
            <a:r>
              <a:rPr lang="en-US" sz="2400" dirty="0"/>
              <a:t>ISSUES: Import into proper types, suppress factors, floats imported as char strings</a:t>
            </a:r>
            <a:endParaRPr sz="2400" dirty="0"/>
          </a:p>
          <a:p>
            <a:pPr marL="0" marR="0" lvl="0" indent="0" algn="l" rtl="0">
              <a:spcBef>
                <a:spcPts val="0"/>
              </a:spcBef>
              <a:spcAft>
                <a:spcPts val="0"/>
              </a:spcAft>
              <a:buNone/>
            </a:pPr>
            <a:endParaRPr sz="3900" dirty="0"/>
          </a:p>
          <a:p>
            <a:pPr marL="0" marR="0" lvl="0" indent="0" algn="l" rtl="0">
              <a:spcBef>
                <a:spcPts val="0"/>
              </a:spcBef>
              <a:spcAft>
                <a:spcPts val="0"/>
              </a:spcAft>
              <a:buNone/>
            </a:pPr>
            <a:endParaRPr sz="3900" dirty="0"/>
          </a:p>
        </p:txBody>
      </p:sp>
      <p:sp>
        <p:nvSpPr>
          <p:cNvPr id="3" name="Title 2">
            <a:extLst>
              <a:ext uri="{FF2B5EF4-FFF2-40B4-BE49-F238E27FC236}">
                <a16:creationId xmlns:a16="http://schemas.microsoft.com/office/drawing/2014/main" id="{71ECBEBF-BC57-4828-B9F4-96856FE1EE96}"/>
              </a:ext>
            </a:extLst>
          </p:cNvPr>
          <p:cNvSpPr>
            <a:spLocks noGrp="1"/>
          </p:cNvSpPr>
          <p:nvPr>
            <p:ph type="title"/>
          </p:nvPr>
        </p:nvSpPr>
        <p:spPr>
          <a:xfrm>
            <a:off x="639762" y="146050"/>
            <a:ext cx="10561637" cy="1555750"/>
          </a:xfrm>
        </p:spPr>
        <p:txBody>
          <a:bodyPr/>
          <a:lstStyle/>
          <a:p>
            <a:r>
              <a:rPr lang="en-US" dirty="0"/>
              <a:t>Data Collection</a:t>
            </a:r>
          </a:p>
        </p:txBody>
      </p:sp>
    </p:spTree>
    <p:extLst>
      <p:ext uri="{BB962C8B-B14F-4D97-AF65-F5344CB8AC3E}">
        <p14:creationId xmlns:p14="http://schemas.microsoft.com/office/powerpoint/2010/main" val="1261683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Data Cleaning</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382000"/>
          </a:xfrm>
          <a:prstGeom prst="rect">
            <a:avLst/>
          </a:prstGeom>
          <a:noFill/>
          <a:ln>
            <a:noFill/>
          </a:ln>
        </p:spPr>
        <p:txBody>
          <a:bodyPr lIns="120150" tIns="60075" rIns="120150" bIns="60075" anchor="t" anchorCtr="0">
            <a:noAutofit/>
          </a:bodyPr>
          <a:lstStyle/>
          <a:p>
            <a:pPr marL="0" lvl="0" indent="0">
              <a:spcBef>
                <a:spcPts val="0"/>
              </a:spcBef>
              <a:buNone/>
            </a:pPr>
            <a:r>
              <a:rPr lang="en-US" sz="2400" b="1" dirty="0"/>
              <a:t>Starting Point: </a:t>
            </a:r>
            <a:r>
              <a:rPr lang="en-US" sz="2400" dirty="0"/>
              <a:t>rows=</a:t>
            </a:r>
            <a:r>
              <a:rPr lang="en-US" sz="2400" b="1" dirty="0">
                <a:solidFill>
                  <a:srgbClr val="FF0000"/>
                </a:solidFill>
              </a:rPr>
              <a:t>7703</a:t>
            </a:r>
            <a:r>
              <a:rPr lang="en-US" sz="2400" dirty="0"/>
              <a:t>, cols=</a:t>
            </a:r>
            <a:r>
              <a:rPr lang="en-US" sz="2400" b="1" dirty="0">
                <a:solidFill>
                  <a:srgbClr val="FF0000"/>
                </a:solidFill>
              </a:rPr>
              <a:t>1743</a:t>
            </a:r>
          </a:p>
          <a:p>
            <a:pPr marL="0" lvl="0" indent="0">
              <a:spcBef>
                <a:spcPts val="0"/>
              </a:spcBef>
              <a:buNone/>
            </a:pPr>
            <a:endParaRPr lang="en-US" sz="2400" dirty="0"/>
          </a:p>
          <a:p>
            <a:pPr marL="457200" lvl="0" indent="-457200">
              <a:spcBef>
                <a:spcPts val="0"/>
              </a:spcBef>
              <a:buFont typeface="+mj-lt"/>
              <a:buAutoNum type="arabicPeriod"/>
            </a:pPr>
            <a:r>
              <a:rPr lang="en-US" sz="2400" dirty="0"/>
              <a:t>Remove duplicate college observations</a:t>
            </a:r>
            <a:br>
              <a:rPr lang="en-US" sz="2400" dirty="0"/>
            </a:br>
            <a:r>
              <a:rPr lang="en-US" sz="2000" dirty="0">
                <a:latin typeface="Courier New" panose="02070309020205020404" pitchFamily="49" charset="0"/>
                <a:cs typeface="Courier New" panose="02070309020205020404" pitchFamily="49" charset="0"/>
              </a:rPr>
              <a:t>college[!duplicated(college[,"OPEID6"]),]</a:t>
            </a:r>
          </a:p>
          <a:p>
            <a:pPr marL="457200" lvl="0" indent="-457200">
              <a:spcBef>
                <a:spcPts val="0"/>
              </a:spcBef>
              <a:buFont typeface="+mj-lt"/>
              <a:buAutoNum type="arabicPeriod"/>
            </a:pPr>
            <a:r>
              <a:rPr lang="en-US" sz="2400" dirty="0"/>
              <a:t>Replace </a:t>
            </a:r>
            <a:r>
              <a:rPr lang="en-US" sz="2400" dirty="0" err="1"/>
              <a:t>PrivacyReplaced</a:t>
            </a:r>
            <a:r>
              <a:rPr lang="en-US" sz="2400" dirty="0"/>
              <a:t>, NULL strings with NA.</a:t>
            </a:r>
            <a:br>
              <a:rPr lang="en-US" sz="2400" dirty="0"/>
            </a:br>
            <a:r>
              <a:rPr lang="en-US" sz="1800" dirty="0">
                <a:latin typeface="Courier New" panose="02070309020205020404" pitchFamily="49" charset="0"/>
                <a:cs typeface="Courier New" panose="02070309020205020404" pitchFamily="49" charset="0"/>
              </a:rPr>
              <a:t>college[</a:t>
            </a:r>
            <a:r>
              <a:rPr lang="en-US" sz="1800" dirty="0" err="1">
                <a:latin typeface="Courier New" panose="02070309020205020404" pitchFamily="49" charset="0"/>
                <a:cs typeface="Courier New" panose="02070309020205020404" pitchFamily="49" charset="0"/>
              </a:rPr>
              <a:t>sapply</a:t>
            </a:r>
            <a:r>
              <a:rPr lang="en-US" sz="1800" dirty="0">
                <a:latin typeface="Courier New" panose="02070309020205020404" pitchFamily="49" charset="0"/>
                <a:cs typeface="Courier New" panose="02070309020205020404" pitchFamily="49" charset="0"/>
              </a:rPr>
              <a:t>(college, function(x) (x == "</a:t>
            </a:r>
            <a:r>
              <a:rPr lang="en-US" sz="1800" dirty="0" err="1">
                <a:latin typeface="Courier New" panose="02070309020205020404" pitchFamily="49" charset="0"/>
                <a:cs typeface="Courier New" panose="02070309020205020404" pitchFamily="49" charset="0"/>
              </a:rPr>
              <a:t>PrivacySuppressed</a:t>
            </a:r>
            <a:r>
              <a:rPr lang="en-US" sz="1800" dirty="0">
                <a:latin typeface="Courier New" panose="02070309020205020404" pitchFamily="49" charset="0"/>
                <a:cs typeface="Courier New" panose="02070309020205020404" pitchFamily="49" charset="0"/>
              </a:rPr>
              <a:t>"))] = NA</a:t>
            </a:r>
          </a:p>
          <a:p>
            <a:pPr marL="457200" lvl="0" indent="-457200">
              <a:spcBef>
                <a:spcPts val="0"/>
              </a:spcBef>
              <a:buFont typeface="+mj-lt"/>
              <a:buAutoNum type="arabicPeriod"/>
            </a:pPr>
            <a:r>
              <a:rPr lang="en-US" sz="2400" dirty="0"/>
              <a:t>Choose colleges that are currently operating</a:t>
            </a:r>
            <a:br>
              <a:rPr lang="en-US" sz="2400" dirty="0"/>
            </a:br>
            <a:r>
              <a:rPr lang="en-US" sz="2000" dirty="0">
                <a:latin typeface="Courier New" panose="02070309020205020404" pitchFamily="49" charset="0"/>
                <a:cs typeface="Courier New" panose="02070309020205020404" pitchFamily="49" charset="0"/>
              </a:rPr>
              <a:t>college[(college[,"CURROPER"]==1),]</a:t>
            </a:r>
          </a:p>
          <a:p>
            <a:pPr marL="457200" lvl="0" indent="-457200">
              <a:spcBef>
                <a:spcPts val="0"/>
              </a:spcBef>
              <a:buFont typeface="+mj-lt"/>
              <a:buAutoNum type="arabicPeriod"/>
            </a:pPr>
            <a:r>
              <a:rPr lang="en-US" sz="2400" dirty="0"/>
              <a:t>Remove columns not relevant for 4yr undergraduate degree programs (2yr, cert, associate)</a:t>
            </a:r>
            <a:br>
              <a:rPr lang="en-US" sz="2400" dirty="0"/>
            </a:br>
            <a:r>
              <a:rPr lang="en-US" sz="2000" dirty="0">
                <a:latin typeface="Courier New" panose="02070309020205020404" pitchFamily="49" charset="0"/>
                <a:cs typeface="Courier New" panose="02070309020205020404" pitchFamily="49" charset="0"/>
              </a:rPr>
              <a:t>college[,!</a:t>
            </a:r>
            <a:r>
              <a:rPr lang="en-US" sz="2000" dirty="0" err="1">
                <a:latin typeface="Courier New" panose="02070309020205020404" pitchFamily="49" charset="0"/>
                <a:cs typeface="Courier New" panose="02070309020205020404" pitchFamily="49" charset="0"/>
              </a:rPr>
              <a:t>grepl</a:t>
            </a:r>
            <a:r>
              <a:rPr lang="en-US" sz="2000" dirty="0">
                <a:latin typeface="Courier New" panose="02070309020205020404" pitchFamily="49" charset="0"/>
                <a:cs typeface="Courier New" panose="02070309020205020404" pitchFamily="49" charset="0"/>
              </a:rPr>
              <a:t>("CIP\\</a:t>
            </a:r>
            <a:r>
              <a:rPr lang="en-US" sz="2000" dirty="0" err="1">
                <a:latin typeface="Courier New" panose="02070309020205020404" pitchFamily="49" charset="0"/>
                <a:cs typeface="Courier New" panose="02070309020205020404" pitchFamily="49" charset="0"/>
              </a:rPr>
              <a:t>d+ASSOC|CIP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d+CERT</a:t>
            </a:r>
            <a:r>
              <a:rPr lang="en-US" sz="2000" dirty="0">
                <a:latin typeface="Courier New" panose="02070309020205020404" pitchFamily="49" charset="0"/>
                <a:cs typeface="Courier New" panose="02070309020205020404" pitchFamily="49" charset="0"/>
              </a:rPr>
              <a:t>\\d", </a:t>
            </a:r>
            <a:r>
              <a:rPr lang="en-US" sz="2000" dirty="0" err="1">
                <a:latin typeface="Courier New" panose="02070309020205020404" pitchFamily="49" charset="0"/>
                <a:cs typeface="Courier New" panose="02070309020205020404" pitchFamily="49" charset="0"/>
              </a:rPr>
              <a:t>colnames</a:t>
            </a:r>
            <a:r>
              <a:rPr lang="en-US" sz="2000" dirty="0">
                <a:latin typeface="Courier New" panose="02070309020205020404" pitchFamily="49" charset="0"/>
                <a:cs typeface="Courier New" panose="02070309020205020404" pitchFamily="49" charset="0"/>
              </a:rPr>
              <a:t>(college))]</a:t>
            </a:r>
          </a:p>
          <a:p>
            <a:pPr marL="457200" lvl="0" indent="-457200">
              <a:spcBef>
                <a:spcPts val="0"/>
              </a:spcBef>
              <a:buFont typeface="+mj-lt"/>
              <a:buAutoNum type="arabicPeriod"/>
            </a:pPr>
            <a:r>
              <a:rPr lang="en-US" sz="2400" dirty="0"/>
              <a:t>Remove columns relating to income levels, debt repayments,</a:t>
            </a:r>
            <a:br>
              <a:rPr lang="en-US" sz="2400" dirty="0"/>
            </a:br>
            <a:r>
              <a:rPr lang="en-US" sz="2000" dirty="0">
                <a:latin typeface="Courier New" panose="02070309020205020404" pitchFamily="49" charset="0"/>
                <a:cs typeface="Courier New" panose="02070309020205020404" pitchFamily="49" charset="0"/>
              </a:rPr>
              <a:t>college[,!</a:t>
            </a:r>
            <a:r>
              <a:rPr lang="en-US" sz="2000" dirty="0" err="1">
                <a:latin typeface="Courier New" panose="02070309020205020404" pitchFamily="49" charset="0"/>
                <a:cs typeface="Courier New" panose="02070309020205020404" pitchFamily="49" charset="0"/>
              </a:rPr>
              <a:t>grepl</a:t>
            </a:r>
            <a:r>
              <a:rPr lang="en-US" sz="2000" dirty="0">
                <a:latin typeface="Courier New" panose="02070309020205020404" pitchFamily="49" charset="0"/>
                <a:cs typeface="Courier New" panose="02070309020205020404" pitchFamily="49" charset="0"/>
              </a:rPr>
              <a:t>("NPT\\d", </a:t>
            </a:r>
            <a:r>
              <a:rPr lang="en-US" sz="2000" dirty="0" err="1">
                <a:latin typeface="Courier New" panose="02070309020205020404" pitchFamily="49" charset="0"/>
                <a:cs typeface="Courier New" panose="02070309020205020404" pitchFamily="49" charset="0"/>
              </a:rPr>
              <a:t>colnames</a:t>
            </a:r>
            <a:r>
              <a:rPr lang="en-US" sz="2000" dirty="0">
                <a:latin typeface="Courier New" panose="02070309020205020404" pitchFamily="49" charset="0"/>
                <a:cs typeface="Courier New" panose="02070309020205020404" pitchFamily="49" charset="0"/>
              </a:rPr>
              <a:t>(college))]</a:t>
            </a:r>
          </a:p>
          <a:p>
            <a:pPr marL="457200" lvl="0" indent="-457200">
              <a:spcBef>
                <a:spcPts val="0"/>
              </a:spcBef>
              <a:buFont typeface="+mj-lt"/>
              <a:buAutoNum type="arabicPeriod"/>
            </a:pPr>
            <a:r>
              <a:rPr lang="en-US" sz="2400" dirty="0"/>
              <a:t>Remove colleges that don't offer 4yr undergraduate degree programs</a:t>
            </a:r>
            <a:br>
              <a:rPr lang="en-US" sz="2400" dirty="0"/>
            </a:br>
            <a:r>
              <a:rPr lang="en-US" sz="2000" dirty="0">
                <a:latin typeface="Courier New" panose="02070309020205020404" pitchFamily="49" charset="0"/>
                <a:cs typeface="Courier New" panose="02070309020205020404" pitchFamily="49" charset="0"/>
              </a:rPr>
              <a:t>college[(college[,"ICLEVEL"]==1),]</a:t>
            </a:r>
          </a:p>
          <a:p>
            <a:pPr marL="457200" lvl="0" indent="-457200">
              <a:spcBef>
                <a:spcPts val="0"/>
              </a:spcBef>
              <a:buFont typeface="+mj-lt"/>
              <a:buAutoNum type="arabicPeriod"/>
            </a:pPr>
            <a:endParaRPr sz="2400" dirty="0"/>
          </a:p>
          <a:p>
            <a:pPr marL="0" marR="0" lvl="0" indent="0" algn="l" rtl="0">
              <a:spcBef>
                <a:spcPts val="0"/>
              </a:spcBef>
              <a:spcAft>
                <a:spcPts val="0"/>
              </a:spcAft>
              <a:buNone/>
            </a:pPr>
            <a:endParaRPr sz="3900" dirty="0"/>
          </a:p>
          <a:p>
            <a:pPr marL="0" marR="0" lvl="0" indent="0" algn="l" rtl="0">
              <a:spcBef>
                <a:spcPts val="0"/>
              </a:spcBef>
              <a:spcAft>
                <a:spcPts val="0"/>
              </a:spcAft>
              <a:buNone/>
            </a:pPr>
            <a:endParaRPr sz="3900" dirty="0"/>
          </a:p>
        </p:txBody>
      </p:sp>
    </p:spTree>
    <p:extLst>
      <p:ext uri="{BB962C8B-B14F-4D97-AF65-F5344CB8AC3E}">
        <p14:creationId xmlns:p14="http://schemas.microsoft.com/office/powerpoint/2010/main" val="3761431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Data Cleaning continued…</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046410"/>
          </a:xfrm>
          <a:prstGeom prst="rect">
            <a:avLst/>
          </a:prstGeom>
          <a:noFill/>
          <a:ln>
            <a:noFill/>
          </a:ln>
        </p:spPr>
        <p:txBody>
          <a:bodyPr lIns="120150" tIns="60075" rIns="120150" bIns="60075" anchor="t" anchorCtr="0">
            <a:noAutofit/>
          </a:bodyPr>
          <a:lstStyle/>
          <a:p>
            <a:pPr marL="457200" lvl="0" indent="-457200">
              <a:spcBef>
                <a:spcPts val="0"/>
              </a:spcBef>
              <a:buFont typeface="+mj-lt"/>
              <a:buAutoNum type="arabicPeriod" startAt="7"/>
            </a:pPr>
            <a:r>
              <a:rPr lang="en-US" sz="2400" dirty="0"/>
              <a:t>Remove colleges with no accreditation</a:t>
            </a:r>
            <a:br>
              <a:rPr lang="en-US" sz="2400" dirty="0"/>
            </a:br>
            <a:r>
              <a:rPr lang="en-US" sz="2000" dirty="0">
                <a:latin typeface="Courier New" panose="02070309020205020404" pitchFamily="49" charset="0"/>
                <a:cs typeface="Courier New" panose="02070309020205020404" pitchFamily="49" charset="0"/>
              </a:rPr>
              <a:t>college[(!is.na(college[,"ACCREDAGENCY"])),]</a:t>
            </a:r>
          </a:p>
          <a:p>
            <a:pPr marL="457200" lvl="0" indent="-457200">
              <a:spcBef>
                <a:spcPts val="0"/>
              </a:spcBef>
              <a:buFont typeface="+mj-lt"/>
              <a:buAutoNum type="arabicPeriod" startAt="7"/>
            </a:pPr>
            <a:r>
              <a:rPr lang="en-US" sz="2400" dirty="0"/>
              <a:t>Choose colleges that offer only 4yr undergraduate degree programs, highest degree, Carnegie classification.</a:t>
            </a:r>
            <a:br>
              <a:rPr lang="en-US" sz="2400" dirty="0"/>
            </a:br>
            <a:r>
              <a:rPr lang="en-US" sz="2000" dirty="0">
                <a:latin typeface="Courier New" panose="02070309020205020404" pitchFamily="49" charset="0"/>
                <a:cs typeface="Courier New" panose="02070309020205020404" pitchFamily="49" charset="0"/>
              </a:rPr>
              <a:t>college[(!is.na(college[,"ACCREDAGENCY"])),]</a:t>
            </a:r>
          </a:p>
          <a:p>
            <a:pPr marL="457200" lvl="0" indent="-457200">
              <a:spcBef>
                <a:spcPts val="0"/>
              </a:spcBef>
              <a:buFont typeface="+mj-lt"/>
              <a:buAutoNum type="arabicPeriod" startAt="7"/>
            </a:pPr>
            <a:r>
              <a:rPr lang="en-US" sz="2400" dirty="0"/>
              <a:t>Remove schools with religious affiliation, and distance only education</a:t>
            </a:r>
            <a:br>
              <a:rPr lang="en-US" sz="2400" dirty="0"/>
            </a:br>
            <a:r>
              <a:rPr lang="en-US" sz="2000" dirty="0">
                <a:latin typeface="Courier New" panose="02070309020205020404" pitchFamily="49" charset="0"/>
                <a:cs typeface="Courier New" panose="02070309020205020404" pitchFamily="49" charset="0"/>
              </a:rPr>
              <a:t>college[(college[,"RELAFFIL"]&lt;22),],</a:t>
            </a:r>
            <a:br>
              <a:rPr lang="en-US" sz="2400" dirty="0"/>
            </a:br>
            <a:r>
              <a:rPr lang="en-US" sz="2000" dirty="0">
                <a:latin typeface="Courier New" panose="02070309020205020404" pitchFamily="49" charset="0"/>
                <a:cs typeface="Courier New" panose="02070309020205020404" pitchFamily="49" charset="0"/>
              </a:rPr>
              <a:t>college[(college[,"DISTANCEONLY"]==0),]</a:t>
            </a:r>
          </a:p>
          <a:p>
            <a:pPr marL="457200" lvl="0" indent="-457200">
              <a:spcBef>
                <a:spcPts val="0"/>
              </a:spcBef>
              <a:buFont typeface="+mj-lt"/>
              <a:buAutoNum type="arabicPeriod" startAt="7"/>
            </a:pPr>
            <a:r>
              <a:rPr lang="en-US" sz="2400" dirty="0"/>
              <a:t>Remove columns relating to percent of degrees awarded , and many </a:t>
            </a:r>
            <a:r>
              <a:rPr lang="en-US" sz="2400" dirty="0" err="1"/>
              <a:t>misc</a:t>
            </a:r>
            <a:r>
              <a:rPr lang="en-US" sz="2400" dirty="0"/>
              <a:t> columns.</a:t>
            </a:r>
          </a:p>
          <a:p>
            <a:pPr marL="0" lvl="0" indent="0">
              <a:spcBef>
                <a:spcPts val="0"/>
              </a:spcBef>
              <a:buNone/>
            </a:pPr>
            <a:endParaRPr lang="en-US" sz="2400" dirty="0"/>
          </a:p>
          <a:p>
            <a:pPr marL="0" lvl="0" indent="0">
              <a:spcBef>
                <a:spcPts val="0"/>
              </a:spcBef>
              <a:buNone/>
            </a:pPr>
            <a:r>
              <a:rPr lang="en-US" sz="2400" b="1" dirty="0"/>
              <a:t>End Point: </a:t>
            </a:r>
            <a:r>
              <a:rPr lang="en-US" sz="2400" dirty="0"/>
              <a:t>rows=</a:t>
            </a:r>
            <a:r>
              <a:rPr lang="en-US" sz="2400" b="1" dirty="0">
                <a:solidFill>
                  <a:srgbClr val="00B050"/>
                </a:solidFill>
              </a:rPr>
              <a:t>1285</a:t>
            </a:r>
            <a:r>
              <a:rPr lang="en-US" sz="2400" dirty="0"/>
              <a:t>, cols=</a:t>
            </a:r>
            <a:r>
              <a:rPr lang="en-US" sz="2400" b="1" dirty="0">
                <a:solidFill>
                  <a:srgbClr val="00B050"/>
                </a:solidFill>
              </a:rPr>
              <a:t>192</a:t>
            </a:r>
          </a:p>
          <a:p>
            <a:pPr marL="0" marR="0" lvl="0" indent="0" algn="l" rtl="0">
              <a:spcBef>
                <a:spcPts val="0"/>
              </a:spcBef>
              <a:spcAft>
                <a:spcPts val="0"/>
              </a:spcAft>
              <a:buNone/>
            </a:pPr>
            <a:endParaRPr sz="2400" dirty="0"/>
          </a:p>
          <a:p>
            <a:pPr marL="0" marR="0" lvl="0" indent="0" algn="l" rtl="0">
              <a:spcBef>
                <a:spcPts val="0"/>
              </a:spcBef>
              <a:spcAft>
                <a:spcPts val="0"/>
              </a:spcAft>
              <a:buNone/>
            </a:pPr>
            <a:endParaRPr sz="3900" dirty="0"/>
          </a:p>
          <a:p>
            <a:pPr marL="0" marR="0" lvl="0" indent="0" algn="l" rtl="0">
              <a:spcBef>
                <a:spcPts val="0"/>
              </a:spcBef>
              <a:spcAft>
                <a:spcPts val="0"/>
              </a:spcAft>
              <a:buNone/>
            </a:pPr>
            <a:endParaRPr sz="3900" dirty="0"/>
          </a:p>
        </p:txBody>
      </p:sp>
    </p:spTree>
    <p:extLst>
      <p:ext uri="{BB962C8B-B14F-4D97-AF65-F5344CB8AC3E}">
        <p14:creationId xmlns:p14="http://schemas.microsoft.com/office/powerpoint/2010/main" val="1507408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Analyzing Data</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382000"/>
          </a:xfrm>
          <a:prstGeom prst="rect">
            <a:avLst/>
          </a:prstGeom>
          <a:noFill/>
          <a:ln>
            <a:noFill/>
          </a:ln>
        </p:spPr>
        <p:txBody>
          <a:bodyPr lIns="120150" tIns="60075" rIns="120150" bIns="60075" anchor="t" anchorCtr="0">
            <a:noAutofit/>
          </a:bodyPr>
          <a:lstStyle/>
          <a:p>
            <a:pPr marL="0" lvl="0" indent="0">
              <a:spcBef>
                <a:spcPts val="0"/>
              </a:spcBef>
              <a:buNone/>
            </a:pPr>
            <a:r>
              <a:rPr lang="en-US" sz="2400" dirty="0"/>
              <a:t>1. Top 20 most competitive US colleges, with high student population but with low admissions rate (with </a:t>
            </a:r>
            <a:r>
              <a:rPr lang="en-US" sz="2400" dirty="0" err="1"/>
              <a:t>barplot</a:t>
            </a:r>
            <a:r>
              <a:rPr lang="en-US" sz="2400" dirty="0"/>
              <a:t>)</a:t>
            </a:r>
          </a:p>
          <a:p>
            <a:pPr marL="0" lvl="0" indent="0">
              <a:spcBef>
                <a:spcPts val="0"/>
              </a:spcBef>
              <a:buNone/>
            </a:pPr>
            <a:r>
              <a:rPr lang="en-US" sz="1600" dirty="0">
                <a:latin typeface="Courier New" panose="02070309020205020404" pitchFamily="49" charset="0"/>
                <a:cs typeface="Courier New" panose="02070309020205020404" pitchFamily="49" charset="0"/>
              </a:rPr>
              <a:t>                                                      INSTNM ADM_RATE_ALL SAT_AVG  UGDS</a:t>
            </a:r>
          </a:p>
          <a:p>
            <a:pPr marL="0" lvl="0" indent="0">
              <a:spcBef>
                <a:spcPts val="0"/>
              </a:spcBef>
              <a:buNone/>
            </a:pPr>
            <a:r>
              <a:rPr lang="en-US" sz="1600" dirty="0">
                <a:latin typeface="Courier New" panose="02070309020205020404" pitchFamily="49" charset="0"/>
                <a:cs typeface="Courier New" panose="02070309020205020404" pitchFamily="49" charset="0"/>
              </a:rPr>
              <a:t>3344                              University of Pennsylvania    0.1036636    1452 10678</a:t>
            </a:r>
          </a:p>
          <a:p>
            <a:pPr marL="0" lvl="0" indent="0">
              <a:spcBef>
                <a:spcPts val="0"/>
              </a:spcBef>
              <a:buNone/>
            </a:pPr>
            <a:r>
              <a:rPr lang="en-US" sz="1600" dirty="0">
                <a:latin typeface="Courier New" panose="02070309020205020404" pitchFamily="49" charset="0"/>
                <a:cs typeface="Courier New" panose="02070309020205020404" pitchFamily="49" charset="0"/>
              </a:rPr>
              <a:t>2417                                      Cornell University    0.1418547    1422 14195</a:t>
            </a:r>
          </a:p>
          <a:p>
            <a:pPr marL="0" lvl="0" indent="0">
              <a:spcBef>
                <a:spcPts val="0"/>
              </a:spcBef>
              <a:buNone/>
            </a:pPr>
            <a:r>
              <a:rPr lang="en-US" sz="1600" dirty="0">
                <a:latin typeface="Courier New" panose="02070309020205020404" pitchFamily="49" charset="0"/>
                <a:cs typeface="Courier New" panose="02070309020205020404" pitchFamily="49" charset="0"/>
              </a:rPr>
              <a:t>244                        University of California-Berkeley    0.1602017    1382 27126</a:t>
            </a:r>
          </a:p>
          <a:p>
            <a:pPr marL="0" lvl="0" indent="0">
              <a:spcBef>
                <a:spcPts val="0"/>
              </a:spcBef>
              <a:buNone/>
            </a:pPr>
            <a:r>
              <a:rPr lang="en-US" sz="1600" dirty="0">
                <a:latin typeface="Courier New" panose="02070309020205020404" pitchFamily="49" charset="0"/>
                <a:cs typeface="Courier New" panose="02070309020205020404" pitchFamily="49" charset="0"/>
              </a:rPr>
              <a:t>537                        University of Southern California    0.1802388    1380 18392</a:t>
            </a:r>
          </a:p>
          <a:p>
            <a:pPr marL="0" lvl="0" indent="0">
              <a:spcBef>
                <a:spcPts val="0"/>
              </a:spcBef>
              <a:buNone/>
            </a:pPr>
            <a:r>
              <a:rPr lang="en-US" sz="1600" dirty="0">
                <a:latin typeface="Courier New" panose="02070309020205020404" pitchFamily="49" charset="0"/>
                <a:cs typeface="Courier New" panose="02070309020205020404" pitchFamily="49" charset="0"/>
              </a:rPr>
              <a:t>247                     University of California-Los Angeles    0.1855738    1330 29627</a:t>
            </a:r>
          </a:p>
          <a:p>
            <a:pPr marL="0" lvl="0" indent="0">
              <a:spcBef>
                <a:spcPts val="0"/>
              </a:spcBef>
              <a:buNone/>
            </a:pPr>
            <a:endParaRPr lang="en-US" sz="2400" dirty="0"/>
          </a:p>
          <a:p>
            <a:pPr marL="0" lvl="0" indent="0">
              <a:spcBef>
                <a:spcPts val="0"/>
              </a:spcBef>
              <a:buNone/>
            </a:pPr>
            <a:r>
              <a:rPr lang="en-US" sz="2400" dirty="0"/>
              <a:t>2. Top 20 most accepting US colleges, with high student population and high admissions rate (with  </a:t>
            </a:r>
            <a:r>
              <a:rPr lang="en-US" sz="2400" dirty="0" err="1"/>
              <a:t>barplot</a:t>
            </a:r>
            <a:r>
              <a:rPr lang="en-US" sz="2400" dirty="0"/>
              <a:t>)</a:t>
            </a:r>
          </a:p>
          <a:p>
            <a:pPr marL="0" lvl="0" indent="0">
              <a:spcBef>
                <a:spcPts val="0"/>
              </a:spcBef>
              <a:buNone/>
            </a:pPr>
            <a:r>
              <a:rPr lang="en-US" sz="1600" dirty="0">
                <a:latin typeface="Courier New" panose="02070309020205020404" pitchFamily="49" charset="0"/>
                <a:cs typeface="Courier New" panose="02070309020205020404" pitchFamily="49" charset="0"/>
              </a:rPr>
              <a:t>                                             INSTNM ADM_RATE</a:t>
            </a:r>
          </a:p>
          <a:p>
            <a:pPr marL="0" lvl="0" indent="0">
              <a:spcBef>
                <a:spcPts val="0"/>
              </a:spcBef>
              <a:buNone/>
            </a:pPr>
            <a:r>
              <a:rPr lang="en-US" sz="1600" dirty="0">
                <a:latin typeface="Courier New" panose="02070309020205020404" pitchFamily="49" charset="0"/>
                <a:cs typeface="Courier New" panose="02070309020205020404" pitchFamily="49" charset="0"/>
              </a:rPr>
              <a:t>3803             The University of Texas at El Paso   0.9989</a:t>
            </a:r>
          </a:p>
          <a:p>
            <a:pPr marL="0" lvl="0" indent="0">
              <a:spcBef>
                <a:spcPts val="0"/>
              </a:spcBef>
              <a:buNone/>
            </a:pPr>
            <a:r>
              <a:rPr lang="en-US" sz="1600" dirty="0">
                <a:latin typeface="Courier New" panose="02070309020205020404" pitchFamily="49" charset="0"/>
                <a:cs typeface="Courier New" panose="02070309020205020404" pitchFamily="49" charset="0"/>
              </a:rPr>
              <a:t>3859                          Utah State University   0.9783</a:t>
            </a:r>
          </a:p>
          <a:p>
            <a:pPr marL="0" lvl="0" indent="0">
              <a:spcBef>
                <a:spcPts val="0"/>
              </a:spcBef>
              <a:buNone/>
            </a:pPr>
            <a:r>
              <a:rPr lang="en-US" sz="1600" dirty="0">
                <a:latin typeface="Courier New" panose="02070309020205020404" pitchFamily="49" charset="0"/>
                <a:cs typeface="Courier New" panose="02070309020205020404" pitchFamily="49" charset="0"/>
              </a:rPr>
              <a:t>2822                University of Akron Main Campus   0.9571</a:t>
            </a:r>
          </a:p>
          <a:p>
            <a:pPr marL="0" lvl="0" indent="0">
              <a:spcBef>
                <a:spcPts val="0"/>
              </a:spcBef>
              <a:buNone/>
            </a:pPr>
            <a:r>
              <a:rPr lang="en-US" sz="1600" dirty="0">
                <a:latin typeface="Courier New" panose="02070309020205020404" pitchFamily="49" charset="0"/>
                <a:cs typeface="Courier New" panose="02070309020205020404" pitchFamily="49" charset="0"/>
              </a:rPr>
              <a:t>1393                       Wichita State University   0.9553</a:t>
            </a:r>
            <a:endParaRPr sz="1600"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endParaRPr sz="3900" dirty="0"/>
          </a:p>
          <a:p>
            <a:pPr marL="0" marR="0" lvl="0" indent="0" algn="l" rtl="0">
              <a:spcBef>
                <a:spcPts val="0"/>
              </a:spcBef>
              <a:spcAft>
                <a:spcPts val="0"/>
              </a:spcAft>
              <a:buNone/>
            </a:pPr>
            <a:endParaRPr sz="3900" dirty="0"/>
          </a:p>
        </p:txBody>
      </p:sp>
      <p:pic>
        <p:nvPicPr>
          <p:cNvPr id="5" name="Picture 4" descr="Image result for US Colleges">
            <a:extLst>
              <a:ext uri="{FF2B5EF4-FFF2-40B4-BE49-F238E27FC236}">
                <a16:creationId xmlns:a16="http://schemas.microsoft.com/office/drawing/2014/main" id="{E69B962D-496C-447D-84A9-94D00162D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709" y="5154749"/>
            <a:ext cx="2204216" cy="213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72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39762" y="146050"/>
            <a:ext cx="10561637" cy="1555750"/>
          </a:xfrm>
          <a:prstGeom prst="rect">
            <a:avLst/>
          </a:prstGeom>
          <a:noFill/>
          <a:ln>
            <a:noFill/>
          </a:ln>
        </p:spPr>
        <p:txBody>
          <a:bodyPr lIns="120150" tIns="60075" rIns="120150" bIns="6007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5100" b="1" i="0" u="none" strike="noStrike" cap="none" dirty="0">
                <a:solidFill>
                  <a:schemeClr val="dk2"/>
                </a:solidFill>
                <a:latin typeface="Arial"/>
                <a:ea typeface="Arial"/>
                <a:cs typeface="Arial"/>
                <a:sym typeface="Arial"/>
              </a:rPr>
              <a:t>Analyzing Data</a:t>
            </a:r>
          </a:p>
        </p:txBody>
      </p:sp>
      <p:pic>
        <p:nvPicPr>
          <p:cNvPr id="173" name="Shape 173" descr="Extension Logo.JPG"/>
          <p:cNvPicPr preferRelativeResize="0"/>
          <p:nvPr/>
        </p:nvPicPr>
        <p:blipFill rotWithShape="1">
          <a:blip r:embed="rId3">
            <a:alphaModFix/>
          </a:blip>
          <a:srcRect/>
          <a:stretch/>
        </p:blipFill>
        <p:spPr>
          <a:xfrm>
            <a:off x="639762" y="7286625"/>
            <a:ext cx="3840161" cy="720724"/>
          </a:xfrm>
          <a:prstGeom prst="rect">
            <a:avLst/>
          </a:prstGeom>
          <a:noFill/>
          <a:ln>
            <a:noFill/>
          </a:ln>
        </p:spPr>
      </p:pic>
      <p:sp>
        <p:nvSpPr>
          <p:cNvPr id="174" name="Shape 174"/>
          <p:cNvSpPr txBox="1">
            <a:spLocks noGrp="1"/>
          </p:cNvSpPr>
          <p:nvPr>
            <p:ph type="body" idx="1"/>
          </p:nvPr>
        </p:nvSpPr>
        <p:spPr>
          <a:xfrm>
            <a:off x="639750" y="1974500"/>
            <a:ext cx="10942800" cy="5382000"/>
          </a:xfrm>
          <a:prstGeom prst="rect">
            <a:avLst/>
          </a:prstGeom>
          <a:noFill/>
          <a:ln>
            <a:noFill/>
          </a:ln>
        </p:spPr>
        <p:txBody>
          <a:bodyPr lIns="120150" tIns="60075" rIns="120150" bIns="60075" anchor="t" anchorCtr="0">
            <a:noAutofit/>
          </a:bodyPr>
          <a:lstStyle/>
          <a:p>
            <a:pPr marL="0" lvl="0" indent="0">
              <a:spcBef>
                <a:spcPts val="0"/>
              </a:spcBef>
              <a:buNone/>
            </a:pPr>
            <a:r>
              <a:rPr lang="en-US" sz="2400" dirty="0"/>
              <a:t>3. Given a Student profile, find 20 US colleges that are competitive (admission rate, SAT score, Out-of-state Tuition Fees, Area of Study/Degree, school size by student population) and to be considered as a shortlist for applying.</a:t>
            </a:r>
          </a:p>
          <a:p>
            <a:pPr marL="0" lvl="0" indent="0">
              <a:spcBef>
                <a:spcPts val="0"/>
              </a:spcBef>
              <a:buNone/>
            </a:pPr>
            <a:endParaRPr lang="en-US" sz="1200" dirty="0"/>
          </a:p>
          <a:p>
            <a:pPr marL="0" lvl="0" indent="0">
              <a:spcBef>
                <a:spcPts val="0"/>
              </a:spcBef>
              <a:buNone/>
            </a:pPr>
            <a:r>
              <a:rPr lang="en-US" sz="1200" dirty="0">
                <a:latin typeface="Courier New" panose="02070309020205020404" pitchFamily="49" charset="0"/>
                <a:cs typeface="Courier New" panose="02070309020205020404" pitchFamily="49" charset="0"/>
              </a:rPr>
              <a:t> [1] "California Polytechnic State University-San Luis Obispo"</a:t>
            </a:r>
          </a:p>
          <a:p>
            <a:pPr marL="0" lvl="0" indent="0">
              <a:spcBef>
                <a:spcPts val="0"/>
              </a:spcBef>
              <a:buNone/>
            </a:pPr>
            <a:r>
              <a:rPr lang="en-US" sz="1200" dirty="0">
                <a:latin typeface="Courier New" panose="02070309020205020404" pitchFamily="49" charset="0"/>
                <a:cs typeface="Courier New" panose="02070309020205020404" pitchFamily="49" charset="0"/>
              </a:rPr>
              <a:t> [2] "University of California-Berkeley"                      </a:t>
            </a:r>
          </a:p>
          <a:p>
            <a:pPr marL="0" lvl="0" indent="0">
              <a:spcBef>
                <a:spcPts val="0"/>
              </a:spcBef>
              <a:buNone/>
            </a:pPr>
            <a:r>
              <a:rPr lang="en-US" sz="1200" dirty="0">
                <a:latin typeface="Courier New" panose="02070309020205020404" pitchFamily="49" charset="0"/>
                <a:cs typeface="Courier New" panose="02070309020205020404" pitchFamily="49" charset="0"/>
              </a:rPr>
              <a:t> [3] "University of California-Davis"                         </a:t>
            </a:r>
          </a:p>
          <a:p>
            <a:pPr marL="0" lvl="0" indent="0">
              <a:spcBef>
                <a:spcPts val="0"/>
              </a:spcBef>
              <a:buNone/>
            </a:pPr>
            <a:r>
              <a:rPr lang="en-US" sz="1200" dirty="0">
                <a:latin typeface="Courier New" panose="02070309020205020404" pitchFamily="49" charset="0"/>
                <a:cs typeface="Courier New" panose="02070309020205020404" pitchFamily="49" charset="0"/>
              </a:rPr>
              <a:t> [4] "University of California-Los Angeles"                   </a:t>
            </a:r>
          </a:p>
          <a:p>
            <a:pPr marL="0" lvl="0" indent="0">
              <a:spcBef>
                <a:spcPts val="0"/>
              </a:spcBef>
              <a:buNone/>
            </a:pPr>
            <a:r>
              <a:rPr lang="en-US" sz="1200" dirty="0">
                <a:latin typeface="Courier New" panose="02070309020205020404" pitchFamily="49" charset="0"/>
                <a:cs typeface="Courier New" panose="02070309020205020404" pitchFamily="49" charset="0"/>
              </a:rPr>
              <a:t> [5] "University of California-San Diego"                     </a:t>
            </a:r>
          </a:p>
          <a:p>
            <a:pPr marL="0" lvl="0" indent="0">
              <a:spcBef>
                <a:spcPts val="0"/>
              </a:spcBef>
              <a:buNone/>
            </a:pPr>
            <a:r>
              <a:rPr lang="en-US" sz="1200" dirty="0">
                <a:latin typeface="Courier New" panose="02070309020205020404" pitchFamily="49" charset="0"/>
                <a:cs typeface="Courier New" panose="02070309020205020404" pitchFamily="49" charset="0"/>
              </a:rPr>
              <a:t> [6] "University of California-Santa Barbara"                 </a:t>
            </a:r>
          </a:p>
          <a:p>
            <a:pPr marL="0" lvl="0" indent="0">
              <a:spcBef>
                <a:spcPts val="0"/>
              </a:spcBef>
              <a:buNone/>
            </a:pPr>
            <a:r>
              <a:rPr lang="en-US" sz="1200" dirty="0">
                <a:latin typeface="Courier New" panose="02070309020205020404" pitchFamily="49" charset="0"/>
                <a:cs typeface="Courier New" panose="02070309020205020404" pitchFamily="49" charset="0"/>
              </a:rPr>
              <a:t> [7] "University of Connecticut"                              </a:t>
            </a:r>
          </a:p>
          <a:p>
            <a:pPr marL="0" lvl="0" indent="0">
              <a:spcBef>
                <a:spcPts val="0"/>
              </a:spcBef>
              <a:buNone/>
            </a:pPr>
            <a:r>
              <a:rPr lang="en-US" sz="1200" dirty="0">
                <a:latin typeface="Courier New" panose="02070309020205020404" pitchFamily="49" charset="0"/>
                <a:cs typeface="Courier New" panose="02070309020205020404" pitchFamily="49" charset="0"/>
              </a:rPr>
              <a:t> [8] "University of Miami"                                    </a:t>
            </a:r>
          </a:p>
          <a:p>
            <a:pPr marL="0" lvl="0" indent="0">
              <a:spcBef>
                <a:spcPts val="0"/>
              </a:spcBef>
              <a:buNone/>
            </a:pPr>
            <a:r>
              <a:rPr lang="en-US" sz="1200" dirty="0">
                <a:latin typeface="Courier New" panose="02070309020205020404" pitchFamily="49" charset="0"/>
                <a:cs typeface="Courier New" panose="02070309020205020404" pitchFamily="49" charset="0"/>
              </a:rPr>
              <a:t> [9] "Georgia Institute of Technology-Main Campus"            </a:t>
            </a:r>
          </a:p>
          <a:p>
            <a:pPr marL="0" lvl="0" indent="0">
              <a:spcBef>
                <a:spcPts val="0"/>
              </a:spcBef>
              <a:buNone/>
            </a:pPr>
            <a:r>
              <a:rPr lang="en-US" sz="1200" dirty="0">
                <a:latin typeface="Courier New" panose="02070309020205020404" pitchFamily="49" charset="0"/>
                <a:cs typeface="Courier New" panose="02070309020205020404" pitchFamily="49" charset="0"/>
              </a:rPr>
              <a:t>[10] "University of Maryland-College Park"                    </a:t>
            </a:r>
          </a:p>
          <a:p>
            <a:pPr marL="0" lvl="0" indent="0">
              <a:spcBef>
                <a:spcPts val="0"/>
              </a:spcBef>
              <a:buNone/>
            </a:pPr>
            <a:r>
              <a:rPr lang="en-US" sz="1200" dirty="0">
                <a:latin typeface="Courier New" panose="02070309020205020404" pitchFamily="49" charset="0"/>
                <a:cs typeface="Courier New" panose="02070309020205020404" pitchFamily="49" charset="0"/>
              </a:rPr>
              <a:t>[11] "Northeastern University"                                </a:t>
            </a:r>
          </a:p>
          <a:p>
            <a:pPr marL="0" lvl="0" indent="0">
              <a:spcBef>
                <a:spcPts val="0"/>
              </a:spcBef>
              <a:buNone/>
            </a:pPr>
            <a:r>
              <a:rPr lang="en-US" sz="1200" dirty="0">
                <a:latin typeface="Courier New" panose="02070309020205020404" pitchFamily="49" charset="0"/>
                <a:cs typeface="Courier New" panose="02070309020205020404" pitchFamily="49" charset="0"/>
              </a:rPr>
              <a:t>[12] "University of Michigan-Ann Arbor"                       </a:t>
            </a:r>
          </a:p>
          <a:p>
            <a:pPr marL="0" lvl="0" indent="0">
              <a:spcBef>
                <a:spcPts val="0"/>
              </a:spcBef>
              <a:buNone/>
            </a:pPr>
            <a:r>
              <a:rPr lang="en-US" sz="1200" dirty="0">
                <a:latin typeface="Courier New" panose="02070309020205020404" pitchFamily="49" charset="0"/>
                <a:cs typeface="Courier New" panose="02070309020205020404" pitchFamily="49" charset="0"/>
              </a:rPr>
              <a:t>[13] "University of Minnesota-Twin Cities"                    </a:t>
            </a:r>
          </a:p>
          <a:p>
            <a:pPr marL="0" lvl="0" indent="0">
              <a:spcBef>
                <a:spcPts val="0"/>
              </a:spcBef>
              <a:buNone/>
            </a:pPr>
            <a:r>
              <a:rPr lang="en-US" sz="1200" dirty="0">
                <a:latin typeface="Courier New" panose="02070309020205020404" pitchFamily="49" charset="0"/>
                <a:cs typeface="Courier New" panose="02070309020205020404" pitchFamily="49" charset="0"/>
              </a:rPr>
              <a:t>[14] "SUNY at Binghamton"                                     </a:t>
            </a:r>
          </a:p>
          <a:p>
            <a:pPr marL="0" lvl="0" indent="0">
              <a:spcBef>
                <a:spcPts val="0"/>
              </a:spcBef>
              <a:buNone/>
            </a:pPr>
            <a:r>
              <a:rPr lang="en-US" sz="1200" dirty="0">
                <a:latin typeface="Courier New" panose="02070309020205020404" pitchFamily="49" charset="0"/>
                <a:cs typeface="Courier New" panose="02070309020205020404" pitchFamily="49" charset="0"/>
              </a:rPr>
              <a:t>[15] "Stony Brook University"                                 </a:t>
            </a:r>
          </a:p>
          <a:p>
            <a:pPr marL="0" lvl="0" indent="0">
              <a:spcBef>
                <a:spcPts val="0"/>
              </a:spcBef>
              <a:buNone/>
            </a:pPr>
            <a:r>
              <a:rPr lang="en-US" sz="1200" dirty="0">
                <a:latin typeface="Courier New" panose="02070309020205020404" pitchFamily="49" charset="0"/>
                <a:cs typeface="Courier New" panose="02070309020205020404" pitchFamily="49" charset="0"/>
              </a:rPr>
              <a:t>[16] "University of North Carolina at Chapel Hill"            </a:t>
            </a:r>
          </a:p>
          <a:p>
            <a:pPr marL="0" lvl="0" indent="0">
              <a:spcBef>
                <a:spcPts val="0"/>
              </a:spcBef>
              <a:buNone/>
            </a:pPr>
            <a:r>
              <a:rPr lang="en-US" sz="1200" dirty="0">
                <a:latin typeface="Courier New" panose="02070309020205020404" pitchFamily="49" charset="0"/>
                <a:cs typeface="Courier New" panose="02070309020205020404" pitchFamily="49" charset="0"/>
              </a:rPr>
              <a:t>[17] "North Carolina State University at Raleigh"             </a:t>
            </a:r>
          </a:p>
          <a:p>
            <a:pPr marL="0" lvl="0" indent="0">
              <a:spcBef>
                <a:spcPts val="0"/>
              </a:spcBef>
              <a:buNone/>
            </a:pPr>
            <a:r>
              <a:rPr lang="en-US" sz="1200" dirty="0">
                <a:latin typeface="Courier New" panose="02070309020205020404" pitchFamily="49" charset="0"/>
                <a:cs typeface="Courier New" panose="02070309020205020404" pitchFamily="49" charset="0"/>
              </a:rPr>
              <a:t>[18] "Clemson University"                                     </a:t>
            </a:r>
          </a:p>
          <a:p>
            <a:pPr marL="0" lvl="0" indent="0">
              <a:spcBef>
                <a:spcPts val="0"/>
              </a:spcBef>
              <a:buNone/>
            </a:pPr>
            <a:r>
              <a:rPr lang="en-US" sz="1200" dirty="0">
                <a:latin typeface="Courier New" panose="02070309020205020404" pitchFamily="49" charset="0"/>
                <a:cs typeface="Courier New" panose="02070309020205020404" pitchFamily="49" charset="0"/>
              </a:rPr>
              <a:t>[19] "The University of Texas at Austin"                      </a:t>
            </a:r>
          </a:p>
          <a:p>
            <a:pPr marL="0" lvl="0" indent="0">
              <a:spcBef>
                <a:spcPts val="0"/>
              </a:spcBef>
              <a:buNone/>
            </a:pPr>
            <a:r>
              <a:rPr lang="en-US" sz="1200" dirty="0">
                <a:latin typeface="Courier New" panose="02070309020205020404" pitchFamily="49" charset="0"/>
                <a:cs typeface="Courier New" panose="02070309020205020404" pitchFamily="49" charset="0"/>
              </a:rPr>
              <a:t>[20] "University of Virginia-Main Campus" </a:t>
            </a:r>
          </a:p>
          <a:p>
            <a:pPr marL="0" lvl="0" indent="0">
              <a:spcBef>
                <a:spcPts val="0"/>
              </a:spcBef>
              <a:buNone/>
            </a:pPr>
            <a:endParaRPr sz="3900" dirty="0"/>
          </a:p>
          <a:p>
            <a:pPr marL="0" marR="0" lvl="0" indent="0" algn="l" rtl="0">
              <a:spcBef>
                <a:spcPts val="0"/>
              </a:spcBef>
              <a:spcAft>
                <a:spcPts val="0"/>
              </a:spcAft>
              <a:buNone/>
            </a:pPr>
            <a:endParaRPr sz="3900" dirty="0"/>
          </a:p>
        </p:txBody>
      </p:sp>
      <p:pic>
        <p:nvPicPr>
          <p:cNvPr id="2" name="Picture 1">
            <a:extLst>
              <a:ext uri="{FF2B5EF4-FFF2-40B4-BE49-F238E27FC236}">
                <a16:creationId xmlns:a16="http://schemas.microsoft.com/office/drawing/2014/main" id="{9DAD7673-1AF4-4475-A13E-9E75758A53F3}"/>
              </a:ext>
            </a:extLst>
          </p:cNvPr>
          <p:cNvPicPr>
            <a:picLocks noChangeAspect="1"/>
          </p:cNvPicPr>
          <p:nvPr/>
        </p:nvPicPr>
        <p:blipFill>
          <a:blip r:embed="rId4"/>
          <a:stretch>
            <a:fillRect/>
          </a:stretch>
        </p:blipFill>
        <p:spPr>
          <a:xfrm>
            <a:off x="5867550" y="3838587"/>
            <a:ext cx="5715000" cy="2562225"/>
          </a:xfrm>
          <a:prstGeom prst="rect">
            <a:avLst/>
          </a:prstGeom>
        </p:spPr>
      </p:pic>
    </p:spTree>
    <p:extLst>
      <p:ext uri="{BB962C8B-B14F-4D97-AF65-F5344CB8AC3E}">
        <p14:creationId xmlns:p14="http://schemas.microsoft.com/office/powerpoint/2010/main" val="384959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5221</TotalTime>
  <Words>1484</Words>
  <Application>Microsoft Office PowerPoint</Application>
  <PresentationFormat>Custom</PresentationFormat>
  <Paragraphs>179</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Courier New</vt:lpstr>
      <vt:lpstr>Noto Sans Symbols</vt:lpstr>
      <vt:lpstr>1_Network</vt:lpstr>
      <vt:lpstr>Network</vt:lpstr>
      <vt:lpstr>PowerPoint Presentation</vt:lpstr>
      <vt:lpstr>Motivation</vt:lpstr>
      <vt:lpstr>Objectives</vt:lpstr>
      <vt:lpstr>Data Source</vt:lpstr>
      <vt:lpstr>Data Collection</vt:lpstr>
      <vt:lpstr>Data Cleaning</vt:lpstr>
      <vt:lpstr>Data Cleaning continued…</vt:lpstr>
      <vt:lpstr>Analyzing Data</vt:lpstr>
      <vt:lpstr>Analyzing Data</vt:lpstr>
      <vt:lpstr>Linear Regression &amp; Visualization</vt:lpstr>
      <vt:lpstr>Linear Regression &amp; Visualization</vt:lpstr>
      <vt:lpstr>Data Visualization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 Gangakhedkar</dc:creator>
  <cp:lastModifiedBy>Sheetal Gangakhedkar</cp:lastModifiedBy>
  <cp:revision>181</cp:revision>
  <cp:lastPrinted>2017-03-30T17:22:37Z</cp:lastPrinted>
  <dcterms:modified xsi:type="dcterms:W3CDTF">2017-06-09T02:31:59Z</dcterms:modified>
</cp:coreProperties>
</file>