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330" r:id="rId2"/>
    <p:sldId id="332" r:id="rId3"/>
    <p:sldId id="333" r:id="rId4"/>
    <p:sldId id="335" r:id="rId5"/>
    <p:sldId id="336" r:id="rId6"/>
    <p:sldId id="337" r:id="rId7"/>
    <p:sldId id="338" r:id="rId8"/>
    <p:sldId id="339" r:id="rId9"/>
    <p:sldId id="340" r:id="rId10"/>
    <p:sldId id="342" r:id="rId11"/>
    <p:sldId id="341" r:id="rId12"/>
    <p:sldId id="343" r:id="rId13"/>
    <p:sldId id="344" r:id="rId14"/>
    <p:sldId id="345" r:id="rId15"/>
    <p:sldId id="346" r:id="rId16"/>
    <p:sldId id="331" r:id="rId17"/>
  </p:sldIdLst>
  <p:sldSz cx="9144000" cy="6858000" type="screen4x3"/>
  <p:notesSz cx="6669088" cy="9926638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7664"/>
    <a:srgbClr val="9746F8"/>
    <a:srgbClr val="143C8C"/>
    <a:srgbClr val="EB1455"/>
    <a:srgbClr val="CC0057"/>
    <a:srgbClr val="D9EDF1"/>
    <a:srgbClr val="8C8C0A"/>
    <a:srgbClr val="FF6D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 autoAdjust="0"/>
    <p:restoredTop sz="94517" autoAdjust="0"/>
  </p:normalViewPr>
  <p:slideViewPr>
    <p:cSldViewPr snapToGrid="0">
      <p:cViewPr varScale="1">
        <p:scale>
          <a:sx n="107" d="100"/>
          <a:sy n="10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fld id="{B2A479DB-35C8-4DE4-ADCD-711C4F5128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fld id="{06BE5167-13D0-4306-B714-CB2038B5E8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B398-68D6-4F1D-8DE5-DF2D549D413D}" type="slidenum">
              <a:rPr lang="en-GB"/>
              <a:pPr/>
              <a:t>16</a:t>
            </a:fld>
            <a:endParaRPr lang="en-GB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NXP_logo_RGB_ppt_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296863"/>
            <a:ext cx="5710237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8438" y="3406775"/>
            <a:ext cx="7250112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8438" y="4865688"/>
            <a:ext cx="6323012" cy="1752600"/>
          </a:xfrm>
        </p:spPr>
        <p:txBody>
          <a:bodyPr/>
          <a:lstStyle>
            <a:lvl1pPr marL="0" indent="0">
              <a:spcBef>
                <a:spcPct val="15000"/>
              </a:spcBef>
              <a:buFont typeface="Arial" charset="0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7BBBE-3E90-43CC-B2AC-5C6C0712936D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E9B12-FA5D-4391-B8C2-6E91044B1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74638"/>
            <a:ext cx="2071688" cy="5311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350" y="274638"/>
            <a:ext cx="6064250" cy="5311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21E9C-7582-49E3-B047-BDDB60DA5E42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14F5E-11AA-4410-8B1C-8DE2726C3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4C3A-6F4F-421C-8683-A04BA75A1F0E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0D75-C3F6-42C1-B641-33793AC1D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4EDDE-7E58-437D-AB9C-38B2C3B03A83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74CE-52F0-4D70-A34B-0B8E3BCB0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0" y="1311275"/>
            <a:ext cx="4067175" cy="4275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311275"/>
            <a:ext cx="4068763" cy="4275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DF3C4-04CD-4EFA-AF69-DE37DBA115EC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5EFD5-7DC7-445A-A931-36A7FCDB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53ED-8154-4A94-881A-C478415EB575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6C53-E373-4E49-B159-AF85EB73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2C37D-744A-47ED-B657-86AC1AC18C42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32F0-3BB5-4083-B463-3F8D9E7D1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CACB1-2980-42E5-8A29-4AC5044979EC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CEE2D-15AA-43AC-AE37-4FFAB361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9056A-8CC4-4ED7-A45C-691DADBF4BC3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9826-9E0C-452C-877C-392ABCE3A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6178-32E6-4BCA-BD8D-75B76C82782B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FAC7D-81B9-483A-8EEF-CD406871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4800" y="6542088"/>
            <a:ext cx="2133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CAB057-A976-41D2-983E-2D237FCA07CB}" type="datetime4">
              <a:rPr lang="en-US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0425" y="6542088"/>
            <a:ext cx="2895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7350" y="274638"/>
            <a:ext cx="8288338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311275"/>
            <a:ext cx="828833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5899C0-3A2B-436B-A2B4-AEF154C20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42025"/>
            <a:ext cx="9144000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slide_NXP"/>
          <p:cNvPicPr>
            <a:picLocks noChangeAspect="1" noChangeArrowheads="1"/>
          </p:cNvPicPr>
          <p:nvPr/>
        </p:nvPicPr>
        <p:blipFill>
          <a:blip r:embed="rId15" cstate="print"/>
          <a:srcRect t="26924" r="79437" b="13460"/>
          <a:stretch>
            <a:fillRect/>
          </a:stretch>
        </p:blipFill>
        <p:spPr bwMode="auto">
          <a:xfrm>
            <a:off x="171450" y="6243638"/>
            <a:ext cx="14160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201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34163" y="6394450"/>
            <a:ext cx="1841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defRPr/>
            </a:pPr>
            <a:r>
              <a:rPr lang="nl-NL" sz="1000" noProof="1"/>
              <a:t>PUBLIC</a:t>
            </a:r>
            <a:endParaRPr lang="en-US" sz="10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45000"/>
        </a:spcBef>
        <a:spcAft>
          <a:spcPct val="0"/>
        </a:spcAft>
        <a:buClr>
          <a:srgbClr val="FAB400"/>
        </a:buClr>
        <a:buSzPct val="75000"/>
        <a:buFont typeface="Arial" charset="0"/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e-Startup check list </a:t>
            </a:r>
            <a:r>
              <a:rPr lang="zh-TW" altLang="en-US" dirty="0" smtClean="0"/>
              <a:t>操作手冊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sz="2000" dirty="0" smtClean="0"/>
          </a:p>
        </p:txBody>
      </p:sp>
      <p:sp>
        <p:nvSpPr>
          <p:cNvPr id="5123" name="Rectangle 1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Alan Kuo</a:t>
            </a:r>
          </a:p>
          <a:p>
            <a:r>
              <a:rPr lang="en-US" dirty="0" smtClean="0"/>
              <a:t>User manual and Training material</a:t>
            </a:r>
          </a:p>
          <a:p>
            <a:r>
              <a:rPr lang="en-US" dirty="0" smtClean="0"/>
              <a:t>Aug. 13, 2013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pic>
        <p:nvPicPr>
          <p:cNvPr id="7" name="Content Placeholder 6" descr="2013-08-13_1712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5847" y="1915889"/>
            <a:ext cx="1533333" cy="4380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975591" y="2087724"/>
            <a:ext cx="380255" cy="291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2013-08-13_1717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603" y="3411770"/>
            <a:ext cx="5038096" cy="1295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1197845" y="3115551"/>
            <a:ext cx="5619565" cy="18199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6" idx="3"/>
            <a:endCxn id="8" idx="1"/>
          </p:cNvCxnSpPr>
          <p:nvPr/>
        </p:nvCxnSpPr>
        <p:spPr bwMode="auto">
          <a:xfrm>
            <a:off x="2539023" y="1896009"/>
            <a:ext cx="436568" cy="3374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3288" y="1726732"/>
            <a:ext cx="1615735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檢視修改紀錄。</a:t>
            </a:r>
            <a:endParaRPr lang="en-US" altLang="zh-TW" sz="1600" dirty="0" smtClean="0"/>
          </a:p>
        </p:txBody>
      </p:sp>
      <p:sp>
        <p:nvSpPr>
          <p:cNvPr id="19" name="Down Arrow 18"/>
          <p:cNvSpPr/>
          <p:nvPr/>
        </p:nvSpPr>
        <p:spPr bwMode="auto">
          <a:xfrm>
            <a:off x="2938509" y="2441366"/>
            <a:ext cx="426128" cy="60368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Content Placeholder 6" descr="2013-08-13_1712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2728" y="3735816"/>
            <a:ext cx="1533333" cy="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72080" y="3898774"/>
            <a:ext cx="380255" cy="291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10" idx="2"/>
            <a:endCxn id="8" idx="0"/>
          </p:cNvCxnSpPr>
          <p:nvPr/>
        </p:nvCxnSpPr>
        <p:spPr bwMode="auto">
          <a:xfrm flipH="1">
            <a:off x="662208" y="3272120"/>
            <a:ext cx="451919" cy="626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Content Placeholder 21" descr="2013-08-13_17265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75313" y="1660124"/>
            <a:ext cx="6849079" cy="3899656"/>
          </a:xfrm>
        </p:spPr>
      </p:pic>
      <p:sp>
        <p:nvSpPr>
          <p:cNvPr id="19" name="Right Arrow 18"/>
          <p:cNvSpPr/>
          <p:nvPr/>
        </p:nvSpPr>
        <p:spPr bwMode="auto">
          <a:xfrm>
            <a:off x="1873170" y="3675357"/>
            <a:ext cx="745724" cy="4793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34" y="1948681"/>
            <a:ext cx="2032986" cy="1323439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修改開機檢查表，成功修改可以在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修改紀錄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裡面看到修改人、修改明細、修改時間。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Content Placeholder 6" descr="2013-08-13_1712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84516" y="1924764"/>
            <a:ext cx="1533333" cy="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644587" y="2069967"/>
            <a:ext cx="380255" cy="291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10" idx="3"/>
            <a:endCxn id="8" idx="1"/>
          </p:cNvCxnSpPr>
          <p:nvPr/>
        </p:nvCxnSpPr>
        <p:spPr bwMode="auto">
          <a:xfrm>
            <a:off x="3728604" y="1750440"/>
            <a:ext cx="915983" cy="4652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5022" y="1211831"/>
            <a:ext cx="2423582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【</a:t>
            </a:r>
            <a:r>
              <a:rPr lang="zh-TW" altLang="en-US" sz="1600" dirty="0" smtClean="0"/>
              <a:t>登修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功能可以選擇設備修改、參數修改、填寫錯誤</a:t>
            </a:r>
            <a:r>
              <a:rPr lang="zh-TW" altLang="en-US" sz="1600" dirty="0"/>
              <a:t>，完成更新之後記錄修改人及更新時間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pic>
        <p:nvPicPr>
          <p:cNvPr id="13" name="Content Placeholder 12" descr="2013-08-13_17310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3983" y="3324241"/>
            <a:ext cx="8288338" cy="817376"/>
          </a:xfrm>
        </p:spPr>
      </p:pic>
      <p:pic>
        <p:nvPicPr>
          <p:cNvPr id="18" name="Picture 17" descr="2013-08-13_1731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250" y="4889137"/>
            <a:ext cx="8287200" cy="382007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 bwMode="auto">
          <a:xfrm>
            <a:off x="4643021" y="26455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653378" y="4236128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 descr="2013-08-13_1712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96226" y="2253250"/>
            <a:ext cx="1533333" cy="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573564" y="2416209"/>
            <a:ext cx="309152" cy="2825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10" idx="2"/>
            <a:endCxn id="8" idx="1"/>
          </p:cNvCxnSpPr>
          <p:nvPr/>
        </p:nvCxnSpPr>
        <p:spPr bwMode="auto">
          <a:xfrm>
            <a:off x="3351349" y="1985407"/>
            <a:ext cx="1222215" cy="5720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57" y="1646853"/>
            <a:ext cx="2743183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【</a:t>
            </a:r>
            <a:r>
              <a:rPr lang="zh-TW" altLang="en-US" sz="1600" dirty="0" smtClean="0"/>
              <a:t>刪除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開機檢查表紀錄。</a:t>
            </a:r>
            <a:endParaRPr lang="en-US" altLang="zh-TW" sz="1600" dirty="0" smtClean="0"/>
          </a:p>
        </p:txBody>
      </p:sp>
      <p:pic>
        <p:nvPicPr>
          <p:cNvPr id="13" name="Content Placeholder 12" descr="2013-08-13_17371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68485" y="3385678"/>
            <a:ext cx="2295238" cy="1600000"/>
          </a:xfrm>
        </p:spPr>
      </p:pic>
      <p:sp>
        <p:nvSpPr>
          <p:cNvPr id="14" name="Down Arrow 13"/>
          <p:cNvSpPr/>
          <p:nvPr/>
        </p:nvSpPr>
        <p:spPr bwMode="auto">
          <a:xfrm>
            <a:off x="4227235" y="278905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</a:t>
            </a:r>
            <a:endParaRPr lang="en-US" dirty="0"/>
          </a:p>
        </p:txBody>
      </p:sp>
      <p:pic>
        <p:nvPicPr>
          <p:cNvPr id="7" name="Content Placeholder 6" descr="2013-08-13_1140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0544" y="1595371"/>
            <a:ext cx="6704194" cy="42751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91179" y="1935344"/>
            <a:ext cx="5467073" cy="2752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967" y="1291738"/>
            <a:ext cx="231706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可切換不同部門頁籤。</a:t>
            </a:r>
            <a:endParaRPr lang="en-US" altLang="zh-TW" sz="1600" dirty="0" smtClean="0"/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 bwMode="auto">
          <a:xfrm>
            <a:off x="3626501" y="1630292"/>
            <a:ext cx="298215" cy="3050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5997" y="4700820"/>
            <a:ext cx="2743183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每種開機檢查表可設定各自的緊急連絡人，並只需設定一次。</a:t>
            </a:r>
            <a:endParaRPr lang="en-US" altLang="zh-TW" sz="1600" dirty="0" smtClean="0"/>
          </a:p>
        </p:txBody>
      </p:sp>
      <p:pic>
        <p:nvPicPr>
          <p:cNvPr id="13" name="Picture 12" descr="2013-08-13_1747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933" y="943330"/>
            <a:ext cx="2552381" cy="390476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 bwMode="auto">
          <a:xfrm>
            <a:off x="6445173" y="1393803"/>
            <a:ext cx="355107" cy="46163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74861" y="914407"/>
            <a:ext cx="946856" cy="41725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(Administrator)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1" name="Content Placeholder 10" descr="2013-08-13_1142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910" y="1595371"/>
            <a:ext cx="6704194" cy="4275138"/>
          </a:xfrm>
        </p:spPr>
      </p:pic>
      <p:pic>
        <p:nvPicPr>
          <p:cNvPr id="12" name="Picture 11" descr="2013-08-13_1750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6059" y="841794"/>
            <a:ext cx="2304762" cy="5047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88112" y="994302"/>
            <a:ext cx="1213189" cy="319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705159" y="1367167"/>
            <a:ext cx="355107" cy="46163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84918" y="1981202"/>
            <a:ext cx="674702" cy="5489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986" y="3014005"/>
            <a:ext cx="3435684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角色分為三種</a:t>
            </a:r>
            <a:endParaRPr lang="en-US" altLang="zh-TW" sz="1600" dirty="0" smtClean="0"/>
          </a:p>
          <a:p>
            <a:r>
              <a:rPr lang="en-US" altLang="zh-TW" sz="1600" dirty="0" smtClean="0"/>
              <a:t>administrator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supervisor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18" name="Straight Arrow Connector 17"/>
          <p:cNvCxnSpPr>
            <a:stCxn id="16" idx="0"/>
            <a:endCxn id="15" idx="2"/>
          </p:cNvCxnSpPr>
          <p:nvPr/>
        </p:nvCxnSpPr>
        <p:spPr bwMode="auto">
          <a:xfrm flipH="1" flipV="1">
            <a:off x="1722269" y="2530136"/>
            <a:ext cx="865559" cy="48386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7"/>
            <a:chExt cx="5760" cy="4320"/>
          </a:xfrm>
        </p:grpSpPr>
        <p:sp>
          <p:nvSpPr>
            <p:cNvPr id="312323" name="Rectangle 3"/>
            <p:cNvSpPr>
              <a:spLocks noChangeArrowheads="1"/>
            </p:cNvSpPr>
            <p:nvPr/>
          </p:nvSpPr>
          <p:spPr bwMode="auto">
            <a:xfrm>
              <a:off x="0" y="7"/>
              <a:ext cx="5760" cy="4320"/>
            </a:xfrm>
            <a:prstGeom prst="rect">
              <a:avLst/>
            </a:prstGeom>
            <a:solidFill>
              <a:srgbClr val="F9B5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4" name="Rectangle 4"/>
            <p:cNvSpPr>
              <a:spLocks noChangeArrowheads="1"/>
            </p:cNvSpPr>
            <p:nvPr/>
          </p:nvSpPr>
          <p:spPr bwMode="auto">
            <a:xfrm>
              <a:off x="4164" y="7"/>
              <a:ext cx="1596" cy="4320"/>
            </a:xfrm>
            <a:prstGeom prst="rect">
              <a:avLst/>
            </a:prstGeom>
            <a:solidFill>
              <a:srgbClr val="C9D2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Rectangle 5"/>
            <p:cNvSpPr>
              <a:spLocks noChangeArrowheads="1"/>
            </p:cNvSpPr>
            <p:nvPr/>
          </p:nvSpPr>
          <p:spPr bwMode="auto">
            <a:xfrm>
              <a:off x="2020" y="7"/>
              <a:ext cx="1585" cy="4320"/>
            </a:xfrm>
            <a:prstGeom prst="rect">
              <a:avLst/>
            </a:prstGeom>
            <a:solidFill>
              <a:srgbClr val="7BB1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>
              <a:off x="1725" y="7"/>
              <a:ext cx="441" cy="4320"/>
            </a:xfrm>
            <a:prstGeom prst="rect">
              <a:avLst/>
            </a:prstGeom>
            <a:solidFill>
              <a:srgbClr val="7B803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488" y="7"/>
              <a:ext cx="793" cy="4320"/>
            </a:xfrm>
            <a:prstGeom prst="rect">
              <a:avLst/>
            </a:prstGeom>
            <a:solidFill>
              <a:srgbClr val="587F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系統範圍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User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Supervisor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Administrator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系統範圍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ea typeface="新細明體" pitchFamily="18" charset="-120"/>
              </a:rPr>
              <a:t>應用在 </a:t>
            </a:r>
            <a:r>
              <a:rPr lang="en-US" altLang="zh-TW" dirty="0" smtClean="0">
                <a:ea typeface="新細明體" pitchFamily="18" charset="-120"/>
              </a:rPr>
              <a:t>APK </a:t>
            </a:r>
            <a:r>
              <a:rPr lang="zh-TW" altLang="en-US" dirty="0" smtClean="0">
                <a:ea typeface="新細明體" pitchFamily="18" charset="-120"/>
              </a:rPr>
              <a:t>的機型</a:t>
            </a:r>
            <a:endParaRPr lang="en-US" altLang="zh-TW" dirty="0" smtClean="0">
              <a:ea typeface="新細明體" pitchFamily="18" charset="-120"/>
            </a:endParaRPr>
          </a:p>
          <a:p>
            <a:pPr marL="254000" lvl="1">
              <a:spcBef>
                <a:spcPct val="45000"/>
              </a:spcBef>
              <a:buClr>
                <a:srgbClr val="FAB400"/>
              </a:buClr>
              <a:buSzPct val="75000"/>
              <a:buBlip>
                <a:blip r:embed="rId2"/>
              </a:buBlip>
            </a:pPr>
            <a:r>
              <a:rPr lang="en-US" altLang="zh-TW" sz="2000" dirty="0" smtClean="0">
                <a:ea typeface="新細明體" pitchFamily="18" charset="-120"/>
                <a:cs typeface="+mn-cs"/>
              </a:rPr>
              <a:t>Molding</a:t>
            </a:r>
          </a:p>
          <a:p>
            <a:pPr marL="254000" lvl="1">
              <a:spcBef>
                <a:spcPct val="45000"/>
              </a:spcBef>
              <a:buClr>
                <a:srgbClr val="FAB400"/>
              </a:buClr>
              <a:buSzPct val="75000"/>
              <a:buBlip>
                <a:blip r:embed="rId2"/>
              </a:buBlip>
            </a:pPr>
            <a:r>
              <a:rPr lang="en-US" altLang="zh-TW" sz="2000" dirty="0" smtClean="0">
                <a:ea typeface="新細明體" pitchFamily="18" charset="-120"/>
                <a:cs typeface="+mn-cs"/>
              </a:rPr>
              <a:t>Trim</a:t>
            </a:r>
            <a:r>
              <a:rPr lang="zh-TW" altLang="en-US" sz="2000" dirty="0" smtClean="0">
                <a:ea typeface="新細明體" pitchFamily="18" charset="-120"/>
                <a:cs typeface="+mn-cs"/>
              </a:rPr>
              <a:t>／</a:t>
            </a:r>
            <a:r>
              <a:rPr lang="en-US" altLang="zh-TW" sz="2000" dirty="0" smtClean="0">
                <a:ea typeface="新細明體" pitchFamily="18" charset="-120"/>
                <a:cs typeface="+mn-cs"/>
              </a:rPr>
              <a:t>Form</a:t>
            </a:r>
          </a:p>
          <a:p>
            <a:pPr marL="254000" lvl="1">
              <a:spcBef>
                <a:spcPct val="45000"/>
              </a:spcBef>
              <a:buClr>
                <a:srgbClr val="FAB400"/>
              </a:buClr>
              <a:buSzPct val="75000"/>
              <a:buBlip>
                <a:blip r:embed="rId2"/>
              </a:buBlip>
            </a:pPr>
            <a:r>
              <a:rPr lang="en-US" altLang="zh-TW" sz="2000" dirty="0" smtClean="0">
                <a:ea typeface="新細明體" pitchFamily="18" charset="-120"/>
                <a:cs typeface="+mn-cs"/>
              </a:rPr>
              <a:t>Package Saw</a:t>
            </a:r>
            <a:endParaRPr lang="en-US" altLang="en-US" sz="2000" dirty="0" smtClean="0">
              <a:ea typeface="新細明體" pitchFamily="18" charset="-120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8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790" y="1582164"/>
            <a:ext cx="8796000" cy="40374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系統主畫面</a:t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2963" y="2210514"/>
            <a:ext cx="1367156" cy="25747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898" y="1748889"/>
            <a:ext cx="1349404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功能導覽列</a:t>
            </a:r>
            <a:endParaRPr lang="en-US" altLang="zh-TW" sz="1600" dirty="0" smtClean="0"/>
          </a:p>
        </p:txBody>
      </p:sp>
      <p:cxnSp>
        <p:nvCxnSpPr>
          <p:cNvPr id="11" name="Straight Arrow Connector 10"/>
          <p:cNvCxnSpPr>
            <a:stCxn id="9" idx="2"/>
            <a:endCxn id="15" idx="0"/>
          </p:cNvCxnSpPr>
          <p:nvPr/>
        </p:nvCxnSpPr>
        <p:spPr bwMode="auto">
          <a:xfrm>
            <a:off x="754600" y="2087443"/>
            <a:ext cx="221941" cy="12307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365458" y="2638150"/>
            <a:ext cx="4561643" cy="85076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3223" y="2203121"/>
            <a:ext cx="1349404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檢索資料表切換</a:t>
            </a:r>
            <a:endParaRPr lang="en-US" altLang="zh-TW" sz="1600" dirty="0" smtClean="0"/>
          </a:p>
        </p:txBody>
      </p:sp>
      <p:sp>
        <p:nvSpPr>
          <p:cNvPr id="23" name="Rectangle 22"/>
          <p:cNvSpPr/>
          <p:nvPr/>
        </p:nvSpPr>
        <p:spPr bwMode="auto">
          <a:xfrm>
            <a:off x="337347" y="3559939"/>
            <a:ext cx="6347537" cy="19974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0135" y="4388509"/>
            <a:ext cx="1640884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歷史資料主表</a:t>
            </a:r>
            <a:endParaRPr lang="en-US" altLang="zh-TW" sz="1600" dirty="0" smtClean="0"/>
          </a:p>
        </p:txBody>
      </p:sp>
      <p:sp>
        <p:nvSpPr>
          <p:cNvPr id="28" name="Rectangle 27"/>
          <p:cNvSpPr/>
          <p:nvPr/>
        </p:nvSpPr>
        <p:spPr bwMode="auto">
          <a:xfrm>
            <a:off x="6995599" y="2521254"/>
            <a:ext cx="790112" cy="23969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6525" y="2886697"/>
            <a:ext cx="142042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角色權限管理</a:t>
            </a:r>
            <a:endParaRPr lang="en-US" altLang="zh-TW" sz="1600" dirty="0" smtClean="0"/>
          </a:p>
        </p:txBody>
      </p:sp>
      <p:cxnSp>
        <p:nvCxnSpPr>
          <p:cNvPr id="31" name="Straight Arrow Connector 30"/>
          <p:cNvCxnSpPr>
            <a:stCxn id="29" idx="0"/>
            <a:endCxn id="28" idx="2"/>
          </p:cNvCxnSpPr>
          <p:nvPr/>
        </p:nvCxnSpPr>
        <p:spPr bwMode="auto">
          <a:xfrm flipH="1" flipV="1">
            <a:off x="7390655" y="2760952"/>
            <a:ext cx="466084" cy="1257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 </a:t>
            </a:r>
            <a:br>
              <a:rPr lang="en-US" altLang="zh-TW" dirty="0" smtClean="0">
                <a:ea typeface="新細明體" pitchFamily="18" charset="-120"/>
              </a:rPr>
            </a:br>
            <a:endParaRPr lang="en-US" dirty="0"/>
          </a:p>
        </p:txBody>
      </p:sp>
      <p:pic>
        <p:nvPicPr>
          <p:cNvPr id="7" name="Content Placeholder 6" descr="2013-07-29_1500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8915" y="1275764"/>
            <a:ext cx="5733583" cy="42751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6923" y="1919038"/>
            <a:ext cx="3000646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開啟</a:t>
            </a:r>
            <a:r>
              <a:rPr lang="en-US" altLang="zh-TW" sz="1600" dirty="0" err="1" smtClean="0"/>
              <a:t>AACSui</a:t>
            </a:r>
            <a:r>
              <a:rPr lang="zh-TW" altLang="en-US" sz="1600" dirty="0" smtClean="0"/>
              <a:t>，並在有搭載</a:t>
            </a:r>
            <a:endParaRPr lang="en-US" altLang="zh-TW" sz="1600" dirty="0" smtClean="0"/>
          </a:p>
          <a:p>
            <a:r>
              <a:rPr lang="en-US" altLang="zh-TW" sz="1600" dirty="0" smtClean="0"/>
              <a:t>e-startup check list </a:t>
            </a:r>
            <a:r>
              <a:rPr lang="zh-TW" altLang="en-US" sz="1600" dirty="0" smtClean="0"/>
              <a:t>系統的機台按下右鍵，則會出現左側畫面選單。</a:t>
            </a:r>
            <a:endParaRPr lang="en-US" altLang="zh-TW" sz="16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4323439" y="2902998"/>
            <a:ext cx="1526960" cy="4083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 bwMode="auto">
          <a:xfrm flipH="1">
            <a:off x="5850399" y="2457647"/>
            <a:ext cx="106524" cy="6495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" y="1546652"/>
            <a:ext cx="8288338" cy="38043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791" y="3490387"/>
            <a:ext cx="3000646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連結到</a:t>
            </a:r>
            <a:r>
              <a:rPr lang="en-US" altLang="zh-TW" sz="1600" dirty="0" smtClean="0"/>
              <a:t>e-startup check list system</a:t>
            </a:r>
            <a:r>
              <a:rPr lang="zh-TW" altLang="en-US" sz="1600" dirty="0" smtClean="0"/>
              <a:t>的首頁，帳號為薪號，密碼請輸入</a:t>
            </a:r>
            <a:r>
              <a:rPr lang="zh-TW" altLang="en-US" sz="1600" dirty="0" smtClean="0">
                <a:solidFill>
                  <a:srgbClr val="FF0000"/>
                </a:solidFill>
              </a:rPr>
              <a:t>身分證號碼後四碼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84064" y="2077374"/>
            <a:ext cx="2166173" cy="949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9" idx="2"/>
          </p:cNvCxnSpPr>
          <p:nvPr/>
        </p:nvCxnSpPr>
        <p:spPr bwMode="auto">
          <a:xfrm flipH="1" flipV="1">
            <a:off x="1367151" y="3027285"/>
            <a:ext cx="656963" cy="4631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" y="1546652"/>
            <a:ext cx="8288338" cy="38043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34994" y="2645543"/>
            <a:ext cx="3284737" cy="45276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9742" y="3153050"/>
            <a:ext cx="3558464" cy="3536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99809" y="3994950"/>
            <a:ext cx="1012054" cy="2041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6507" y="3614692"/>
            <a:ext cx="2254225" cy="1323439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機台編號、機台位置、時間班別、操作人員、流程卡卡號由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資料庫帶出，如果無資料請維護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 bwMode="auto">
          <a:xfrm flipH="1" flipV="1">
            <a:off x="2911863" y="4097043"/>
            <a:ext cx="754644" cy="17936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9" idx="2"/>
          </p:cNvCxnSpPr>
          <p:nvPr/>
        </p:nvCxnSpPr>
        <p:spPr bwMode="auto">
          <a:xfrm flipH="1" flipV="1">
            <a:off x="2268974" y="3506677"/>
            <a:ext cx="1397533" cy="7697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842" y="1902794"/>
            <a:ext cx="1667521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登入之後會自動導到相對應的開機檢查表</a:t>
            </a:r>
            <a:r>
              <a:rPr lang="zh-TW" altLang="en-US" sz="1600" dirty="0"/>
              <a:t>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" y="1546652"/>
            <a:ext cx="8288338" cy="38043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374" y="3943171"/>
            <a:ext cx="4447711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Submit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按照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正確填入資料</a:t>
            </a:r>
            <a:r>
              <a:rPr lang="zh-TW" altLang="en-US" sz="1600" dirty="0" smtClean="0"/>
              <a:t>，完成</a:t>
            </a:r>
            <a:r>
              <a:rPr lang="zh-TW" altLang="en-US" sz="1600" dirty="0" smtClean="0">
                <a:solidFill>
                  <a:schemeClr val="tx1"/>
                </a:solidFill>
              </a:rPr>
              <a:t>新增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/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Quick Mode </a:t>
            </a:r>
            <a:r>
              <a:rPr lang="zh-TW" altLang="en-US" sz="1600" dirty="0" smtClean="0"/>
              <a:t>可快速選到正確的狀態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Mail Set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/>
              <a:t>可以設定每張表格的緊急連絡人。</a:t>
            </a:r>
            <a:endParaRPr lang="en-US" altLang="zh-TW" sz="16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479379" y="4900479"/>
            <a:ext cx="2015246" cy="2663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" y="1546652"/>
            <a:ext cx="8288338" cy="38043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November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282212" y="3409024"/>
            <a:ext cx="1189609" cy="2929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8330" y="3870704"/>
            <a:ext cx="3914271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登入角色為</a:t>
            </a:r>
            <a:r>
              <a:rPr lang="en-US" altLang="zh-TW" sz="1600" dirty="0" smtClean="0"/>
              <a:t>supervisor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administrator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r>
              <a:rPr lang="zh-TW" altLang="en-US" sz="1600" dirty="0" smtClean="0"/>
              <a:t>則可以看到圈選動作按鈕</a:t>
            </a:r>
            <a:r>
              <a:rPr lang="zh-TW" altLang="en-US" sz="1600" dirty="0"/>
              <a:t>，由左至</a:t>
            </a:r>
            <a:r>
              <a:rPr lang="zh-TW" altLang="en-US" sz="1600" dirty="0" smtClean="0"/>
              <a:t>右依序為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修改紀錄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修改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登修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刪除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WMTOOLS" val="&lt;WMTools ver=&quot;1.0&quot;&gt;&lt;Timings time=&quot;8-9-2006 13:30:50&quot;&gt;&lt;Slide id=&quot;330&quot; dur=&quot;1.406&quot;/&gt;&lt;/Timings&gt;&lt;/WMTool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heme/theme1.xml><?xml version="1.0" encoding="utf-8"?>
<a:theme xmlns:a="http://schemas.openxmlformats.org/drawingml/2006/main" name="NXP_PowerPoint_template_PUBLIC">
  <a:themeElements>
    <a:clrScheme name="NXP color template">
      <a:dk1>
        <a:srgbClr val="000000"/>
      </a:dk1>
      <a:lt1>
        <a:srgbClr val="FFFFFF"/>
      </a:lt1>
      <a:dk2>
        <a:srgbClr val="D9EDF1"/>
      </a:dk2>
      <a:lt2>
        <a:srgbClr val="A7A9AC"/>
      </a:lt2>
      <a:accent1>
        <a:srgbClr val="88DBFC"/>
      </a:accent1>
      <a:accent2>
        <a:srgbClr val="B7F000"/>
      </a:accent2>
      <a:accent3>
        <a:srgbClr val="FFAD3F"/>
      </a:accent3>
      <a:accent4>
        <a:srgbClr val="00B4B0"/>
      </a:accent4>
      <a:accent5>
        <a:srgbClr val="8C8C0A"/>
      </a:accent5>
      <a:accent6>
        <a:srgbClr val="CC0057"/>
      </a:accent6>
      <a:hlink>
        <a:srgbClr val="FFAD3F"/>
      </a:hlink>
      <a:folHlink>
        <a:srgbClr val="00B4B0"/>
      </a:folHlink>
    </a:clrScheme>
    <a:fontScheme name="NXP template_4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XP template_4_3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8DBFC"/>
        </a:accent1>
        <a:accent2>
          <a:srgbClr val="B7F000"/>
        </a:accent2>
        <a:accent3>
          <a:srgbClr val="FFFFFF"/>
        </a:accent3>
        <a:accent4>
          <a:srgbClr val="000000"/>
        </a:accent4>
        <a:accent5>
          <a:srgbClr val="C3EAFD"/>
        </a:accent5>
        <a:accent6>
          <a:srgbClr val="A6D900"/>
        </a:accent6>
        <a:hlink>
          <a:srgbClr val="FFAD3F"/>
        </a:hlink>
        <a:folHlink>
          <a:srgbClr val="00B4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NXP_PowerPoint_template_PUBLIC</Template>
  <TotalTime>0</TotalTime>
  <Words>482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新細明體</vt:lpstr>
      <vt:lpstr>NXP_PowerPoint_template_PUBLIC</vt:lpstr>
      <vt:lpstr>e-Startup check list 操作手冊 </vt:lpstr>
      <vt:lpstr>Contents </vt:lpstr>
      <vt:lpstr>系統範圍</vt:lpstr>
      <vt:lpstr>系統主畫面 </vt:lpstr>
      <vt:lpstr>系統畫面(User)  </vt:lpstr>
      <vt:lpstr>系統畫面(User)</vt:lpstr>
      <vt:lpstr>系統畫面(User)</vt:lpstr>
      <vt:lpstr>系統畫面(User)</vt:lpstr>
      <vt:lpstr>系統畫面(Supervisor)</vt:lpstr>
      <vt:lpstr>系統畫面(Supervisor)  </vt:lpstr>
      <vt:lpstr>系統畫面(Supervisor)</vt:lpstr>
      <vt:lpstr>系統畫面(Supervisor)</vt:lpstr>
      <vt:lpstr>系統畫面(Supervisor)</vt:lpstr>
      <vt:lpstr>系統畫面(Supervisor)</vt:lpstr>
      <vt:lpstr>系統畫面(Administrator)</vt:lpstr>
      <vt:lpstr>Slide 16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Start-up check list 操作手冊</dc:title>
  <dc:creator>nxp66187</dc:creator>
  <cp:lastModifiedBy>nxp66187</cp:lastModifiedBy>
  <cp:revision>46</cp:revision>
  <dcterms:created xsi:type="dcterms:W3CDTF">2013-08-13T07:17:15Z</dcterms:created>
  <dcterms:modified xsi:type="dcterms:W3CDTF">2013-11-26T10:01:00Z</dcterms:modified>
</cp:coreProperties>
</file>