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2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6DAD-50C5-4E2A-AC8F-3BF10CC625E1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EAD5-F787-40F0-B4C0-BBA0D836B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440491-8C0A-4DF2-8525-3D81068955AE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AB371B-C4E0-4E48-889F-FA630F82ED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332656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err="1" smtClean="0"/>
              <a:t>파이썬</a:t>
            </a:r>
            <a:r>
              <a:rPr lang="en-US" altLang="ko-KR" sz="2800" b="1" dirty="0" smtClean="0"/>
              <a:t>( www.python.org )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2. </a:t>
            </a:r>
            <a:r>
              <a:rPr lang="ko-KR" altLang="en-US" sz="2800" b="1" dirty="0" err="1" smtClean="0"/>
              <a:t>에디터툴</a:t>
            </a:r>
            <a:endParaRPr lang="ko-KR" altLang="en-US" sz="2800" b="1" dirty="0" smtClean="0"/>
          </a:p>
          <a:p>
            <a:r>
              <a:rPr lang="en-US" altLang="ko-KR" sz="2800" b="1" dirty="0" smtClean="0"/>
              <a:t>1)</a:t>
            </a:r>
            <a:r>
              <a:rPr lang="ko-KR" altLang="en-US" sz="2800" b="1" dirty="0" err="1" smtClean="0"/>
              <a:t>파이참</a:t>
            </a:r>
            <a:endParaRPr lang="ko-KR" altLang="en-US" sz="2800" b="1" dirty="0" smtClean="0"/>
          </a:p>
          <a:p>
            <a:r>
              <a:rPr lang="en-US" altLang="ko-KR" sz="2800" b="1" dirty="0" smtClean="0"/>
              <a:t>2)</a:t>
            </a:r>
            <a:r>
              <a:rPr lang="ko-KR" altLang="en-US" sz="2800" b="1" dirty="0" err="1" smtClean="0"/>
              <a:t>이클립스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en-US" altLang="ko-KR" sz="2800" b="1" dirty="0" err="1" smtClean="0"/>
              <a:t>pydev</a:t>
            </a:r>
            <a:r>
              <a:rPr lang="en-US" altLang="ko-KR" sz="2800" b="1" dirty="0" smtClean="0"/>
              <a:t>)</a:t>
            </a:r>
          </a:p>
          <a:p>
            <a:r>
              <a:rPr lang="en-US" altLang="ko-KR" sz="2800" b="1" dirty="0" smtClean="0"/>
              <a:t>3)atom</a:t>
            </a:r>
          </a:p>
          <a:p>
            <a:r>
              <a:rPr lang="en-US" altLang="ko-KR" sz="2800" b="1" dirty="0" smtClean="0"/>
              <a:t>4)visual studio code</a:t>
            </a:r>
          </a:p>
          <a:p>
            <a:r>
              <a:rPr lang="en-US" altLang="ko-KR" sz="2800" b="1" dirty="0" smtClean="0"/>
              <a:t>5)</a:t>
            </a:r>
            <a:r>
              <a:rPr lang="en-US" altLang="ko-KR" sz="2800" b="1" dirty="0" err="1" smtClean="0"/>
              <a:t>jupyter</a:t>
            </a:r>
            <a:r>
              <a:rPr lang="en-US" altLang="ko-KR" sz="2800" b="1" dirty="0" smtClean="0"/>
              <a:t> notebook</a:t>
            </a:r>
          </a:p>
          <a:p>
            <a:r>
              <a:rPr lang="en-US" altLang="ko-KR" sz="2800" b="1" dirty="0" smtClean="0"/>
              <a:t>6)anaconda(</a:t>
            </a:r>
            <a:r>
              <a:rPr lang="en-US" altLang="ko-KR" sz="2800" b="1" dirty="0" err="1" smtClean="0"/>
              <a:t>spyder</a:t>
            </a:r>
            <a:r>
              <a:rPr lang="en-US" altLang="ko-KR" sz="2800" b="1" dirty="0" smtClean="0"/>
              <a:t>), </a:t>
            </a:r>
            <a:r>
              <a:rPr lang="en-US" altLang="ko-KR" sz="2800" b="1" dirty="0" err="1" smtClean="0"/>
              <a:t>miniconda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3. </a:t>
            </a:r>
            <a:r>
              <a:rPr lang="ko-KR" altLang="en-US" sz="2800" b="1" dirty="0" err="1" smtClean="0"/>
              <a:t>파일질라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20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67265" y="891679"/>
            <a:ext cx="6392561" cy="400110"/>
            <a:chOff x="667265" y="4272004"/>
            <a:chExt cx="6392561" cy="400110"/>
          </a:xfrm>
        </p:grpSpPr>
        <p:sp>
          <p:nvSpPr>
            <p:cNvPr id="4" name="타원 3"/>
            <p:cNvSpPr/>
            <p:nvPr/>
          </p:nvSpPr>
          <p:spPr>
            <a:xfrm>
              <a:off x="667265" y="4382530"/>
              <a:ext cx="197708" cy="1977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906162" y="4382530"/>
              <a:ext cx="197708" cy="197708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45059" y="4382530"/>
              <a:ext cx="197708" cy="197708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83955" y="4272004"/>
              <a:ext cx="5675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atin typeface="HY울릉도L" panose="02030600000101010101" pitchFamily="18" charset="-127"/>
                  <a:ea typeface="HY울릉도L" panose="02030600000101010101" pitchFamily="18" charset="-127"/>
                </a:rPr>
                <a:t>대입 연산자의 종류</a:t>
              </a:r>
              <a:endParaRPr lang="ko-KR" altLang="en-US" sz="2000" b="1" dirty="0">
                <a:latin typeface="HY울릉도L" panose="02030600000101010101" pitchFamily="18" charset="-127"/>
                <a:ea typeface="HY울릉도L" panose="02030600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1183" y="1514830"/>
            <a:ext cx="470513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파이썬에서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사용되는 대입 연산자의 종류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64" y="2062162"/>
            <a:ext cx="7629808" cy="29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8352" y="1005352"/>
            <a:ext cx="3921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if ~ else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문법 구조와 순서도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5" y="1655398"/>
            <a:ext cx="7689786" cy="403398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4C1F-0458-4DFD-B982-91767DA99F2A}" type="slidenum">
              <a:rPr lang="ko-KR" altLang="en-US" smtClean="0"/>
              <a:pPr/>
              <a:t>11</a:t>
            </a:fld>
            <a:r>
              <a:rPr lang="en-US" altLang="ko-KR" smtClean="0"/>
              <a:t>/68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3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7" y="1607166"/>
            <a:ext cx="7526028" cy="4144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352" y="1005352"/>
            <a:ext cx="25571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while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문법 구조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4C1F-0458-4DFD-B982-91767DA99F2A}" type="slidenum">
              <a:rPr lang="ko-KR" altLang="en-US" smtClean="0"/>
              <a:pPr/>
              <a:t>12</a:t>
            </a:fld>
            <a:r>
              <a:rPr lang="en-US" altLang="ko-KR" smtClean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8784" y="927564"/>
            <a:ext cx="23070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문의 문법 구조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1" y="1559017"/>
            <a:ext cx="7461430" cy="36734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25521" y="2803490"/>
            <a:ext cx="703384" cy="32154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4986321" y="1559017"/>
            <a:ext cx="3235570" cy="2999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4023"/>
              <a:gd name="adj6" fmla="val -36401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지정된 범위의 값을 반환해 주는 함수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4C1F-0458-4DFD-B982-91767DA99F2A}" type="slidenum">
              <a:rPr lang="ko-KR" altLang="en-US" smtClean="0"/>
              <a:pPr/>
              <a:t>13</a:t>
            </a:fld>
            <a:r>
              <a:rPr lang="en-US" altLang="ko-KR" smtClean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3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692696"/>
            <a:ext cx="86368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학습순서</a:t>
            </a:r>
            <a:r>
              <a:rPr lang="en-US" altLang="ko-KR" sz="2800" b="1" dirty="0" smtClean="0"/>
              <a:t>:</a:t>
            </a:r>
            <a:r>
              <a:rPr lang="ko-KR" altLang="en-US" sz="2800" b="1" dirty="0" smtClean="0"/>
              <a:t>데이터타입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연산자</a:t>
            </a:r>
            <a:r>
              <a:rPr lang="en-US" altLang="ko-KR" sz="2800" b="1" dirty="0" smtClean="0"/>
              <a:t>-</a:t>
            </a:r>
            <a:r>
              <a:rPr lang="ko-KR" altLang="en-US" sz="2800" b="1" dirty="0" err="1" smtClean="0"/>
              <a:t>제어문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클래스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r>
              <a:rPr lang="ko-KR" altLang="en-US" sz="2800" b="1" dirty="0" err="1" smtClean="0"/>
              <a:t>파이썬은</a:t>
            </a:r>
            <a:r>
              <a:rPr lang="ko-KR" altLang="en-US" sz="2800" b="1" dirty="0" smtClean="0"/>
              <a:t> 모두 객체</a:t>
            </a:r>
            <a:r>
              <a:rPr lang="en-US" altLang="ko-KR" sz="2800" b="1" dirty="0" smtClean="0"/>
              <a:t>( </a:t>
            </a:r>
            <a:r>
              <a:rPr lang="ko-KR" altLang="en-US" sz="2800" b="1" dirty="0" smtClean="0"/>
              <a:t>속성 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메소드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):</a:t>
            </a:r>
          </a:p>
          <a:p>
            <a:r>
              <a:rPr lang="en-US" altLang="ko-KR" sz="2800" b="1" dirty="0"/>
              <a:t>-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객체</a:t>
            </a:r>
            <a:r>
              <a:rPr lang="en-US" altLang="ko-KR" sz="2800" b="1" dirty="0" smtClean="0"/>
              <a:t>.</a:t>
            </a:r>
            <a:r>
              <a:rPr lang="ko-KR" altLang="en-US" sz="2800" b="1" dirty="0" smtClean="0"/>
              <a:t>속성</a:t>
            </a:r>
            <a:r>
              <a:rPr lang="en-US" altLang="ko-KR" sz="2800" b="1" dirty="0" smtClean="0"/>
              <a:t>, </a:t>
            </a:r>
          </a:p>
          <a:p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객체</a:t>
            </a:r>
            <a:r>
              <a:rPr lang="en-US" altLang="ko-KR" sz="2800" b="1" dirty="0" smtClean="0"/>
              <a:t>.</a:t>
            </a:r>
            <a:r>
              <a:rPr lang="ko-KR" altLang="en-US" sz="2800" b="1" dirty="0" err="1" smtClean="0"/>
              <a:t>메소드</a:t>
            </a:r>
            <a:r>
              <a:rPr lang="en-US" altLang="ko-KR" sz="2800" b="1" dirty="0" smtClean="0"/>
              <a:t>(..)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1. </a:t>
            </a:r>
            <a:r>
              <a:rPr lang="ko-KR" altLang="en-US" sz="2800" b="1" dirty="0" err="1" smtClean="0"/>
              <a:t>특정값</a:t>
            </a:r>
            <a:endParaRPr lang="ko-KR" altLang="en-US" sz="2800" b="1" dirty="0" smtClean="0"/>
          </a:p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약속된 기호</a:t>
            </a:r>
          </a:p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객체 </a:t>
            </a:r>
            <a:r>
              <a:rPr lang="en-US" altLang="ko-KR" sz="2800" b="1" dirty="0" smtClean="0"/>
              <a:t>=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초기값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14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130" y="836712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(C</a:t>
            </a:r>
            <a:r>
              <a:rPr lang="ko-KR" altLang="en-US" sz="2400" b="1" dirty="0" smtClean="0"/>
              <a:t>언어 에서 객체생성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Test* p = </a:t>
            </a:r>
            <a:r>
              <a:rPr lang="en-US" altLang="ko-KR" sz="2400" b="1" dirty="0" err="1" smtClean="0"/>
              <a:t>malloc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sizeof</a:t>
            </a:r>
            <a:r>
              <a:rPr lang="en-US" altLang="ko-KR" sz="2400" b="1" dirty="0" smtClean="0"/>
              <a:t>(Test))</a:t>
            </a:r>
          </a:p>
          <a:p>
            <a:r>
              <a:rPr lang="en-US" altLang="ko-KR" sz="2400" b="1" dirty="0" err="1" smtClean="0"/>
              <a:t>struct</a:t>
            </a:r>
            <a:r>
              <a:rPr lang="en-US" altLang="ko-KR" sz="2400" b="1" dirty="0" smtClean="0"/>
              <a:t> Test</a:t>
            </a:r>
          </a:p>
          <a:p>
            <a:r>
              <a:rPr lang="en-US" altLang="ko-KR" sz="2400" b="1" dirty="0" smtClean="0"/>
              <a:t>{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a; //</a:t>
            </a:r>
            <a:r>
              <a:rPr lang="ko-KR" altLang="en-US" sz="2400" b="1" dirty="0" smtClean="0"/>
              <a:t>멤버데이터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속성</a:t>
            </a:r>
            <a:r>
              <a:rPr lang="en-US" altLang="ko-KR" sz="2400" b="1" dirty="0" smtClean="0"/>
              <a:t>)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b;</a:t>
            </a:r>
          </a:p>
          <a:p>
            <a:r>
              <a:rPr lang="en-US" altLang="ko-KR" sz="2400" b="1" dirty="0" smtClean="0"/>
              <a:t>};</a:t>
            </a:r>
          </a:p>
          <a:p>
            <a:r>
              <a:rPr lang="en-US" altLang="ko-KR" sz="2400" b="1" dirty="0" smtClean="0"/>
              <a:t>p-&gt;a = 10;</a:t>
            </a:r>
          </a:p>
          <a:p>
            <a:r>
              <a:rPr lang="en-US" altLang="ko-KR" sz="2400" b="1" dirty="0" smtClean="0"/>
              <a:t>p-&gt;b = 20;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88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4624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(C++ </a:t>
            </a:r>
            <a:r>
              <a:rPr lang="ko-KR" altLang="en-US" sz="2400" b="1" dirty="0" smtClean="0"/>
              <a:t>객체 생성</a:t>
            </a:r>
            <a:r>
              <a:rPr lang="en-US" altLang="ko-KR" sz="2400" b="1" dirty="0" smtClean="0"/>
              <a:t>)</a:t>
            </a:r>
          </a:p>
          <a:p>
            <a:r>
              <a:rPr lang="en-US" altLang="ko-KR" sz="2400" b="1" dirty="0" smtClean="0"/>
              <a:t>class Test</a:t>
            </a:r>
          </a:p>
          <a:p>
            <a:r>
              <a:rPr lang="en-US" altLang="ko-KR" sz="2400" b="1" dirty="0" smtClean="0"/>
              <a:t>{</a:t>
            </a:r>
          </a:p>
          <a:p>
            <a:r>
              <a:rPr lang="en-US" altLang="ko-KR" sz="2400" b="1" dirty="0" smtClean="0"/>
              <a:t>public: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a;//</a:t>
            </a:r>
            <a:r>
              <a:rPr lang="ko-KR" altLang="en-US" sz="2400" b="1" dirty="0" smtClean="0"/>
              <a:t>멤버데이터 </a:t>
            </a:r>
          </a:p>
          <a:p>
            <a:r>
              <a:rPr lang="ko-KR" altLang="en-US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b;</a:t>
            </a:r>
          </a:p>
          <a:p>
            <a:r>
              <a:rPr lang="en-US" altLang="ko-KR" sz="2400" b="1" dirty="0" smtClean="0"/>
              <a:t>//</a:t>
            </a:r>
            <a:r>
              <a:rPr lang="ko-KR" altLang="en-US" sz="2400" b="1" dirty="0" smtClean="0"/>
              <a:t>멤버함수</a:t>
            </a:r>
          </a:p>
          <a:p>
            <a:r>
              <a:rPr lang="ko-KR" altLang="en-US" sz="2400" b="1" dirty="0" smtClean="0"/>
              <a:t>	</a:t>
            </a:r>
            <a:r>
              <a:rPr lang="en-US" altLang="ko-KR" sz="2400" b="1" dirty="0" smtClean="0"/>
              <a:t>//void </a:t>
            </a:r>
            <a:r>
              <a:rPr lang="en-US" altLang="ko-KR" sz="2400" b="1" dirty="0" err="1" smtClean="0"/>
              <a:t>setData</a:t>
            </a:r>
            <a:r>
              <a:rPr lang="en-US" altLang="ko-KR" sz="2400" b="1" dirty="0" smtClean="0"/>
              <a:t>(Test*this,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x,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y)</a:t>
            </a:r>
          </a:p>
          <a:p>
            <a:r>
              <a:rPr lang="en-US" altLang="ko-KR" sz="2400" b="1" dirty="0" smtClean="0"/>
              <a:t>	void </a:t>
            </a:r>
            <a:r>
              <a:rPr lang="en-US" altLang="ko-KR" sz="2400" b="1" dirty="0" err="1" smtClean="0"/>
              <a:t>setData</a:t>
            </a:r>
            <a:r>
              <a:rPr lang="en-US" altLang="ko-KR" sz="2400" b="1" dirty="0" smtClean="0"/>
              <a:t>(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x,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y)</a:t>
            </a:r>
          </a:p>
          <a:p>
            <a:r>
              <a:rPr lang="en-US" altLang="ko-KR" sz="2400" b="1" dirty="0" smtClean="0"/>
              <a:t>	{ </a:t>
            </a:r>
          </a:p>
          <a:p>
            <a:r>
              <a:rPr lang="en-US" altLang="ko-KR" sz="2400" b="1" dirty="0" smtClean="0"/>
              <a:t>		this-&gt;a = x;</a:t>
            </a:r>
          </a:p>
          <a:p>
            <a:r>
              <a:rPr lang="en-US" altLang="ko-KR" sz="2400" b="1" dirty="0" smtClean="0"/>
              <a:t>		this-&gt;b = y;	</a:t>
            </a:r>
          </a:p>
          <a:p>
            <a:r>
              <a:rPr lang="en-US" altLang="ko-KR" sz="2400" b="1" dirty="0" smtClean="0"/>
              <a:t>	}</a:t>
            </a:r>
          </a:p>
          <a:p>
            <a:r>
              <a:rPr lang="en-US" altLang="ko-KR" sz="2400" b="1" dirty="0" smtClean="0"/>
              <a:t>};</a:t>
            </a:r>
          </a:p>
          <a:p>
            <a:r>
              <a:rPr lang="en-US" altLang="ko-KR" sz="2400" b="1" dirty="0" smtClean="0"/>
              <a:t>Test* p = new Test;</a:t>
            </a:r>
          </a:p>
          <a:p>
            <a:r>
              <a:rPr lang="en-US" altLang="ko-KR" sz="2400" b="1" dirty="0" smtClean="0"/>
              <a:t>p-&gt;</a:t>
            </a:r>
            <a:r>
              <a:rPr lang="en-US" altLang="ko-KR" sz="2400" b="1" dirty="0" err="1" smtClean="0"/>
              <a:t>setData</a:t>
            </a:r>
            <a:r>
              <a:rPr lang="en-US" altLang="ko-KR" sz="2400" b="1" dirty="0" smtClean="0"/>
              <a:t>(100,200);//p-&gt;</a:t>
            </a:r>
            <a:r>
              <a:rPr lang="en-US" altLang="ko-KR" sz="2400" b="1" dirty="0" err="1" smtClean="0"/>
              <a:t>setData</a:t>
            </a:r>
            <a:r>
              <a:rPr lang="en-US" altLang="ko-KR" sz="2400" b="1" dirty="0" smtClean="0"/>
              <a:t>(p,100,200);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69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(java </a:t>
            </a:r>
            <a:r>
              <a:rPr lang="ko-KR" altLang="en-US" sz="2400" b="1" dirty="0" smtClean="0"/>
              <a:t>객체생성</a:t>
            </a:r>
            <a:r>
              <a:rPr lang="en-US" altLang="ko-KR" sz="2400" b="1" dirty="0" smtClean="0"/>
              <a:t>)</a:t>
            </a:r>
          </a:p>
          <a:p>
            <a:r>
              <a:rPr lang="en-US" altLang="ko-KR" sz="2400" b="1" dirty="0" smtClean="0"/>
              <a:t>class Test</a:t>
            </a:r>
          </a:p>
          <a:p>
            <a:r>
              <a:rPr lang="en-US" altLang="ko-KR" sz="2400" b="1" dirty="0" smtClean="0"/>
              <a:t>{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a; </a:t>
            </a:r>
          </a:p>
          <a:p>
            <a:r>
              <a:rPr lang="en-US" altLang="ko-KR" sz="2400" b="1" dirty="0" smtClean="0"/>
              <a:t>	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b;</a:t>
            </a:r>
          </a:p>
          <a:p>
            <a:r>
              <a:rPr lang="en-US" altLang="ko-KR" sz="2400" b="1" dirty="0" smtClean="0"/>
              <a:t>	void </a:t>
            </a:r>
            <a:r>
              <a:rPr lang="en-US" altLang="ko-KR" sz="2400" b="1" dirty="0" err="1" smtClean="0"/>
              <a:t>setData</a:t>
            </a:r>
            <a:r>
              <a:rPr lang="en-US" altLang="ko-KR" sz="2400" b="1" dirty="0" smtClean="0"/>
              <a:t>(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x, </a:t>
            </a:r>
            <a:r>
              <a:rPr lang="en-US" altLang="ko-KR" sz="2400" b="1" dirty="0" err="1" smtClean="0"/>
              <a:t>int</a:t>
            </a:r>
            <a:r>
              <a:rPr lang="en-US" altLang="ko-KR" sz="2400" b="1" dirty="0" smtClean="0"/>
              <a:t> y)</a:t>
            </a:r>
          </a:p>
          <a:p>
            <a:r>
              <a:rPr lang="en-US" altLang="ko-KR" sz="2400" b="1" dirty="0" smtClean="0"/>
              <a:t>	{</a:t>
            </a:r>
          </a:p>
          <a:p>
            <a:r>
              <a:rPr lang="en-US" altLang="ko-KR" sz="2400" b="1" dirty="0" smtClean="0"/>
              <a:t>		</a:t>
            </a:r>
            <a:r>
              <a:rPr lang="en-US" altLang="ko-KR" sz="2400" b="1" dirty="0" err="1" smtClean="0"/>
              <a:t>this.a</a:t>
            </a:r>
            <a:r>
              <a:rPr lang="en-US" altLang="ko-KR" sz="2400" b="1" dirty="0" smtClean="0"/>
              <a:t> = x;</a:t>
            </a:r>
          </a:p>
          <a:p>
            <a:r>
              <a:rPr lang="en-US" altLang="ko-KR" sz="2400" b="1" dirty="0" smtClean="0"/>
              <a:t>		</a:t>
            </a:r>
            <a:r>
              <a:rPr lang="en-US" altLang="ko-KR" sz="2400" b="1" dirty="0" err="1" smtClean="0"/>
              <a:t>this.b</a:t>
            </a:r>
            <a:r>
              <a:rPr lang="en-US" altLang="ko-KR" sz="2400" b="1" dirty="0" smtClean="0"/>
              <a:t> = y;	</a:t>
            </a:r>
          </a:p>
          <a:p>
            <a:r>
              <a:rPr lang="en-US" altLang="ko-KR" sz="2400" b="1" dirty="0" smtClean="0"/>
              <a:t>	}</a:t>
            </a:r>
          </a:p>
          <a:p>
            <a:r>
              <a:rPr lang="en-US" altLang="ko-KR" sz="2400" b="1" dirty="0" smtClean="0"/>
              <a:t>}</a:t>
            </a:r>
          </a:p>
          <a:p>
            <a:r>
              <a:rPr lang="en-US" altLang="ko-KR" sz="2400" b="1" dirty="0" smtClean="0"/>
              <a:t>Test p = new Test(); //Test* p </a:t>
            </a:r>
            <a:r>
              <a:rPr lang="ko-KR" altLang="en-US" sz="2400" b="1" dirty="0" smtClean="0"/>
              <a:t>동일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참조변수</a:t>
            </a:r>
            <a:r>
              <a:rPr lang="en-US" altLang="ko-KR" sz="2400" b="1" dirty="0" smtClean="0"/>
              <a:t>)</a:t>
            </a:r>
          </a:p>
          <a:p>
            <a:r>
              <a:rPr lang="en-US" altLang="ko-KR" sz="2400" b="1" dirty="0" err="1" smtClean="0"/>
              <a:t>p.setData</a:t>
            </a:r>
            <a:r>
              <a:rPr lang="en-US" altLang="ko-KR" sz="2400" b="1" dirty="0" smtClean="0"/>
              <a:t>(100,200);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50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(python </a:t>
            </a:r>
            <a:r>
              <a:rPr lang="ko-KR" altLang="en-US" sz="2800" b="1" dirty="0" smtClean="0"/>
              <a:t>객체생성</a:t>
            </a:r>
            <a:r>
              <a:rPr lang="en-US" altLang="ko-KR" sz="2800" b="1" dirty="0" smtClean="0"/>
              <a:t>)</a:t>
            </a:r>
          </a:p>
          <a:p>
            <a:r>
              <a:rPr lang="en-US" altLang="ko-KR" sz="2800" b="1" dirty="0" smtClean="0"/>
              <a:t>class Test:</a:t>
            </a:r>
          </a:p>
          <a:p>
            <a:r>
              <a:rPr lang="en-US" altLang="ko-KR" sz="2800" b="1" dirty="0" smtClean="0"/>
              <a:t>	</a:t>
            </a:r>
            <a:r>
              <a:rPr lang="en-US" altLang="ko-KR" sz="2800" b="1" dirty="0" err="1" smtClean="0"/>
              <a:t>def</a:t>
            </a:r>
            <a:r>
              <a:rPr lang="en-US" altLang="ko-KR" sz="2800" b="1" dirty="0" smtClean="0"/>
              <a:t> __</a:t>
            </a:r>
            <a:r>
              <a:rPr lang="en-US" altLang="ko-KR" sz="2800" b="1" dirty="0" err="1" smtClean="0"/>
              <a:t>init</a:t>
            </a:r>
            <a:r>
              <a:rPr lang="en-US" altLang="ko-KR" sz="2800" b="1" dirty="0" smtClean="0"/>
              <a:t>__(self):</a:t>
            </a:r>
          </a:p>
          <a:p>
            <a:r>
              <a:rPr lang="en-US" altLang="ko-KR" sz="2800" b="1" dirty="0" smtClean="0"/>
              <a:t>		</a:t>
            </a:r>
            <a:r>
              <a:rPr lang="en-US" altLang="ko-KR" sz="2800" b="1" dirty="0" err="1" smtClean="0"/>
              <a:t>self.a</a:t>
            </a:r>
            <a:r>
              <a:rPr lang="en-US" altLang="ko-KR" sz="2800" b="1" dirty="0" smtClean="0"/>
              <a:t> =0</a:t>
            </a:r>
          </a:p>
          <a:p>
            <a:r>
              <a:rPr lang="en-US" altLang="ko-KR" sz="2800" b="1" dirty="0" smtClean="0"/>
              <a:t>		</a:t>
            </a:r>
            <a:r>
              <a:rPr lang="en-US" altLang="ko-KR" sz="2800" b="1" dirty="0" err="1" smtClean="0"/>
              <a:t>self.b</a:t>
            </a:r>
            <a:r>
              <a:rPr lang="en-US" altLang="ko-KR" sz="2800" b="1" dirty="0" smtClean="0"/>
              <a:t> =0</a:t>
            </a:r>
          </a:p>
          <a:p>
            <a:r>
              <a:rPr lang="en-US" altLang="ko-KR" sz="2800" b="1" dirty="0" smtClean="0"/>
              <a:t>	</a:t>
            </a:r>
            <a:r>
              <a:rPr lang="en-US" altLang="ko-KR" sz="2800" b="1" dirty="0" err="1" smtClean="0"/>
              <a:t>def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setData</a:t>
            </a:r>
            <a:r>
              <a:rPr lang="en-US" altLang="ko-KR" sz="2800" b="1" dirty="0" smtClean="0"/>
              <a:t>( self, x, y):</a:t>
            </a:r>
          </a:p>
          <a:p>
            <a:r>
              <a:rPr lang="en-US" altLang="ko-KR" sz="2800" b="1" dirty="0" smtClean="0"/>
              <a:t>		</a:t>
            </a:r>
            <a:r>
              <a:rPr lang="en-US" altLang="ko-KR" sz="2800" b="1" dirty="0" err="1" smtClean="0"/>
              <a:t>self.a</a:t>
            </a:r>
            <a:r>
              <a:rPr lang="en-US" altLang="ko-KR" sz="2800" b="1" dirty="0" smtClean="0"/>
              <a:t> = x</a:t>
            </a:r>
          </a:p>
          <a:p>
            <a:r>
              <a:rPr lang="en-US" altLang="ko-KR" sz="2800" b="1" dirty="0" smtClean="0"/>
              <a:t>		</a:t>
            </a:r>
            <a:r>
              <a:rPr lang="en-US" altLang="ko-KR" sz="2800" b="1" dirty="0" err="1" smtClean="0"/>
              <a:t>self.b</a:t>
            </a:r>
            <a:r>
              <a:rPr lang="en-US" altLang="ko-KR" sz="2800" b="1" dirty="0" smtClean="0"/>
              <a:t> = y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p = Test()</a:t>
            </a:r>
          </a:p>
          <a:p>
            <a:r>
              <a:rPr lang="en-US" altLang="ko-KR" sz="2800" b="1" dirty="0" err="1" smtClean="0"/>
              <a:t>p.a</a:t>
            </a:r>
            <a:r>
              <a:rPr lang="en-US" altLang="ko-KR" sz="2800" b="1" dirty="0" smtClean="0"/>
              <a:t> = 100</a:t>
            </a:r>
          </a:p>
          <a:p>
            <a:r>
              <a:rPr lang="en-US" altLang="ko-KR" sz="2800" b="1" dirty="0" err="1" smtClean="0"/>
              <a:t>p.b</a:t>
            </a:r>
            <a:r>
              <a:rPr lang="en-US" altLang="ko-KR" sz="2800" b="1" dirty="0" smtClean="0"/>
              <a:t> = 200</a:t>
            </a:r>
          </a:p>
          <a:p>
            <a:r>
              <a:rPr lang="en-US" altLang="ko-KR" sz="2800" b="1" dirty="0" err="1" smtClean="0"/>
              <a:t>p.setData</a:t>
            </a:r>
            <a:r>
              <a:rPr lang="en-US" altLang="ko-KR" sz="2800" b="1" dirty="0" smtClean="0"/>
              <a:t>(10,20)  #</a:t>
            </a:r>
            <a:r>
              <a:rPr lang="en-US" altLang="ko-KR" sz="2800" b="1" dirty="0" err="1" smtClean="0"/>
              <a:t>p.setData</a:t>
            </a:r>
            <a:r>
              <a:rPr lang="en-US" altLang="ko-KR" sz="2800" b="1" dirty="0" smtClean="0"/>
              <a:t>(p,10,20)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65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1845" y="1268760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/>
              <a:t>기본데이터</a:t>
            </a:r>
          </a:p>
          <a:p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정수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실수</a:t>
            </a:r>
            <a:r>
              <a:rPr lang="en-US" altLang="ko-KR" sz="3200" b="1" dirty="0" smtClean="0"/>
              <a:t>, </a:t>
            </a:r>
            <a:r>
              <a:rPr lang="en-US" altLang="ko-KR" sz="3200" b="1" dirty="0" err="1" smtClean="0"/>
              <a:t>bool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복소수</a:t>
            </a:r>
          </a:p>
          <a:p>
            <a:endParaRPr lang="ko-KR" altLang="en-US" sz="3200" b="1" dirty="0" smtClean="0"/>
          </a:p>
          <a:p>
            <a:r>
              <a:rPr lang="ko-KR" altLang="en-US" sz="3200" b="1" dirty="0" smtClean="0"/>
              <a:t>복합데이터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시퀀스</a:t>
            </a:r>
            <a:r>
              <a:rPr lang="en-US" altLang="ko-KR" sz="3200" b="1" dirty="0" smtClean="0"/>
              <a:t>, </a:t>
            </a:r>
            <a:r>
              <a:rPr lang="en-US" altLang="ko-KR" sz="3200" b="1" dirty="0" err="1" smtClean="0"/>
              <a:t>iterable</a:t>
            </a:r>
            <a:r>
              <a:rPr lang="en-US" altLang="ko-KR" sz="3200" b="1" dirty="0" smtClean="0"/>
              <a:t>)</a:t>
            </a:r>
          </a:p>
          <a:p>
            <a:r>
              <a:rPr lang="en-US" altLang="ko-KR" sz="3200" b="1" dirty="0" smtClean="0"/>
              <a:t>- </a:t>
            </a:r>
            <a:r>
              <a:rPr lang="en-US" altLang="ko-KR" sz="3200" b="1" dirty="0" err="1" smtClean="0"/>
              <a:t>str</a:t>
            </a:r>
            <a:r>
              <a:rPr lang="en-US" altLang="ko-KR" sz="3200" b="1" dirty="0" smtClean="0"/>
              <a:t>, bytes, </a:t>
            </a:r>
            <a:r>
              <a:rPr lang="ko-KR" altLang="en-US" sz="3200" b="1" dirty="0" smtClean="0"/>
              <a:t>리스트</a:t>
            </a:r>
            <a:r>
              <a:rPr lang="en-US" altLang="ko-KR" sz="3200" b="1" dirty="0" smtClean="0"/>
              <a:t>,</a:t>
            </a:r>
            <a:r>
              <a:rPr lang="ko-KR" altLang="en-US" sz="3200" b="1" dirty="0" err="1" smtClean="0"/>
              <a:t>튜플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세트</a:t>
            </a:r>
            <a:r>
              <a:rPr lang="en-US" altLang="ko-KR" sz="3200" b="1" dirty="0" smtClean="0"/>
              <a:t>, </a:t>
            </a:r>
            <a:r>
              <a:rPr lang="ko-KR" altLang="en-US" sz="3200" b="1" dirty="0" err="1" smtClean="0"/>
              <a:t>딕셔너리</a:t>
            </a:r>
            <a:endParaRPr lang="ko-KR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595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복합데이터 타입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r>
              <a:rPr lang="en-US" altLang="ko-KR" sz="2800" b="1" dirty="0" smtClean="0"/>
              <a:t>1)</a:t>
            </a:r>
            <a:r>
              <a:rPr lang="ko-KR" altLang="en-US" sz="2800" b="1" dirty="0" err="1" smtClean="0"/>
              <a:t>순서있는</a:t>
            </a:r>
            <a:r>
              <a:rPr lang="en-US" altLang="ko-KR" sz="2800" b="1" dirty="0" smtClean="0"/>
              <a:t>( </a:t>
            </a:r>
            <a:r>
              <a:rPr lang="en-US" altLang="ko-KR" sz="2800" b="1" dirty="0" err="1" smtClean="0"/>
              <a:t>str</a:t>
            </a:r>
            <a:r>
              <a:rPr lang="en-US" altLang="ko-KR" sz="2800" b="1" dirty="0" smtClean="0"/>
              <a:t>, bytes, </a:t>
            </a:r>
            <a:r>
              <a:rPr lang="ko-KR" altLang="en-US" sz="2800" b="1" dirty="0" smtClean="0"/>
              <a:t>리스트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튜플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) </a:t>
            </a:r>
          </a:p>
          <a:p>
            <a:r>
              <a:rPr lang="ko-KR" altLang="en-US" sz="2800" b="1" dirty="0" smtClean="0"/>
              <a:t>인덱스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슬라이싱</a:t>
            </a:r>
            <a:endParaRPr lang="en-US" altLang="ko-KR" sz="2800" b="1" dirty="0" smtClean="0"/>
          </a:p>
          <a:p>
            <a:endParaRPr lang="ko-KR" altLang="en-US" sz="2800" b="1" dirty="0" smtClean="0"/>
          </a:p>
          <a:p>
            <a:r>
              <a:rPr lang="en-US" altLang="ko-KR" sz="2800" b="1" dirty="0" smtClean="0"/>
              <a:t>2) </a:t>
            </a:r>
            <a:r>
              <a:rPr lang="ko-KR" altLang="en-US" sz="2800" b="1" dirty="0" err="1" smtClean="0"/>
              <a:t>순서없는</a:t>
            </a:r>
            <a:r>
              <a:rPr lang="en-US" altLang="ko-KR" sz="2800" b="1" dirty="0" smtClean="0"/>
              <a:t>( </a:t>
            </a:r>
            <a:r>
              <a:rPr lang="ko-KR" altLang="en-US" sz="2800" b="1" dirty="0" smtClean="0"/>
              <a:t>세트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딕셔너리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):  </a:t>
            </a:r>
          </a:p>
          <a:p>
            <a:r>
              <a:rPr lang="ko-KR" altLang="en-US" sz="2800" b="1" dirty="0" smtClean="0"/>
              <a:t>인덱스</a:t>
            </a:r>
            <a:r>
              <a:rPr lang="en-US" altLang="ko-KR" sz="2800" b="1" dirty="0" smtClean="0"/>
              <a:t>X, </a:t>
            </a:r>
            <a:r>
              <a:rPr lang="ko-KR" altLang="en-US" sz="2800" b="1" dirty="0" err="1" smtClean="0"/>
              <a:t>슬라이싱</a:t>
            </a:r>
            <a:r>
              <a:rPr lang="en-US" altLang="ko-KR" sz="2800" b="1" dirty="0" smtClean="0"/>
              <a:t>X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3) mutable( </a:t>
            </a:r>
            <a:r>
              <a:rPr lang="ko-KR" altLang="en-US" sz="2800" b="1" dirty="0" smtClean="0"/>
              <a:t>변경가능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추가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삭제</a:t>
            </a:r>
            <a:r>
              <a:rPr lang="en-US" altLang="ko-KR" sz="2800" b="1" dirty="0" smtClean="0"/>
              <a:t>,</a:t>
            </a:r>
            <a:r>
              <a:rPr lang="ko-KR" altLang="en-US" sz="2800" b="1" dirty="0" smtClean="0"/>
              <a:t>수정</a:t>
            </a:r>
            <a:r>
              <a:rPr lang="en-US" altLang="ko-KR" sz="2800" b="1" dirty="0" smtClean="0"/>
              <a:t>)): </a:t>
            </a:r>
            <a:r>
              <a:rPr lang="ko-KR" altLang="en-US" sz="2800" b="1" dirty="0" smtClean="0"/>
              <a:t>리스트</a:t>
            </a:r>
            <a:r>
              <a:rPr lang="en-US" altLang="ko-KR" sz="2800" b="1" dirty="0" smtClean="0"/>
              <a:t>, </a:t>
            </a:r>
            <a:r>
              <a:rPr lang="ko-KR" altLang="en-US" sz="2800" b="1" dirty="0" err="1" smtClean="0"/>
              <a:t>딕셔너리</a:t>
            </a:r>
            <a:r>
              <a:rPr lang="en-US" altLang="ko-KR" sz="2800" b="1" dirty="0" smtClean="0"/>
              <a:t>, </a:t>
            </a:r>
            <a:r>
              <a:rPr lang="en-US" altLang="ko-KR" sz="2800" b="1" dirty="0" err="1" smtClean="0"/>
              <a:t>bytearray</a:t>
            </a:r>
            <a:r>
              <a:rPr lang="en-US" altLang="ko-KR" sz="2800" b="1" dirty="0" smtClean="0"/>
              <a:t>, set</a:t>
            </a:r>
          </a:p>
          <a:p>
            <a:endParaRPr lang="en-US" altLang="ko-KR" sz="2800" b="1" dirty="0" smtClean="0"/>
          </a:p>
          <a:p>
            <a:r>
              <a:rPr lang="en-US" altLang="ko-KR" sz="2800" b="1" dirty="0" smtClean="0"/>
              <a:t>4) immutable(X): </a:t>
            </a:r>
            <a:r>
              <a:rPr lang="en-US" altLang="ko-KR" sz="2800" b="1" dirty="0" err="1" smtClean="0"/>
              <a:t>str</a:t>
            </a:r>
            <a:r>
              <a:rPr lang="en-US" altLang="ko-KR" sz="2800" b="1" dirty="0" smtClean="0"/>
              <a:t>, bytes, </a:t>
            </a:r>
            <a:r>
              <a:rPr lang="ko-KR" altLang="en-US" sz="2800" b="1" dirty="0" err="1" smtClean="0"/>
              <a:t>튜플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, frozen set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56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743" y="56559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연산자의 우선순위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7" name="Picture 3" descr="C:\Users\icore\Desktop\연산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95" y="1052736"/>
            <a:ext cx="7212013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2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319</TotalTime>
  <Words>239</Words>
  <Application>Microsoft Office PowerPoint</Application>
  <PresentationFormat>화면 슬라이드 쇼(4:3)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2019-04-21T23:53:21Z</dcterms:created>
  <dcterms:modified xsi:type="dcterms:W3CDTF">2019-04-22T05:14:22Z</dcterms:modified>
</cp:coreProperties>
</file>