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81" r:id="rId1"/>
    <p:sldMasterId id="2147484686" r:id="rId2"/>
  </p:sldMasterIdLst>
  <p:notesMasterIdLst>
    <p:notesMasterId r:id="rId10"/>
  </p:notesMasterIdLst>
  <p:handoutMasterIdLst>
    <p:handoutMasterId r:id="rId11"/>
  </p:handoutMasterIdLst>
  <p:sldIdLst>
    <p:sldId id="677" r:id="rId3"/>
    <p:sldId id="679" r:id="rId4"/>
    <p:sldId id="685" r:id="rId5"/>
    <p:sldId id="680" r:id="rId6"/>
    <p:sldId id="682" r:id="rId7"/>
    <p:sldId id="683" r:id="rId8"/>
    <p:sldId id="684" r:id="rId9"/>
  </p:sldIdLst>
  <p:sldSz cx="9904413" cy="6858000"/>
  <p:notesSz cx="6807200" cy="9939338"/>
  <p:custDataLst>
    <p:tags r:id="rId12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 userDrawn="1">
          <p15:clr>
            <a:srgbClr val="A4A3A4"/>
          </p15:clr>
        </p15:guide>
        <p15:guide id="2" pos="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FF00"/>
    <a:srgbClr val="FF0000"/>
    <a:srgbClr val="B7DEE8"/>
    <a:srgbClr val="F2F2F2"/>
    <a:srgbClr val="BFBFBF"/>
    <a:srgbClr val="0066FF"/>
    <a:srgbClr val="CCECFF"/>
    <a:srgbClr val="F0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124" autoAdjust="0"/>
  </p:normalViewPr>
  <p:slideViewPr>
    <p:cSldViewPr snapToObjects="1">
      <p:cViewPr varScale="1">
        <p:scale>
          <a:sx n="113" d="100"/>
          <a:sy n="113" d="100"/>
        </p:scale>
        <p:origin x="1068" y="96"/>
      </p:cViewPr>
      <p:guideLst>
        <p:guide orient="horz" pos="3096"/>
        <p:guide pos="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4056" y="-114"/>
      </p:cViewPr>
      <p:guideLst>
        <p:guide orient="horz" pos="3130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520C-560F-4775-A4F7-7810F11DA347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8654-7FC0-4AB8-8073-42E6AA347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5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2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49" y="0"/>
            <a:ext cx="29502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8" y="4721225"/>
            <a:ext cx="544480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4"/>
            <a:ext cx="29502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49" y="9440864"/>
            <a:ext cx="29502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ADD4B84-92EA-4512-B9BB-FD1A185C5B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272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6563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08666-BF01-470E-A704-21AE714C8CB1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0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4B84-92EA-4512-B9BB-FD1A185C5B1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628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4B84-92EA-4512-B9BB-FD1A185C5B1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3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118238" y="1562100"/>
            <a:ext cx="5678792" cy="5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791" tIns="47895" rIns="95791" bIns="47895">
            <a:spAutoFit/>
          </a:bodyPr>
          <a:lstStyle>
            <a:lvl1pPr>
              <a:defRPr lang="ko-KR" altLang="en-US"/>
            </a:lvl1pPr>
          </a:lstStyle>
          <a:p>
            <a:pPr lvl="0" defTabSz="95885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797030" y="170461"/>
            <a:ext cx="18356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</a:t>
            </a:r>
            <a:r>
              <a:rPr lang="en-US" altLang="ko-KR" sz="120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 Use Only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3649198" y="5086655"/>
            <a:ext cx="26168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buNone/>
              <a:defRPr lang="ko-KR" altLang="en-US" sz="1600" kern="1200" dirty="0">
                <a:ln>
                  <a:solidFill>
                    <a:srgbClr val="000000">
                      <a:alpha val="20000"/>
                    </a:srgbClr>
                  </a:solidFill>
                </a:ln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</a:lstStyle>
          <a:p>
            <a:pPr lvl="0" algn="ctr" defTabSz="958850">
              <a:lnSpc>
                <a:spcPct val="90000"/>
              </a:lnSpc>
            </a:pPr>
            <a:r>
              <a:rPr lang="ko-KR" altLang="en-US" dirty="0" smtClean="0"/>
              <a:t>작성자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27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95540" y="728662"/>
            <a:ext cx="9316035" cy="549064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666" y="80250"/>
            <a:ext cx="5342400" cy="396000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000" b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Arial"/>
                <a:ea typeface="돋움"/>
                <a:cs typeface="+mn-cs"/>
              </a:defRPr>
            </a:lvl1pPr>
          </a:lstStyle>
          <a:p>
            <a:pPr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2546F-B44F-4843-92C3-02C00D4E798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ko-KR" dirty="0" smtClean="0">
                <a:solidFill>
                  <a:prstClr val="black"/>
                </a:solidFill>
              </a:rPr>
              <a:t>/10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8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3245" y="6174305"/>
            <a:ext cx="1123925" cy="52670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797030" y="170461"/>
            <a:ext cx="18356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</a:t>
            </a:r>
            <a:r>
              <a:rPr lang="en-US" altLang="ko-KR" sz="120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 Use Only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smtClean="0">
          <a:ln>
            <a:solidFill>
              <a:srgbClr val="000000">
                <a:alpha val="20000"/>
              </a:srgbClr>
            </a:solidFill>
          </a:ln>
          <a:solidFill>
            <a:srgbClr val="000000"/>
          </a:solidFill>
          <a:latin typeface="Arial" charset="0"/>
          <a:ea typeface="돋움" pitchFamily="50" charset="-127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0" y="534988"/>
            <a:ext cx="990441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7" name="Line 21"/>
          <p:cNvSpPr>
            <a:spLocks noChangeShapeType="1"/>
          </p:cNvSpPr>
          <p:nvPr/>
        </p:nvSpPr>
        <p:spPr bwMode="auto">
          <a:xfrm>
            <a:off x="0" y="6453188"/>
            <a:ext cx="990441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451350" y="6453188"/>
            <a:ext cx="930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AECBD22-5019-45D7-B3F6-C12136542A9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ko-KR" dirty="0" smtClean="0">
                <a:solidFill>
                  <a:prstClr val="black"/>
                </a:solidFill>
              </a:rPr>
              <a:t>/10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97030" y="170461"/>
            <a:ext cx="18356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</a:t>
            </a:r>
            <a:r>
              <a:rPr lang="en-US" altLang="ko-KR" sz="120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 Use Only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9"/>
          <p:cNvSpPr txBox="1">
            <a:spLocks noChangeArrowheads="1"/>
          </p:cNvSpPr>
          <p:nvPr/>
        </p:nvSpPr>
        <p:spPr bwMode="auto">
          <a:xfrm>
            <a:off x="4165989" y="1562100"/>
            <a:ext cx="1583257" cy="5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91" tIns="47895" rIns="95791" bIns="47895">
            <a:spAutoFit/>
          </a:bodyPr>
          <a:lstStyle/>
          <a:p>
            <a:pPr algn="ctr" defTabSz="958850"/>
            <a:r>
              <a:rPr lang="en-US" altLang="ko-KR" sz="3200" b="1" dirty="0" err="1" smtClean="0">
                <a:ln>
                  <a:solidFill>
                    <a:srgbClr val="000000">
                      <a:alpha val="20000"/>
                    </a:srgbClr>
                  </a:solidFill>
                </a:ln>
                <a:solidFill>
                  <a:srgbClr val="000000"/>
                </a:solidFill>
                <a:latin typeface="Arial" charset="0"/>
                <a:ea typeface="돋움" pitchFamily="50" charset="-127"/>
                <a:cs typeface="Arial" charset="0"/>
                <a:sym typeface="Wingdings" pitchFamily="2" charset="2"/>
              </a:rPr>
              <a:t>ODDoc</a:t>
            </a:r>
            <a:endParaRPr lang="en-US" altLang="ko-KR" sz="3200" b="1" dirty="0" smtClean="0">
              <a:ln>
                <a:solidFill>
                  <a:srgbClr val="000000">
                    <a:alpha val="20000"/>
                  </a:srgbClr>
                </a:solidFill>
              </a:ln>
              <a:solidFill>
                <a:srgbClr val="000000"/>
              </a:solidFill>
              <a:latin typeface="Arial" charset="0"/>
              <a:ea typeface="돋움" pitchFamily="50" charset="-127"/>
              <a:cs typeface="Arial" charset="0"/>
              <a:sym typeface="Wingdings" pitchFamily="2" charset="2"/>
            </a:endParaRPr>
          </a:p>
        </p:txBody>
      </p:sp>
      <p:sp>
        <p:nvSpPr>
          <p:cNvPr id="65539" name="직사각형 5"/>
          <p:cNvSpPr>
            <a:spLocks noChangeArrowheads="1"/>
          </p:cNvSpPr>
          <p:nvPr/>
        </p:nvSpPr>
        <p:spPr bwMode="auto">
          <a:xfrm>
            <a:off x="4328994" y="5083770"/>
            <a:ext cx="121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58850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dirty="0" smtClean="0">
                <a:ln>
                  <a:solidFill>
                    <a:srgbClr val="000000">
                      <a:alpha val="20000"/>
                    </a:srgbClr>
                  </a:solidFill>
                </a:ln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rPr>
              <a:t>2018.03.05</a:t>
            </a:r>
          </a:p>
          <a:p>
            <a:pPr algn="ctr" defTabSz="958850">
              <a:lnSpc>
                <a:spcPct val="90000"/>
              </a:lnSpc>
              <a:spcBef>
                <a:spcPct val="20000"/>
              </a:spcBef>
            </a:pPr>
            <a:r>
              <a:rPr lang="ko-KR" altLang="en-US" sz="1600" dirty="0" smtClean="0">
                <a:ln>
                  <a:solidFill>
                    <a:srgbClr val="000000">
                      <a:alpha val="20000"/>
                    </a:srgbClr>
                  </a:solidFill>
                </a:ln>
                <a:solidFill>
                  <a:srgbClr val="000000"/>
                </a:solidFill>
                <a:latin typeface="Arial" charset="0"/>
                <a:ea typeface="돋움" pitchFamily="50" charset="-127"/>
                <a:sym typeface="Wingdings" pitchFamily="2" charset="2"/>
              </a:rPr>
              <a:t>박종민</a:t>
            </a:r>
            <a:endParaRPr lang="en-US" altLang="ko-KR" sz="1600" dirty="0" smtClean="0">
              <a:ln>
                <a:solidFill>
                  <a:srgbClr val="000000">
                    <a:alpha val="20000"/>
                  </a:srgbClr>
                </a:solidFill>
              </a:ln>
              <a:solidFill>
                <a:srgbClr val="000000"/>
              </a:solidFill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7030" y="170461"/>
            <a:ext cx="18356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</a:t>
            </a:r>
            <a:r>
              <a:rPr lang="en-US" altLang="ko-KR" sz="120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 Use Only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err="1" smtClean="0"/>
              <a:t>ODDoc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err="1" smtClean="0"/>
              <a:t>Enum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Function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3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실행 환경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smtClean="0"/>
              <a:t>Python </a:t>
            </a:r>
            <a:r>
              <a:rPr lang="en-US" altLang="ko-KR" dirty="0" smtClean="0"/>
              <a:t>2.7, </a:t>
            </a:r>
            <a:r>
              <a:rPr lang="en-US" altLang="ko-KR" dirty="0" err="1" smtClean="0"/>
              <a:t>PyCharm</a:t>
            </a:r>
            <a:r>
              <a:rPr lang="en-US" altLang="ko-KR" smtClean="0"/>
              <a:t> Community Edition 2016.3.2</a:t>
            </a:r>
            <a:endParaRPr lang="en-US" altLang="ko-KR" dirty="0" smtClean="0"/>
          </a:p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ODDoc.py </a:t>
            </a:r>
            <a:r>
              <a:rPr lang="ko-KR" altLang="en-US" smtClean="0"/>
              <a:t>에서 </a:t>
            </a:r>
            <a:r>
              <a:rPr lang="en-US" altLang="ko-KR" dirty="0" smtClean="0"/>
              <a:t>module</a:t>
            </a:r>
            <a:r>
              <a:rPr lang="ko-KR" altLang="en-US" smtClean="0"/>
              <a:t>의 </a:t>
            </a:r>
            <a:r>
              <a:rPr lang="en-US" altLang="ko-KR" dirty="0" smtClean="0"/>
              <a:t>header file</a:t>
            </a:r>
            <a:r>
              <a:rPr lang="ko-KR" altLang="en-US" smtClean="0"/>
              <a:t>과 </a:t>
            </a:r>
            <a:r>
              <a:rPr lang="en-US" altLang="ko-KR" dirty="0" smtClean="0"/>
              <a:t>source file </a:t>
            </a:r>
            <a:r>
              <a:rPr lang="ko-KR" altLang="en-US" smtClean="0"/>
              <a:t>이름 지정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ODDoc.py </a:t>
            </a:r>
            <a:r>
              <a:rPr lang="ko-KR" altLang="en-US" smtClean="0"/>
              <a:t>실행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module </a:t>
            </a:r>
            <a:r>
              <a:rPr lang="ko-KR" altLang="en-US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smtClean="0"/>
              <a:t>파일이 생성됨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sheet</a:t>
            </a:r>
            <a:r>
              <a:rPr lang="ko-KR" altLang="en-US" smtClean="0"/>
              <a:t>마다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function</a:t>
            </a:r>
            <a:r>
              <a:rPr lang="ko-KR" altLang="en-US" smtClean="0"/>
              <a:t>에 대한 정의 </a:t>
            </a:r>
            <a:r>
              <a:rPr lang="en-US" altLang="ko-KR" dirty="0" smtClean="0"/>
              <a:t>table</a:t>
            </a:r>
            <a:r>
              <a:rPr lang="ko-KR" altLang="en-US" smtClean="0"/>
              <a:t>이 생성됨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ODDoc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6" y="1583795"/>
            <a:ext cx="3015335" cy="1629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86" y="4436072"/>
            <a:ext cx="3825425" cy="17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ko-KR" altLang="en-US" smtClean="0"/>
              <a:t> 구현 및 주석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생성 결과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Struct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38632"/>
              </p:ext>
            </p:extLst>
          </p:nvPr>
        </p:nvGraphicFramePr>
        <p:xfrm>
          <a:off x="781265" y="1133745"/>
          <a:ext cx="717190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901"/>
              </a:tblGrid>
              <a:tr h="1823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Structure description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*/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0000FF"/>
                          </a:solidFill>
                        </a:rPr>
                        <a:t>typedef</a:t>
                      </a:r>
                      <a:r>
                        <a:rPr lang="en-US" altLang="ko-KR" sz="1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OD_Struct_t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{  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int16_t   s16bar;  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/**&lt; variable description.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unit:meter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range:10~20*/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float32_t f32foo;  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/**&lt; foo description.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unit:radian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range:-2pi~+20pi */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int32_t   s32test; 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/**&lt; test description. */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OD_Struct_t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test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struct</a:t>
                      </a:r>
                      <a:endParaRPr lang="en-US" altLang="ko-KR" sz="1000" dirty="0" smtClean="0">
                        <a:solidFill>
                          <a:srgbClr val="008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*/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0000FF"/>
                          </a:solidFill>
                        </a:rPr>
                        <a:t>typedef</a:t>
                      </a:r>
                      <a:r>
                        <a:rPr lang="en-US" altLang="ko-KR" sz="1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OD_Test_t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int32_t s32foo;  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/**&lt; foo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unit:ea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*/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int32_t s32bar;  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/**&lt; bar range:0~120*/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OD_Test_t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88985"/>
              </p:ext>
            </p:extLst>
          </p:nvPr>
        </p:nvGraphicFramePr>
        <p:xfrm>
          <a:off x="766741" y="4644135"/>
          <a:ext cx="4362451" cy="1676400"/>
        </p:xfrm>
        <a:graphic>
          <a:graphicData uri="http://schemas.openxmlformats.org/drawingml/2006/table">
            <a:tbl>
              <a:tblPr/>
              <a:tblGrid>
                <a:gridCol w="809625"/>
                <a:gridCol w="685800"/>
                <a:gridCol w="1392238"/>
                <a:gridCol w="685800"/>
                <a:gridCol w="788988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OD_Struct_t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s16bar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int16_t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 description.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10~20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f32foo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float32_t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description.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-2pi~+20pi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s32test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int32_t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description.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OD_Test_t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struct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s32foo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int32_t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s32bar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int32_t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7231" y="5049180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lt"/>
                <a:ea typeface="+mn-ea"/>
              </a:rPr>
              <a:t>unit </a:t>
            </a:r>
            <a:r>
              <a:rPr lang="ko-KR" altLang="en-US" sz="1000" smtClean="0">
                <a:latin typeface="+mn-lt"/>
                <a:ea typeface="+mn-ea"/>
              </a:rPr>
              <a:t>이나 </a:t>
            </a:r>
            <a:r>
              <a:rPr lang="en-US" altLang="ko-KR" sz="1000" dirty="0" smtClean="0">
                <a:latin typeface="+mn-lt"/>
                <a:ea typeface="+mn-ea"/>
              </a:rPr>
              <a:t>range</a:t>
            </a:r>
            <a:r>
              <a:rPr lang="ko-KR" altLang="en-US" sz="1000" smtClean="0">
                <a:latin typeface="+mn-lt"/>
                <a:ea typeface="+mn-ea"/>
              </a:rPr>
              <a:t>를 입력하지 않으면 </a:t>
            </a:r>
            <a:r>
              <a:rPr lang="en-US" altLang="ko-KR" sz="1000" dirty="0" smtClean="0">
                <a:latin typeface="+mn-lt"/>
                <a:ea typeface="+mn-ea"/>
              </a:rPr>
              <a:t>n/a</a:t>
            </a:r>
            <a:r>
              <a:rPr lang="ko-KR" altLang="en-US" sz="1000" smtClean="0">
                <a:latin typeface="+mn-lt"/>
                <a:ea typeface="+mn-ea"/>
              </a:rPr>
              <a:t>로 입력됨</a:t>
            </a:r>
            <a:r>
              <a:rPr lang="en-US" altLang="ko-KR" sz="1000" dirty="0" smtClean="0">
                <a:latin typeface="+mn-lt"/>
                <a:ea typeface="+mn-ea"/>
              </a:rPr>
              <a:t>.</a:t>
            </a:r>
            <a:endParaRPr lang="ko-KR" altLang="en-US" sz="100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7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smtClean="0"/>
              <a:t>구현 및 주석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생성 결과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Enum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5666"/>
              </p:ext>
            </p:extLst>
          </p:nvPr>
        </p:nvGraphicFramePr>
        <p:xfrm>
          <a:off x="780285" y="1015664"/>
          <a:ext cx="717190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901"/>
              </a:tblGrid>
              <a:tr h="31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* ROI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enummeration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*/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OD_ROI_e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eOD_ROI_RECT_QUARTER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0    /**&lt; Rectified Quarter Image. */,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eOD_ROI_RECT_HALF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/**&lt; Rectified Half Image. */,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eOD_ROI_RECT_FULL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/**&lt; Rectified Full Image. */,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eOD_ROI_NUM_ROI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Debug list enumeration.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*/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DEBUG_LIST_e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eDEBUG_VOD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0,    /**&lt;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debug.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		123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		345*/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eDEBUG_POD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   /**&lt; pod debug. */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eDEBUG_LVOD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   /**&lt; lat.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debug. */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81696"/>
              </p:ext>
            </p:extLst>
          </p:nvPr>
        </p:nvGraphicFramePr>
        <p:xfrm>
          <a:off x="780285" y="4599130"/>
          <a:ext cx="3759200" cy="2188845"/>
        </p:xfrm>
        <a:graphic>
          <a:graphicData uri="http://schemas.openxmlformats.org/drawingml/2006/table">
            <a:tbl>
              <a:tblPr/>
              <a:tblGrid>
                <a:gridCol w="1905000"/>
                <a:gridCol w="18542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OD_ROI_e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ROI enummeration.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eOD_ROI_RECT_QUARTER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Rectified Quarter Image.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eOD_ROI_RECT_HALF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Rectified Half Image.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eOD_ROI_RECT_FULL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Rectified Full Image.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DEBUG_LIST_e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 list enumeration.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eDEBUG_VOD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vod debug.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eDEBUG_POD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pod debug.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eDEBUG_LVOD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debug.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7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/>
              <a:t>구현 및 </a:t>
            </a:r>
            <a:r>
              <a:rPr lang="ko-KR" altLang="en-US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source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Function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9776"/>
              </p:ext>
            </p:extLst>
          </p:nvPr>
        </p:nvGraphicFramePr>
        <p:xfrm>
          <a:off x="946761" y="1249156"/>
          <a:ext cx="66029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29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class test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public: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	void foo(int16_t s16foo, int32_t* s32bar);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	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private: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	float32_t bar(int16_t s16foo, int32_t s32bar);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};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68361"/>
              </p:ext>
            </p:extLst>
          </p:nvPr>
        </p:nvGraphicFramePr>
        <p:xfrm>
          <a:off x="929562" y="2978950"/>
          <a:ext cx="6602942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29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fn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void foo(  int16_t s16foo, int32_t* s32bar)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@brief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foooooooooooo</a:t>
                      </a:r>
                      <a:endParaRPr lang="en-US" altLang="ko-KR" sz="1000" dirty="0" smtClean="0">
                        <a:solidFill>
                          <a:srgbClr val="008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s16foo : [in]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desc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foo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unit:meter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range:10~20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s32bar : [out]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desc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bar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*/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void test::foo(int16_t s16foo, int32_t s32bar)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}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/**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fn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void bar(int16_t s16foo, int32_t s32bar)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@brief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barrrrrrrrrrrrrr</a:t>
                      </a:r>
                      <a:endParaRPr lang="en-US" altLang="ko-KR" sz="1000" dirty="0" smtClean="0">
                        <a:solidFill>
                          <a:srgbClr val="008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s16foo : [in]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desc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foo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param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s32bar : [in]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desc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bar range:0~20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008000"/>
                          </a:solidFill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@return This function returns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barrrrrrrrrrr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8000"/>
                          </a:solidFill>
                        </a:rPr>
                        <a:t>unit:meter</a:t>
                      </a:r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 range:10~(OD_IMAGE_WIDTH-1).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8000"/>
                          </a:solidFill>
                        </a:rPr>
                        <a:t>*/	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float32_t test::bar(int16_t s16foo, int32_t s32bar)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	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생성 결과</a:t>
            </a:r>
            <a:r>
              <a:rPr lang="en-US" altLang="ko-KR" dirty="0"/>
              <a:t>.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Function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80152"/>
              </p:ext>
            </p:extLst>
          </p:nvPr>
        </p:nvGraphicFramePr>
        <p:xfrm>
          <a:off x="811746" y="1313765"/>
          <a:ext cx="3658408" cy="4351345"/>
        </p:xfrm>
        <a:graphic>
          <a:graphicData uri="http://schemas.openxmlformats.org/drawingml/2006/table">
            <a:tbl>
              <a:tblPr/>
              <a:tblGrid>
                <a:gridCol w="493479"/>
                <a:gridCol w="816219"/>
                <a:gridCol w="449753"/>
                <a:gridCol w="1898957"/>
              </a:tblGrid>
              <a:tr h="22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Accessibility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Arguments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37503">
                <a:tc rowSpan="12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foo()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foooooooooooo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*Input 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-name: s16foo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-type: int16_t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-desc:  desc foo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-unit: meter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-range: 10~20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*Output 1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-name: s32bar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-type: int32_t*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-desc:  desc bar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-unit: n/a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-range: n/a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503">
                <a:tc rowSpan="18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bar()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18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barrrrrrrrrrrrrr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18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*Input 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-name: s16foo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-type: int16_t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-desc:  desc foo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-unit: n/a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-range: n/a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*Input 2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-name: s32bar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-type: int32_t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-desc:  desc bar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-unit: n/a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-range: 0~20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*Output 1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-return value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-type: void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-desc: This function returns barrrrrrrrrrr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-unit: meter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-range: 10~(OD_IMAGE_WIDTH-1).</a:t>
                      </a:r>
                    </a:p>
                  </a:txBody>
                  <a:tcPr marL="6250" marR="6250" marT="62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00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제목슬라이드">
  <a:themeElements>
    <a:clrScheme name="제목슬라이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제목슬라이드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93" tIns="45698" rIns="91393" bIns="45698" numCol="1" anchor="t" anchorCtr="0" compatLnSpc="1">
        <a:prstTxWarp prst="textNoShape">
          <a:avLst/>
        </a:prstTxWarp>
        <a:spAutoFit/>
      </a:bodyPr>
      <a:lstStyle>
        <a:defPPr marL="182563" marR="0" indent="-182563" algn="r" defTabSz="914400" rtl="0" eaLnBrk="1" fontAlgn="base" latinLnBrk="1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93" tIns="45698" rIns="91393" bIns="45698" numCol="1" anchor="t" anchorCtr="0" compatLnSpc="1">
        <a:prstTxWarp prst="textNoShape">
          <a:avLst/>
        </a:prstTxWarp>
        <a:spAutoFit/>
      </a:bodyPr>
      <a:lstStyle>
        <a:defPPr marL="182563" marR="0" indent="-182563" algn="r" defTabSz="914400" rtl="0" eaLnBrk="1" fontAlgn="base" latinLnBrk="1" hangingPunct="1">
          <a:lnSpc>
            <a:spcPct val="100000"/>
          </a:lnSpc>
          <a:spcBef>
            <a:spcPct val="15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제목슬라이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슬라이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슬라이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슬라이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슬라이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목슬라이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제목슬라이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전사 보고서 기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algn="ctr">
          <a:solidFill>
            <a:schemeClr val="tx1"/>
          </a:solidFill>
          <a:round/>
          <a:headEnd/>
          <a:tailEnd/>
        </a:ln>
      </a:spPr>
      <a:bodyPr wrap="none" anchor="ctr"/>
      <a:lstStyle>
        <a:defPPr algn="ctr" fontAlgn="auto">
          <a:lnSpc>
            <a:spcPct val="80000"/>
          </a:lnSpc>
          <a:spcBef>
            <a:spcPts val="0"/>
          </a:spcBef>
          <a:spcAft>
            <a:spcPts val="0"/>
          </a:spcAft>
          <a:defRPr sz="1100" b="1" dirty="0" smtClean="0">
            <a:ln>
              <a:solidFill>
                <a:schemeClr val="tx1">
                  <a:alpha val="20000"/>
                </a:schemeClr>
              </a:solidFill>
            </a:ln>
            <a:latin typeface="+mn-lt"/>
            <a:ea typeface="+mn-ea"/>
          </a:defRPr>
        </a:defPPr>
      </a:lstStyle>
    </a:spDef>
    <a:lnDef>
      <a:spPr>
        <a:ln w="28575">
          <a:solidFill>
            <a:srgbClr val="0000FF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Office PowerPoint</Application>
  <PresentationFormat>사용자 지정</PresentationFormat>
  <Paragraphs>236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Wingdings</vt:lpstr>
      <vt:lpstr>제목슬라이드</vt:lpstr>
      <vt:lpstr>3_전사 보고서 기준</vt:lpstr>
      <vt:lpstr>PowerPoint 프레젠테이션</vt:lpstr>
      <vt:lpstr>목차</vt:lpstr>
      <vt:lpstr>1. ODDoc</vt:lpstr>
      <vt:lpstr>2. Struct</vt:lpstr>
      <vt:lpstr>3. Enum</vt:lpstr>
      <vt:lpstr>4. Function</vt:lpstr>
      <vt:lpstr>4.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2015-01-31T12:31:20Z</dcterms:created>
  <dcterms:modified xsi:type="dcterms:W3CDTF">2018-03-05T06:16:14Z</dcterms:modified>
  <cp:contentStatus/>
</cp:coreProperties>
</file>