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390b6ce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390b6ce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90b6ced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390b6ce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390b6ced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390b6ced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Elon Musk positive tweets have an impact on the stock price (more polarity based on facts)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90b6ce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390b6ce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in the mass tweets is really geared toward the number or count of the total comments.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d35cd0f6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d35cd0f6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390b6ced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390b6ced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390b6ced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390b6ce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d35cd0f6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d35cd0f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390b6ce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390b6ce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d35cd0f6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d35cd0f6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d35cd0f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d35cd0f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d35cd0f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d35cd0f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d35cd0f6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d35cd0f6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d35cd0f6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d35cd0f6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d35cd0f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d35cd0f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90b6ce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390b6c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d35cd0f6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d35cd0f6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d35cd0f6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d35cd0f6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pushshift/api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3 - NLP Analyis and Stock Data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Waters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Swiderski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Marcus Kim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Foxworth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Cone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Method - finding out any correlations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311725" y="1340550"/>
            <a:ext cx="87873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Decide which TSLA Price we use 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Daily / Hourly / 15 minutes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Preparing for various Sentiment Score 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Subjectivity and Polarity scores from TextBlob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Going straight with Polarity score only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 tweaking and combining with Subjectivity score by filtering or weighting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889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Simply taking more objective texts only (i.e. dropping out texts w/ Subjectivity &gt; 0.4)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lphaL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Creating adj. Polarity score by weighting on subjectivity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                    If  0 &lt;= Subjectivity score &lt;= 0.2  ⇒ 140% * Polarity score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                         0.2&lt;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Subjectivity score &lt;= 0.4  ⇒ 120% * Polarity score and so 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Grouping scores by daily/hourly/15 mins by taking mean, sum, count, first and last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Comparing the analysis by market hours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Analyze all texts regardless of on and off market hours 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Analyze only texts posted within market hours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Method - Cont’d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11725" y="1340550"/>
            <a:ext cx="8787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And we ended up with having these..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00" y="1776150"/>
            <a:ext cx="2941176" cy="31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000" y="1860029"/>
            <a:ext cx="3100080" cy="15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5725" y="3410062"/>
            <a:ext cx="3100080" cy="155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5275" y="1776150"/>
            <a:ext cx="2806650" cy="12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8011" y="2964425"/>
            <a:ext cx="2941174" cy="225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Elon Musk Tweets: Hourly (2 years)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27325"/>
            <a:ext cx="3234050" cy="24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501975" y="1417675"/>
            <a:ext cx="2767200" cy="32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200" y="1327326"/>
            <a:ext cx="5087050" cy="23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501975" y="3727400"/>
            <a:ext cx="82524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Strongest correlation is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between the hourly price return and polarity mean change (corr=0.31).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assumption is that positive tweets from Elon Musk (CEO) with objective tones (based on more factual information) have the strongest impact on changes in Tesla’s stock price.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</a:t>
            </a:r>
            <a:r>
              <a:rPr lang="en"/>
              <a:t> Tweets on Tesla Price: Hourly (6 months)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501975" y="3727400"/>
            <a:ext cx="82524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was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 relatively strong correlation between hourly price change and the number of comments (corr=0.30) for mass tweets on the tesla price.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Comparing this to the Elon Musk tweets, we found that the number of texts counts on TSLA’s hourly price had the strongest correlation.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25" y="1317725"/>
            <a:ext cx="3003732" cy="229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600" y="1311850"/>
            <a:ext cx="5469049" cy="22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381350" y="1392450"/>
            <a:ext cx="2529000" cy="17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Analysis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630650" y="2626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Filtered Reddit data by wallstreetbets subreddit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Added the hourly Tesla stock price infor for the last two years to the dataframe.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Dropped null values and additional </a:t>
            </a:r>
            <a:r>
              <a:rPr lang="en"/>
              <a:t>columns</a:t>
            </a:r>
            <a:r>
              <a:rPr lang="en"/>
              <a:t> not needed.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161,643 rows of data (test and stock movement)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Findings: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correlation between Polarity, Subjectivity, and hourly returns found in the filtered </a:t>
            </a:r>
            <a:r>
              <a:rPr lang="en"/>
              <a:t>data frame</a:t>
            </a:r>
            <a:r>
              <a:rPr lang="en"/>
              <a:t>. 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638" y="2601515"/>
            <a:ext cx="4335525" cy="241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Analysis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38" y="1429425"/>
            <a:ext cx="4653518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Analysis Cont.	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505700"/>
            <a:ext cx="85206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Correlation between polarity counts and hourly price (0.6625)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37" y="1855025"/>
            <a:ext cx="7515976" cy="31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300" y="500925"/>
            <a:ext cx="37044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Term newsapi vadar</a:t>
            </a:r>
            <a:endParaRPr/>
          </a:p>
        </p:txBody>
      </p:sp>
      <p:sp>
        <p:nvSpPr>
          <p:cNvPr id="178" name="Google Shape;178;p29"/>
          <p:cNvSpPr txBox="1"/>
          <p:nvPr>
            <p:ph idx="1" type="subTitle"/>
          </p:nvPr>
        </p:nvSpPr>
        <p:spPr>
          <a:xfrm>
            <a:off x="304800" y="2626725"/>
            <a:ext cx="37044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month of pulled articles from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Grouped by day and took mean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Dropped neutral 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against close for trading 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low correlation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622" y="1442200"/>
            <a:ext cx="4464800" cy="222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300" y="500925"/>
            <a:ext cx="3704400" cy="1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RNN_LSTM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30"/>
          <p:cNvSpPr txBox="1"/>
          <p:nvPr>
            <p:ph idx="1" type="subTitle"/>
          </p:nvPr>
        </p:nvSpPr>
        <p:spPr>
          <a:xfrm>
            <a:off x="311300" y="2247150"/>
            <a:ext cx="3704400" cy="25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Took Twitter text data and combined it with the movement, either up or down.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 this through an LSTM model to see how </a:t>
            </a:r>
            <a:r>
              <a:rPr lang="en"/>
              <a:t>accurate</a:t>
            </a:r>
            <a:r>
              <a:rPr lang="en"/>
              <a:t> it could be at predicting stock movement based on Tweets from Twitter.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is the model was only accurate 52% of the time.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950" y="809000"/>
            <a:ext cx="3048175" cy="5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375" y="2436850"/>
            <a:ext cx="42481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 issues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Outstanding questions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Review and testing of the “</a:t>
            </a:r>
            <a:r>
              <a:rPr lang="en"/>
              <a:t>aftermarket</a:t>
            </a:r>
            <a:r>
              <a:rPr lang="en"/>
              <a:t>” text data may provide additional lead indicators for next days opening.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 the sentiment score from TextBlob and Vader reliable enough to find any real correlations with the stock price? We observed not a few texts that weren’t classified correctly.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twitter, the API had a restriction on days(7 days), and web crawling also had a limit on the pages shown at a given period of a time, which made us difficult to get sufficient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time needed to clean the reddit data.  Reddit contained many posts that were noise and junk.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of the project was determine if there is any correlation between the text sentiment of a given stock and the stock’s price movement.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project utilized various text sources such as comment threads from Yahoo Finance and Reddit, Twitter </a:t>
            </a:r>
            <a:r>
              <a:rPr lang="en"/>
              <a:t>posts</a:t>
            </a:r>
            <a:r>
              <a:rPr lang="en"/>
              <a:t>, and news articles to examine sentiment utilizing various machine learning models.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/>
              <a:t>sentiment</a:t>
            </a:r>
            <a:r>
              <a:rPr lang="en"/>
              <a:t> analysis was compared to stock price movements over time, including daily stock price movements and intertrade day movements, to review any possible correlation in the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The project focused on information related to Tesla with the intent to apply the same </a:t>
            </a:r>
            <a:r>
              <a:rPr lang="en"/>
              <a:t>methodology</a:t>
            </a:r>
            <a:r>
              <a:rPr lang="en"/>
              <a:t> to other stocks assuming any correlation was found.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of the Data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Is there a correlation between stock price movements and sentiment related to comments on yahoo finance, twitter, reddit, and news sources?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Does Elon Musk Twitter comments drive the stock price more than social media?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Can various comments and news articles be used to predict the movements of a stock price?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/>
              <a:t>    Yahoo Finance Comment Threads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Twitter Comments – CEOs and the mass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Reddit Comments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Reuters news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News Articles via News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505700"/>
            <a:ext cx="3999900" cy="3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Skle</a:t>
            </a:r>
            <a:r>
              <a:rPr lang="en"/>
              <a:t>arn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</a:t>
            </a:r>
            <a:r>
              <a:rPr lang="en"/>
              <a:t>   BeautifulSoup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Selenium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News API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NLTK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Reddit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Numpy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Plotly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PRAW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Yahoo Finance (Python)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TextBlob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TensorFlow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Methods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Visualizations using plots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Train/Test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Data frames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Possible text tokenization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Loops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Sentiment Analysis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       Algorithmic trading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Methodology - Resources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0" y="1277025"/>
            <a:ext cx="8866151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Tesla Trade History: Hourly (2 years)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63" y="1463950"/>
            <a:ext cx="7943275" cy="32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Data	</a:t>
            </a:r>
            <a:endParaRPr/>
          </a:p>
        </p:txBody>
      </p:sp>
      <p:sp>
        <p:nvSpPr>
          <p:cNvPr id="114" name="Google Shape;114;p21"/>
          <p:cNvSpPr txBox="1"/>
          <p:nvPr>
            <p:ph idx="4294967295" type="body"/>
          </p:nvPr>
        </p:nvSpPr>
        <p:spPr>
          <a:xfrm>
            <a:off x="0" y="1289375"/>
            <a:ext cx="3517800" cy="344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•Pushshift Reddit API</a:t>
            </a:r>
            <a:endParaRPr b="1" sz="115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⎼</a:t>
            </a:r>
            <a:r>
              <a:rPr b="1" lang="en" sz="1150">
                <a:solidFill>
                  <a:srgbClr val="A6A6A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https://github.com/pushshift/api</a:t>
            </a:r>
            <a:endParaRPr b="1" sz="115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⎼q=‘TSLA|tesla’</a:t>
            </a:r>
            <a:endParaRPr b="1" sz="115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⎼&gt; 01/01/2018</a:t>
            </a:r>
            <a:endParaRPr b="1" sz="115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⎼100 records per fetch</a:t>
            </a:r>
            <a:endParaRPr b="1" sz="115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⎼429 error – Too Many Requests</a:t>
            </a:r>
            <a:endParaRPr b="1" sz="115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•Subreddits</a:t>
            </a:r>
            <a:endParaRPr b="1" sz="115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⎼wallstreetbets</a:t>
            </a:r>
            <a:endParaRPr b="1" sz="115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⎼stocks</a:t>
            </a:r>
            <a:endParaRPr b="1" sz="115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⎼investing</a:t>
            </a:r>
            <a:endParaRPr b="1" sz="115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⎼StockMarket</a:t>
            </a:r>
            <a:endParaRPr b="1" sz="115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⎼CryptoCurrency</a:t>
            </a:r>
            <a:endParaRPr b="1" sz="115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A6A6A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</a:rPr>
              <a:t>•PRAW</a:t>
            </a:r>
            <a:endParaRPr b="1" sz="1150">
              <a:solidFill>
                <a:srgbClr val="A6A6A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</a:rPr>
              <a:t>⎼Library</a:t>
            </a:r>
            <a:endParaRPr b="1" sz="1150">
              <a:solidFill>
                <a:srgbClr val="A6A6A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6A6A6"/>
                </a:solidFill>
              </a:rPr>
              <a:t>⎼inflexible</a:t>
            </a:r>
            <a:endParaRPr b="1"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352825"/>
            <a:ext cx="18478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942963"/>
            <a:ext cx="4411700" cy="101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148475"/>
            <a:ext cx="4411700" cy="97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