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5143500" cy="91440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76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3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5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7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8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2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E20D-5E8B-4167-A518-F53AFEE7C9F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AD80-6B3B-4499-8C4D-F745A7D8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8000" y="3240000"/>
            <a:ext cx="3444312" cy="4745536"/>
            <a:chOff x="288000" y="3960000"/>
            <a:chExt cx="3444312" cy="4745536"/>
          </a:xfrm>
        </p:grpSpPr>
        <p:grpSp>
          <p:nvGrpSpPr>
            <p:cNvPr id="20" name="组合 19"/>
            <p:cNvGrpSpPr/>
            <p:nvPr/>
          </p:nvGrpSpPr>
          <p:grpSpPr>
            <a:xfrm>
              <a:off x="288000" y="3960000"/>
              <a:ext cx="3444312" cy="965536"/>
              <a:chOff x="288000" y="4089231"/>
              <a:chExt cx="3444312" cy="9655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2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1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3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88000" y="5220000"/>
              <a:ext cx="3444312" cy="965536"/>
              <a:chOff x="288000" y="4089231"/>
              <a:chExt cx="3444312" cy="96553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5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4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6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8000" y="6480000"/>
              <a:ext cx="3444312" cy="965536"/>
              <a:chOff x="288000" y="4089231"/>
              <a:chExt cx="3444312" cy="96553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8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7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9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1512000" y="7740001"/>
              <a:ext cx="965535" cy="96553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smtClean="0">
                  <a:latin typeface="方正黑体_GBK" panose="03000509000000000000" pitchFamily="65" charset="-122"/>
                  <a:ea typeface="方正黑体_GBK" panose="03000509000000000000" pitchFamily="65" charset="-122"/>
                </a:rPr>
                <a:t>0</a:t>
              </a:r>
              <a:endParaRPr lang="zh-CN" altLang="en-US" sz="3600" dirty="0">
                <a:latin typeface="方正黑体_GBK" panose="03000509000000000000" pitchFamily="65" charset="-122"/>
                <a:ea typeface="方正黑体_GBK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14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411200" y="3240000"/>
            <a:ext cx="3444312" cy="4745536"/>
            <a:chOff x="1411200" y="3960000"/>
            <a:chExt cx="3444312" cy="4745536"/>
          </a:xfrm>
        </p:grpSpPr>
        <p:grpSp>
          <p:nvGrpSpPr>
            <p:cNvPr id="20" name="组合 19"/>
            <p:cNvGrpSpPr/>
            <p:nvPr/>
          </p:nvGrpSpPr>
          <p:grpSpPr>
            <a:xfrm>
              <a:off x="1411200" y="3960000"/>
              <a:ext cx="3444312" cy="965536"/>
              <a:chOff x="288000" y="4089231"/>
              <a:chExt cx="3444312" cy="9655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2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1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3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411200" y="5220000"/>
              <a:ext cx="3444312" cy="965536"/>
              <a:chOff x="288000" y="4089231"/>
              <a:chExt cx="3444312" cy="96553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5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4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6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411200" y="6480000"/>
              <a:ext cx="3444312" cy="965536"/>
              <a:chOff x="288000" y="4089231"/>
              <a:chExt cx="3444312" cy="96553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12000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8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88000" y="4089231"/>
                <a:ext cx="936000" cy="9360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7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766777" y="4089232"/>
                <a:ext cx="965535" cy="96553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 smtClean="0">
                    <a:latin typeface="方正黑体_GBK" panose="03000509000000000000" pitchFamily="65" charset="-122"/>
                    <a:ea typeface="方正黑体_GBK" panose="03000509000000000000" pitchFamily="65" charset="-122"/>
                  </a:rPr>
                  <a:t>9</a:t>
                </a:r>
                <a:endParaRPr lang="zh-CN" altLang="en-US" sz="3600" dirty="0">
                  <a:latin typeface="方正黑体_GBK" panose="03000509000000000000" pitchFamily="65" charset="-122"/>
                  <a:ea typeface="方正黑体_GBK" panose="03000509000000000000" pitchFamily="65" charset="-122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2635200" y="7740001"/>
              <a:ext cx="965535" cy="96553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smtClean="0">
                  <a:latin typeface="方正黑体_GBK" panose="03000509000000000000" pitchFamily="65" charset="-122"/>
                  <a:ea typeface="方正黑体_GBK" panose="03000509000000000000" pitchFamily="65" charset="-122"/>
                </a:rPr>
                <a:t>0</a:t>
              </a:r>
              <a:endParaRPr lang="zh-CN" altLang="en-US" sz="3600" dirty="0">
                <a:latin typeface="方正黑体_GBK" panose="03000509000000000000" pitchFamily="65" charset="-122"/>
                <a:ea typeface="方正黑体_GBK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86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7238" y="457200"/>
            <a:ext cx="4649024" cy="777240"/>
            <a:chOff x="247238" y="457200"/>
            <a:chExt cx="4649024" cy="777240"/>
          </a:xfrm>
        </p:grpSpPr>
        <p:sp>
          <p:nvSpPr>
            <p:cNvPr id="10" name="圆角矩形 9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986" y="2011680"/>
            <a:ext cx="4649024" cy="777240"/>
            <a:chOff x="247238" y="457200"/>
            <a:chExt cx="4649024" cy="777240"/>
          </a:xfrm>
        </p:grpSpPr>
        <p:sp>
          <p:nvSpPr>
            <p:cNvPr id="45" name="圆角矩形 44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41986" y="3566160"/>
            <a:ext cx="4649024" cy="777240"/>
            <a:chOff x="247238" y="457200"/>
            <a:chExt cx="4649024" cy="777240"/>
          </a:xfrm>
        </p:grpSpPr>
        <p:sp>
          <p:nvSpPr>
            <p:cNvPr id="51" name="圆角矩形 50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1986" y="5120640"/>
            <a:ext cx="4649024" cy="777240"/>
            <a:chOff x="247238" y="457200"/>
            <a:chExt cx="4649024" cy="777240"/>
          </a:xfrm>
        </p:grpSpPr>
        <p:sp>
          <p:nvSpPr>
            <p:cNvPr id="57" name="圆角矩形 56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41986" y="6583680"/>
            <a:ext cx="4649024" cy="777240"/>
            <a:chOff x="247238" y="457200"/>
            <a:chExt cx="4649024" cy="777240"/>
          </a:xfrm>
        </p:grpSpPr>
        <p:sp>
          <p:nvSpPr>
            <p:cNvPr id="63" name="圆角矩形 62"/>
            <p:cNvSpPr/>
            <p:nvPr/>
          </p:nvSpPr>
          <p:spPr>
            <a:xfrm>
              <a:off x="2183130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47238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215184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151076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4119022" y="457200"/>
              <a:ext cx="777240" cy="777240"/>
            </a:xfrm>
            <a:prstGeom prst="roundRect">
              <a:avLst>
                <a:gd name="adj" fmla="val 31421"/>
              </a:avLst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7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圆角矩形 4"/>
          <p:cNvSpPr/>
          <p:nvPr/>
        </p:nvSpPr>
        <p:spPr>
          <a:xfrm>
            <a:off x="2377440" y="480060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1409494" y="480060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1893467" y="480060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2861413" y="480060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3345386" y="480060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2374814" y="5577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1406868" y="5577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1890841" y="5577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2858787" y="5577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3342760" y="5577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圆角矩形 16"/>
          <p:cNvSpPr/>
          <p:nvPr/>
        </p:nvSpPr>
        <p:spPr>
          <a:xfrm>
            <a:off x="2374814" y="635508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1406868" y="635508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圆角矩形 18"/>
          <p:cNvSpPr/>
          <p:nvPr/>
        </p:nvSpPr>
        <p:spPr>
          <a:xfrm>
            <a:off x="1890841" y="635508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2858787" y="635508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圆角矩形 20"/>
          <p:cNvSpPr/>
          <p:nvPr/>
        </p:nvSpPr>
        <p:spPr>
          <a:xfrm>
            <a:off x="3342760" y="635508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圆角矩形 22"/>
          <p:cNvSpPr/>
          <p:nvPr/>
        </p:nvSpPr>
        <p:spPr>
          <a:xfrm>
            <a:off x="2374814" y="713232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圆角矩形 23"/>
          <p:cNvSpPr/>
          <p:nvPr/>
        </p:nvSpPr>
        <p:spPr>
          <a:xfrm>
            <a:off x="1406868" y="713232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圆角矩形 24"/>
          <p:cNvSpPr/>
          <p:nvPr/>
        </p:nvSpPr>
        <p:spPr>
          <a:xfrm>
            <a:off x="1890841" y="713232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圆角矩形 25"/>
          <p:cNvSpPr/>
          <p:nvPr/>
        </p:nvSpPr>
        <p:spPr>
          <a:xfrm>
            <a:off x="2858787" y="713232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圆角矩形 26"/>
          <p:cNvSpPr/>
          <p:nvPr/>
        </p:nvSpPr>
        <p:spPr>
          <a:xfrm>
            <a:off x="3342760" y="713232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2374814" y="7863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圆角矩形 29"/>
          <p:cNvSpPr/>
          <p:nvPr/>
        </p:nvSpPr>
        <p:spPr>
          <a:xfrm>
            <a:off x="1406868" y="7863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圆角矩形 30"/>
          <p:cNvSpPr/>
          <p:nvPr/>
        </p:nvSpPr>
        <p:spPr>
          <a:xfrm>
            <a:off x="1890841" y="7863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圆角矩形 31"/>
          <p:cNvSpPr/>
          <p:nvPr/>
        </p:nvSpPr>
        <p:spPr>
          <a:xfrm>
            <a:off x="2858787" y="7863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圆角矩形 32"/>
          <p:cNvSpPr/>
          <p:nvPr/>
        </p:nvSpPr>
        <p:spPr>
          <a:xfrm>
            <a:off x="3342760" y="7863840"/>
            <a:ext cx="388620" cy="388620"/>
          </a:xfrm>
          <a:prstGeom prst="roundRect">
            <a:avLst>
              <a:gd name="adj" fmla="val 31421"/>
            </a:avLst>
          </a:prstGeom>
          <a:solidFill>
            <a:srgbClr val="5B9BD5">
              <a:alpha val="63922"/>
            </a:srgbClr>
          </a:solidFill>
          <a:ln w="190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1285875" y="4572000"/>
            <a:ext cx="2571750" cy="4572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20</Words>
  <Application>Microsoft Office PowerPoint</Application>
  <PresentationFormat>全屏显示(16:9)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方正黑体_GBK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Zhican Yang</dc:creator>
  <cp:lastModifiedBy>Windows 用户</cp:lastModifiedBy>
  <cp:revision>35</cp:revision>
  <dcterms:created xsi:type="dcterms:W3CDTF">2017-12-08T08:04:13Z</dcterms:created>
  <dcterms:modified xsi:type="dcterms:W3CDTF">2018-06-06T10:13:08Z</dcterms:modified>
</cp:coreProperties>
</file>