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5143500" cy="91440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1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E20D-5E8B-4167-A518-F53AFEE7C9FC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35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E20D-5E8B-4167-A518-F53AFEE7C9FC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93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E20D-5E8B-4167-A518-F53AFEE7C9FC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3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E20D-5E8B-4167-A518-F53AFEE7C9FC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E20D-5E8B-4167-A518-F53AFEE7C9FC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93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E20D-5E8B-4167-A518-F53AFEE7C9FC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95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E20D-5E8B-4167-A518-F53AFEE7C9FC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5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E20D-5E8B-4167-A518-F53AFEE7C9FC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7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E20D-5E8B-4167-A518-F53AFEE7C9FC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44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E20D-5E8B-4167-A518-F53AFEE7C9FC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18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E20D-5E8B-4167-A518-F53AFEE7C9FC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2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E20D-5E8B-4167-A518-F53AFEE7C9FC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87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143500" cy="9144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88000" y="3240000"/>
            <a:ext cx="3444312" cy="4745536"/>
            <a:chOff x="288000" y="3960000"/>
            <a:chExt cx="3444312" cy="4745536"/>
          </a:xfrm>
        </p:grpSpPr>
        <p:grpSp>
          <p:nvGrpSpPr>
            <p:cNvPr id="20" name="组合 19"/>
            <p:cNvGrpSpPr/>
            <p:nvPr/>
          </p:nvGrpSpPr>
          <p:grpSpPr>
            <a:xfrm>
              <a:off x="288000" y="3960000"/>
              <a:ext cx="3444312" cy="965536"/>
              <a:chOff x="288000" y="4089231"/>
              <a:chExt cx="3444312" cy="96553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512000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2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88000" y="4089231"/>
                <a:ext cx="936000" cy="93600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1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66777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3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288000" y="5220000"/>
              <a:ext cx="3444312" cy="965536"/>
              <a:chOff x="288000" y="4089231"/>
              <a:chExt cx="3444312" cy="965536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512000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5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288000" y="4089231"/>
                <a:ext cx="936000" cy="93600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4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2766777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6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8000" y="6480000"/>
              <a:ext cx="3444312" cy="965536"/>
              <a:chOff x="288000" y="4089231"/>
              <a:chExt cx="3444312" cy="965536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512000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8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288000" y="4089231"/>
                <a:ext cx="936000" cy="93600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7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766777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9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</p:grpSp>
        <p:sp>
          <p:nvSpPr>
            <p:cNvPr id="30" name="椭圆 29"/>
            <p:cNvSpPr/>
            <p:nvPr/>
          </p:nvSpPr>
          <p:spPr>
            <a:xfrm>
              <a:off x="1512000" y="7740001"/>
              <a:ext cx="965535" cy="965535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smtClean="0">
                  <a:latin typeface="方正黑体_GBK" panose="03000509000000000000" pitchFamily="65" charset="-122"/>
                  <a:ea typeface="方正黑体_GBK" panose="03000509000000000000" pitchFamily="65" charset="-122"/>
                </a:rPr>
                <a:t>0</a:t>
              </a:r>
              <a:endParaRPr lang="zh-CN" altLang="en-US" sz="3600" dirty="0">
                <a:latin typeface="方正黑体_GBK" panose="03000509000000000000" pitchFamily="65" charset="-122"/>
                <a:ea typeface="方正黑体_GBK" panose="03000509000000000000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14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143500" cy="9144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411200" y="3240000"/>
            <a:ext cx="3444312" cy="4745536"/>
            <a:chOff x="1411200" y="3960000"/>
            <a:chExt cx="3444312" cy="4745536"/>
          </a:xfrm>
        </p:grpSpPr>
        <p:grpSp>
          <p:nvGrpSpPr>
            <p:cNvPr id="20" name="组合 19"/>
            <p:cNvGrpSpPr/>
            <p:nvPr/>
          </p:nvGrpSpPr>
          <p:grpSpPr>
            <a:xfrm>
              <a:off x="1411200" y="3960000"/>
              <a:ext cx="3444312" cy="965536"/>
              <a:chOff x="288000" y="4089231"/>
              <a:chExt cx="3444312" cy="96553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512000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2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88000" y="4089231"/>
                <a:ext cx="936000" cy="93600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1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66777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3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411200" y="5220000"/>
              <a:ext cx="3444312" cy="965536"/>
              <a:chOff x="288000" y="4089231"/>
              <a:chExt cx="3444312" cy="965536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512000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5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288000" y="4089231"/>
                <a:ext cx="936000" cy="93600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4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2766777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6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411200" y="6480000"/>
              <a:ext cx="3444312" cy="965536"/>
              <a:chOff x="288000" y="4089231"/>
              <a:chExt cx="3444312" cy="965536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512000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8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288000" y="4089231"/>
                <a:ext cx="936000" cy="93600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7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766777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9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</p:grpSp>
        <p:sp>
          <p:nvSpPr>
            <p:cNvPr id="30" name="椭圆 29"/>
            <p:cNvSpPr/>
            <p:nvPr/>
          </p:nvSpPr>
          <p:spPr>
            <a:xfrm>
              <a:off x="2635200" y="7740001"/>
              <a:ext cx="965535" cy="965535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smtClean="0">
                  <a:latin typeface="方正黑体_GBK" panose="03000509000000000000" pitchFamily="65" charset="-122"/>
                  <a:ea typeface="方正黑体_GBK" panose="03000509000000000000" pitchFamily="65" charset="-122"/>
                </a:rPr>
                <a:t>0</a:t>
              </a:r>
              <a:endParaRPr lang="zh-CN" altLang="en-US" sz="3600" dirty="0">
                <a:latin typeface="方正黑体_GBK" panose="03000509000000000000" pitchFamily="65" charset="-122"/>
                <a:ea typeface="方正黑体_GBK" panose="03000509000000000000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86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7238" y="457200"/>
            <a:ext cx="4649024" cy="777240"/>
            <a:chOff x="247238" y="457200"/>
            <a:chExt cx="4649024" cy="777240"/>
          </a:xfrm>
        </p:grpSpPr>
        <p:sp>
          <p:nvSpPr>
            <p:cNvPr id="10" name="圆角矩形 9"/>
            <p:cNvSpPr/>
            <p:nvPr/>
          </p:nvSpPr>
          <p:spPr>
            <a:xfrm>
              <a:off x="2183130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247238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1215184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3151076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4119022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41986" y="2011680"/>
            <a:ext cx="4649024" cy="777240"/>
            <a:chOff x="247238" y="457200"/>
            <a:chExt cx="4649024" cy="777240"/>
          </a:xfrm>
        </p:grpSpPr>
        <p:sp>
          <p:nvSpPr>
            <p:cNvPr id="45" name="圆角矩形 44"/>
            <p:cNvSpPr/>
            <p:nvPr/>
          </p:nvSpPr>
          <p:spPr>
            <a:xfrm>
              <a:off x="2183130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247238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1215184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3151076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4119022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41986" y="3566160"/>
            <a:ext cx="4649024" cy="777240"/>
            <a:chOff x="247238" y="457200"/>
            <a:chExt cx="4649024" cy="777240"/>
          </a:xfrm>
        </p:grpSpPr>
        <p:sp>
          <p:nvSpPr>
            <p:cNvPr id="51" name="圆角矩形 50"/>
            <p:cNvSpPr/>
            <p:nvPr/>
          </p:nvSpPr>
          <p:spPr>
            <a:xfrm>
              <a:off x="2183130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247238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1215184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3151076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4119022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41986" y="5120640"/>
            <a:ext cx="4649024" cy="777240"/>
            <a:chOff x="247238" y="457200"/>
            <a:chExt cx="4649024" cy="777240"/>
          </a:xfrm>
        </p:grpSpPr>
        <p:sp>
          <p:nvSpPr>
            <p:cNvPr id="57" name="圆角矩形 56"/>
            <p:cNvSpPr/>
            <p:nvPr/>
          </p:nvSpPr>
          <p:spPr>
            <a:xfrm>
              <a:off x="2183130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247238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1215184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3151076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4119022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41986" y="6583680"/>
            <a:ext cx="4649024" cy="777240"/>
            <a:chOff x="247238" y="457200"/>
            <a:chExt cx="4649024" cy="777240"/>
          </a:xfrm>
        </p:grpSpPr>
        <p:sp>
          <p:nvSpPr>
            <p:cNvPr id="63" name="圆角矩形 62"/>
            <p:cNvSpPr/>
            <p:nvPr/>
          </p:nvSpPr>
          <p:spPr>
            <a:xfrm>
              <a:off x="2183130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247238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1215184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3151076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4119022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37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20</Words>
  <Application>Microsoft Office PowerPoint</Application>
  <PresentationFormat>全屏显示(16:9)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方正黑体_GBK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Zhican Yang</dc:creator>
  <cp:lastModifiedBy>Windows 用户</cp:lastModifiedBy>
  <cp:revision>25</cp:revision>
  <dcterms:created xsi:type="dcterms:W3CDTF">2017-12-08T08:04:13Z</dcterms:created>
  <dcterms:modified xsi:type="dcterms:W3CDTF">2018-06-06T08:25:05Z</dcterms:modified>
</cp:coreProperties>
</file>