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
      <p:font typeface="Arv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Arvo-bold.fntdata"/><Relationship Id="rId12" Type="http://schemas.openxmlformats.org/officeDocument/2006/relationships/slide" Target="slides/slide8.xml"/><Relationship Id="rId34" Type="http://schemas.openxmlformats.org/officeDocument/2006/relationships/font" Target="fonts/Arvo-regular.fntdata"/><Relationship Id="rId15" Type="http://schemas.openxmlformats.org/officeDocument/2006/relationships/slide" Target="slides/slide11.xml"/><Relationship Id="rId37" Type="http://schemas.openxmlformats.org/officeDocument/2006/relationships/font" Target="fonts/Arvo-boldItalic.fntdata"/><Relationship Id="rId14" Type="http://schemas.openxmlformats.org/officeDocument/2006/relationships/slide" Target="slides/slide10.xml"/><Relationship Id="rId36" Type="http://schemas.openxmlformats.org/officeDocument/2006/relationships/font" Target="fonts/Arv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b4f05abd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b4f05abd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b4f05abde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4b4f05abd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b4f05abd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b4f05abd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b4f05abd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b4f05abd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8c09319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18c09319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903e1665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903e1665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b4f05abd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b4f05abd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4b4f05abde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4b4f05abd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b4f05abd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b4f05abd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903e1665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903e1665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903e1665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903e1665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b4f05abde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b4f05abde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4b4f05abde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4b4f05abde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4b4f05abde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4b4f05abde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18c09319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18c09319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18c09319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18c09319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18c09319d_0_2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18c09319d_0_2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903e166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903e166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903e1665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903e1665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18c09319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18c09319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18c09319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18c09319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903e1665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903e1665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b4f05abd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b4f05abd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903e1665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903e1665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157075"/>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1" name="Google Shape;11;p2"/>
          <p:cNvCxnSpPr/>
          <p:nvPr/>
        </p:nvCxnSpPr>
        <p:spPr>
          <a:xfrm>
            <a:off x="0" y="2368813"/>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2" name="Google Shape;12;p2"/>
          <p:cNvCxnSpPr/>
          <p:nvPr/>
        </p:nvCxnSpPr>
        <p:spPr>
          <a:xfrm>
            <a:off x="0" y="2580550"/>
            <a:ext cx="9148800" cy="0"/>
          </a:xfrm>
          <a:prstGeom prst="straightConnector1">
            <a:avLst/>
          </a:prstGeom>
          <a:noFill/>
          <a:ln cap="flat" cmpd="sng" w="19050">
            <a:solidFill>
              <a:srgbClr val="000000"/>
            </a:solidFill>
            <a:prstDash val="solid"/>
            <a:round/>
            <a:headEnd len="med" w="med" type="none"/>
            <a:tailEnd len="med" w="med" type="none"/>
          </a:ln>
        </p:spPr>
      </p:cxnSp>
      <p:sp>
        <p:nvSpPr>
          <p:cNvPr id="13" name="Google Shape;13;p2"/>
          <p:cNvSpPr/>
          <p:nvPr/>
        </p:nvSpPr>
        <p:spPr>
          <a:xfrm>
            <a:off x="3326425" y="1226350"/>
            <a:ext cx="5125800" cy="2814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44100" y="961675"/>
            <a:ext cx="5125800" cy="28143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344475" y="1694700"/>
            <a:ext cx="4746600" cy="1191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344475" y="2886300"/>
            <a:ext cx="4088100" cy="56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700"/>
              <a:buNone/>
              <a:defRPr sz="1700">
                <a:latin typeface="Roboto"/>
                <a:ea typeface="Roboto"/>
                <a:cs typeface="Roboto"/>
                <a:sym typeface="Roboto"/>
              </a:defRPr>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17" name="Google Shape;17;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0" name="Shape 80"/>
        <p:cNvGrpSpPr/>
        <p:nvPr/>
      </p:nvGrpSpPr>
      <p:grpSpPr>
        <a:xfrm>
          <a:off x="0" y="0"/>
          <a:ext cx="0" cy="0"/>
          <a:chOff x="0" y="0"/>
          <a:chExt cx="0" cy="0"/>
        </a:xfrm>
      </p:grpSpPr>
      <p:cxnSp>
        <p:nvCxnSpPr>
          <p:cNvPr id="81" name="Google Shape;81;p11"/>
          <p:cNvCxnSpPr/>
          <p:nvPr/>
        </p:nvCxnSpPr>
        <p:spPr>
          <a:xfrm>
            <a:off x="0" y="2095350"/>
            <a:ext cx="9148800" cy="0"/>
          </a:xfrm>
          <a:prstGeom prst="straightConnector1">
            <a:avLst/>
          </a:prstGeom>
          <a:noFill/>
          <a:ln cap="flat" cmpd="sng" w="19050">
            <a:solidFill>
              <a:schemeClr val="lt1"/>
            </a:solidFill>
            <a:prstDash val="solid"/>
            <a:round/>
            <a:headEnd len="med" w="med" type="none"/>
            <a:tailEnd len="med" w="med" type="none"/>
          </a:ln>
        </p:spPr>
      </p:cxnSp>
      <p:cxnSp>
        <p:nvCxnSpPr>
          <p:cNvPr id="82" name="Google Shape;82;p11"/>
          <p:cNvCxnSpPr/>
          <p:nvPr/>
        </p:nvCxnSpPr>
        <p:spPr>
          <a:xfrm>
            <a:off x="0" y="2307088"/>
            <a:ext cx="9148800" cy="0"/>
          </a:xfrm>
          <a:prstGeom prst="straightConnector1">
            <a:avLst/>
          </a:prstGeom>
          <a:noFill/>
          <a:ln cap="flat" cmpd="sng" w="19050">
            <a:solidFill>
              <a:schemeClr val="lt1"/>
            </a:solidFill>
            <a:prstDash val="solid"/>
            <a:round/>
            <a:headEnd len="med" w="med" type="none"/>
            <a:tailEnd len="med" w="med" type="none"/>
          </a:ln>
        </p:spPr>
      </p:cxnSp>
      <p:cxnSp>
        <p:nvCxnSpPr>
          <p:cNvPr id="83" name="Google Shape;83;p11"/>
          <p:cNvCxnSpPr/>
          <p:nvPr/>
        </p:nvCxnSpPr>
        <p:spPr>
          <a:xfrm>
            <a:off x="0" y="2518825"/>
            <a:ext cx="9148800" cy="0"/>
          </a:xfrm>
          <a:prstGeom prst="straightConnector1">
            <a:avLst/>
          </a:prstGeom>
          <a:noFill/>
          <a:ln cap="flat" cmpd="sng" w="19050">
            <a:solidFill>
              <a:schemeClr val="lt1"/>
            </a:solidFill>
            <a:prstDash val="solid"/>
            <a:round/>
            <a:headEnd len="med" w="med" type="none"/>
            <a:tailEnd len="med" w="med" type="none"/>
          </a:ln>
        </p:spPr>
      </p:cxnSp>
      <p:sp>
        <p:nvSpPr>
          <p:cNvPr id="84" name="Google Shape;84;p11"/>
          <p:cNvSpPr/>
          <p:nvPr/>
        </p:nvSpPr>
        <p:spPr>
          <a:xfrm>
            <a:off x="1082700" y="1217500"/>
            <a:ext cx="6978600" cy="21792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txBox="1"/>
          <p:nvPr>
            <p:ph hasCustomPrompt="1" type="title"/>
          </p:nvPr>
        </p:nvSpPr>
        <p:spPr>
          <a:xfrm>
            <a:off x="311700" y="1552750"/>
            <a:ext cx="8520600" cy="13008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12000"/>
              <a:buNone/>
              <a:defRPr sz="8200">
                <a:solidFill>
                  <a:srgbClr val="FFFFFF"/>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1"/>
          <p:cNvSpPr/>
          <p:nvPr/>
        </p:nvSpPr>
        <p:spPr>
          <a:xfrm>
            <a:off x="2240900" y="3012350"/>
            <a:ext cx="46407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txBox="1"/>
          <p:nvPr>
            <p:ph idx="1" type="subTitle"/>
          </p:nvPr>
        </p:nvSpPr>
        <p:spPr>
          <a:xfrm>
            <a:off x="2240850" y="3152775"/>
            <a:ext cx="4640700" cy="4857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91" name="Shape 91"/>
        <p:cNvGrpSpPr/>
        <p:nvPr/>
      </p:nvGrpSpPr>
      <p:grpSpPr>
        <a:xfrm>
          <a:off x="0" y="0"/>
          <a:ext cx="0" cy="0"/>
          <a:chOff x="0" y="0"/>
          <a:chExt cx="0" cy="0"/>
        </a:xfrm>
      </p:grpSpPr>
      <p:sp>
        <p:nvSpPr>
          <p:cNvPr id="92" name="Google Shape;92;p13"/>
          <p:cNvSpPr txBox="1"/>
          <p:nvPr>
            <p:ph hasCustomPrompt="1" type="title"/>
          </p:nvPr>
        </p:nvSpPr>
        <p:spPr>
          <a:xfrm>
            <a:off x="934100" y="2166325"/>
            <a:ext cx="8763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3" name="Google Shape;93;p13"/>
          <p:cNvSpPr txBox="1"/>
          <p:nvPr>
            <p:ph idx="2" type="title"/>
          </p:nvPr>
        </p:nvSpPr>
        <p:spPr>
          <a:xfrm>
            <a:off x="1876425" y="1780525"/>
            <a:ext cx="2705100" cy="714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16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p13"/>
          <p:cNvSpPr txBox="1"/>
          <p:nvPr>
            <p:ph idx="1" type="subTitle"/>
          </p:nvPr>
        </p:nvSpPr>
        <p:spPr>
          <a:xfrm>
            <a:off x="1876425" y="2228200"/>
            <a:ext cx="2705100" cy="10098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5" name="Google Shape;95;p13"/>
          <p:cNvSpPr txBox="1"/>
          <p:nvPr>
            <p:ph hasCustomPrompt="1" idx="3" type="title"/>
          </p:nvPr>
        </p:nvSpPr>
        <p:spPr>
          <a:xfrm>
            <a:off x="934100" y="3757000"/>
            <a:ext cx="8763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6" name="Google Shape;96;p13"/>
          <p:cNvSpPr txBox="1"/>
          <p:nvPr>
            <p:ph idx="4" type="title"/>
          </p:nvPr>
        </p:nvSpPr>
        <p:spPr>
          <a:xfrm>
            <a:off x="1876425" y="3371200"/>
            <a:ext cx="2705100" cy="714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3"/>
          <p:cNvSpPr txBox="1"/>
          <p:nvPr>
            <p:ph idx="5" type="subTitle"/>
          </p:nvPr>
        </p:nvSpPr>
        <p:spPr>
          <a:xfrm>
            <a:off x="1876425" y="3818875"/>
            <a:ext cx="2705100" cy="1009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3"/>
          <p:cNvSpPr txBox="1"/>
          <p:nvPr>
            <p:ph hasCustomPrompt="1" idx="6" type="title"/>
          </p:nvPr>
        </p:nvSpPr>
        <p:spPr>
          <a:xfrm>
            <a:off x="5028550" y="2166313"/>
            <a:ext cx="8763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9" name="Google Shape;99;p13"/>
          <p:cNvSpPr txBox="1"/>
          <p:nvPr>
            <p:ph idx="7" type="title"/>
          </p:nvPr>
        </p:nvSpPr>
        <p:spPr>
          <a:xfrm>
            <a:off x="5970875" y="1780513"/>
            <a:ext cx="2705100" cy="714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8" type="subTitle"/>
          </p:nvPr>
        </p:nvSpPr>
        <p:spPr>
          <a:xfrm>
            <a:off x="5970875" y="2228188"/>
            <a:ext cx="2705100" cy="1009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3"/>
          <p:cNvSpPr txBox="1"/>
          <p:nvPr>
            <p:ph hasCustomPrompt="1" idx="9" type="title"/>
          </p:nvPr>
        </p:nvSpPr>
        <p:spPr>
          <a:xfrm>
            <a:off x="5028550" y="3737938"/>
            <a:ext cx="8763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2" name="Google Shape;102;p13"/>
          <p:cNvSpPr txBox="1"/>
          <p:nvPr>
            <p:ph idx="13" type="title"/>
          </p:nvPr>
        </p:nvSpPr>
        <p:spPr>
          <a:xfrm>
            <a:off x="5970875" y="3352138"/>
            <a:ext cx="2705100" cy="714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16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txBox="1"/>
          <p:nvPr>
            <p:ph idx="14" type="subTitle"/>
          </p:nvPr>
        </p:nvSpPr>
        <p:spPr>
          <a:xfrm>
            <a:off x="5970875" y="3799813"/>
            <a:ext cx="2705100" cy="1009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04" name="Google Shape;104;p13"/>
          <p:cNvCxnSpPr/>
          <p:nvPr/>
        </p:nvCxnSpPr>
        <p:spPr>
          <a:xfrm>
            <a:off x="0" y="885088"/>
            <a:ext cx="9148800" cy="0"/>
          </a:xfrm>
          <a:prstGeom prst="straightConnector1">
            <a:avLst/>
          </a:prstGeom>
          <a:noFill/>
          <a:ln cap="flat" cmpd="sng" w="19050">
            <a:solidFill>
              <a:schemeClr val="accent6"/>
            </a:solidFill>
            <a:prstDash val="solid"/>
            <a:round/>
            <a:headEnd len="med" w="med" type="none"/>
            <a:tailEnd len="med" w="med" type="none"/>
          </a:ln>
        </p:spPr>
      </p:cxnSp>
      <p:cxnSp>
        <p:nvCxnSpPr>
          <p:cNvPr id="105" name="Google Shape;105;p13"/>
          <p:cNvCxnSpPr/>
          <p:nvPr/>
        </p:nvCxnSpPr>
        <p:spPr>
          <a:xfrm>
            <a:off x="0" y="461613"/>
            <a:ext cx="9148800" cy="0"/>
          </a:xfrm>
          <a:prstGeom prst="straightConnector1">
            <a:avLst/>
          </a:prstGeom>
          <a:noFill/>
          <a:ln cap="flat" cmpd="sng" w="19050">
            <a:solidFill>
              <a:schemeClr val="accent6"/>
            </a:solidFill>
            <a:prstDash val="solid"/>
            <a:round/>
            <a:headEnd len="med" w="med" type="none"/>
            <a:tailEnd len="med" w="med" type="none"/>
          </a:ln>
        </p:spPr>
      </p:cxnSp>
      <p:cxnSp>
        <p:nvCxnSpPr>
          <p:cNvPr id="106" name="Google Shape;106;p13"/>
          <p:cNvCxnSpPr/>
          <p:nvPr/>
        </p:nvCxnSpPr>
        <p:spPr>
          <a:xfrm>
            <a:off x="0" y="673350"/>
            <a:ext cx="9148800" cy="0"/>
          </a:xfrm>
          <a:prstGeom prst="straightConnector1">
            <a:avLst/>
          </a:prstGeom>
          <a:noFill/>
          <a:ln cap="flat" cmpd="sng" w="19050">
            <a:solidFill>
              <a:schemeClr val="accent6"/>
            </a:solidFill>
            <a:prstDash val="solid"/>
            <a:round/>
            <a:headEnd len="med" w="med" type="none"/>
            <a:tailEnd len="med" w="med" type="none"/>
          </a:ln>
        </p:spPr>
      </p:cxnSp>
      <p:sp>
        <p:nvSpPr>
          <p:cNvPr id="107" name="Google Shape;107;p13"/>
          <p:cNvSpPr/>
          <p:nvPr/>
        </p:nvSpPr>
        <p:spPr>
          <a:xfrm>
            <a:off x="4025552"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idx="15" type="title"/>
          </p:nvPr>
        </p:nvSpPr>
        <p:spPr>
          <a:xfrm>
            <a:off x="4048125" y="387000"/>
            <a:ext cx="4515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5">
    <p:bg>
      <p:bgPr>
        <a:solidFill>
          <a:schemeClr val="lt1"/>
        </a:solidFill>
      </p:bgPr>
    </p:bg>
    <p:spTree>
      <p:nvGrpSpPr>
        <p:cNvPr id="109" name="Shape 109"/>
        <p:cNvGrpSpPr/>
        <p:nvPr/>
      </p:nvGrpSpPr>
      <p:grpSpPr>
        <a:xfrm>
          <a:off x="0" y="0"/>
          <a:ext cx="0" cy="0"/>
          <a:chOff x="0" y="0"/>
          <a:chExt cx="0" cy="0"/>
        </a:xfrm>
      </p:grpSpPr>
      <p:sp>
        <p:nvSpPr>
          <p:cNvPr id="110" name="Google Shape;110;p14"/>
          <p:cNvSpPr txBox="1"/>
          <p:nvPr>
            <p:ph hasCustomPrompt="1" type="title"/>
          </p:nvPr>
        </p:nvSpPr>
        <p:spPr>
          <a:xfrm>
            <a:off x="1393025" y="2305538"/>
            <a:ext cx="13479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600"/>
              <a:buNone/>
              <a:defRPr sz="3000">
                <a:solidFill>
                  <a:srgbClr val="000000"/>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111" name="Google Shape;111;p14"/>
          <p:cNvSpPr txBox="1"/>
          <p:nvPr>
            <p:ph idx="2" type="title"/>
          </p:nvPr>
        </p:nvSpPr>
        <p:spPr>
          <a:xfrm>
            <a:off x="920075" y="3394213"/>
            <a:ext cx="22938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4"/>
          <p:cNvSpPr txBox="1"/>
          <p:nvPr>
            <p:ph idx="1" type="subTitle"/>
          </p:nvPr>
        </p:nvSpPr>
        <p:spPr>
          <a:xfrm>
            <a:off x="920075" y="3841884"/>
            <a:ext cx="22938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14"/>
          <p:cNvSpPr txBox="1"/>
          <p:nvPr>
            <p:ph hasCustomPrompt="1" idx="3" type="title"/>
          </p:nvPr>
        </p:nvSpPr>
        <p:spPr>
          <a:xfrm>
            <a:off x="6425724" y="2305550"/>
            <a:ext cx="13479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600"/>
              <a:buNone/>
              <a:defRPr sz="3000">
                <a:solidFill>
                  <a:srgbClr val="000000"/>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114" name="Google Shape;114;p14"/>
          <p:cNvSpPr txBox="1"/>
          <p:nvPr>
            <p:ph idx="4" type="title"/>
          </p:nvPr>
        </p:nvSpPr>
        <p:spPr>
          <a:xfrm>
            <a:off x="3425091" y="3394200"/>
            <a:ext cx="22938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4"/>
          <p:cNvSpPr txBox="1"/>
          <p:nvPr>
            <p:ph idx="5" type="subTitle"/>
          </p:nvPr>
        </p:nvSpPr>
        <p:spPr>
          <a:xfrm>
            <a:off x="3425091" y="3841871"/>
            <a:ext cx="22938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6" name="Google Shape;116;p14"/>
          <p:cNvSpPr txBox="1"/>
          <p:nvPr>
            <p:ph hasCustomPrompt="1" idx="6" type="title"/>
          </p:nvPr>
        </p:nvSpPr>
        <p:spPr>
          <a:xfrm>
            <a:off x="3898049" y="2305550"/>
            <a:ext cx="1347900" cy="640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600"/>
              <a:buNone/>
              <a:defRPr sz="3000">
                <a:solidFill>
                  <a:srgbClr val="000000"/>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117" name="Google Shape;117;p14"/>
          <p:cNvSpPr txBox="1"/>
          <p:nvPr>
            <p:ph idx="7" type="title"/>
          </p:nvPr>
        </p:nvSpPr>
        <p:spPr>
          <a:xfrm>
            <a:off x="5952763" y="3394200"/>
            <a:ext cx="22938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8" type="subTitle"/>
          </p:nvPr>
        </p:nvSpPr>
        <p:spPr>
          <a:xfrm>
            <a:off x="5952763" y="3841871"/>
            <a:ext cx="22938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19" name="Google Shape;119;p14"/>
          <p:cNvCxnSpPr/>
          <p:nvPr/>
        </p:nvCxnSpPr>
        <p:spPr>
          <a:xfrm>
            <a:off x="0" y="885088"/>
            <a:ext cx="9148800" cy="0"/>
          </a:xfrm>
          <a:prstGeom prst="straightConnector1">
            <a:avLst/>
          </a:prstGeom>
          <a:noFill/>
          <a:ln cap="flat" cmpd="sng" w="19050">
            <a:solidFill>
              <a:schemeClr val="dk1"/>
            </a:solidFill>
            <a:prstDash val="solid"/>
            <a:round/>
            <a:headEnd len="med" w="med" type="none"/>
            <a:tailEnd len="med" w="med" type="none"/>
          </a:ln>
        </p:spPr>
      </p:cxnSp>
      <p:cxnSp>
        <p:nvCxnSpPr>
          <p:cNvPr id="120" name="Google Shape;120;p14"/>
          <p:cNvCxnSpPr/>
          <p:nvPr/>
        </p:nvCxnSpPr>
        <p:spPr>
          <a:xfrm>
            <a:off x="0" y="461613"/>
            <a:ext cx="9148800" cy="0"/>
          </a:xfrm>
          <a:prstGeom prst="straightConnector1">
            <a:avLst/>
          </a:prstGeom>
          <a:noFill/>
          <a:ln cap="flat" cmpd="sng" w="19050">
            <a:solidFill>
              <a:schemeClr val="dk1"/>
            </a:solidFill>
            <a:prstDash val="solid"/>
            <a:round/>
            <a:headEnd len="med" w="med" type="none"/>
            <a:tailEnd len="med" w="med" type="none"/>
          </a:ln>
        </p:spPr>
      </p:cxnSp>
      <p:cxnSp>
        <p:nvCxnSpPr>
          <p:cNvPr id="121" name="Google Shape;121;p14"/>
          <p:cNvCxnSpPr/>
          <p:nvPr/>
        </p:nvCxnSpPr>
        <p:spPr>
          <a:xfrm>
            <a:off x="0" y="673350"/>
            <a:ext cx="9148800" cy="0"/>
          </a:xfrm>
          <a:prstGeom prst="straightConnector1">
            <a:avLst/>
          </a:prstGeom>
          <a:noFill/>
          <a:ln cap="flat" cmpd="sng" w="19050">
            <a:solidFill>
              <a:schemeClr val="dk1"/>
            </a:solidFill>
            <a:prstDash val="solid"/>
            <a:round/>
            <a:headEnd len="med" w="med" type="none"/>
            <a:tailEnd len="med" w="med" type="none"/>
          </a:ln>
        </p:spPr>
      </p:cxnSp>
      <p:sp>
        <p:nvSpPr>
          <p:cNvPr id="122" name="Google Shape;122;p14"/>
          <p:cNvSpPr/>
          <p:nvPr/>
        </p:nvSpPr>
        <p:spPr>
          <a:xfrm>
            <a:off x="598927"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txBox="1"/>
          <p:nvPr>
            <p:ph idx="9" type="title"/>
          </p:nvPr>
        </p:nvSpPr>
        <p:spPr>
          <a:xfrm>
            <a:off x="621500" y="387000"/>
            <a:ext cx="4515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24" name="Shape 124"/>
        <p:cNvGrpSpPr/>
        <p:nvPr/>
      </p:nvGrpSpPr>
      <p:grpSpPr>
        <a:xfrm>
          <a:off x="0" y="0"/>
          <a:ext cx="0" cy="0"/>
          <a:chOff x="0" y="0"/>
          <a:chExt cx="0" cy="0"/>
        </a:xfrm>
      </p:grpSpPr>
      <p:sp>
        <p:nvSpPr>
          <p:cNvPr id="125" name="Google Shape;125;p15"/>
          <p:cNvSpPr txBox="1"/>
          <p:nvPr>
            <p:ph type="title"/>
          </p:nvPr>
        </p:nvSpPr>
        <p:spPr>
          <a:xfrm flipH="1">
            <a:off x="714425" y="2459500"/>
            <a:ext cx="2077200" cy="71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26" name="Google Shape;126;p15"/>
          <p:cNvSpPr txBox="1"/>
          <p:nvPr>
            <p:ph idx="1" type="subTitle"/>
          </p:nvPr>
        </p:nvSpPr>
        <p:spPr>
          <a:xfrm flipH="1">
            <a:off x="714425" y="2659525"/>
            <a:ext cx="2094900" cy="100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 name="Google Shape;127;p15"/>
          <p:cNvSpPr txBox="1"/>
          <p:nvPr>
            <p:ph idx="2" type="title"/>
          </p:nvPr>
        </p:nvSpPr>
        <p:spPr>
          <a:xfrm flipH="1">
            <a:off x="714425" y="3623025"/>
            <a:ext cx="2094900" cy="71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28" name="Google Shape;128;p15"/>
          <p:cNvSpPr txBox="1"/>
          <p:nvPr>
            <p:ph idx="3" type="subTitle"/>
          </p:nvPr>
        </p:nvSpPr>
        <p:spPr>
          <a:xfrm flipH="1">
            <a:off x="714425" y="3823050"/>
            <a:ext cx="2094900" cy="100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15"/>
          <p:cNvSpPr txBox="1"/>
          <p:nvPr>
            <p:ph idx="4" type="title"/>
          </p:nvPr>
        </p:nvSpPr>
        <p:spPr>
          <a:xfrm flipH="1">
            <a:off x="714425" y="151550"/>
            <a:ext cx="2077200" cy="71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30" name="Google Shape;130;p15"/>
          <p:cNvSpPr txBox="1"/>
          <p:nvPr>
            <p:ph idx="5" type="subTitle"/>
          </p:nvPr>
        </p:nvSpPr>
        <p:spPr>
          <a:xfrm flipH="1">
            <a:off x="714425" y="351575"/>
            <a:ext cx="2077200" cy="100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1" name="Google Shape;131;p15"/>
          <p:cNvSpPr txBox="1"/>
          <p:nvPr>
            <p:ph idx="6" type="title"/>
          </p:nvPr>
        </p:nvSpPr>
        <p:spPr>
          <a:xfrm flipH="1">
            <a:off x="714425" y="1296025"/>
            <a:ext cx="2077200" cy="71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2800"/>
              <a:buNone/>
              <a:defRPr sz="1600">
                <a:solidFill>
                  <a:srgbClr val="000000"/>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32" name="Google Shape;132;p15"/>
          <p:cNvSpPr txBox="1"/>
          <p:nvPr>
            <p:ph idx="7" type="subTitle"/>
          </p:nvPr>
        </p:nvSpPr>
        <p:spPr>
          <a:xfrm flipH="1">
            <a:off x="714425" y="1496050"/>
            <a:ext cx="2077200" cy="100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15"/>
          <p:cNvSpPr txBox="1"/>
          <p:nvPr>
            <p:ph idx="8" type="title"/>
          </p:nvPr>
        </p:nvSpPr>
        <p:spPr>
          <a:xfrm flipH="1">
            <a:off x="5005950" y="1446375"/>
            <a:ext cx="2864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800"/>
              <a:buNone/>
              <a:defRPr>
                <a:solidFill>
                  <a:schemeClr val="accent6"/>
                </a:solidFill>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cxnSp>
        <p:nvCxnSpPr>
          <p:cNvPr id="134" name="Google Shape;134;p15"/>
          <p:cNvCxnSpPr/>
          <p:nvPr/>
        </p:nvCxnSpPr>
        <p:spPr>
          <a:xfrm rot="-5400000">
            <a:off x="887950" y="2571750"/>
            <a:ext cx="5143500" cy="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15"/>
          <p:cNvCxnSpPr/>
          <p:nvPr/>
        </p:nvCxnSpPr>
        <p:spPr>
          <a:xfrm>
            <a:off x="3458750" y="1752450"/>
            <a:ext cx="5699100" cy="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15"/>
          <p:cNvCxnSpPr/>
          <p:nvPr/>
        </p:nvCxnSpPr>
        <p:spPr>
          <a:xfrm rot="-5400000">
            <a:off x="7152600" y="876300"/>
            <a:ext cx="1752300" cy="0"/>
          </a:xfrm>
          <a:prstGeom prst="straightConnector1">
            <a:avLst/>
          </a:prstGeom>
          <a:noFill/>
          <a:ln cap="flat" cmpd="sng" w="19050">
            <a:solidFill>
              <a:schemeClr val="dk1"/>
            </a:solidFill>
            <a:prstDash val="solid"/>
            <a:round/>
            <a:headEnd len="med" w="med" type="none"/>
            <a:tailEnd len="med" w="med" type="none"/>
          </a:ln>
        </p:spPr>
      </p:cxnSp>
      <p:cxnSp>
        <p:nvCxnSpPr>
          <p:cNvPr id="137" name="Google Shape;137;p15"/>
          <p:cNvCxnSpPr/>
          <p:nvPr/>
        </p:nvCxnSpPr>
        <p:spPr>
          <a:xfrm rot="-5400000">
            <a:off x="7364338" y="876300"/>
            <a:ext cx="1752300" cy="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15"/>
          <p:cNvCxnSpPr/>
          <p:nvPr/>
        </p:nvCxnSpPr>
        <p:spPr>
          <a:xfrm rot="-5400000">
            <a:off x="7576075" y="876300"/>
            <a:ext cx="1752300" cy="0"/>
          </a:xfrm>
          <a:prstGeom prst="straightConnector1">
            <a:avLst/>
          </a:prstGeom>
          <a:noFill/>
          <a:ln cap="flat" cmpd="sng" w="19050">
            <a:solidFill>
              <a:schemeClr val="dk1"/>
            </a:solidFill>
            <a:prstDash val="solid"/>
            <a:round/>
            <a:headEnd len="med" w="med" type="none"/>
            <a:tailEnd len="med" w="med" type="none"/>
          </a:ln>
        </p:spPr>
      </p:cxnSp>
      <p:sp>
        <p:nvSpPr>
          <p:cNvPr id="139" name="Google Shape;139;p15"/>
          <p:cNvSpPr txBox="1"/>
          <p:nvPr>
            <p:ph idx="9" type="subTitle"/>
          </p:nvPr>
        </p:nvSpPr>
        <p:spPr>
          <a:xfrm flipH="1">
            <a:off x="5871950" y="2459488"/>
            <a:ext cx="2227500" cy="1009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
    <p:spTree>
      <p:nvGrpSpPr>
        <p:cNvPr id="140" name="Shape 140"/>
        <p:cNvGrpSpPr/>
        <p:nvPr/>
      </p:nvGrpSpPr>
      <p:grpSpPr>
        <a:xfrm>
          <a:off x="0" y="0"/>
          <a:ext cx="0" cy="0"/>
          <a:chOff x="0" y="0"/>
          <a:chExt cx="0" cy="0"/>
        </a:xfrm>
      </p:grpSpPr>
      <p:cxnSp>
        <p:nvCxnSpPr>
          <p:cNvPr id="141" name="Google Shape;141;p16"/>
          <p:cNvCxnSpPr/>
          <p:nvPr/>
        </p:nvCxnSpPr>
        <p:spPr>
          <a:xfrm rot="-5400000">
            <a:off x="5077500"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142" name="Google Shape;142;p16"/>
          <p:cNvCxnSpPr/>
          <p:nvPr/>
        </p:nvCxnSpPr>
        <p:spPr>
          <a:xfrm rot="-5400000">
            <a:off x="5500975"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143" name="Google Shape;143;p16"/>
          <p:cNvCxnSpPr/>
          <p:nvPr/>
        </p:nvCxnSpPr>
        <p:spPr>
          <a:xfrm rot="-5400000">
            <a:off x="5289238" y="2571750"/>
            <a:ext cx="5143500" cy="0"/>
          </a:xfrm>
          <a:prstGeom prst="straightConnector1">
            <a:avLst/>
          </a:prstGeom>
          <a:noFill/>
          <a:ln cap="flat" cmpd="sng" w="19050">
            <a:solidFill>
              <a:srgbClr val="000000"/>
            </a:solidFill>
            <a:prstDash val="solid"/>
            <a:round/>
            <a:headEnd len="med" w="med" type="none"/>
            <a:tailEnd len="med" w="med" type="none"/>
          </a:ln>
        </p:spPr>
      </p:cxnSp>
      <p:sp>
        <p:nvSpPr>
          <p:cNvPr id="144" name="Google Shape;144;p16"/>
          <p:cNvSpPr/>
          <p:nvPr/>
        </p:nvSpPr>
        <p:spPr>
          <a:xfrm>
            <a:off x="4016027"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4342863"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
    <p:spTree>
      <p:nvGrpSpPr>
        <p:cNvPr id="146" name="Shape 146"/>
        <p:cNvGrpSpPr/>
        <p:nvPr/>
      </p:nvGrpSpPr>
      <p:grpSpPr>
        <a:xfrm>
          <a:off x="0" y="0"/>
          <a:ext cx="0" cy="0"/>
          <a:chOff x="0" y="0"/>
          <a:chExt cx="0" cy="0"/>
        </a:xfrm>
      </p:grpSpPr>
      <p:cxnSp>
        <p:nvCxnSpPr>
          <p:cNvPr id="147" name="Google Shape;147;p17"/>
          <p:cNvCxnSpPr/>
          <p:nvPr/>
        </p:nvCxnSpPr>
        <p:spPr>
          <a:xfrm>
            <a:off x="0" y="8850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48" name="Google Shape;148;p17"/>
          <p:cNvCxnSpPr/>
          <p:nvPr/>
        </p:nvCxnSpPr>
        <p:spPr>
          <a:xfrm>
            <a:off x="0" y="461613"/>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49" name="Google Shape;149;p17"/>
          <p:cNvCxnSpPr/>
          <p:nvPr/>
        </p:nvCxnSpPr>
        <p:spPr>
          <a:xfrm>
            <a:off x="0" y="673350"/>
            <a:ext cx="9148800" cy="0"/>
          </a:xfrm>
          <a:prstGeom prst="straightConnector1">
            <a:avLst/>
          </a:prstGeom>
          <a:noFill/>
          <a:ln cap="flat" cmpd="sng" w="19050">
            <a:solidFill>
              <a:srgbClr val="000000"/>
            </a:solidFill>
            <a:prstDash val="solid"/>
            <a:round/>
            <a:headEnd len="med" w="med" type="none"/>
            <a:tailEnd len="med" w="med" type="none"/>
          </a:ln>
        </p:spPr>
      </p:cxnSp>
      <p:sp>
        <p:nvSpPr>
          <p:cNvPr id="150" name="Google Shape;150;p17"/>
          <p:cNvSpPr/>
          <p:nvPr/>
        </p:nvSpPr>
        <p:spPr>
          <a:xfrm>
            <a:off x="2292002"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ph type="title"/>
          </p:nvPr>
        </p:nvSpPr>
        <p:spPr>
          <a:xfrm>
            <a:off x="2618838"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bg>
      <p:bgPr>
        <a:solidFill>
          <a:srgbClr val="000000"/>
        </a:solidFill>
      </p:bgPr>
    </p:bg>
    <p:spTree>
      <p:nvGrpSpPr>
        <p:cNvPr id="152" name="Shape 152"/>
        <p:cNvGrpSpPr/>
        <p:nvPr/>
      </p:nvGrpSpPr>
      <p:grpSpPr>
        <a:xfrm>
          <a:off x="0" y="0"/>
          <a:ext cx="0" cy="0"/>
          <a:chOff x="0" y="0"/>
          <a:chExt cx="0" cy="0"/>
        </a:xfrm>
      </p:grpSpPr>
      <p:cxnSp>
        <p:nvCxnSpPr>
          <p:cNvPr id="153" name="Google Shape;153;p18"/>
          <p:cNvCxnSpPr/>
          <p:nvPr/>
        </p:nvCxnSpPr>
        <p:spPr>
          <a:xfrm>
            <a:off x="0" y="885088"/>
            <a:ext cx="9148800" cy="0"/>
          </a:xfrm>
          <a:prstGeom prst="straightConnector1">
            <a:avLst/>
          </a:prstGeom>
          <a:noFill/>
          <a:ln cap="flat" cmpd="sng" w="19050">
            <a:solidFill>
              <a:schemeClr val="lt1"/>
            </a:solidFill>
            <a:prstDash val="solid"/>
            <a:round/>
            <a:headEnd len="med" w="med" type="none"/>
            <a:tailEnd len="med" w="med" type="none"/>
          </a:ln>
        </p:spPr>
      </p:cxnSp>
      <p:cxnSp>
        <p:nvCxnSpPr>
          <p:cNvPr id="154" name="Google Shape;154;p18"/>
          <p:cNvCxnSpPr/>
          <p:nvPr/>
        </p:nvCxnSpPr>
        <p:spPr>
          <a:xfrm>
            <a:off x="0" y="461613"/>
            <a:ext cx="9148800" cy="0"/>
          </a:xfrm>
          <a:prstGeom prst="straightConnector1">
            <a:avLst/>
          </a:prstGeom>
          <a:noFill/>
          <a:ln cap="flat" cmpd="sng" w="19050">
            <a:solidFill>
              <a:schemeClr val="lt1"/>
            </a:solidFill>
            <a:prstDash val="solid"/>
            <a:round/>
            <a:headEnd len="med" w="med" type="none"/>
            <a:tailEnd len="med" w="med" type="none"/>
          </a:ln>
        </p:spPr>
      </p:cxnSp>
      <p:cxnSp>
        <p:nvCxnSpPr>
          <p:cNvPr id="155" name="Google Shape;155;p18"/>
          <p:cNvCxnSpPr/>
          <p:nvPr/>
        </p:nvCxnSpPr>
        <p:spPr>
          <a:xfrm>
            <a:off x="0" y="673350"/>
            <a:ext cx="9148800" cy="0"/>
          </a:xfrm>
          <a:prstGeom prst="straightConnector1">
            <a:avLst/>
          </a:prstGeom>
          <a:noFill/>
          <a:ln cap="flat" cmpd="sng" w="19050">
            <a:solidFill>
              <a:schemeClr val="lt1"/>
            </a:solidFill>
            <a:prstDash val="solid"/>
            <a:round/>
            <a:headEnd len="med" w="med" type="none"/>
            <a:tailEnd len="med" w="med" type="none"/>
          </a:ln>
        </p:spPr>
      </p:cxnSp>
      <p:sp>
        <p:nvSpPr>
          <p:cNvPr id="156" name="Google Shape;156;p18"/>
          <p:cNvSpPr/>
          <p:nvPr/>
        </p:nvSpPr>
        <p:spPr>
          <a:xfrm>
            <a:off x="2292002" y="298350"/>
            <a:ext cx="4560000" cy="7500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ph type="title"/>
          </p:nvPr>
        </p:nvSpPr>
        <p:spPr>
          <a:xfrm>
            <a:off x="2618838"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6"/>
              </a:buClr>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8"/>
          <p:cNvSpPr txBox="1"/>
          <p:nvPr>
            <p:ph idx="2" type="title"/>
          </p:nvPr>
        </p:nvSpPr>
        <p:spPr>
          <a:xfrm>
            <a:off x="714425" y="14805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9" name="Google Shape;159;p18"/>
          <p:cNvSpPr txBox="1"/>
          <p:nvPr>
            <p:ph idx="1" type="subTitle"/>
          </p:nvPr>
        </p:nvSpPr>
        <p:spPr>
          <a:xfrm>
            <a:off x="714425" y="19281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0" name="Google Shape;160;p18"/>
          <p:cNvSpPr txBox="1"/>
          <p:nvPr>
            <p:ph idx="3" type="title"/>
          </p:nvPr>
        </p:nvSpPr>
        <p:spPr>
          <a:xfrm>
            <a:off x="3398402" y="14805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1" name="Google Shape;161;p18"/>
          <p:cNvSpPr txBox="1"/>
          <p:nvPr>
            <p:ph idx="4" type="subTitle"/>
          </p:nvPr>
        </p:nvSpPr>
        <p:spPr>
          <a:xfrm>
            <a:off x="3398402" y="19281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2" name="Google Shape;162;p18"/>
          <p:cNvSpPr txBox="1"/>
          <p:nvPr>
            <p:ph idx="5" type="title"/>
          </p:nvPr>
        </p:nvSpPr>
        <p:spPr>
          <a:xfrm>
            <a:off x="6105030" y="14805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3" name="Google Shape;163;p18"/>
          <p:cNvSpPr txBox="1"/>
          <p:nvPr>
            <p:ph idx="6" type="subTitle"/>
          </p:nvPr>
        </p:nvSpPr>
        <p:spPr>
          <a:xfrm>
            <a:off x="6105030" y="19281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 name="Google Shape;164;p18"/>
          <p:cNvSpPr txBox="1"/>
          <p:nvPr>
            <p:ph idx="7" type="title"/>
          </p:nvPr>
        </p:nvSpPr>
        <p:spPr>
          <a:xfrm>
            <a:off x="714425" y="30111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5" name="Google Shape;165;p18"/>
          <p:cNvSpPr txBox="1"/>
          <p:nvPr>
            <p:ph idx="8" type="subTitle"/>
          </p:nvPr>
        </p:nvSpPr>
        <p:spPr>
          <a:xfrm>
            <a:off x="714425" y="34587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6" name="Google Shape;166;p18"/>
          <p:cNvSpPr txBox="1"/>
          <p:nvPr>
            <p:ph idx="9" type="title"/>
          </p:nvPr>
        </p:nvSpPr>
        <p:spPr>
          <a:xfrm>
            <a:off x="3398402" y="30111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7" name="Google Shape;167;p18"/>
          <p:cNvSpPr txBox="1"/>
          <p:nvPr>
            <p:ph idx="13" type="subTitle"/>
          </p:nvPr>
        </p:nvSpPr>
        <p:spPr>
          <a:xfrm>
            <a:off x="3398402" y="34587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8" name="Google Shape;168;p18"/>
          <p:cNvSpPr txBox="1"/>
          <p:nvPr>
            <p:ph idx="14" type="title"/>
          </p:nvPr>
        </p:nvSpPr>
        <p:spPr>
          <a:xfrm>
            <a:off x="6105030" y="3011100"/>
            <a:ext cx="2347200" cy="71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6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9" name="Google Shape;169;p18"/>
          <p:cNvSpPr txBox="1"/>
          <p:nvPr>
            <p:ph idx="15" type="subTitle"/>
          </p:nvPr>
        </p:nvSpPr>
        <p:spPr>
          <a:xfrm>
            <a:off x="6105030" y="3458775"/>
            <a:ext cx="2347200" cy="100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
    <p:spTree>
      <p:nvGrpSpPr>
        <p:cNvPr id="170" name="Shape 170"/>
        <p:cNvGrpSpPr/>
        <p:nvPr/>
      </p:nvGrpSpPr>
      <p:grpSpPr>
        <a:xfrm>
          <a:off x="0" y="0"/>
          <a:ext cx="0" cy="0"/>
          <a:chOff x="0" y="0"/>
          <a:chExt cx="0" cy="0"/>
        </a:xfrm>
      </p:grpSpPr>
      <p:sp>
        <p:nvSpPr>
          <p:cNvPr id="171" name="Google Shape;171;p19"/>
          <p:cNvSpPr/>
          <p:nvPr/>
        </p:nvSpPr>
        <p:spPr>
          <a:xfrm flipH="1">
            <a:off x="3864300" y="-4675"/>
            <a:ext cx="5284500" cy="5152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9"/>
          <p:cNvCxnSpPr/>
          <p:nvPr/>
        </p:nvCxnSpPr>
        <p:spPr>
          <a:xfrm rot="10800000">
            <a:off x="0" y="8850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73" name="Google Shape;173;p19"/>
          <p:cNvCxnSpPr/>
          <p:nvPr/>
        </p:nvCxnSpPr>
        <p:spPr>
          <a:xfrm rot="10800000">
            <a:off x="0" y="461613"/>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74" name="Google Shape;174;p19"/>
          <p:cNvCxnSpPr/>
          <p:nvPr/>
        </p:nvCxnSpPr>
        <p:spPr>
          <a:xfrm rot="10800000">
            <a:off x="0" y="673350"/>
            <a:ext cx="9148800" cy="0"/>
          </a:xfrm>
          <a:prstGeom prst="straightConnector1">
            <a:avLst/>
          </a:prstGeom>
          <a:noFill/>
          <a:ln cap="flat" cmpd="sng" w="19050">
            <a:solidFill>
              <a:srgbClr val="000000"/>
            </a:solidFill>
            <a:prstDash val="solid"/>
            <a:round/>
            <a:headEnd len="med" w="med" type="none"/>
            <a:tailEnd len="med" w="med" type="none"/>
          </a:ln>
        </p:spPr>
      </p:cxnSp>
      <p:sp>
        <p:nvSpPr>
          <p:cNvPr id="175" name="Google Shape;175;p19"/>
          <p:cNvSpPr/>
          <p:nvPr/>
        </p:nvSpPr>
        <p:spPr>
          <a:xfrm>
            <a:off x="1461175" y="299225"/>
            <a:ext cx="62313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type="title"/>
          </p:nvPr>
        </p:nvSpPr>
        <p:spPr>
          <a:xfrm flipH="1">
            <a:off x="1890750" y="387000"/>
            <a:ext cx="536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
    <p:spTree>
      <p:nvGrpSpPr>
        <p:cNvPr id="177" name="Shape 177"/>
        <p:cNvGrpSpPr/>
        <p:nvPr/>
      </p:nvGrpSpPr>
      <p:grpSpPr>
        <a:xfrm>
          <a:off x="0" y="0"/>
          <a:ext cx="0" cy="0"/>
          <a:chOff x="0" y="0"/>
          <a:chExt cx="0" cy="0"/>
        </a:xfrm>
      </p:grpSpPr>
      <p:cxnSp>
        <p:nvCxnSpPr>
          <p:cNvPr id="178" name="Google Shape;178;p20"/>
          <p:cNvCxnSpPr/>
          <p:nvPr/>
        </p:nvCxnSpPr>
        <p:spPr>
          <a:xfrm rot="-5400000">
            <a:off x="-1058046"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179" name="Google Shape;179;p20"/>
          <p:cNvCxnSpPr/>
          <p:nvPr/>
        </p:nvCxnSpPr>
        <p:spPr>
          <a:xfrm rot="-5400000">
            <a:off x="-1481521"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180" name="Google Shape;180;p20"/>
          <p:cNvCxnSpPr/>
          <p:nvPr/>
        </p:nvCxnSpPr>
        <p:spPr>
          <a:xfrm rot="-5400000">
            <a:off x="-1269784" y="2571750"/>
            <a:ext cx="5143500" cy="0"/>
          </a:xfrm>
          <a:prstGeom prst="straightConnector1">
            <a:avLst/>
          </a:prstGeom>
          <a:noFill/>
          <a:ln cap="flat" cmpd="sng" w="19050">
            <a:solidFill>
              <a:srgbClr val="000000"/>
            </a:solidFill>
            <a:prstDash val="solid"/>
            <a:round/>
            <a:headEnd len="med" w="med" type="none"/>
            <a:tailEnd len="med" w="med" type="none"/>
          </a:ln>
        </p:spPr>
      </p:cxnSp>
      <p:sp>
        <p:nvSpPr>
          <p:cNvPr id="181" name="Google Shape;181;p20"/>
          <p:cNvSpPr/>
          <p:nvPr/>
        </p:nvSpPr>
        <p:spPr>
          <a:xfrm flipH="1">
            <a:off x="586927"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flipH="1">
            <a:off x="913791"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8" name="Shape 18"/>
        <p:cNvGrpSpPr/>
        <p:nvPr/>
      </p:nvGrpSpPr>
      <p:grpSpPr>
        <a:xfrm>
          <a:off x="0" y="0"/>
          <a:ext cx="0" cy="0"/>
          <a:chOff x="0" y="0"/>
          <a:chExt cx="0" cy="0"/>
        </a:xfrm>
      </p:grpSpPr>
      <p:sp>
        <p:nvSpPr>
          <p:cNvPr id="19" name="Google Shape;19;p3"/>
          <p:cNvSpPr/>
          <p:nvPr/>
        </p:nvSpPr>
        <p:spPr>
          <a:xfrm>
            <a:off x="1235150" y="1526300"/>
            <a:ext cx="5125800" cy="2814300"/>
          </a:xfrm>
          <a:prstGeom prst="rect">
            <a:avLst/>
          </a:pr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5400000">
            <a:off x="-1085175" y="2571750"/>
            <a:ext cx="5143500" cy="0"/>
          </a:xfrm>
          <a:prstGeom prst="straightConnector1">
            <a:avLst/>
          </a:prstGeom>
          <a:noFill/>
          <a:ln cap="flat" cmpd="sng" w="19050">
            <a:solidFill>
              <a:schemeClr val="accent6"/>
            </a:solidFill>
            <a:prstDash val="solid"/>
            <a:round/>
            <a:headEnd len="med" w="med" type="none"/>
            <a:tailEnd len="med" w="med" type="none"/>
          </a:ln>
        </p:spPr>
      </p:cxnSp>
      <p:cxnSp>
        <p:nvCxnSpPr>
          <p:cNvPr id="21" name="Google Shape;21;p3"/>
          <p:cNvCxnSpPr/>
          <p:nvPr/>
        </p:nvCxnSpPr>
        <p:spPr>
          <a:xfrm rot="-5400000">
            <a:off x="-661700" y="2571750"/>
            <a:ext cx="5143500" cy="0"/>
          </a:xfrm>
          <a:prstGeom prst="straightConnector1">
            <a:avLst/>
          </a:prstGeom>
          <a:noFill/>
          <a:ln cap="flat" cmpd="sng" w="19050">
            <a:solidFill>
              <a:schemeClr val="accent6"/>
            </a:solidFill>
            <a:prstDash val="solid"/>
            <a:round/>
            <a:headEnd len="med" w="med" type="none"/>
            <a:tailEnd len="med" w="med" type="none"/>
          </a:ln>
        </p:spPr>
      </p:cxnSp>
      <p:cxnSp>
        <p:nvCxnSpPr>
          <p:cNvPr id="22" name="Google Shape;22;p3"/>
          <p:cNvCxnSpPr/>
          <p:nvPr/>
        </p:nvCxnSpPr>
        <p:spPr>
          <a:xfrm rot="-5400000">
            <a:off x="-873437" y="2571750"/>
            <a:ext cx="5143500" cy="0"/>
          </a:xfrm>
          <a:prstGeom prst="straightConnector1">
            <a:avLst/>
          </a:prstGeom>
          <a:noFill/>
          <a:ln cap="flat" cmpd="sng" w="19050">
            <a:solidFill>
              <a:schemeClr val="accent6"/>
            </a:solidFill>
            <a:prstDash val="solid"/>
            <a:round/>
            <a:headEnd len="med" w="med" type="none"/>
            <a:tailEnd len="med" w="med" type="none"/>
          </a:ln>
        </p:spPr>
      </p:cxnSp>
      <p:sp>
        <p:nvSpPr>
          <p:cNvPr id="23" name="Google Shape;23;p3"/>
          <p:cNvSpPr/>
          <p:nvPr/>
        </p:nvSpPr>
        <p:spPr>
          <a:xfrm>
            <a:off x="952825" y="1261625"/>
            <a:ext cx="5125800" cy="2814300"/>
          </a:xfrm>
          <a:prstGeom prst="rect">
            <a:avLst/>
          </a:prstGeom>
          <a:solidFill>
            <a:srgbClr val="000000"/>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1332025" y="1824450"/>
            <a:ext cx="30705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7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3"/>
          <p:cNvSpPr txBox="1"/>
          <p:nvPr>
            <p:ph idx="1" type="subTitle"/>
          </p:nvPr>
        </p:nvSpPr>
        <p:spPr>
          <a:xfrm>
            <a:off x="1332025" y="3029275"/>
            <a:ext cx="3070500" cy="579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800">
                <a:solidFill>
                  <a:srgbClr val="FFFFFF"/>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2">
    <p:spTree>
      <p:nvGrpSpPr>
        <p:cNvPr id="183" name="Shape 183"/>
        <p:cNvGrpSpPr/>
        <p:nvPr/>
      </p:nvGrpSpPr>
      <p:grpSpPr>
        <a:xfrm>
          <a:off x="0" y="0"/>
          <a:ext cx="0" cy="0"/>
          <a:chOff x="0" y="0"/>
          <a:chExt cx="0" cy="0"/>
        </a:xfrm>
      </p:grpSpPr>
      <p:sp>
        <p:nvSpPr>
          <p:cNvPr id="184" name="Google Shape;184;p21"/>
          <p:cNvSpPr/>
          <p:nvPr/>
        </p:nvSpPr>
        <p:spPr>
          <a:xfrm>
            <a:off x="0" y="-4675"/>
            <a:ext cx="4051500" cy="5152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1"/>
          <p:cNvCxnSpPr/>
          <p:nvPr/>
        </p:nvCxnSpPr>
        <p:spPr>
          <a:xfrm rot="-5400000">
            <a:off x="-1058046" y="2571750"/>
            <a:ext cx="5143500" cy="0"/>
          </a:xfrm>
          <a:prstGeom prst="straightConnector1">
            <a:avLst/>
          </a:prstGeom>
          <a:noFill/>
          <a:ln cap="flat" cmpd="sng" w="19050">
            <a:solidFill>
              <a:schemeClr val="accent6"/>
            </a:solidFill>
            <a:prstDash val="solid"/>
            <a:round/>
            <a:headEnd len="med" w="med" type="none"/>
            <a:tailEnd len="med" w="med" type="none"/>
          </a:ln>
        </p:spPr>
      </p:cxnSp>
      <p:cxnSp>
        <p:nvCxnSpPr>
          <p:cNvPr id="186" name="Google Shape;186;p21"/>
          <p:cNvCxnSpPr/>
          <p:nvPr/>
        </p:nvCxnSpPr>
        <p:spPr>
          <a:xfrm rot="-5400000">
            <a:off x="-1481521" y="2571750"/>
            <a:ext cx="5143500" cy="0"/>
          </a:xfrm>
          <a:prstGeom prst="straightConnector1">
            <a:avLst/>
          </a:prstGeom>
          <a:noFill/>
          <a:ln cap="flat" cmpd="sng" w="19050">
            <a:solidFill>
              <a:schemeClr val="accent6"/>
            </a:solidFill>
            <a:prstDash val="solid"/>
            <a:round/>
            <a:headEnd len="med" w="med" type="none"/>
            <a:tailEnd len="med" w="med" type="none"/>
          </a:ln>
        </p:spPr>
      </p:cxnSp>
      <p:cxnSp>
        <p:nvCxnSpPr>
          <p:cNvPr id="187" name="Google Shape;187;p21"/>
          <p:cNvCxnSpPr/>
          <p:nvPr/>
        </p:nvCxnSpPr>
        <p:spPr>
          <a:xfrm rot="-5400000">
            <a:off x="-1269784" y="2571750"/>
            <a:ext cx="5143500" cy="0"/>
          </a:xfrm>
          <a:prstGeom prst="straightConnector1">
            <a:avLst/>
          </a:prstGeom>
          <a:noFill/>
          <a:ln cap="flat" cmpd="sng" w="19050">
            <a:solidFill>
              <a:schemeClr val="accent6"/>
            </a:solidFill>
            <a:prstDash val="solid"/>
            <a:round/>
            <a:headEnd len="med" w="med" type="none"/>
            <a:tailEnd len="med" w="med" type="none"/>
          </a:ln>
        </p:spPr>
      </p:cxnSp>
      <p:sp>
        <p:nvSpPr>
          <p:cNvPr id="188" name="Google Shape;188;p21"/>
          <p:cNvSpPr/>
          <p:nvPr/>
        </p:nvSpPr>
        <p:spPr>
          <a:xfrm flipH="1">
            <a:off x="586927"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txBox="1"/>
          <p:nvPr>
            <p:ph type="title"/>
          </p:nvPr>
        </p:nvSpPr>
        <p:spPr>
          <a:xfrm flipH="1">
            <a:off x="913791"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0" name="Google Shape;190;p21"/>
          <p:cNvSpPr txBox="1"/>
          <p:nvPr>
            <p:ph idx="1" type="subTitle"/>
          </p:nvPr>
        </p:nvSpPr>
        <p:spPr>
          <a:xfrm>
            <a:off x="1864775" y="2177150"/>
            <a:ext cx="1950000" cy="1855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400"/>
              <a:buNone/>
              <a:defRPr>
                <a:solidFill>
                  <a:srgbClr val="FFFFFF"/>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91" name="Shape 191"/>
        <p:cNvGrpSpPr/>
        <p:nvPr/>
      </p:nvGrpSpPr>
      <p:grpSpPr>
        <a:xfrm>
          <a:off x="0" y="0"/>
          <a:ext cx="0" cy="0"/>
          <a:chOff x="0" y="0"/>
          <a:chExt cx="0" cy="0"/>
        </a:xfrm>
      </p:grpSpPr>
      <p:cxnSp>
        <p:nvCxnSpPr>
          <p:cNvPr id="192" name="Google Shape;192;p22"/>
          <p:cNvCxnSpPr/>
          <p:nvPr/>
        </p:nvCxnSpPr>
        <p:spPr>
          <a:xfrm rot="10800000">
            <a:off x="0" y="9043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93" name="Google Shape;193;p22"/>
          <p:cNvCxnSpPr/>
          <p:nvPr/>
        </p:nvCxnSpPr>
        <p:spPr>
          <a:xfrm rot="10800000">
            <a:off x="0" y="1116125"/>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194" name="Google Shape;194;p22"/>
          <p:cNvCxnSpPr/>
          <p:nvPr/>
        </p:nvCxnSpPr>
        <p:spPr>
          <a:xfrm rot="10800000">
            <a:off x="0" y="1327863"/>
            <a:ext cx="9148800" cy="0"/>
          </a:xfrm>
          <a:prstGeom prst="straightConnector1">
            <a:avLst/>
          </a:prstGeom>
          <a:noFill/>
          <a:ln cap="flat" cmpd="sng" w="19050">
            <a:solidFill>
              <a:srgbClr val="000000"/>
            </a:solidFill>
            <a:prstDash val="solid"/>
            <a:round/>
            <a:headEnd len="med" w="med" type="none"/>
            <a:tailEnd len="med" w="med" type="none"/>
          </a:ln>
        </p:spPr>
      </p:cxnSp>
      <p:sp>
        <p:nvSpPr>
          <p:cNvPr id="195" name="Google Shape;195;p22"/>
          <p:cNvSpPr/>
          <p:nvPr/>
        </p:nvSpPr>
        <p:spPr>
          <a:xfrm flipH="1">
            <a:off x="702275" y="539076"/>
            <a:ext cx="3695700" cy="11541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1327028" y="1489566"/>
            <a:ext cx="2457600" cy="3972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ph type="title"/>
          </p:nvPr>
        </p:nvSpPr>
        <p:spPr>
          <a:xfrm flipH="1">
            <a:off x="696575" y="724075"/>
            <a:ext cx="3695700" cy="60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8" name="Google Shape;198;p22"/>
          <p:cNvSpPr txBox="1"/>
          <p:nvPr>
            <p:ph idx="1" type="subTitle"/>
          </p:nvPr>
        </p:nvSpPr>
        <p:spPr>
          <a:xfrm flipH="1">
            <a:off x="1321325" y="1457625"/>
            <a:ext cx="24576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22"/>
          <p:cNvSpPr txBox="1"/>
          <p:nvPr>
            <p:ph idx="2" type="subTitle"/>
          </p:nvPr>
        </p:nvSpPr>
        <p:spPr>
          <a:xfrm flipH="1">
            <a:off x="940325" y="2331825"/>
            <a:ext cx="2844300" cy="199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spTree>
      <p:nvGrpSpPr>
        <p:cNvPr id="200" name="Shape 200"/>
        <p:cNvGrpSpPr/>
        <p:nvPr/>
      </p:nvGrpSpPr>
      <p:grpSpPr>
        <a:xfrm>
          <a:off x="0" y="0"/>
          <a:ext cx="0" cy="0"/>
          <a:chOff x="0" y="0"/>
          <a:chExt cx="0" cy="0"/>
        </a:xfrm>
      </p:grpSpPr>
      <p:sp>
        <p:nvSpPr>
          <p:cNvPr id="201" name="Google Shape;201;p23"/>
          <p:cNvSpPr txBox="1"/>
          <p:nvPr>
            <p:ph idx="1" type="subTitle"/>
          </p:nvPr>
        </p:nvSpPr>
        <p:spPr>
          <a:xfrm>
            <a:off x="719400" y="1555425"/>
            <a:ext cx="3805200" cy="3025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sz="13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202" name="Google Shape;202;p23"/>
          <p:cNvSpPr txBox="1"/>
          <p:nvPr>
            <p:ph idx="2" type="subTitle"/>
          </p:nvPr>
        </p:nvSpPr>
        <p:spPr>
          <a:xfrm>
            <a:off x="4647025" y="1555425"/>
            <a:ext cx="3805200" cy="3025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Font typeface="Livvic"/>
              <a:buChar char="●"/>
              <a:defRPr/>
            </a:lvl1pPr>
            <a:lvl2pPr lvl="1" rtl="0">
              <a:spcBef>
                <a:spcPts val="1600"/>
              </a:spcBef>
              <a:spcAft>
                <a:spcPts val="0"/>
              </a:spcAft>
              <a:buSzPts val="1200"/>
              <a:buFont typeface="Roboto Condensed Light"/>
              <a:buChar char="○"/>
              <a:defRPr/>
            </a:lvl2pPr>
            <a:lvl3pPr lvl="2" rtl="0">
              <a:spcBef>
                <a:spcPts val="1600"/>
              </a:spcBef>
              <a:spcAft>
                <a:spcPts val="0"/>
              </a:spcAft>
              <a:buSzPts val="1200"/>
              <a:buFont typeface="Roboto Condensed Light"/>
              <a:buChar char="■"/>
              <a:defRPr/>
            </a:lvl3pPr>
            <a:lvl4pPr lvl="3" rtl="0">
              <a:spcBef>
                <a:spcPts val="1600"/>
              </a:spcBef>
              <a:spcAft>
                <a:spcPts val="0"/>
              </a:spcAft>
              <a:buSzPts val="1200"/>
              <a:buFont typeface="Roboto Condensed Light"/>
              <a:buChar char="●"/>
              <a:defRPr/>
            </a:lvl4pPr>
            <a:lvl5pPr lvl="4" rtl="0">
              <a:spcBef>
                <a:spcPts val="1600"/>
              </a:spcBef>
              <a:spcAft>
                <a:spcPts val="0"/>
              </a:spcAft>
              <a:buSzPts val="1200"/>
              <a:buFont typeface="Roboto Condensed Light"/>
              <a:buChar char="○"/>
              <a:defRPr/>
            </a:lvl5pPr>
            <a:lvl6pPr lvl="5" rtl="0">
              <a:spcBef>
                <a:spcPts val="1600"/>
              </a:spcBef>
              <a:spcAft>
                <a:spcPts val="0"/>
              </a:spcAft>
              <a:buSzPts val="1200"/>
              <a:buFont typeface="Roboto Condensed Light"/>
              <a:buChar char="■"/>
              <a:defRPr/>
            </a:lvl6pPr>
            <a:lvl7pPr lvl="6" rtl="0">
              <a:spcBef>
                <a:spcPts val="1600"/>
              </a:spcBef>
              <a:spcAft>
                <a:spcPts val="0"/>
              </a:spcAft>
              <a:buSzPts val="1200"/>
              <a:buFont typeface="Roboto Condensed Light"/>
              <a:buChar char="●"/>
              <a:defRPr/>
            </a:lvl7pPr>
            <a:lvl8pPr lvl="7" rtl="0">
              <a:spcBef>
                <a:spcPts val="1600"/>
              </a:spcBef>
              <a:spcAft>
                <a:spcPts val="0"/>
              </a:spcAft>
              <a:buSzPts val="1200"/>
              <a:buFont typeface="Roboto Condensed Light"/>
              <a:buChar char="○"/>
              <a:defRPr/>
            </a:lvl8pPr>
            <a:lvl9pPr lvl="8" rtl="0">
              <a:spcBef>
                <a:spcPts val="1600"/>
              </a:spcBef>
              <a:spcAft>
                <a:spcPts val="1600"/>
              </a:spcAft>
              <a:buSzPts val="1200"/>
              <a:buFont typeface="Roboto Condensed Light"/>
              <a:buChar char="■"/>
              <a:defRPr/>
            </a:lvl9pPr>
          </a:lstStyle>
          <a:p/>
        </p:txBody>
      </p:sp>
      <p:cxnSp>
        <p:nvCxnSpPr>
          <p:cNvPr id="203" name="Google Shape;203;p23"/>
          <p:cNvCxnSpPr/>
          <p:nvPr/>
        </p:nvCxnSpPr>
        <p:spPr>
          <a:xfrm>
            <a:off x="0" y="461613"/>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204" name="Google Shape;204;p23"/>
          <p:cNvCxnSpPr/>
          <p:nvPr/>
        </p:nvCxnSpPr>
        <p:spPr>
          <a:xfrm>
            <a:off x="0" y="8850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205" name="Google Shape;205;p23"/>
          <p:cNvCxnSpPr/>
          <p:nvPr/>
        </p:nvCxnSpPr>
        <p:spPr>
          <a:xfrm>
            <a:off x="0" y="673350"/>
            <a:ext cx="9148800" cy="0"/>
          </a:xfrm>
          <a:prstGeom prst="straightConnector1">
            <a:avLst/>
          </a:prstGeom>
          <a:noFill/>
          <a:ln cap="flat" cmpd="sng" w="19050">
            <a:solidFill>
              <a:srgbClr val="000000"/>
            </a:solidFill>
            <a:prstDash val="solid"/>
            <a:round/>
            <a:headEnd len="med" w="med" type="none"/>
            <a:tailEnd len="med" w="med" type="none"/>
          </a:ln>
        </p:spPr>
      </p:cxnSp>
      <p:sp>
        <p:nvSpPr>
          <p:cNvPr id="206" name="Google Shape;206;p23"/>
          <p:cNvSpPr/>
          <p:nvPr/>
        </p:nvSpPr>
        <p:spPr>
          <a:xfrm>
            <a:off x="571375" y="299225"/>
            <a:ext cx="62313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ph type="title"/>
          </p:nvPr>
        </p:nvSpPr>
        <p:spPr>
          <a:xfrm>
            <a:off x="571375" y="387000"/>
            <a:ext cx="623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_1_1_1_1">
    <p:bg>
      <p:bgPr>
        <a:solidFill>
          <a:schemeClr val="accent6"/>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flipH="1">
            <a:off x="2351550" y="687075"/>
            <a:ext cx="4053000" cy="103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0" name="Google Shape;210;p24"/>
          <p:cNvSpPr txBox="1"/>
          <p:nvPr>
            <p:ph idx="1" type="subTitle"/>
          </p:nvPr>
        </p:nvSpPr>
        <p:spPr>
          <a:xfrm>
            <a:off x="3075450" y="1721975"/>
            <a:ext cx="2605200" cy="124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24"/>
          <p:cNvSpPr txBox="1"/>
          <p:nvPr/>
        </p:nvSpPr>
        <p:spPr>
          <a:xfrm>
            <a:off x="2862600" y="2938300"/>
            <a:ext cx="3030900" cy="66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latin typeface="Roboto"/>
                <a:ea typeface="Roboto"/>
                <a:cs typeface="Roboto"/>
                <a:sym typeface="Roboto"/>
              </a:rPr>
              <a:t>CREDITS: This presentation template was created by </a:t>
            </a:r>
            <a:r>
              <a:rPr b="1" lang="en" sz="1000">
                <a:uFill>
                  <a:noFill/>
                </a:uFill>
                <a:latin typeface="Roboto"/>
                <a:ea typeface="Roboto"/>
                <a:cs typeface="Roboto"/>
                <a:sym typeface="Roboto"/>
                <a:hlinkClick r:id="rId2"/>
              </a:rPr>
              <a:t>Slidesgo</a:t>
            </a:r>
            <a:r>
              <a:rPr lang="en" sz="1000">
                <a:latin typeface="Roboto"/>
                <a:ea typeface="Roboto"/>
                <a:cs typeface="Roboto"/>
                <a:sym typeface="Roboto"/>
              </a:rPr>
              <a:t>, including icons by </a:t>
            </a:r>
            <a:r>
              <a:rPr b="1" lang="en" sz="1000">
                <a:uFill>
                  <a:noFill/>
                </a:uFill>
                <a:latin typeface="Roboto"/>
                <a:ea typeface="Roboto"/>
                <a:cs typeface="Roboto"/>
                <a:sym typeface="Roboto"/>
                <a:hlinkClick r:id="rId3"/>
              </a:rPr>
              <a:t>Flaticon</a:t>
            </a:r>
            <a:r>
              <a:rPr lang="en" sz="1000">
                <a:latin typeface="Roboto"/>
                <a:ea typeface="Roboto"/>
                <a:cs typeface="Roboto"/>
                <a:sym typeface="Roboto"/>
              </a:rPr>
              <a:t>, and infographics &amp; images by </a:t>
            </a:r>
            <a:r>
              <a:rPr b="1" lang="en" sz="1000">
                <a:uFill>
                  <a:noFill/>
                </a:uFill>
                <a:latin typeface="Roboto"/>
                <a:ea typeface="Roboto"/>
                <a:cs typeface="Roboto"/>
                <a:sym typeface="Roboto"/>
                <a:hlinkClick r:id="rId4"/>
              </a:rPr>
              <a:t>Freepik</a:t>
            </a:r>
            <a:r>
              <a:rPr b="1" lang="en" sz="1000">
                <a:latin typeface="Roboto"/>
                <a:ea typeface="Roboto"/>
                <a:cs typeface="Roboto"/>
                <a:sym typeface="Roboto"/>
              </a:rPr>
              <a:t>.</a:t>
            </a:r>
            <a:r>
              <a:rPr lang="en" sz="1000">
                <a:latin typeface="Roboto"/>
                <a:ea typeface="Roboto"/>
                <a:cs typeface="Roboto"/>
                <a:sym typeface="Roboto"/>
              </a:rPr>
              <a:t> </a:t>
            </a:r>
            <a:endParaRPr sz="1000">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12" name="Shape 212"/>
        <p:cNvGrpSpPr/>
        <p:nvPr/>
      </p:nvGrpSpPr>
      <p:grpSpPr>
        <a:xfrm>
          <a:off x="0" y="0"/>
          <a:ext cx="0" cy="0"/>
          <a:chOff x="0" y="0"/>
          <a:chExt cx="0" cy="0"/>
        </a:xfrm>
      </p:grpSpPr>
      <p:sp>
        <p:nvSpPr>
          <p:cNvPr id="213" name="Google Shape;213;p25"/>
          <p:cNvSpPr/>
          <p:nvPr/>
        </p:nvSpPr>
        <p:spPr>
          <a:xfrm flipH="1">
            <a:off x="5092500" y="-4675"/>
            <a:ext cx="4051500" cy="5152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5"/>
          <p:cNvCxnSpPr/>
          <p:nvPr/>
        </p:nvCxnSpPr>
        <p:spPr>
          <a:xfrm rot="-5400000">
            <a:off x="5058546"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215" name="Google Shape;215;p25"/>
          <p:cNvCxnSpPr/>
          <p:nvPr/>
        </p:nvCxnSpPr>
        <p:spPr>
          <a:xfrm rot="-5400000">
            <a:off x="5482021"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216" name="Google Shape;216;p25"/>
          <p:cNvCxnSpPr/>
          <p:nvPr/>
        </p:nvCxnSpPr>
        <p:spPr>
          <a:xfrm rot="-5400000">
            <a:off x="5270284" y="2571750"/>
            <a:ext cx="5143500" cy="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bg>
      <p:bgPr>
        <a:solidFill>
          <a:schemeClr val="accent6"/>
        </a:solidFill>
      </p:bgPr>
    </p:bg>
    <p:spTree>
      <p:nvGrpSpPr>
        <p:cNvPr id="217" name="Shape 217"/>
        <p:cNvGrpSpPr/>
        <p:nvPr/>
      </p:nvGrpSpPr>
      <p:grpSpPr>
        <a:xfrm>
          <a:off x="0" y="0"/>
          <a:ext cx="0" cy="0"/>
          <a:chOff x="0" y="0"/>
          <a:chExt cx="0" cy="0"/>
        </a:xfrm>
      </p:grpSpPr>
      <p:sp>
        <p:nvSpPr>
          <p:cNvPr id="218" name="Google Shape;218;p26"/>
          <p:cNvSpPr/>
          <p:nvPr/>
        </p:nvSpPr>
        <p:spPr>
          <a:xfrm flipH="1">
            <a:off x="3859500" y="-4675"/>
            <a:ext cx="5284500" cy="5152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
    <p:bg>
      <p:bgPr>
        <a:solidFill>
          <a:schemeClr val="dk1"/>
        </a:solidFill>
      </p:bgPr>
    </p:bg>
    <p:spTree>
      <p:nvGrpSpPr>
        <p:cNvPr id="219" name="Shape 219"/>
        <p:cNvGrpSpPr/>
        <p:nvPr/>
      </p:nvGrpSpPr>
      <p:grpSpPr>
        <a:xfrm>
          <a:off x="0" y="0"/>
          <a:ext cx="0" cy="0"/>
          <a:chOff x="0" y="0"/>
          <a:chExt cx="0" cy="0"/>
        </a:xfrm>
      </p:grpSpPr>
      <p:cxnSp>
        <p:nvCxnSpPr>
          <p:cNvPr id="220" name="Google Shape;220;p27"/>
          <p:cNvCxnSpPr/>
          <p:nvPr/>
        </p:nvCxnSpPr>
        <p:spPr>
          <a:xfrm>
            <a:off x="0" y="461613"/>
            <a:ext cx="9148800" cy="0"/>
          </a:xfrm>
          <a:prstGeom prst="straightConnector1">
            <a:avLst/>
          </a:prstGeom>
          <a:noFill/>
          <a:ln cap="flat" cmpd="sng" w="19050">
            <a:solidFill>
              <a:schemeClr val="accent6"/>
            </a:solidFill>
            <a:prstDash val="solid"/>
            <a:round/>
            <a:headEnd len="med" w="med" type="none"/>
            <a:tailEnd len="med" w="med" type="none"/>
          </a:ln>
        </p:spPr>
      </p:cxnSp>
      <p:cxnSp>
        <p:nvCxnSpPr>
          <p:cNvPr id="221" name="Google Shape;221;p27"/>
          <p:cNvCxnSpPr/>
          <p:nvPr/>
        </p:nvCxnSpPr>
        <p:spPr>
          <a:xfrm>
            <a:off x="0" y="885088"/>
            <a:ext cx="9148800" cy="0"/>
          </a:xfrm>
          <a:prstGeom prst="straightConnector1">
            <a:avLst/>
          </a:prstGeom>
          <a:noFill/>
          <a:ln cap="flat" cmpd="sng" w="19050">
            <a:solidFill>
              <a:schemeClr val="accent6"/>
            </a:solidFill>
            <a:prstDash val="solid"/>
            <a:round/>
            <a:headEnd len="med" w="med" type="none"/>
            <a:tailEnd len="med" w="med" type="none"/>
          </a:ln>
        </p:spPr>
      </p:cxnSp>
      <p:cxnSp>
        <p:nvCxnSpPr>
          <p:cNvPr id="222" name="Google Shape;222;p27"/>
          <p:cNvCxnSpPr/>
          <p:nvPr/>
        </p:nvCxnSpPr>
        <p:spPr>
          <a:xfrm>
            <a:off x="0" y="673350"/>
            <a:ext cx="9148800" cy="0"/>
          </a:xfrm>
          <a:prstGeom prst="straightConnector1">
            <a:avLst/>
          </a:prstGeom>
          <a:noFill/>
          <a:ln cap="flat" cmpd="sng" w="19050">
            <a:solidFill>
              <a:schemeClr val="accent6"/>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
    <p:bg>
      <p:bgPr>
        <a:solidFill>
          <a:schemeClr val="accent6"/>
        </a:solidFill>
      </p:bgPr>
    </p:bg>
    <p:spTree>
      <p:nvGrpSpPr>
        <p:cNvPr id="223" name="Shape 22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bg>
      <p:bgPr>
        <a:solidFill>
          <a:srgbClr val="000000"/>
        </a:solidFill>
      </p:bgPr>
    </p:bg>
    <p:spTree>
      <p:nvGrpSpPr>
        <p:cNvPr id="224" name="Shape 22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USTOM_11">
    <p:spTree>
      <p:nvGrpSpPr>
        <p:cNvPr id="225" name="Shape 2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4"/>
          <p:cNvCxnSpPr/>
          <p:nvPr/>
        </p:nvCxnSpPr>
        <p:spPr>
          <a:xfrm>
            <a:off x="0" y="481925"/>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29" name="Google Shape;29;p4"/>
          <p:cNvCxnSpPr/>
          <p:nvPr/>
        </p:nvCxnSpPr>
        <p:spPr>
          <a:xfrm>
            <a:off x="0" y="905400"/>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30" name="Google Shape;30;p4"/>
          <p:cNvCxnSpPr/>
          <p:nvPr/>
        </p:nvCxnSpPr>
        <p:spPr>
          <a:xfrm>
            <a:off x="0" y="693663"/>
            <a:ext cx="9148800" cy="0"/>
          </a:xfrm>
          <a:prstGeom prst="straightConnector1">
            <a:avLst/>
          </a:prstGeom>
          <a:noFill/>
          <a:ln cap="flat" cmpd="sng" w="19050">
            <a:solidFill>
              <a:srgbClr val="000000"/>
            </a:solidFill>
            <a:prstDash val="solid"/>
            <a:round/>
            <a:headEnd len="med" w="med" type="none"/>
            <a:tailEnd len="med" w="med" type="none"/>
          </a:ln>
        </p:spPr>
      </p:cxnSp>
      <p:sp>
        <p:nvSpPr>
          <p:cNvPr id="31" name="Google Shape;31;p4"/>
          <p:cNvSpPr/>
          <p:nvPr/>
        </p:nvSpPr>
        <p:spPr>
          <a:xfrm>
            <a:off x="614825" y="299225"/>
            <a:ext cx="62313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609800" y="387875"/>
            <a:ext cx="62217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4"/>
          <p:cNvSpPr txBox="1"/>
          <p:nvPr>
            <p:ph idx="1" type="subTitle"/>
          </p:nvPr>
        </p:nvSpPr>
        <p:spPr>
          <a:xfrm>
            <a:off x="714325" y="1257300"/>
            <a:ext cx="7737900" cy="3323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700"/>
              <a:buAutoNum type="arabicPeriod"/>
              <a:defRPr sz="1000"/>
            </a:lvl1pPr>
            <a:lvl2pPr lvl="1">
              <a:spcBef>
                <a:spcPts val="1600"/>
              </a:spcBef>
              <a:spcAft>
                <a:spcPts val="0"/>
              </a:spcAft>
              <a:buClr>
                <a:schemeClr val="dk1"/>
              </a:buClr>
              <a:buSzPts val="1400"/>
              <a:buAutoNum type="alphaLcPeriod"/>
              <a:defRPr/>
            </a:lvl2pPr>
            <a:lvl3pPr lvl="2">
              <a:spcBef>
                <a:spcPts val="1600"/>
              </a:spcBef>
              <a:spcAft>
                <a:spcPts val="0"/>
              </a:spcAft>
              <a:buClr>
                <a:schemeClr val="dk1"/>
              </a:buClr>
              <a:buSzPts val="1400"/>
              <a:buAutoNum type="romanLcPeriod"/>
              <a:defRPr/>
            </a:lvl3pPr>
            <a:lvl4pPr lvl="3">
              <a:spcBef>
                <a:spcPts val="1600"/>
              </a:spcBef>
              <a:spcAft>
                <a:spcPts val="0"/>
              </a:spcAft>
              <a:buClr>
                <a:schemeClr val="dk1"/>
              </a:buClr>
              <a:buSzPts val="1400"/>
              <a:buAutoNum type="arabicPeriod"/>
              <a:defRPr/>
            </a:lvl4pPr>
            <a:lvl5pPr lvl="4">
              <a:spcBef>
                <a:spcPts val="1600"/>
              </a:spcBef>
              <a:spcAft>
                <a:spcPts val="0"/>
              </a:spcAft>
              <a:buClr>
                <a:schemeClr val="dk1"/>
              </a:buClr>
              <a:buSzPts val="1400"/>
              <a:buAutoNum type="alphaLcPeriod"/>
              <a:defRPr/>
            </a:lvl5pPr>
            <a:lvl6pPr lvl="5">
              <a:spcBef>
                <a:spcPts val="1600"/>
              </a:spcBef>
              <a:spcAft>
                <a:spcPts val="0"/>
              </a:spcAft>
              <a:buClr>
                <a:schemeClr val="dk1"/>
              </a:buClr>
              <a:buSzPts val="1400"/>
              <a:buAutoNum type="romanLcPeriod"/>
              <a:defRPr/>
            </a:lvl6pPr>
            <a:lvl7pPr lvl="6">
              <a:spcBef>
                <a:spcPts val="1600"/>
              </a:spcBef>
              <a:spcAft>
                <a:spcPts val="0"/>
              </a:spcAft>
              <a:buClr>
                <a:schemeClr val="dk1"/>
              </a:buClr>
              <a:buSzPts val="1400"/>
              <a:buAutoNum type="arabicPeriod"/>
              <a:defRPr/>
            </a:lvl7pPr>
            <a:lvl8pPr lvl="7">
              <a:spcBef>
                <a:spcPts val="1600"/>
              </a:spcBef>
              <a:spcAft>
                <a:spcPts val="0"/>
              </a:spcAft>
              <a:buClr>
                <a:schemeClr val="dk1"/>
              </a:buClr>
              <a:buSzPts val="1400"/>
              <a:buAutoNum type="alphaLcPeriod"/>
              <a:defRPr/>
            </a:lvl8pPr>
            <a:lvl9pPr lvl="8">
              <a:spcBef>
                <a:spcPts val="1600"/>
              </a:spcBef>
              <a:spcAft>
                <a:spcPts val="1600"/>
              </a:spcAft>
              <a:buClr>
                <a:schemeClr val="dk1"/>
              </a:buClr>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cxnSp>
        <p:nvCxnSpPr>
          <p:cNvPr id="36" name="Google Shape;36;p5"/>
          <p:cNvCxnSpPr/>
          <p:nvPr/>
        </p:nvCxnSpPr>
        <p:spPr>
          <a:xfrm>
            <a:off x="0" y="461613"/>
            <a:ext cx="9148800" cy="0"/>
          </a:xfrm>
          <a:prstGeom prst="straightConnector1">
            <a:avLst/>
          </a:prstGeom>
          <a:noFill/>
          <a:ln cap="flat" cmpd="sng" w="19050">
            <a:solidFill>
              <a:srgbClr val="000000"/>
            </a:solidFill>
            <a:prstDash val="solid"/>
            <a:round/>
            <a:headEnd len="med" w="med" type="none"/>
            <a:tailEnd len="med" w="med" type="none"/>
          </a:ln>
        </p:spPr>
      </p:cxn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5"/>
          <p:cNvSpPr txBox="1"/>
          <p:nvPr>
            <p:ph idx="1" type="subTitle"/>
          </p:nvPr>
        </p:nvSpPr>
        <p:spPr>
          <a:xfrm>
            <a:off x="719400" y="1841425"/>
            <a:ext cx="3805200" cy="2739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Char char="●"/>
              <a:defRPr sz="1300"/>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39" name="Google Shape;39;p5"/>
          <p:cNvSpPr txBox="1"/>
          <p:nvPr>
            <p:ph idx="2" type="subTitle"/>
          </p:nvPr>
        </p:nvSpPr>
        <p:spPr>
          <a:xfrm>
            <a:off x="4647025" y="1841425"/>
            <a:ext cx="3805200" cy="273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Font typeface="Livvic"/>
              <a:buChar char="●"/>
              <a:defRPr/>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p:txBody>
      </p:sp>
      <p:cxnSp>
        <p:nvCxnSpPr>
          <p:cNvPr id="40" name="Google Shape;40;p5"/>
          <p:cNvCxnSpPr/>
          <p:nvPr/>
        </p:nvCxnSpPr>
        <p:spPr>
          <a:xfrm>
            <a:off x="0" y="8850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41" name="Google Shape;41;p5"/>
          <p:cNvCxnSpPr/>
          <p:nvPr/>
        </p:nvCxnSpPr>
        <p:spPr>
          <a:xfrm>
            <a:off x="0" y="673350"/>
            <a:ext cx="9148800" cy="0"/>
          </a:xfrm>
          <a:prstGeom prst="straightConnector1">
            <a:avLst/>
          </a:prstGeom>
          <a:noFill/>
          <a:ln cap="flat" cmpd="sng" w="19050">
            <a:solidFill>
              <a:srgbClr val="000000"/>
            </a:solidFill>
            <a:prstDash val="solid"/>
            <a:round/>
            <a:headEnd len="med" w="med" type="none"/>
            <a:tailEnd len="med" w="med" type="none"/>
          </a:ln>
        </p:spPr>
      </p:cxnSp>
      <p:sp>
        <p:nvSpPr>
          <p:cNvPr id="42" name="Google Shape;42;p5"/>
          <p:cNvSpPr/>
          <p:nvPr/>
        </p:nvSpPr>
        <p:spPr>
          <a:xfrm>
            <a:off x="2292002"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2618838" y="387000"/>
            <a:ext cx="3906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4675"/>
            <a:ext cx="5284500" cy="5152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6"/>
          <p:cNvCxnSpPr/>
          <p:nvPr/>
        </p:nvCxnSpPr>
        <p:spPr>
          <a:xfrm>
            <a:off x="0" y="8850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47" name="Google Shape;47;p6"/>
          <p:cNvCxnSpPr/>
          <p:nvPr/>
        </p:nvCxnSpPr>
        <p:spPr>
          <a:xfrm>
            <a:off x="0" y="461613"/>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48" name="Google Shape;48;p6"/>
          <p:cNvCxnSpPr/>
          <p:nvPr/>
        </p:nvCxnSpPr>
        <p:spPr>
          <a:xfrm>
            <a:off x="0" y="673350"/>
            <a:ext cx="9148800" cy="0"/>
          </a:xfrm>
          <a:prstGeom prst="straightConnector1">
            <a:avLst/>
          </a:prstGeom>
          <a:noFill/>
          <a:ln cap="flat" cmpd="sng" w="19050">
            <a:solidFill>
              <a:srgbClr val="000000"/>
            </a:solidFill>
            <a:prstDash val="solid"/>
            <a:round/>
            <a:headEnd len="med" w="med" type="none"/>
            <a:tailEnd len="med" w="med" type="none"/>
          </a:ln>
        </p:spPr>
      </p:cxnSp>
      <p:sp>
        <p:nvSpPr>
          <p:cNvPr id="49" name="Google Shape;49;p6"/>
          <p:cNvSpPr/>
          <p:nvPr/>
        </p:nvSpPr>
        <p:spPr>
          <a:xfrm>
            <a:off x="2292002" y="298350"/>
            <a:ext cx="45600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txBox="1"/>
          <p:nvPr>
            <p:ph type="title"/>
          </p:nvPr>
        </p:nvSpPr>
        <p:spPr>
          <a:xfrm>
            <a:off x="2618838" y="387000"/>
            <a:ext cx="3906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 name="Google Shape;5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cxnSp>
        <p:nvCxnSpPr>
          <p:cNvPr id="53" name="Google Shape;53;p7"/>
          <p:cNvCxnSpPr/>
          <p:nvPr/>
        </p:nvCxnSpPr>
        <p:spPr>
          <a:xfrm rot="-5400000">
            <a:off x="-1085175" y="2571750"/>
            <a:ext cx="5143500" cy="0"/>
          </a:xfrm>
          <a:prstGeom prst="straightConnector1">
            <a:avLst/>
          </a:prstGeom>
          <a:noFill/>
          <a:ln cap="flat" cmpd="sng" w="19050">
            <a:solidFill>
              <a:srgbClr val="000000"/>
            </a:solidFill>
            <a:prstDash val="solid"/>
            <a:round/>
            <a:headEnd len="med" w="med" type="none"/>
            <a:tailEnd len="med" w="med" type="none"/>
          </a:ln>
        </p:spPr>
      </p:cxnSp>
      <p:sp>
        <p:nvSpPr>
          <p:cNvPr id="54" name="Google Shape;54;p7"/>
          <p:cNvSpPr txBox="1"/>
          <p:nvPr>
            <p:ph type="title"/>
          </p:nvPr>
        </p:nvSpPr>
        <p:spPr>
          <a:xfrm>
            <a:off x="2378075" y="1194325"/>
            <a:ext cx="2892600" cy="755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idx="1" type="body"/>
          </p:nvPr>
        </p:nvSpPr>
        <p:spPr>
          <a:xfrm>
            <a:off x="714425" y="2839300"/>
            <a:ext cx="3105000" cy="104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 name="Google Shape;5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7"/>
          <p:cNvCxnSpPr/>
          <p:nvPr/>
        </p:nvCxnSpPr>
        <p:spPr>
          <a:xfrm rot="-5400000">
            <a:off x="-661700" y="2571750"/>
            <a:ext cx="5143500" cy="0"/>
          </a:xfrm>
          <a:prstGeom prst="straightConnector1">
            <a:avLst/>
          </a:prstGeom>
          <a:noFill/>
          <a:ln cap="flat" cmpd="sng" w="19050">
            <a:solidFill>
              <a:srgbClr val="000000"/>
            </a:solidFill>
            <a:prstDash val="solid"/>
            <a:round/>
            <a:headEnd len="med" w="med" type="none"/>
            <a:tailEnd len="med" w="med" type="none"/>
          </a:ln>
        </p:spPr>
      </p:cxnSp>
      <p:cxnSp>
        <p:nvCxnSpPr>
          <p:cNvPr id="58" name="Google Shape;58;p7"/>
          <p:cNvCxnSpPr/>
          <p:nvPr/>
        </p:nvCxnSpPr>
        <p:spPr>
          <a:xfrm rot="-5400000">
            <a:off x="-873437" y="2571750"/>
            <a:ext cx="5143500" cy="0"/>
          </a:xfrm>
          <a:prstGeom prst="straightConnector1">
            <a:avLst/>
          </a:prstGeom>
          <a:noFill/>
          <a:ln cap="flat" cmpd="sng" w="19050">
            <a:solidFill>
              <a:srgbClr val="000000"/>
            </a:solidFill>
            <a:prstDash val="solid"/>
            <a:round/>
            <a:headEnd len="med" w="med" type="none"/>
            <a:tailEnd len="med" w="med" type="none"/>
          </a:ln>
        </p:spPr>
      </p:cxnSp>
      <p:sp>
        <p:nvSpPr>
          <p:cNvPr id="59" name="Google Shape;59;p7"/>
          <p:cNvSpPr/>
          <p:nvPr/>
        </p:nvSpPr>
        <p:spPr>
          <a:xfrm>
            <a:off x="-85725" y="1657350"/>
            <a:ext cx="4562400" cy="3571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2564672" y="1446250"/>
            <a:ext cx="2864400" cy="7500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7"/>
          <p:cNvSpPr/>
          <p:nvPr/>
        </p:nvSpPr>
        <p:spPr>
          <a:xfrm>
            <a:off x="2406272" y="1280350"/>
            <a:ext cx="28644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62" name="Shape 62"/>
        <p:cNvGrpSpPr/>
        <p:nvPr/>
      </p:nvGrpSpPr>
      <p:grpSpPr>
        <a:xfrm>
          <a:off x="0" y="0"/>
          <a:ext cx="0" cy="0"/>
          <a:chOff x="0" y="0"/>
          <a:chExt cx="0" cy="0"/>
        </a:xfrm>
      </p:grpSpPr>
      <p:sp>
        <p:nvSpPr>
          <p:cNvPr id="63" name="Google Shape;63;p8"/>
          <p:cNvSpPr txBox="1"/>
          <p:nvPr>
            <p:ph type="title"/>
          </p:nvPr>
        </p:nvSpPr>
        <p:spPr>
          <a:xfrm>
            <a:off x="2264763" y="891100"/>
            <a:ext cx="4041000" cy="28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5200">
                <a:solidFill>
                  <a:srgbClr val="000000"/>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4" name="Google Shape;6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cxnSp>
        <p:nvCxnSpPr>
          <p:cNvPr id="66" name="Google Shape;66;p9"/>
          <p:cNvCxnSpPr/>
          <p:nvPr/>
        </p:nvCxnSpPr>
        <p:spPr>
          <a:xfrm>
            <a:off x="0" y="904388"/>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67" name="Google Shape;67;p9"/>
          <p:cNvCxnSpPr/>
          <p:nvPr/>
        </p:nvCxnSpPr>
        <p:spPr>
          <a:xfrm>
            <a:off x="0" y="1116125"/>
            <a:ext cx="9148800" cy="0"/>
          </a:xfrm>
          <a:prstGeom prst="straightConnector1">
            <a:avLst/>
          </a:prstGeom>
          <a:noFill/>
          <a:ln cap="flat" cmpd="sng" w="19050">
            <a:solidFill>
              <a:srgbClr val="000000"/>
            </a:solidFill>
            <a:prstDash val="solid"/>
            <a:round/>
            <a:headEnd len="med" w="med" type="none"/>
            <a:tailEnd len="med" w="med" type="none"/>
          </a:ln>
        </p:spPr>
      </p:cxnSp>
      <p:cxnSp>
        <p:nvCxnSpPr>
          <p:cNvPr id="68" name="Google Shape;68;p9"/>
          <p:cNvCxnSpPr/>
          <p:nvPr/>
        </p:nvCxnSpPr>
        <p:spPr>
          <a:xfrm>
            <a:off x="0" y="1327863"/>
            <a:ext cx="9148800" cy="0"/>
          </a:xfrm>
          <a:prstGeom prst="straightConnector1">
            <a:avLst/>
          </a:prstGeom>
          <a:noFill/>
          <a:ln cap="flat" cmpd="sng" w="19050">
            <a:solidFill>
              <a:srgbClr val="000000"/>
            </a:solidFill>
            <a:prstDash val="solid"/>
            <a:round/>
            <a:headEnd len="med" w="med" type="none"/>
            <a:tailEnd len="med" w="med" type="none"/>
          </a:ln>
        </p:spPr>
      </p:cxnSp>
      <p:sp>
        <p:nvSpPr>
          <p:cNvPr id="69" name="Google Shape;69;p9"/>
          <p:cNvSpPr/>
          <p:nvPr/>
        </p:nvSpPr>
        <p:spPr>
          <a:xfrm>
            <a:off x="4750825" y="539076"/>
            <a:ext cx="3695700" cy="11541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5364172" y="1489566"/>
            <a:ext cx="2457600" cy="3972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type="title"/>
          </p:nvPr>
        </p:nvSpPr>
        <p:spPr>
          <a:xfrm>
            <a:off x="4756525" y="724075"/>
            <a:ext cx="3695700" cy="607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2" name="Google Shape;72;p9"/>
          <p:cNvSpPr txBox="1"/>
          <p:nvPr>
            <p:ph idx="1" type="subTitle"/>
          </p:nvPr>
        </p:nvSpPr>
        <p:spPr>
          <a:xfrm>
            <a:off x="5369875" y="1457625"/>
            <a:ext cx="2457600" cy="34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9"/>
          <p:cNvSpPr txBox="1"/>
          <p:nvPr>
            <p:ph idx="2" type="subTitle"/>
          </p:nvPr>
        </p:nvSpPr>
        <p:spPr>
          <a:xfrm>
            <a:off x="5364175" y="2331825"/>
            <a:ext cx="2844300" cy="199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1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0"/>
          <p:cNvSpPr/>
          <p:nvPr/>
        </p:nvSpPr>
        <p:spPr>
          <a:xfrm>
            <a:off x="323849" y="1979725"/>
            <a:ext cx="4748700" cy="2607300"/>
          </a:xfrm>
          <a:prstGeom prst="rect">
            <a:avLst/>
          </a:prstGeom>
          <a:solidFill>
            <a:schemeClr val="dk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585398" y="2224923"/>
            <a:ext cx="4748700" cy="2607300"/>
          </a:xfrm>
          <a:prstGeom prst="rect">
            <a:avLst/>
          </a:pr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0"/>
          <p:cNvSpPr txBox="1"/>
          <p:nvPr>
            <p:ph type="title"/>
          </p:nvPr>
        </p:nvSpPr>
        <p:spPr>
          <a:xfrm>
            <a:off x="866775" y="3014725"/>
            <a:ext cx="3529500" cy="1032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2800"/>
              <a:buNone/>
              <a:defRPr sz="3300">
                <a:solidFill>
                  <a:srgbClr val="000000"/>
                </a:solidFill>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rvo"/>
              <a:buNone/>
              <a:defRPr b="1" sz="2800">
                <a:solidFill>
                  <a:schemeClr val="dk1"/>
                </a:solidFill>
                <a:latin typeface="Arvo"/>
                <a:ea typeface="Arvo"/>
                <a:cs typeface="Arvo"/>
                <a:sym typeface="Arvo"/>
              </a:defRPr>
            </a:lvl1pPr>
            <a:lvl2pPr lvl="1">
              <a:spcBef>
                <a:spcPts val="0"/>
              </a:spcBef>
              <a:spcAft>
                <a:spcPts val="0"/>
              </a:spcAft>
              <a:buClr>
                <a:schemeClr val="dk1"/>
              </a:buClr>
              <a:buSzPts val="2800"/>
              <a:buFont typeface="Arvo"/>
              <a:buNone/>
              <a:defRPr b="1" sz="2800">
                <a:solidFill>
                  <a:schemeClr val="dk1"/>
                </a:solidFill>
                <a:latin typeface="Arvo"/>
                <a:ea typeface="Arvo"/>
                <a:cs typeface="Arvo"/>
                <a:sym typeface="Arvo"/>
              </a:defRPr>
            </a:lvl2pPr>
            <a:lvl3pPr lvl="2">
              <a:spcBef>
                <a:spcPts val="0"/>
              </a:spcBef>
              <a:spcAft>
                <a:spcPts val="0"/>
              </a:spcAft>
              <a:buClr>
                <a:schemeClr val="dk1"/>
              </a:buClr>
              <a:buSzPts val="2800"/>
              <a:buFont typeface="Arvo"/>
              <a:buNone/>
              <a:defRPr b="1" sz="2800">
                <a:solidFill>
                  <a:schemeClr val="dk1"/>
                </a:solidFill>
                <a:latin typeface="Arvo"/>
                <a:ea typeface="Arvo"/>
                <a:cs typeface="Arvo"/>
                <a:sym typeface="Arvo"/>
              </a:defRPr>
            </a:lvl3pPr>
            <a:lvl4pPr lvl="3">
              <a:spcBef>
                <a:spcPts val="0"/>
              </a:spcBef>
              <a:spcAft>
                <a:spcPts val="0"/>
              </a:spcAft>
              <a:buClr>
                <a:schemeClr val="dk1"/>
              </a:buClr>
              <a:buSzPts val="2800"/>
              <a:buFont typeface="Arvo"/>
              <a:buNone/>
              <a:defRPr b="1" sz="2800">
                <a:solidFill>
                  <a:schemeClr val="dk1"/>
                </a:solidFill>
                <a:latin typeface="Arvo"/>
                <a:ea typeface="Arvo"/>
                <a:cs typeface="Arvo"/>
                <a:sym typeface="Arvo"/>
              </a:defRPr>
            </a:lvl4pPr>
            <a:lvl5pPr lvl="4">
              <a:spcBef>
                <a:spcPts val="0"/>
              </a:spcBef>
              <a:spcAft>
                <a:spcPts val="0"/>
              </a:spcAft>
              <a:buClr>
                <a:schemeClr val="dk1"/>
              </a:buClr>
              <a:buSzPts val="2800"/>
              <a:buFont typeface="Arvo"/>
              <a:buNone/>
              <a:defRPr b="1" sz="2800">
                <a:solidFill>
                  <a:schemeClr val="dk1"/>
                </a:solidFill>
                <a:latin typeface="Arvo"/>
                <a:ea typeface="Arvo"/>
                <a:cs typeface="Arvo"/>
                <a:sym typeface="Arvo"/>
              </a:defRPr>
            </a:lvl5pPr>
            <a:lvl6pPr lvl="5">
              <a:spcBef>
                <a:spcPts val="0"/>
              </a:spcBef>
              <a:spcAft>
                <a:spcPts val="0"/>
              </a:spcAft>
              <a:buClr>
                <a:schemeClr val="dk1"/>
              </a:buClr>
              <a:buSzPts val="2800"/>
              <a:buFont typeface="Arvo"/>
              <a:buNone/>
              <a:defRPr b="1" sz="2800">
                <a:solidFill>
                  <a:schemeClr val="dk1"/>
                </a:solidFill>
                <a:latin typeface="Arvo"/>
                <a:ea typeface="Arvo"/>
                <a:cs typeface="Arvo"/>
                <a:sym typeface="Arvo"/>
              </a:defRPr>
            </a:lvl6pPr>
            <a:lvl7pPr lvl="6">
              <a:spcBef>
                <a:spcPts val="0"/>
              </a:spcBef>
              <a:spcAft>
                <a:spcPts val="0"/>
              </a:spcAft>
              <a:buClr>
                <a:schemeClr val="dk1"/>
              </a:buClr>
              <a:buSzPts val="2800"/>
              <a:buFont typeface="Arvo"/>
              <a:buNone/>
              <a:defRPr b="1" sz="2800">
                <a:solidFill>
                  <a:schemeClr val="dk1"/>
                </a:solidFill>
                <a:latin typeface="Arvo"/>
                <a:ea typeface="Arvo"/>
                <a:cs typeface="Arvo"/>
                <a:sym typeface="Arvo"/>
              </a:defRPr>
            </a:lvl7pPr>
            <a:lvl8pPr lvl="7">
              <a:spcBef>
                <a:spcPts val="0"/>
              </a:spcBef>
              <a:spcAft>
                <a:spcPts val="0"/>
              </a:spcAft>
              <a:buClr>
                <a:schemeClr val="dk1"/>
              </a:buClr>
              <a:buSzPts val="2800"/>
              <a:buFont typeface="Arvo"/>
              <a:buNone/>
              <a:defRPr b="1" sz="2800">
                <a:solidFill>
                  <a:schemeClr val="dk1"/>
                </a:solidFill>
                <a:latin typeface="Arvo"/>
                <a:ea typeface="Arvo"/>
                <a:cs typeface="Arvo"/>
                <a:sym typeface="Arvo"/>
              </a:defRPr>
            </a:lvl8pPr>
            <a:lvl9pPr lvl="8">
              <a:spcBef>
                <a:spcPts val="0"/>
              </a:spcBef>
              <a:spcAft>
                <a:spcPts val="0"/>
              </a:spcAft>
              <a:buClr>
                <a:schemeClr val="dk1"/>
              </a:buClr>
              <a:buSzPts val="2800"/>
              <a:buFont typeface="Arvo"/>
              <a:buNone/>
              <a:defRPr b="1" sz="2800">
                <a:solidFill>
                  <a:schemeClr val="dk1"/>
                </a:solidFill>
                <a:latin typeface="Arvo"/>
                <a:ea typeface="Arvo"/>
                <a:cs typeface="Arvo"/>
                <a:sym typeface="Arv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Roboto"/>
              <a:buChar char="●"/>
              <a:defRPr>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bit.ly/2PfT4lq"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ctrTitle"/>
          </p:nvPr>
        </p:nvSpPr>
        <p:spPr>
          <a:xfrm>
            <a:off x="3344475" y="2142300"/>
            <a:ext cx="4746600" cy="11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ĐỒ ÁN CNTT: WEBSITE JOB SEARCH</a:t>
            </a:r>
            <a:endParaRPr/>
          </a:p>
        </p:txBody>
      </p:sp>
      <p:sp>
        <p:nvSpPr>
          <p:cNvPr id="231" name="Google Shape;231;p31"/>
          <p:cNvSpPr txBox="1"/>
          <p:nvPr>
            <p:ph idx="1" type="subTitle"/>
          </p:nvPr>
        </p:nvSpPr>
        <p:spPr>
          <a:xfrm>
            <a:off x="3344475" y="3333900"/>
            <a:ext cx="4088100" cy="3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4</a:t>
            </a:r>
            <a:endParaRPr/>
          </a:p>
        </p:txBody>
      </p:sp>
      <p:cxnSp>
        <p:nvCxnSpPr>
          <p:cNvPr id="232" name="Google Shape;232;p31"/>
          <p:cNvCxnSpPr/>
          <p:nvPr/>
        </p:nvCxnSpPr>
        <p:spPr>
          <a:xfrm>
            <a:off x="2708500" y="0"/>
            <a:ext cx="0" cy="5161200"/>
          </a:xfrm>
          <a:prstGeom prst="straightConnector1">
            <a:avLst/>
          </a:prstGeom>
          <a:noFill/>
          <a:ln cap="flat" cmpd="sng" w="19050">
            <a:solidFill>
              <a:srgbClr val="000000"/>
            </a:solidFill>
            <a:prstDash val="solid"/>
            <a:round/>
            <a:headEnd len="med" w="med" type="none"/>
            <a:tailEnd len="med" w="med" type="none"/>
          </a:ln>
        </p:spPr>
      </p:cxnSp>
      <p:pic>
        <p:nvPicPr>
          <p:cNvPr id="233" name="Google Shape;233;p31"/>
          <p:cNvPicPr preferRelativeResize="0"/>
          <p:nvPr/>
        </p:nvPicPr>
        <p:blipFill rotWithShape="1">
          <a:blip r:embed="rId3">
            <a:alphaModFix/>
          </a:blip>
          <a:srcRect b="0" l="28637" r="36255" t="0"/>
          <a:stretch/>
        </p:blipFill>
        <p:spPr>
          <a:xfrm>
            <a:off x="0" y="0"/>
            <a:ext cx="2708499" cy="5143500"/>
          </a:xfrm>
          <a:prstGeom prst="rect">
            <a:avLst/>
          </a:prstGeom>
          <a:noFill/>
          <a:ln>
            <a:noFill/>
          </a:ln>
        </p:spPr>
      </p:pic>
      <p:sp>
        <p:nvSpPr>
          <p:cNvPr id="234" name="Google Shape;234;p31"/>
          <p:cNvSpPr txBox="1"/>
          <p:nvPr/>
        </p:nvSpPr>
        <p:spPr>
          <a:xfrm>
            <a:off x="64225" y="625950"/>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flipH="1">
            <a:off x="734300" y="576325"/>
            <a:ext cx="3695700" cy="802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0" sz="1300">
              <a:latin typeface="Arial"/>
              <a:ea typeface="Arial"/>
              <a:cs typeface="Arial"/>
              <a:sym typeface="Arial"/>
            </a:endParaRPr>
          </a:p>
          <a:p>
            <a:pPr indent="0" lvl="0" marL="0" rtl="0" algn="l">
              <a:lnSpc>
                <a:spcPct val="115000"/>
              </a:lnSpc>
              <a:spcBef>
                <a:spcPts val="1200"/>
              </a:spcBef>
              <a:spcAft>
                <a:spcPts val="1200"/>
              </a:spcAft>
              <a:buNone/>
            </a:pPr>
            <a:r>
              <a:rPr lang="en" sz="1900">
                <a:latin typeface="Arial"/>
                <a:ea typeface="Arial"/>
                <a:cs typeface="Arial"/>
                <a:sym typeface="Arial"/>
              </a:rPr>
              <a:t>Lược đồ User Case</a:t>
            </a:r>
            <a:endParaRPr sz="3400">
              <a:latin typeface="Arial"/>
              <a:ea typeface="Arial"/>
              <a:cs typeface="Arial"/>
              <a:sym typeface="Arial"/>
            </a:endParaRPr>
          </a:p>
        </p:txBody>
      </p:sp>
      <p:pic>
        <p:nvPicPr>
          <p:cNvPr id="345" name="Google Shape;345;p40"/>
          <p:cNvPicPr preferRelativeResize="0"/>
          <p:nvPr/>
        </p:nvPicPr>
        <p:blipFill>
          <a:blip r:embed="rId3">
            <a:alphaModFix/>
          </a:blip>
          <a:stretch>
            <a:fillRect/>
          </a:stretch>
        </p:blipFill>
        <p:spPr>
          <a:xfrm>
            <a:off x="4430000" y="152400"/>
            <a:ext cx="4561600" cy="482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flipH="1">
            <a:off x="734300" y="576325"/>
            <a:ext cx="3695700" cy="802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0" sz="1300">
              <a:latin typeface="Arial"/>
              <a:ea typeface="Arial"/>
              <a:cs typeface="Arial"/>
              <a:sym typeface="Arial"/>
            </a:endParaRPr>
          </a:p>
          <a:p>
            <a:pPr indent="0" lvl="0" marL="0" rtl="0" algn="l">
              <a:lnSpc>
                <a:spcPct val="115000"/>
              </a:lnSpc>
              <a:spcBef>
                <a:spcPts val="1200"/>
              </a:spcBef>
              <a:spcAft>
                <a:spcPts val="1200"/>
              </a:spcAft>
              <a:buNone/>
            </a:pPr>
            <a:r>
              <a:rPr lang="en" sz="1900">
                <a:latin typeface="Arial"/>
                <a:ea typeface="Arial"/>
                <a:cs typeface="Arial"/>
                <a:sym typeface="Arial"/>
              </a:rPr>
              <a:t>Sơ đồ lớp mức phân tích</a:t>
            </a:r>
            <a:endParaRPr sz="3400">
              <a:latin typeface="Arial"/>
              <a:ea typeface="Arial"/>
              <a:cs typeface="Arial"/>
              <a:sym typeface="Arial"/>
            </a:endParaRPr>
          </a:p>
        </p:txBody>
      </p:sp>
      <p:pic>
        <p:nvPicPr>
          <p:cNvPr id="351" name="Google Shape;351;p41"/>
          <p:cNvPicPr preferRelativeResize="0"/>
          <p:nvPr/>
        </p:nvPicPr>
        <p:blipFill>
          <a:blip r:embed="rId3">
            <a:alphaModFix/>
          </a:blip>
          <a:stretch>
            <a:fillRect/>
          </a:stretch>
        </p:blipFill>
        <p:spPr>
          <a:xfrm>
            <a:off x="152400" y="1459175"/>
            <a:ext cx="8916950" cy="368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flipH="1">
            <a:off x="734300" y="576325"/>
            <a:ext cx="3695700" cy="802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0" sz="1300">
              <a:latin typeface="Arial"/>
              <a:ea typeface="Arial"/>
              <a:cs typeface="Arial"/>
              <a:sym typeface="Arial"/>
            </a:endParaRPr>
          </a:p>
          <a:p>
            <a:pPr indent="0" lvl="0" marL="0" rtl="0" algn="l">
              <a:lnSpc>
                <a:spcPct val="115000"/>
              </a:lnSpc>
              <a:spcBef>
                <a:spcPts val="1200"/>
              </a:spcBef>
              <a:spcAft>
                <a:spcPts val="1200"/>
              </a:spcAft>
              <a:buNone/>
            </a:pPr>
            <a:r>
              <a:rPr lang="en" sz="1900">
                <a:latin typeface="Arial"/>
                <a:ea typeface="Arial"/>
                <a:cs typeface="Arial"/>
                <a:sym typeface="Arial"/>
              </a:rPr>
              <a:t>Sơ đồ lớp mức thiết kế</a:t>
            </a:r>
            <a:endParaRPr sz="3400">
              <a:latin typeface="Arial"/>
              <a:ea typeface="Arial"/>
              <a:cs typeface="Arial"/>
              <a:sym typeface="Arial"/>
            </a:endParaRPr>
          </a:p>
        </p:txBody>
      </p:sp>
      <p:pic>
        <p:nvPicPr>
          <p:cNvPr id="357" name="Google Shape;357;p42"/>
          <p:cNvPicPr preferRelativeResize="0"/>
          <p:nvPr/>
        </p:nvPicPr>
        <p:blipFill>
          <a:blip r:embed="rId3">
            <a:alphaModFix/>
          </a:blip>
          <a:stretch>
            <a:fillRect/>
          </a:stretch>
        </p:blipFill>
        <p:spPr>
          <a:xfrm>
            <a:off x="152400" y="1379125"/>
            <a:ext cx="8991600" cy="361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p:nvPr/>
        </p:nvSpPr>
        <p:spPr>
          <a:xfrm>
            <a:off x="5164359" y="1537875"/>
            <a:ext cx="2864400" cy="7500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3"/>
          <p:cNvSpPr/>
          <p:nvPr/>
        </p:nvSpPr>
        <p:spPr>
          <a:xfrm>
            <a:off x="5005959" y="1357725"/>
            <a:ext cx="2864400" cy="7500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3"/>
          <p:cNvSpPr txBox="1"/>
          <p:nvPr>
            <p:ph idx="8" type="title"/>
          </p:nvPr>
        </p:nvSpPr>
        <p:spPr>
          <a:xfrm flipH="1">
            <a:off x="5005950" y="1446375"/>
            <a:ext cx="286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Cơ sở dữ liệu</a:t>
            </a:r>
            <a:endParaRPr/>
          </a:p>
        </p:txBody>
      </p:sp>
      <p:sp>
        <p:nvSpPr>
          <p:cNvPr id="365" name="Google Shape;365;p43"/>
          <p:cNvSpPr txBox="1"/>
          <p:nvPr>
            <p:ph idx="9" type="subTitle"/>
          </p:nvPr>
        </p:nvSpPr>
        <p:spPr>
          <a:xfrm flipH="1">
            <a:off x="5871950" y="2459488"/>
            <a:ext cx="2227500" cy="1009800"/>
          </a:xfrm>
          <a:prstGeom prst="rect">
            <a:avLst/>
          </a:prstGeom>
        </p:spPr>
        <p:txBody>
          <a:bodyPr anchorCtr="0" anchor="b" bIns="91425" lIns="91425" spcFirstLastPara="1" rIns="91425" wrap="square" tIns="91425">
            <a:noAutofit/>
          </a:bodyPr>
          <a:lstStyle/>
          <a:p>
            <a:pPr indent="0" lvl="0" marL="0" rtl="0" algn="r">
              <a:spcBef>
                <a:spcPts val="0"/>
              </a:spcBef>
              <a:spcAft>
                <a:spcPts val="1600"/>
              </a:spcAft>
              <a:buNone/>
            </a:pPr>
            <a:r>
              <a:rPr lang="en"/>
              <a:t>Here you can enter your contact information</a:t>
            </a:r>
            <a:endParaRPr/>
          </a:p>
        </p:txBody>
      </p:sp>
      <p:grpSp>
        <p:nvGrpSpPr>
          <p:cNvPr id="366" name="Google Shape;366;p43"/>
          <p:cNvGrpSpPr/>
          <p:nvPr/>
        </p:nvGrpSpPr>
        <p:grpSpPr>
          <a:xfrm>
            <a:off x="6336429" y="3500561"/>
            <a:ext cx="417024" cy="417024"/>
            <a:chOff x="6336429" y="3500561"/>
            <a:chExt cx="417024" cy="417024"/>
          </a:xfrm>
        </p:grpSpPr>
        <p:sp>
          <p:nvSpPr>
            <p:cNvPr id="367" name="Google Shape;367;p43"/>
            <p:cNvSpPr/>
            <p:nvPr/>
          </p:nvSpPr>
          <p:spPr>
            <a:xfrm>
              <a:off x="6398307" y="36479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6398307" y="35502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6496059" y="36475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a:off x="6336429" y="35005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43"/>
          <p:cNvGrpSpPr/>
          <p:nvPr/>
        </p:nvGrpSpPr>
        <p:grpSpPr>
          <a:xfrm>
            <a:off x="6963101" y="3500561"/>
            <a:ext cx="417066" cy="417024"/>
            <a:chOff x="6963101" y="3500561"/>
            <a:chExt cx="417066" cy="417024"/>
          </a:xfrm>
        </p:grpSpPr>
        <p:sp>
          <p:nvSpPr>
            <p:cNvPr id="372" name="Google Shape;372;p43"/>
            <p:cNvSpPr/>
            <p:nvPr/>
          </p:nvSpPr>
          <p:spPr>
            <a:xfrm>
              <a:off x="7086084" y="36235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nvSpPr>
          <p:spPr>
            <a:xfrm>
              <a:off x="7011977" y="35494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p:nvPr/>
          </p:nvSpPr>
          <p:spPr>
            <a:xfrm>
              <a:off x="6963101" y="35005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7232712" y="35991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43"/>
          <p:cNvSpPr/>
          <p:nvPr/>
        </p:nvSpPr>
        <p:spPr>
          <a:xfrm>
            <a:off x="7621364" y="3505377"/>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rot="-5400000">
            <a:off x="2969243" y="4021582"/>
            <a:ext cx="745800" cy="7461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p:nvPr/>
        </p:nvSpPr>
        <p:spPr>
          <a:xfrm rot="-5400000">
            <a:off x="3115325" y="388822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rot="-5400000">
            <a:off x="2969243" y="2858057"/>
            <a:ext cx="745800" cy="7461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rot="-5400000">
            <a:off x="3115325" y="2724698"/>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rot="-5400000">
            <a:off x="2969243" y="1694532"/>
            <a:ext cx="745800" cy="7461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p:nvPr/>
        </p:nvSpPr>
        <p:spPr>
          <a:xfrm rot="-5400000">
            <a:off x="3115325" y="156117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rot="-5400000">
            <a:off x="2969243" y="531007"/>
            <a:ext cx="745800" cy="7461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p:nvPr/>
        </p:nvSpPr>
        <p:spPr>
          <a:xfrm rot="5400000">
            <a:off x="3115325" y="397648"/>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txBox="1"/>
          <p:nvPr/>
        </p:nvSpPr>
        <p:spPr>
          <a:xfrm>
            <a:off x="3115175" y="517650"/>
            <a:ext cx="74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01</a:t>
            </a:r>
            <a:endParaRPr b="1" sz="2200">
              <a:latin typeface="Roboto"/>
              <a:ea typeface="Roboto"/>
              <a:cs typeface="Roboto"/>
              <a:sym typeface="Roboto"/>
            </a:endParaRPr>
          </a:p>
        </p:txBody>
      </p:sp>
      <p:sp>
        <p:nvSpPr>
          <p:cNvPr id="386" name="Google Shape;386;p43"/>
          <p:cNvSpPr txBox="1"/>
          <p:nvPr/>
        </p:nvSpPr>
        <p:spPr>
          <a:xfrm>
            <a:off x="3115175" y="1687925"/>
            <a:ext cx="74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02</a:t>
            </a:r>
            <a:endParaRPr b="1" sz="2200">
              <a:latin typeface="Roboto"/>
              <a:ea typeface="Roboto"/>
              <a:cs typeface="Roboto"/>
              <a:sym typeface="Roboto"/>
            </a:endParaRPr>
          </a:p>
        </p:txBody>
      </p:sp>
      <p:sp>
        <p:nvSpPr>
          <p:cNvPr id="387" name="Google Shape;387;p43"/>
          <p:cNvSpPr txBox="1"/>
          <p:nvPr/>
        </p:nvSpPr>
        <p:spPr>
          <a:xfrm>
            <a:off x="3115175" y="2851450"/>
            <a:ext cx="74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03</a:t>
            </a:r>
            <a:endParaRPr b="1" sz="2200">
              <a:latin typeface="Roboto"/>
              <a:ea typeface="Roboto"/>
              <a:cs typeface="Roboto"/>
              <a:sym typeface="Roboto"/>
            </a:endParaRPr>
          </a:p>
        </p:txBody>
      </p:sp>
      <p:sp>
        <p:nvSpPr>
          <p:cNvPr id="388" name="Google Shape;388;p43"/>
          <p:cNvSpPr txBox="1"/>
          <p:nvPr/>
        </p:nvSpPr>
        <p:spPr>
          <a:xfrm>
            <a:off x="817300" y="570600"/>
            <a:ext cx="208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Quản lý người dùng</a:t>
            </a:r>
            <a:endParaRPr b="1" sz="1700">
              <a:latin typeface="Roboto"/>
              <a:ea typeface="Roboto"/>
              <a:cs typeface="Roboto"/>
              <a:sym typeface="Roboto"/>
            </a:endParaRPr>
          </a:p>
        </p:txBody>
      </p:sp>
      <p:sp>
        <p:nvSpPr>
          <p:cNvPr id="389" name="Google Shape;389;p43"/>
          <p:cNvSpPr txBox="1"/>
          <p:nvPr/>
        </p:nvSpPr>
        <p:spPr>
          <a:xfrm>
            <a:off x="817300" y="1734125"/>
            <a:ext cx="208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Xây dựng profile</a:t>
            </a:r>
            <a:endParaRPr b="1" sz="1700">
              <a:latin typeface="Roboto"/>
              <a:ea typeface="Roboto"/>
              <a:cs typeface="Roboto"/>
              <a:sym typeface="Roboto"/>
            </a:endParaRPr>
          </a:p>
        </p:txBody>
      </p:sp>
      <p:sp>
        <p:nvSpPr>
          <p:cNvPr id="390" name="Google Shape;390;p43"/>
          <p:cNvSpPr txBox="1"/>
          <p:nvPr/>
        </p:nvSpPr>
        <p:spPr>
          <a:xfrm>
            <a:off x="817300" y="2877100"/>
            <a:ext cx="2087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Đăng và tìm kiếm việc làm</a:t>
            </a:r>
            <a:endParaRPr b="1" sz="17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type="title"/>
          </p:nvPr>
        </p:nvSpPr>
        <p:spPr>
          <a:xfrm>
            <a:off x="4342863"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Cơ sở dữ liệu</a:t>
            </a:r>
            <a:endParaRPr/>
          </a:p>
        </p:txBody>
      </p:sp>
      <p:pic>
        <p:nvPicPr>
          <p:cNvPr id="396" name="Google Shape;396;p44"/>
          <p:cNvPicPr preferRelativeResize="0"/>
          <p:nvPr/>
        </p:nvPicPr>
        <p:blipFill>
          <a:blip r:embed="rId3">
            <a:alphaModFix/>
          </a:blip>
          <a:stretch>
            <a:fillRect/>
          </a:stretch>
        </p:blipFill>
        <p:spPr>
          <a:xfrm>
            <a:off x="152400" y="1112100"/>
            <a:ext cx="7538950" cy="387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4756525" y="724075"/>
            <a:ext cx="3695700" cy="6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diagram</a:t>
            </a:r>
            <a:endParaRPr/>
          </a:p>
        </p:txBody>
      </p:sp>
      <p:sp>
        <p:nvSpPr>
          <p:cNvPr id="402" name="Google Shape;402;p45"/>
          <p:cNvSpPr txBox="1"/>
          <p:nvPr>
            <p:ph idx="1" type="subTitle"/>
          </p:nvPr>
        </p:nvSpPr>
        <p:spPr>
          <a:xfrm>
            <a:off x="5369875" y="1457625"/>
            <a:ext cx="2457600" cy="3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Quản lý người dùng</a:t>
            </a:r>
            <a:endParaRPr/>
          </a:p>
        </p:txBody>
      </p:sp>
      <p:pic>
        <p:nvPicPr>
          <p:cNvPr id="403" name="Google Shape;403;p45"/>
          <p:cNvPicPr preferRelativeResize="0"/>
          <p:nvPr/>
        </p:nvPicPr>
        <p:blipFill>
          <a:blip r:embed="rId3">
            <a:alphaModFix/>
          </a:blip>
          <a:stretch>
            <a:fillRect/>
          </a:stretch>
        </p:blipFill>
        <p:spPr>
          <a:xfrm>
            <a:off x="152400" y="1683500"/>
            <a:ext cx="4775400" cy="3284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4756525" y="724075"/>
            <a:ext cx="3695700" cy="6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diagram</a:t>
            </a:r>
            <a:endParaRPr/>
          </a:p>
        </p:txBody>
      </p:sp>
      <p:sp>
        <p:nvSpPr>
          <p:cNvPr id="409" name="Google Shape;409;p46"/>
          <p:cNvSpPr txBox="1"/>
          <p:nvPr>
            <p:ph idx="1" type="subTitle"/>
          </p:nvPr>
        </p:nvSpPr>
        <p:spPr>
          <a:xfrm>
            <a:off x="5369875" y="1457625"/>
            <a:ext cx="2457600" cy="3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Company Profile</a:t>
            </a:r>
            <a:endParaRPr/>
          </a:p>
        </p:txBody>
      </p:sp>
      <p:pic>
        <p:nvPicPr>
          <p:cNvPr id="410" name="Google Shape;410;p46"/>
          <p:cNvPicPr preferRelativeResize="0"/>
          <p:nvPr/>
        </p:nvPicPr>
        <p:blipFill>
          <a:blip r:embed="rId3">
            <a:alphaModFix/>
          </a:blip>
          <a:stretch>
            <a:fillRect/>
          </a:stretch>
        </p:blipFill>
        <p:spPr>
          <a:xfrm>
            <a:off x="152400" y="1484275"/>
            <a:ext cx="5065075" cy="340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4756525" y="724075"/>
            <a:ext cx="3695700" cy="6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diagram</a:t>
            </a:r>
            <a:endParaRPr/>
          </a:p>
        </p:txBody>
      </p:sp>
      <p:sp>
        <p:nvSpPr>
          <p:cNvPr id="416" name="Google Shape;416;p47"/>
          <p:cNvSpPr txBox="1"/>
          <p:nvPr>
            <p:ph idx="1" type="subTitle"/>
          </p:nvPr>
        </p:nvSpPr>
        <p:spPr>
          <a:xfrm>
            <a:off x="5369875" y="1457625"/>
            <a:ext cx="2457600" cy="3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Seeker Profile</a:t>
            </a:r>
            <a:endParaRPr/>
          </a:p>
        </p:txBody>
      </p:sp>
      <p:pic>
        <p:nvPicPr>
          <p:cNvPr id="417" name="Google Shape;417;p47"/>
          <p:cNvPicPr preferRelativeResize="0"/>
          <p:nvPr/>
        </p:nvPicPr>
        <p:blipFill>
          <a:blip r:embed="rId3">
            <a:alphaModFix/>
          </a:blip>
          <a:stretch>
            <a:fillRect/>
          </a:stretch>
        </p:blipFill>
        <p:spPr>
          <a:xfrm>
            <a:off x="0" y="1331875"/>
            <a:ext cx="4451725" cy="38490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4756525" y="724075"/>
            <a:ext cx="3695700" cy="6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diagram</a:t>
            </a:r>
            <a:endParaRPr/>
          </a:p>
        </p:txBody>
      </p:sp>
      <p:sp>
        <p:nvSpPr>
          <p:cNvPr id="423" name="Google Shape;423;p48"/>
          <p:cNvSpPr txBox="1"/>
          <p:nvPr>
            <p:ph idx="1" type="subTitle"/>
          </p:nvPr>
        </p:nvSpPr>
        <p:spPr>
          <a:xfrm>
            <a:off x="5369875" y="1457625"/>
            <a:ext cx="2457600" cy="3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Đăng và tìm kiếm việc làm</a:t>
            </a:r>
            <a:endParaRPr sz="1400"/>
          </a:p>
        </p:txBody>
      </p:sp>
      <p:pic>
        <p:nvPicPr>
          <p:cNvPr id="424" name="Google Shape;424;p48"/>
          <p:cNvPicPr preferRelativeResize="0"/>
          <p:nvPr/>
        </p:nvPicPr>
        <p:blipFill>
          <a:blip r:embed="rId3">
            <a:alphaModFix/>
          </a:blip>
          <a:stretch>
            <a:fillRect/>
          </a:stretch>
        </p:blipFill>
        <p:spPr>
          <a:xfrm>
            <a:off x="152400" y="1484275"/>
            <a:ext cx="4832789" cy="350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49"/>
          <p:cNvSpPr txBox="1"/>
          <p:nvPr>
            <p:ph type="title"/>
          </p:nvPr>
        </p:nvSpPr>
        <p:spPr>
          <a:xfrm>
            <a:off x="866775" y="3014725"/>
            <a:ext cx="3529500" cy="103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Công cụ thực hiện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p:nvPr/>
        </p:nvSpPr>
        <p:spPr>
          <a:xfrm>
            <a:off x="438192" y="4036899"/>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571551" y="4182981"/>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438192" y="1266962"/>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571551" y="141304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438192" y="2612512"/>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571551" y="275859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ph idx="1" type="subTitle"/>
          </p:nvPr>
        </p:nvSpPr>
        <p:spPr>
          <a:xfrm>
            <a:off x="1499900" y="1347125"/>
            <a:ext cx="2705100" cy="8922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b="1" lang="en" sz="1600"/>
              <a:t>Lý do chọn đề tài, mục đích và yêu cầu đồ án</a:t>
            </a:r>
            <a:endParaRPr b="1" sz="1600"/>
          </a:p>
        </p:txBody>
      </p:sp>
      <p:sp>
        <p:nvSpPr>
          <p:cNvPr id="246" name="Google Shape;246;p32"/>
          <p:cNvSpPr txBox="1"/>
          <p:nvPr>
            <p:ph idx="5" type="subTitle"/>
          </p:nvPr>
        </p:nvSpPr>
        <p:spPr>
          <a:xfrm>
            <a:off x="1499900" y="2626750"/>
            <a:ext cx="2705100" cy="1009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600"/>
              <a:t>Phân tích và thiết kế hệ thống</a:t>
            </a:r>
            <a:endParaRPr b="1" sz="1600"/>
          </a:p>
        </p:txBody>
      </p:sp>
      <p:sp>
        <p:nvSpPr>
          <p:cNvPr id="247" name="Google Shape;247;p32"/>
          <p:cNvSpPr/>
          <p:nvPr/>
        </p:nvSpPr>
        <p:spPr>
          <a:xfrm>
            <a:off x="5017617" y="1266949"/>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5150976" y="1413031"/>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txBox="1"/>
          <p:nvPr>
            <p:ph type="title"/>
          </p:nvPr>
        </p:nvSpPr>
        <p:spPr>
          <a:xfrm>
            <a:off x="506300" y="1465700"/>
            <a:ext cx="8763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0" name="Google Shape;250;p32"/>
          <p:cNvSpPr txBox="1"/>
          <p:nvPr>
            <p:ph idx="3" type="title"/>
          </p:nvPr>
        </p:nvSpPr>
        <p:spPr>
          <a:xfrm>
            <a:off x="501475" y="2796350"/>
            <a:ext cx="8763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1" name="Google Shape;251;p32"/>
          <p:cNvSpPr txBox="1"/>
          <p:nvPr>
            <p:ph idx="6" type="title"/>
          </p:nvPr>
        </p:nvSpPr>
        <p:spPr>
          <a:xfrm>
            <a:off x="513225" y="4215600"/>
            <a:ext cx="8763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2" name="Google Shape;252;p32"/>
          <p:cNvSpPr txBox="1"/>
          <p:nvPr>
            <p:ph idx="8" type="subTitle"/>
          </p:nvPr>
        </p:nvSpPr>
        <p:spPr>
          <a:xfrm>
            <a:off x="1499900" y="4031100"/>
            <a:ext cx="2705100" cy="1009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600"/>
              <a:t>Công cụ thực hiện</a:t>
            </a:r>
            <a:endParaRPr b="1" sz="1600"/>
          </a:p>
        </p:txBody>
      </p:sp>
      <p:sp>
        <p:nvSpPr>
          <p:cNvPr id="253" name="Google Shape;253;p32"/>
          <p:cNvSpPr txBox="1"/>
          <p:nvPr>
            <p:ph idx="9" type="title"/>
          </p:nvPr>
        </p:nvSpPr>
        <p:spPr>
          <a:xfrm>
            <a:off x="5092650" y="1431725"/>
            <a:ext cx="8763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54" name="Google Shape;254;p32"/>
          <p:cNvSpPr txBox="1"/>
          <p:nvPr>
            <p:ph idx="14" type="subTitle"/>
          </p:nvPr>
        </p:nvSpPr>
        <p:spPr>
          <a:xfrm>
            <a:off x="6079325" y="1281175"/>
            <a:ext cx="2705100" cy="1009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600"/>
              <a:t>Kết quả chương trình</a:t>
            </a:r>
            <a:endParaRPr b="1" sz="1600"/>
          </a:p>
        </p:txBody>
      </p:sp>
      <p:sp>
        <p:nvSpPr>
          <p:cNvPr id="255" name="Google Shape;255;p32"/>
          <p:cNvSpPr txBox="1"/>
          <p:nvPr>
            <p:ph idx="15" type="title"/>
          </p:nvPr>
        </p:nvSpPr>
        <p:spPr>
          <a:xfrm>
            <a:off x="4048125" y="387000"/>
            <a:ext cx="4515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NỘI DUNG ĐỒ ÁN</a:t>
            </a:r>
            <a:endParaRPr/>
          </a:p>
        </p:txBody>
      </p:sp>
      <p:sp>
        <p:nvSpPr>
          <p:cNvPr id="256" name="Google Shape;256;p32"/>
          <p:cNvSpPr/>
          <p:nvPr/>
        </p:nvSpPr>
        <p:spPr>
          <a:xfrm>
            <a:off x="5017617" y="2758612"/>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p:nvPr/>
        </p:nvSpPr>
        <p:spPr>
          <a:xfrm>
            <a:off x="5150976" y="290469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ph idx="5" type="subTitle"/>
          </p:nvPr>
        </p:nvSpPr>
        <p:spPr>
          <a:xfrm>
            <a:off x="6079325" y="2772850"/>
            <a:ext cx="2705100" cy="10098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600"/>
              <a:t>Kết quả</a:t>
            </a:r>
            <a:endParaRPr b="1" sz="1600"/>
          </a:p>
        </p:txBody>
      </p:sp>
      <p:sp>
        <p:nvSpPr>
          <p:cNvPr id="259" name="Google Shape;259;p32"/>
          <p:cNvSpPr txBox="1"/>
          <p:nvPr>
            <p:ph idx="3" type="title"/>
          </p:nvPr>
        </p:nvSpPr>
        <p:spPr>
          <a:xfrm>
            <a:off x="5080900" y="2942450"/>
            <a:ext cx="8763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title"/>
          </p:nvPr>
        </p:nvSpPr>
        <p:spPr>
          <a:xfrm flipH="1">
            <a:off x="913791"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FrontEnd</a:t>
            </a:r>
            <a:endParaRPr/>
          </a:p>
        </p:txBody>
      </p:sp>
      <p:sp>
        <p:nvSpPr>
          <p:cNvPr id="435" name="Google Shape;435;p50"/>
          <p:cNvSpPr txBox="1"/>
          <p:nvPr>
            <p:ph idx="1" type="subTitle"/>
          </p:nvPr>
        </p:nvSpPr>
        <p:spPr>
          <a:xfrm>
            <a:off x="1864775" y="1880475"/>
            <a:ext cx="1827000" cy="185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HTML</a:t>
            </a:r>
            <a:endParaRPr/>
          </a:p>
          <a:p>
            <a:pPr indent="-317500" lvl="0" marL="457200" rtl="0" algn="l">
              <a:spcBef>
                <a:spcPts val="0"/>
              </a:spcBef>
              <a:spcAft>
                <a:spcPts val="0"/>
              </a:spcAft>
              <a:buSzPts val="1400"/>
              <a:buAutoNum type="arabicPeriod"/>
            </a:pPr>
            <a:r>
              <a:rPr lang="en"/>
              <a:t>CSS</a:t>
            </a:r>
            <a:endParaRPr/>
          </a:p>
          <a:p>
            <a:pPr indent="-317500" lvl="0" marL="457200" rtl="0" algn="l">
              <a:spcBef>
                <a:spcPts val="0"/>
              </a:spcBef>
              <a:spcAft>
                <a:spcPts val="0"/>
              </a:spcAft>
              <a:buSzPts val="1400"/>
              <a:buAutoNum type="arabicPeriod"/>
            </a:pPr>
            <a:r>
              <a:rPr lang="en"/>
              <a:t>JS</a:t>
            </a:r>
            <a:endParaRPr/>
          </a:p>
          <a:p>
            <a:pPr indent="-317500" lvl="0" marL="457200" rtl="0" algn="l">
              <a:spcBef>
                <a:spcPts val="0"/>
              </a:spcBef>
              <a:spcAft>
                <a:spcPts val="0"/>
              </a:spcAft>
              <a:buSzPts val="1400"/>
              <a:buAutoNum type="arabicPeriod"/>
            </a:pPr>
            <a:r>
              <a:rPr lang="en"/>
              <a:t>ReacJS</a:t>
            </a:r>
            <a:endParaRPr/>
          </a:p>
        </p:txBody>
      </p:sp>
      <p:pic>
        <p:nvPicPr>
          <p:cNvPr id="436" name="Google Shape;436;p50"/>
          <p:cNvPicPr preferRelativeResize="0"/>
          <p:nvPr/>
        </p:nvPicPr>
        <p:blipFill>
          <a:blip r:embed="rId3">
            <a:alphaModFix/>
          </a:blip>
          <a:stretch>
            <a:fillRect/>
          </a:stretch>
        </p:blipFill>
        <p:spPr>
          <a:xfrm>
            <a:off x="5779425" y="1395075"/>
            <a:ext cx="3142925" cy="1766324"/>
          </a:xfrm>
          <a:prstGeom prst="rect">
            <a:avLst/>
          </a:prstGeom>
          <a:noFill/>
          <a:ln>
            <a:noFill/>
          </a:ln>
        </p:spPr>
      </p:pic>
      <p:pic>
        <p:nvPicPr>
          <p:cNvPr id="437" name="Google Shape;437;p50"/>
          <p:cNvPicPr preferRelativeResize="0"/>
          <p:nvPr/>
        </p:nvPicPr>
        <p:blipFill>
          <a:blip r:embed="rId4">
            <a:alphaModFix/>
          </a:blip>
          <a:stretch>
            <a:fillRect/>
          </a:stretch>
        </p:blipFill>
        <p:spPr>
          <a:xfrm>
            <a:off x="4522275" y="1651448"/>
            <a:ext cx="1433400" cy="1433400"/>
          </a:xfrm>
          <a:prstGeom prst="rect">
            <a:avLst/>
          </a:prstGeom>
          <a:noFill/>
          <a:ln>
            <a:noFill/>
          </a:ln>
        </p:spPr>
      </p:pic>
      <p:pic>
        <p:nvPicPr>
          <p:cNvPr id="438" name="Google Shape;438;p50"/>
          <p:cNvPicPr preferRelativeResize="0"/>
          <p:nvPr/>
        </p:nvPicPr>
        <p:blipFill>
          <a:blip r:embed="rId5">
            <a:alphaModFix/>
          </a:blip>
          <a:stretch>
            <a:fillRect/>
          </a:stretch>
        </p:blipFill>
        <p:spPr>
          <a:xfrm>
            <a:off x="4646925" y="3161400"/>
            <a:ext cx="3728674" cy="155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flipH="1">
            <a:off x="913791"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a:t>
            </a:r>
            <a:r>
              <a:rPr lang="en"/>
              <a:t>End</a:t>
            </a:r>
            <a:endParaRPr/>
          </a:p>
        </p:txBody>
      </p:sp>
      <p:sp>
        <p:nvSpPr>
          <p:cNvPr id="444" name="Google Shape;444;p51"/>
          <p:cNvSpPr txBox="1"/>
          <p:nvPr>
            <p:ph idx="1" type="subTitle"/>
          </p:nvPr>
        </p:nvSpPr>
        <p:spPr>
          <a:xfrm>
            <a:off x="1864775" y="1880475"/>
            <a:ext cx="1827000" cy="185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NodeJS</a:t>
            </a:r>
            <a:endParaRPr/>
          </a:p>
          <a:p>
            <a:pPr indent="-317500" lvl="0" marL="457200" rtl="0" algn="l">
              <a:spcBef>
                <a:spcPts val="0"/>
              </a:spcBef>
              <a:spcAft>
                <a:spcPts val="0"/>
              </a:spcAft>
              <a:buSzPts val="1400"/>
              <a:buAutoNum type="arabicPeriod"/>
            </a:pPr>
            <a:r>
              <a:rPr lang="en"/>
              <a:t>MogoDB</a:t>
            </a:r>
            <a:endParaRPr/>
          </a:p>
        </p:txBody>
      </p:sp>
      <p:pic>
        <p:nvPicPr>
          <p:cNvPr id="445" name="Google Shape;445;p51"/>
          <p:cNvPicPr preferRelativeResize="0"/>
          <p:nvPr/>
        </p:nvPicPr>
        <p:blipFill>
          <a:blip r:embed="rId3">
            <a:alphaModFix/>
          </a:blip>
          <a:stretch>
            <a:fillRect/>
          </a:stretch>
        </p:blipFill>
        <p:spPr>
          <a:xfrm>
            <a:off x="5318300" y="1336425"/>
            <a:ext cx="2847975" cy="1600200"/>
          </a:xfrm>
          <a:prstGeom prst="rect">
            <a:avLst/>
          </a:prstGeom>
          <a:noFill/>
          <a:ln>
            <a:noFill/>
          </a:ln>
        </p:spPr>
      </p:pic>
      <p:pic>
        <p:nvPicPr>
          <p:cNvPr id="446" name="Google Shape;446;p51"/>
          <p:cNvPicPr preferRelativeResize="0"/>
          <p:nvPr/>
        </p:nvPicPr>
        <p:blipFill>
          <a:blip r:embed="rId4">
            <a:alphaModFix/>
          </a:blip>
          <a:stretch>
            <a:fillRect/>
          </a:stretch>
        </p:blipFill>
        <p:spPr>
          <a:xfrm>
            <a:off x="4182225" y="3077525"/>
            <a:ext cx="4758949" cy="195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0" name="Shape 450"/>
        <p:cNvGrpSpPr/>
        <p:nvPr/>
      </p:nvGrpSpPr>
      <p:grpSpPr>
        <a:xfrm>
          <a:off x="0" y="0"/>
          <a:ext cx="0" cy="0"/>
          <a:chOff x="0" y="0"/>
          <a:chExt cx="0" cy="0"/>
        </a:xfrm>
      </p:grpSpPr>
      <p:sp>
        <p:nvSpPr>
          <p:cNvPr id="451" name="Google Shape;451;p52"/>
          <p:cNvSpPr txBox="1"/>
          <p:nvPr>
            <p:ph type="title"/>
          </p:nvPr>
        </p:nvSpPr>
        <p:spPr>
          <a:xfrm>
            <a:off x="1332025" y="1824450"/>
            <a:ext cx="3070500" cy="8418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500">
                <a:latin typeface="Roboto"/>
                <a:ea typeface="Roboto"/>
                <a:cs typeface="Roboto"/>
                <a:sym typeface="Roboto"/>
              </a:rPr>
              <a:t>4</a:t>
            </a:r>
            <a:r>
              <a:rPr lang="en" sz="2500">
                <a:latin typeface="Roboto"/>
                <a:ea typeface="Roboto"/>
                <a:cs typeface="Roboto"/>
                <a:sym typeface="Roboto"/>
              </a:rPr>
              <a:t>. Kết quả chương trình</a:t>
            </a:r>
            <a:endParaRPr sz="5600"/>
          </a:p>
        </p:txBody>
      </p:sp>
      <p:sp>
        <p:nvSpPr>
          <p:cNvPr id="452" name="Google Shape;452;p52"/>
          <p:cNvSpPr txBox="1"/>
          <p:nvPr>
            <p:ph idx="1" type="subTitle"/>
          </p:nvPr>
        </p:nvSpPr>
        <p:spPr>
          <a:xfrm>
            <a:off x="1332025" y="3029275"/>
            <a:ext cx="30705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2618838"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số hình ảnh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4"/>
          <p:cNvSpPr/>
          <p:nvPr/>
        </p:nvSpPr>
        <p:spPr>
          <a:xfrm>
            <a:off x="1244836" y="820363"/>
            <a:ext cx="7042200" cy="3866400"/>
          </a:xfrm>
          <a:prstGeom prst="rect">
            <a:avLst/>
          </a:prstGeom>
          <a:solidFill>
            <a:schemeClr val="dk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4"/>
          <p:cNvSpPr/>
          <p:nvPr/>
        </p:nvSpPr>
        <p:spPr>
          <a:xfrm>
            <a:off x="856962" y="456738"/>
            <a:ext cx="7042200" cy="3866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4"/>
          <p:cNvSpPr txBox="1"/>
          <p:nvPr>
            <p:ph type="title"/>
          </p:nvPr>
        </p:nvSpPr>
        <p:spPr>
          <a:xfrm flipH="1">
            <a:off x="2351550" y="687075"/>
            <a:ext cx="4053000" cy="103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65" name="Google Shape;465;p54"/>
          <p:cNvSpPr txBox="1"/>
          <p:nvPr>
            <p:ph idx="1" type="subTitle"/>
          </p:nvPr>
        </p:nvSpPr>
        <p:spPr>
          <a:xfrm>
            <a:off x="3075450" y="1721975"/>
            <a:ext cx="2605200" cy="12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Do you have any questions? addyouremail@freepik.com +91 620 421 838 yourcompany.com</a:t>
            </a:r>
            <a:endParaRPr/>
          </a:p>
        </p:txBody>
      </p:sp>
      <p:sp>
        <p:nvSpPr>
          <p:cNvPr id="466" name="Google Shape;466;p54"/>
          <p:cNvSpPr txBox="1"/>
          <p:nvPr/>
        </p:nvSpPr>
        <p:spPr>
          <a:xfrm>
            <a:off x="2417250" y="3615425"/>
            <a:ext cx="3921600" cy="46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300">
                <a:latin typeface="Roboto"/>
                <a:ea typeface="Roboto"/>
                <a:cs typeface="Roboto"/>
                <a:sym typeface="Roboto"/>
              </a:rPr>
              <a:t>Please keep this slide for attribution</a:t>
            </a:r>
            <a:endParaRPr sz="13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70" name="Shape 470"/>
        <p:cNvGrpSpPr/>
        <p:nvPr/>
      </p:nvGrpSpPr>
      <p:grpSpPr>
        <a:xfrm>
          <a:off x="0" y="0"/>
          <a:ext cx="0" cy="0"/>
          <a:chOff x="0" y="0"/>
          <a:chExt cx="0" cy="0"/>
        </a:xfrm>
      </p:grpSpPr>
      <p:pic>
        <p:nvPicPr>
          <p:cNvPr id="471" name="Google Shape;471;p5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3" name="Shape 263"/>
        <p:cNvGrpSpPr/>
        <p:nvPr/>
      </p:nvGrpSpPr>
      <p:grpSpPr>
        <a:xfrm>
          <a:off x="0" y="0"/>
          <a:ext cx="0" cy="0"/>
          <a:chOff x="0" y="0"/>
          <a:chExt cx="0" cy="0"/>
        </a:xfrm>
      </p:grpSpPr>
      <p:sp>
        <p:nvSpPr>
          <p:cNvPr id="264" name="Google Shape;264;p33"/>
          <p:cNvSpPr txBox="1"/>
          <p:nvPr>
            <p:ph type="title"/>
          </p:nvPr>
        </p:nvSpPr>
        <p:spPr>
          <a:xfrm>
            <a:off x="1332025" y="1824450"/>
            <a:ext cx="3070500" cy="8418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500">
                <a:latin typeface="Roboto"/>
                <a:ea typeface="Roboto"/>
                <a:cs typeface="Roboto"/>
                <a:sym typeface="Roboto"/>
              </a:rPr>
              <a:t>1. Lý do chọn đề tài, mục đích và yêu cầu đồ án</a:t>
            </a:r>
            <a:endParaRPr sz="5600"/>
          </a:p>
        </p:txBody>
      </p:sp>
      <p:sp>
        <p:nvSpPr>
          <p:cNvPr id="265" name="Google Shape;265;p33"/>
          <p:cNvSpPr txBox="1"/>
          <p:nvPr>
            <p:ph idx="1" type="subTitle"/>
          </p:nvPr>
        </p:nvSpPr>
        <p:spPr>
          <a:xfrm>
            <a:off x="1332025" y="3029275"/>
            <a:ext cx="30705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4"/>
          <p:cNvPicPr preferRelativeResize="0"/>
          <p:nvPr/>
        </p:nvPicPr>
        <p:blipFill rotWithShape="1">
          <a:blip r:embed="rId3">
            <a:alphaModFix/>
          </a:blip>
          <a:srcRect b="0" l="12226" r="0" t="0"/>
          <a:stretch/>
        </p:blipFill>
        <p:spPr>
          <a:xfrm>
            <a:off x="5438775" y="0"/>
            <a:ext cx="3013450" cy="5143500"/>
          </a:xfrm>
          <a:prstGeom prst="rect">
            <a:avLst/>
          </a:prstGeom>
          <a:noFill/>
          <a:ln>
            <a:noFill/>
          </a:ln>
        </p:spPr>
      </p:pic>
      <p:sp>
        <p:nvSpPr>
          <p:cNvPr id="271" name="Google Shape;271;p34"/>
          <p:cNvSpPr txBox="1"/>
          <p:nvPr>
            <p:ph idx="1" type="body"/>
          </p:nvPr>
        </p:nvSpPr>
        <p:spPr>
          <a:xfrm>
            <a:off x="208450" y="2385575"/>
            <a:ext cx="3702600" cy="232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Chỉ cần một chiếc máy tính hay một chiếc điện thoại được kết nối internet là bạn đã nắm trong tay cơ hội tìm được việc làm tốt rất cao. Điều này sẽ giúp bạn trong việc cập nhật các update liên tục về các việc làm dù bạn đang ở bất cứ đâu, tránh để tuột mất những cơ hội tốt.</a:t>
            </a:r>
            <a:endParaRPr>
              <a:solidFill>
                <a:srgbClr val="333333"/>
              </a:solidFill>
              <a:highlight>
                <a:srgbClr val="FFFFFF"/>
              </a:highlight>
              <a:latin typeface="Arial"/>
              <a:ea typeface="Arial"/>
              <a:cs typeface="Arial"/>
              <a:sym typeface="Arial"/>
            </a:endParaRPr>
          </a:p>
          <a:p>
            <a:pPr indent="0" lvl="0" marL="0" rtl="0" algn="just">
              <a:spcBef>
                <a:spcPts val="160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Bạn có thể tìm kiếm việc làm phù hợp với kĩ năng của bản thân</a:t>
            </a:r>
            <a:endParaRPr>
              <a:solidFill>
                <a:srgbClr val="333333"/>
              </a:solidFill>
              <a:highlight>
                <a:srgbClr val="FFFFFF"/>
              </a:highlight>
              <a:latin typeface="Arial"/>
              <a:ea typeface="Arial"/>
              <a:cs typeface="Arial"/>
              <a:sym typeface="Arial"/>
            </a:endParaRPr>
          </a:p>
          <a:p>
            <a:pPr indent="0" lvl="0" marL="0" rtl="0" algn="just">
              <a:spcBef>
                <a:spcPts val="1600"/>
              </a:spcBef>
              <a:spcAft>
                <a:spcPts val="1600"/>
              </a:spcAft>
              <a:buNone/>
            </a:pPr>
            <a:r>
              <a:t/>
            </a:r>
            <a:endParaRPr/>
          </a:p>
        </p:txBody>
      </p:sp>
      <p:sp>
        <p:nvSpPr>
          <p:cNvPr id="272" name="Google Shape;272;p34"/>
          <p:cNvSpPr txBox="1"/>
          <p:nvPr>
            <p:ph type="title"/>
          </p:nvPr>
        </p:nvSpPr>
        <p:spPr>
          <a:xfrm>
            <a:off x="2378075" y="1194325"/>
            <a:ext cx="28926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Lý do</a:t>
            </a:r>
            <a:endParaRPr/>
          </a:p>
        </p:txBody>
      </p:sp>
      <p:cxnSp>
        <p:nvCxnSpPr>
          <p:cNvPr id="273" name="Google Shape;273;p34"/>
          <p:cNvCxnSpPr/>
          <p:nvPr/>
        </p:nvCxnSpPr>
        <p:spPr>
          <a:xfrm>
            <a:off x="5429250" y="-38100"/>
            <a:ext cx="0" cy="5200800"/>
          </a:xfrm>
          <a:prstGeom prst="straightConnector1">
            <a:avLst/>
          </a:prstGeom>
          <a:noFill/>
          <a:ln cap="flat" cmpd="sng" w="19050">
            <a:solidFill>
              <a:srgbClr val="000000"/>
            </a:solidFill>
            <a:prstDash val="solid"/>
            <a:round/>
            <a:headEnd len="med" w="med" type="none"/>
            <a:tailEnd len="med" w="med" type="none"/>
          </a:ln>
        </p:spPr>
      </p:cxnSp>
      <p:cxnSp>
        <p:nvCxnSpPr>
          <p:cNvPr id="274" name="Google Shape;274;p34"/>
          <p:cNvCxnSpPr/>
          <p:nvPr/>
        </p:nvCxnSpPr>
        <p:spPr>
          <a:xfrm>
            <a:off x="8452225" y="-38100"/>
            <a:ext cx="0" cy="52008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393025" y="2305538"/>
            <a:ext cx="13479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280" name="Google Shape;280;p35"/>
          <p:cNvSpPr txBox="1"/>
          <p:nvPr>
            <p:ph idx="1" type="subTitle"/>
          </p:nvPr>
        </p:nvSpPr>
        <p:spPr>
          <a:xfrm>
            <a:off x="920075" y="3841884"/>
            <a:ext cx="2293800" cy="1075200"/>
          </a:xfrm>
          <a:prstGeom prst="rect">
            <a:avLst/>
          </a:prstGeom>
        </p:spPr>
        <p:txBody>
          <a:bodyPr anchorCtr="0" anchor="b" bIns="91425" lIns="91425" spcFirstLastPara="1" rIns="91425" wrap="square" tIns="91425">
            <a:spAutoFit/>
          </a:bodyPr>
          <a:lstStyle/>
          <a:p>
            <a:pPr indent="0" lvl="0" marL="0" rtl="0" algn="ctr">
              <a:spcBef>
                <a:spcPts val="0"/>
              </a:spcBef>
              <a:spcAft>
                <a:spcPts val="1600"/>
              </a:spcAft>
              <a:buNone/>
            </a:pPr>
            <a:r>
              <a:rPr lang="en" sz="1300">
                <a:solidFill>
                  <a:schemeClr val="dk1"/>
                </a:solidFill>
                <a:latin typeface="Arial"/>
                <a:ea typeface="Arial"/>
                <a:cs typeface="Arial"/>
                <a:sym typeface="Arial"/>
              </a:rPr>
              <a:t>tìm kiếm thông tin tuyển dụng, ứng tuyển thông qua các ngày hội việc làm hay website của công ty</a:t>
            </a:r>
            <a:endParaRPr/>
          </a:p>
        </p:txBody>
      </p:sp>
      <p:sp>
        <p:nvSpPr>
          <p:cNvPr id="281" name="Google Shape;281;p35"/>
          <p:cNvSpPr txBox="1"/>
          <p:nvPr>
            <p:ph idx="3" type="title"/>
          </p:nvPr>
        </p:nvSpPr>
        <p:spPr>
          <a:xfrm>
            <a:off x="6425724" y="2305550"/>
            <a:ext cx="13479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31%</a:t>
            </a:r>
            <a:endParaRPr/>
          </a:p>
        </p:txBody>
      </p:sp>
      <p:sp>
        <p:nvSpPr>
          <p:cNvPr id="282" name="Google Shape;282;p35"/>
          <p:cNvSpPr txBox="1"/>
          <p:nvPr>
            <p:ph idx="5" type="subTitle"/>
          </p:nvPr>
        </p:nvSpPr>
        <p:spPr>
          <a:xfrm>
            <a:off x="3425091" y="3841871"/>
            <a:ext cx="2293800" cy="615000"/>
          </a:xfrm>
          <a:prstGeom prst="rect">
            <a:avLst/>
          </a:prstGeom>
        </p:spPr>
        <p:txBody>
          <a:bodyPr anchorCtr="0" anchor="b" bIns="91425" lIns="91425" spcFirstLastPara="1" rIns="91425" wrap="square" tIns="91425">
            <a:spAutoFit/>
          </a:bodyPr>
          <a:lstStyle/>
          <a:p>
            <a:pPr indent="0" lvl="0" marL="0" rtl="0" algn="ctr">
              <a:spcBef>
                <a:spcPts val="0"/>
              </a:spcBef>
              <a:spcAft>
                <a:spcPts val="1600"/>
              </a:spcAft>
              <a:buNone/>
            </a:pPr>
            <a:r>
              <a:rPr lang="en" sz="1300">
                <a:solidFill>
                  <a:schemeClr val="dk1"/>
                </a:solidFill>
                <a:latin typeface="Arial"/>
                <a:ea typeface="Arial"/>
                <a:cs typeface="Arial"/>
                <a:sym typeface="Arial"/>
              </a:rPr>
              <a:t>Sử dụng các ứng dụng (app) trên smartphone</a:t>
            </a:r>
            <a:endParaRPr/>
          </a:p>
        </p:txBody>
      </p:sp>
      <p:sp>
        <p:nvSpPr>
          <p:cNvPr id="283" name="Google Shape;283;p35"/>
          <p:cNvSpPr txBox="1"/>
          <p:nvPr>
            <p:ph idx="6" type="title"/>
          </p:nvPr>
        </p:nvSpPr>
        <p:spPr>
          <a:xfrm>
            <a:off x="3898049" y="2305550"/>
            <a:ext cx="1347900" cy="64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284" name="Google Shape;284;p35"/>
          <p:cNvSpPr txBox="1"/>
          <p:nvPr>
            <p:ph idx="8" type="subTitle"/>
          </p:nvPr>
        </p:nvSpPr>
        <p:spPr>
          <a:xfrm>
            <a:off x="5952763" y="3841871"/>
            <a:ext cx="2293800" cy="845100"/>
          </a:xfrm>
          <a:prstGeom prst="rect">
            <a:avLst/>
          </a:prstGeom>
        </p:spPr>
        <p:txBody>
          <a:bodyPr anchorCtr="0" anchor="b" bIns="91425" lIns="91425" spcFirstLastPara="1" rIns="91425" wrap="square" tIns="91425">
            <a:spAutoFit/>
          </a:bodyPr>
          <a:lstStyle/>
          <a:p>
            <a:pPr indent="0" lvl="0" marL="0" rtl="0" algn="ctr">
              <a:spcBef>
                <a:spcPts val="0"/>
              </a:spcBef>
              <a:spcAft>
                <a:spcPts val="1600"/>
              </a:spcAft>
              <a:buNone/>
            </a:pPr>
            <a:r>
              <a:rPr lang="en" sz="1300">
                <a:solidFill>
                  <a:schemeClr val="dk1"/>
                </a:solidFill>
                <a:latin typeface="Arial"/>
                <a:ea typeface="Arial"/>
                <a:cs typeface="Arial"/>
                <a:sym typeface="Arial"/>
              </a:rPr>
              <a:t>tìm đến các trang quảng cáo tuyển dụng ở các mạng xã hội.</a:t>
            </a:r>
            <a:endParaRPr/>
          </a:p>
        </p:txBody>
      </p:sp>
      <p:sp>
        <p:nvSpPr>
          <p:cNvPr id="285" name="Google Shape;285;p35"/>
          <p:cNvSpPr txBox="1"/>
          <p:nvPr>
            <p:ph idx="9" type="title"/>
          </p:nvPr>
        </p:nvSpPr>
        <p:spPr>
          <a:xfrm>
            <a:off x="730950" y="387000"/>
            <a:ext cx="4515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Thống kê </a:t>
            </a:r>
            <a:endParaRPr/>
          </a:p>
        </p:txBody>
      </p:sp>
      <p:sp>
        <p:nvSpPr>
          <p:cNvPr id="286" name="Google Shape;286;p35"/>
          <p:cNvSpPr/>
          <p:nvPr/>
        </p:nvSpPr>
        <p:spPr>
          <a:xfrm>
            <a:off x="1205225" y="1764200"/>
            <a:ext cx="1723500" cy="1723500"/>
          </a:xfrm>
          <a:prstGeom prst="donut">
            <a:avLst>
              <a:gd fmla="val 12797"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1200875" y="1759850"/>
            <a:ext cx="1732200" cy="1732200"/>
          </a:xfrm>
          <a:prstGeom prst="blockArc">
            <a:avLst>
              <a:gd fmla="val 16819151" name="adj1"/>
              <a:gd fmla="val 19725007" name="adj2"/>
              <a:gd fmla="val 16446" name="adj3"/>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3710250" y="1764200"/>
            <a:ext cx="1723500" cy="1723500"/>
          </a:xfrm>
          <a:prstGeom prst="donut">
            <a:avLst>
              <a:gd fmla="val 12797"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3705900" y="1759850"/>
            <a:ext cx="1732200" cy="1732200"/>
          </a:xfrm>
          <a:prstGeom prst="blockArc">
            <a:avLst>
              <a:gd fmla="val 17333242" name="adj1"/>
              <a:gd fmla="val 21145355" name="adj2"/>
              <a:gd fmla="val 13203" name="adj3"/>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6237925" y="1764200"/>
            <a:ext cx="1723500" cy="1723500"/>
          </a:xfrm>
          <a:prstGeom prst="donut">
            <a:avLst>
              <a:gd fmla="val 12797" name="adj"/>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6233575" y="1759850"/>
            <a:ext cx="1732200" cy="1732200"/>
          </a:xfrm>
          <a:prstGeom prst="blockArc">
            <a:avLst>
              <a:gd fmla="val 13399824" name="adj1"/>
              <a:gd fmla="val 21145355" name="adj2"/>
              <a:gd fmla="val 13203" name="adj3"/>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txBox="1"/>
          <p:nvPr/>
        </p:nvSpPr>
        <p:spPr>
          <a:xfrm>
            <a:off x="586750" y="1161850"/>
            <a:ext cx="787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Một khảo sát diện rộng trên 18.000 cá nhân ở 24 quốc gia do Tập đoàn nhân sự ManpowerGroup (Mỹ) </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flipH="1">
            <a:off x="913791"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Mục đích xây dựng</a:t>
            </a:r>
            <a:endParaRPr/>
          </a:p>
        </p:txBody>
      </p:sp>
      <p:sp>
        <p:nvSpPr>
          <p:cNvPr id="298" name="Google Shape;298;p36"/>
          <p:cNvSpPr/>
          <p:nvPr/>
        </p:nvSpPr>
        <p:spPr>
          <a:xfrm>
            <a:off x="1668717" y="1252412"/>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1802076" y="1398493"/>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ph idx="4294967295" type="title"/>
          </p:nvPr>
        </p:nvSpPr>
        <p:spPr>
          <a:xfrm>
            <a:off x="1732000" y="1436250"/>
            <a:ext cx="8763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1" name="Google Shape;301;p36"/>
          <p:cNvSpPr/>
          <p:nvPr/>
        </p:nvSpPr>
        <p:spPr>
          <a:xfrm>
            <a:off x="1700355" y="2692749"/>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1833713" y="2838831"/>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ph idx="4294967295" type="title"/>
          </p:nvPr>
        </p:nvSpPr>
        <p:spPr>
          <a:xfrm>
            <a:off x="1763638" y="2876588"/>
            <a:ext cx="8763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4" name="Google Shape;304;p36"/>
          <p:cNvSpPr/>
          <p:nvPr/>
        </p:nvSpPr>
        <p:spPr>
          <a:xfrm>
            <a:off x="1736830" y="4133087"/>
            <a:ext cx="745800" cy="7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1870188" y="4279168"/>
            <a:ext cx="745800" cy="7461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txBox="1"/>
          <p:nvPr>
            <p:ph idx="4294967295" type="title"/>
          </p:nvPr>
        </p:nvSpPr>
        <p:spPr>
          <a:xfrm>
            <a:off x="1800113" y="4316925"/>
            <a:ext cx="8763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7" name="Google Shape;307;p36"/>
          <p:cNvSpPr txBox="1"/>
          <p:nvPr/>
        </p:nvSpPr>
        <p:spPr>
          <a:xfrm>
            <a:off x="2676425" y="1448850"/>
            <a:ext cx="588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Xây dựng một website giúp cho người tìm kiếm việc làm và nhà tuyển dụng có thể dễ dàng tiếp cận và sử dụng</a:t>
            </a:r>
            <a:endParaRPr>
              <a:latin typeface="Roboto"/>
              <a:ea typeface="Roboto"/>
              <a:cs typeface="Roboto"/>
              <a:sym typeface="Roboto"/>
            </a:endParaRPr>
          </a:p>
        </p:txBody>
      </p:sp>
      <p:sp>
        <p:nvSpPr>
          <p:cNvPr id="308" name="Google Shape;308;p36"/>
          <p:cNvSpPr txBox="1"/>
          <p:nvPr/>
        </p:nvSpPr>
        <p:spPr>
          <a:xfrm>
            <a:off x="2676425" y="3058175"/>
            <a:ext cx="58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Xây dựng và phát triển thương hiệu</a:t>
            </a:r>
            <a:endParaRPr>
              <a:latin typeface="Roboto"/>
              <a:ea typeface="Roboto"/>
              <a:cs typeface="Roboto"/>
              <a:sym typeface="Roboto"/>
            </a:endParaRPr>
          </a:p>
        </p:txBody>
      </p:sp>
      <p:sp>
        <p:nvSpPr>
          <p:cNvPr id="309" name="Google Shape;309;p36"/>
          <p:cNvSpPr txBox="1"/>
          <p:nvPr/>
        </p:nvSpPr>
        <p:spPr>
          <a:xfrm>
            <a:off x="2676425" y="4452100"/>
            <a:ext cx="58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Tư vấn và chăm sóc khách hàng</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4342863" y="387000"/>
            <a:ext cx="390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Yêu cầu</a:t>
            </a:r>
            <a:endParaRPr/>
          </a:p>
        </p:txBody>
      </p:sp>
      <p:cxnSp>
        <p:nvCxnSpPr>
          <p:cNvPr id="315" name="Google Shape;315;p37"/>
          <p:cNvCxnSpPr/>
          <p:nvPr/>
        </p:nvCxnSpPr>
        <p:spPr>
          <a:xfrm>
            <a:off x="3219450" y="0"/>
            <a:ext cx="0" cy="5143500"/>
          </a:xfrm>
          <a:prstGeom prst="straightConnector1">
            <a:avLst/>
          </a:prstGeom>
          <a:noFill/>
          <a:ln cap="flat" cmpd="sng" w="19050">
            <a:solidFill>
              <a:srgbClr val="000000"/>
            </a:solidFill>
            <a:prstDash val="solid"/>
            <a:round/>
            <a:headEnd len="med" w="med" type="none"/>
            <a:tailEnd len="med" w="med" type="none"/>
          </a:ln>
        </p:spPr>
      </p:cxnSp>
      <p:sp>
        <p:nvSpPr>
          <p:cNvPr id="316" name="Google Shape;316;p37"/>
          <p:cNvSpPr/>
          <p:nvPr/>
        </p:nvSpPr>
        <p:spPr>
          <a:xfrm>
            <a:off x="3043350" y="1867275"/>
            <a:ext cx="352200" cy="3522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 name="Google Shape;317;p37"/>
          <p:cNvCxnSpPr/>
          <p:nvPr/>
        </p:nvCxnSpPr>
        <p:spPr>
          <a:xfrm>
            <a:off x="3395550" y="2043375"/>
            <a:ext cx="272700" cy="0"/>
          </a:xfrm>
          <a:prstGeom prst="straightConnector1">
            <a:avLst/>
          </a:prstGeom>
          <a:noFill/>
          <a:ln cap="flat" cmpd="sng" w="19050">
            <a:solidFill>
              <a:srgbClr val="000000"/>
            </a:solidFill>
            <a:prstDash val="solid"/>
            <a:round/>
            <a:headEnd len="med" w="med" type="none"/>
            <a:tailEnd len="med" w="med" type="none"/>
          </a:ln>
        </p:spPr>
      </p:cxnSp>
      <p:sp>
        <p:nvSpPr>
          <p:cNvPr id="318" name="Google Shape;318;p37"/>
          <p:cNvSpPr txBox="1"/>
          <p:nvPr/>
        </p:nvSpPr>
        <p:spPr>
          <a:xfrm>
            <a:off x="3668252" y="1826735"/>
            <a:ext cx="20067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300">
                <a:solidFill>
                  <a:schemeClr val="dk1"/>
                </a:solidFill>
                <a:latin typeface="Roboto"/>
                <a:ea typeface="Roboto"/>
                <a:cs typeface="Roboto"/>
                <a:sym typeface="Roboto"/>
              </a:rPr>
              <a:t>Hỗ trợ người tìm kiếm việc làm tìm được công việc phù hợp</a:t>
            </a:r>
            <a:endParaRPr sz="1300">
              <a:latin typeface="Roboto"/>
              <a:ea typeface="Roboto"/>
              <a:cs typeface="Roboto"/>
              <a:sym typeface="Roboto"/>
            </a:endParaRPr>
          </a:p>
        </p:txBody>
      </p:sp>
      <p:sp>
        <p:nvSpPr>
          <p:cNvPr id="319" name="Google Shape;319;p37"/>
          <p:cNvSpPr/>
          <p:nvPr/>
        </p:nvSpPr>
        <p:spPr>
          <a:xfrm>
            <a:off x="3043350" y="2920100"/>
            <a:ext cx="352200" cy="352200"/>
          </a:xfrm>
          <a:prstGeom prst="ellipse">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37"/>
          <p:cNvCxnSpPr/>
          <p:nvPr/>
        </p:nvCxnSpPr>
        <p:spPr>
          <a:xfrm>
            <a:off x="2770650" y="3096200"/>
            <a:ext cx="272700" cy="0"/>
          </a:xfrm>
          <a:prstGeom prst="straightConnector1">
            <a:avLst/>
          </a:prstGeom>
          <a:noFill/>
          <a:ln cap="flat" cmpd="sng" w="19050">
            <a:solidFill>
              <a:srgbClr val="000000"/>
            </a:solidFill>
            <a:prstDash val="solid"/>
            <a:round/>
            <a:headEnd len="med" w="med" type="none"/>
            <a:tailEnd len="med" w="med" type="none"/>
          </a:ln>
        </p:spPr>
      </p:cxnSp>
      <p:sp>
        <p:nvSpPr>
          <p:cNvPr id="321" name="Google Shape;321;p37"/>
          <p:cNvSpPr txBox="1"/>
          <p:nvPr/>
        </p:nvSpPr>
        <p:spPr>
          <a:xfrm>
            <a:off x="763952" y="2879560"/>
            <a:ext cx="2006700" cy="670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300">
                <a:latin typeface="Roboto"/>
                <a:ea typeface="Roboto"/>
                <a:cs typeface="Roboto"/>
                <a:sym typeface="Roboto"/>
              </a:rPr>
              <a:t>Giúp các nhà tuyển dụng, sàng lọc và tìm kiếm các ứng viên nhanh chóng</a:t>
            </a:r>
            <a:endParaRPr sz="1300">
              <a:latin typeface="Roboto"/>
              <a:ea typeface="Roboto"/>
              <a:cs typeface="Roboto"/>
              <a:sym typeface="Roboto"/>
            </a:endParaRPr>
          </a:p>
        </p:txBody>
      </p:sp>
      <p:sp>
        <p:nvSpPr>
          <p:cNvPr id="322" name="Google Shape;322;p37"/>
          <p:cNvSpPr/>
          <p:nvPr/>
        </p:nvSpPr>
        <p:spPr>
          <a:xfrm>
            <a:off x="3043350" y="3972925"/>
            <a:ext cx="352200" cy="352200"/>
          </a:xfrm>
          <a:prstGeom prst="ellipse">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7"/>
          <p:cNvCxnSpPr/>
          <p:nvPr/>
        </p:nvCxnSpPr>
        <p:spPr>
          <a:xfrm>
            <a:off x="3395550" y="4149025"/>
            <a:ext cx="272700" cy="0"/>
          </a:xfrm>
          <a:prstGeom prst="straightConnector1">
            <a:avLst/>
          </a:prstGeom>
          <a:noFill/>
          <a:ln cap="flat" cmpd="sng" w="19050">
            <a:solidFill>
              <a:srgbClr val="000000"/>
            </a:solidFill>
            <a:prstDash val="solid"/>
            <a:round/>
            <a:headEnd len="med" w="med" type="none"/>
            <a:tailEnd len="med" w="med" type="none"/>
          </a:ln>
        </p:spPr>
      </p:cxnSp>
      <p:sp>
        <p:nvSpPr>
          <p:cNvPr id="324" name="Google Shape;324;p37"/>
          <p:cNvSpPr txBox="1"/>
          <p:nvPr/>
        </p:nvSpPr>
        <p:spPr>
          <a:xfrm>
            <a:off x="3668252" y="3932385"/>
            <a:ext cx="20067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latin typeface="Roboto"/>
                <a:ea typeface="Roboto"/>
                <a:cs typeface="Roboto"/>
                <a:sym typeface="Roboto"/>
              </a:rPr>
              <a:t>Hỗ trợ nhà tuyển dụng đang các bài tuyển dụng</a:t>
            </a:r>
            <a:endParaRPr sz="1300">
              <a:latin typeface="Roboto"/>
              <a:ea typeface="Roboto"/>
              <a:cs typeface="Roboto"/>
              <a:sym typeface="Roboto"/>
            </a:endParaRPr>
          </a:p>
        </p:txBody>
      </p:sp>
      <p:sp>
        <p:nvSpPr>
          <p:cNvPr id="325" name="Google Shape;325;p37"/>
          <p:cNvSpPr/>
          <p:nvPr/>
        </p:nvSpPr>
        <p:spPr>
          <a:xfrm>
            <a:off x="3043350" y="814450"/>
            <a:ext cx="352200" cy="352200"/>
          </a:xfrm>
          <a:prstGeom prst="ellipse">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37"/>
          <p:cNvCxnSpPr/>
          <p:nvPr/>
        </p:nvCxnSpPr>
        <p:spPr>
          <a:xfrm>
            <a:off x="2770650" y="990550"/>
            <a:ext cx="272700" cy="0"/>
          </a:xfrm>
          <a:prstGeom prst="straightConnector1">
            <a:avLst/>
          </a:prstGeom>
          <a:noFill/>
          <a:ln cap="flat" cmpd="sng" w="19050">
            <a:solidFill>
              <a:srgbClr val="000000"/>
            </a:solidFill>
            <a:prstDash val="solid"/>
            <a:round/>
            <a:headEnd len="med" w="med" type="none"/>
            <a:tailEnd len="med" w="med" type="none"/>
          </a:ln>
        </p:spPr>
      </p:cxnSp>
      <p:sp>
        <p:nvSpPr>
          <p:cNvPr id="327" name="Google Shape;327;p37"/>
          <p:cNvSpPr txBox="1"/>
          <p:nvPr/>
        </p:nvSpPr>
        <p:spPr>
          <a:xfrm>
            <a:off x="763952" y="773910"/>
            <a:ext cx="2006700" cy="670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300">
                <a:latin typeface="Roboto"/>
                <a:ea typeface="Roboto"/>
                <a:cs typeface="Roboto"/>
                <a:sym typeface="Roboto"/>
              </a:rPr>
              <a:t>Xây dựng một website chuyên nghiệp</a:t>
            </a:r>
            <a:endParaRPr sz="13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1" name="Shape 331"/>
        <p:cNvGrpSpPr/>
        <p:nvPr/>
      </p:nvGrpSpPr>
      <p:grpSpPr>
        <a:xfrm>
          <a:off x="0" y="0"/>
          <a:ext cx="0" cy="0"/>
          <a:chOff x="0" y="0"/>
          <a:chExt cx="0" cy="0"/>
        </a:xfrm>
      </p:grpSpPr>
      <p:sp>
        <p:nvSpPr>
          <p:cNvPr id="332" name="Google Shape;332;p38"/>
          <p:cNvSpPr txBox="1"/>
          <p:nvPr>
            <p:ph type="title"/>
          </p:nvPr>
        </p:nvSpPr>
        <p:spPr>
          <a:xfrm>
            <a:off x="1332025" y="1824450"/>
            <a:ext cx="3070500" cy="8418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500">
                <a:latin typeface="Roboto"/>
                <a:ea typeface="Roboto"/>
                <a:cs typeface="Roboto"/>
                <a:sym typeface="Roboto"/>
              </a:rPr>
              <a:t>2</a:t>
            </a:r>
            <a:r>
              <a:rPr lang="en" sz="2500">
                <a:latin typeface="Roboto"/>
                <a:ea typeface="Roboto"/>
                <a:cs typeface="Roboto"/>
                <a:sym typeface="Roboto"/>
              </a:rPr>
              <a:t>. Phân tích và thiết kế hệ thống</a:t>
            </a:r>
            <a:endParaRPr sz="5600"/>
          </a:p>
        </p:txBody>
      </p:sp>
      <p:sp>
        <p:nvSpPr>
          <p:cNvPr id="333" name="Google Shape;333;p38"/>
          <p:cNvSpPr txBox="1"/>
          <p:nvPr>
            <p:ph idx="1" type="subTitle"/>
          </p:nvPr>
        </p:nvSpPr>
        <p:spPr>
          <a:xfrm>
            <a:off x="1332025" y="3029275"/>
            <a:ext cx="30705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flipH="1">
            <a:off x="750325" y="768600"/>
            <a:ext cx="3695700" cy="80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Sơ đồ tổ chức hệ thống</a:t>
            </a:r>
            <a:endParaRPr>
              <a:latin typeface="Arial"/>
              <a:ea typeface="Arial"/>
              <a:cs typeface="Arial"/>
              <a:sym typeface="Arial"/>
            </a:endParaRPr>
          </a:p>
        </p:txBody>
      </p:sp>
      <p:pic>
        <p:nvPicPr>
          <p:cNvPr id="339" name="Google Shape;339;p39"/>
          <p:cNvPicPr preferRelativeResize="0"/>
          <p:nvPr/>
        </p:nvPicPr>
        <p:blipFill>
          <a:blip r:embed="rId3">
            <a:alphaModFix/>
          </a:blip>
          <a:stretch>
            <a:fillRect/>
          </a:stretch>
        </p:blipFill>
        <p:spPr>
          <a:xfrm>
            <a:off x="152400" y="1459175"/>
            <a:ext cx="8740700" cy="368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keter Person CV by Slidesgo">
  <a:themeElements>
    <a:clrScheme name="Simple Light">
      <a:dk1>
        <a:srgbClr val="000000"/>
      </a:dk1>
      <a:lt1>
        <a:srgbClr val="FFFFFF"/>
      </a:lt1>
      <a:dk2>
        <a:srgbClr val="595959"/>
      </a:dk2>
      <a:lt2>
        <a:srgbClr val="EEEEEE"/>
      </a:lt2>
      <a:accent1>
        <a:srgbClr val="6936D5"/>
      </a:accent1>
      <a:accent2>
        <a:srgbClr val="1C81D8"/>
      </a:accent2>
      <a:accent3>
        <a:srgbClr val="78909C"/>
      </a:accent3>
      <a:accent4>
        <a:srgbClr val="00FFF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