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81" r:id="rId14"/>
    <p:sldId id="266" r:id="rId15"/>
    <p:sldId id="268" r:id="rId16"/>
    <p:sldId id="282"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5143500"/>
  <p:notesSz cx="6858000" cy="9144000"/>
  <p:embeddedFontLst>
    <p:embeddedFont>
      <p:font typeface="Arvo" panose="02000000000000000000"/>
      <p:regular r:id="rId32"/>
    </p:embeddedFont>
    <p:embeddedFont>
      <p:font typeface="Roboto" panose="0200000000000000000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0" name="Shape 340"/>
        <p:cNvGrpSpPr/>
        <p:nvPr/>
      </p:nvGrpSpPr>
      <p:grpSpPr>
        <a:xfrm>
          <a:off x="0" y="0"/>
          <a:ext cx="0" cy="0"/>
          <a:chOff x="0" y="0"/>
          <a:chExt cx="0" cy="0"/>
        </a:xfrm>
      </p:grpSpPr>
      <p:sp>
        <p:nvSpPr>
          <p:cNvPr id="341" name="Google Shape;341;g14b4f05abde_2_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4f05abde_2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6" name="Shape 346"/>
        <p:cNvGrpSpPr/>
        <p:nvPr/>
      </p:nvGrpSpPr>
      <p:grpSpPr>
        <a:xfrm>
          <a:off x="0" y="0"/>
          <a:ext cx="0" cy="0"/>
          <a:chOff x="0" y="0"/>
          <a:chExt cx="0" cy="0"/>
        </a:xfrm>
      </p:grpSpPr>
      <p:sp>
        <p:nvSpPr>
          <p:cNvPr id="347" name="Google Shape;347;g14b4f05abde_2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4f05abde_2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g14b4f05abde_2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4b4f05abde_2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7" name="Shape 397"/>
        <p:cNvGrpSpPr/>
        <p:nvPr/>
      </p:nvGrpSpPr>
      <p:grpSpPr>
        <a:xfrm>
          <a:off x="0" y="0"/>
          <a:ext cx="0" cy="0"/>
          <a:chOff x="0" y="0"/>
          <a:chExt cx="0" cy="0"/>
        </a:xfrm>
      </p:grpSpPr>
      <p:sp>
        <p:nvSpPr>
          <p:cNvPr id="398" name="Google Shape;398;ga903e16650_0_2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a903e16650_0_2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4" name="Shape 404"/>
        <p:cNvGrpSpPr/>
        <p:nvPr/>
      </p:nvGrpSpPr>
      <p:grpSpPr>
        <a:xfrm>
          <a:off x="0" y="0"/>
          <a:ext cx="0" cy="0"/>
          <a:chOff x="0" y="0"/>
          <a:chExt cx="0" cy="0"/>
        </a:xfrm>
      </p:grpSpPr>
      <p:sp>
        <p:nvSpPr>
          <p:cNvPr id="405" name="Google Shape;405;g14b4f05abde_4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4b4f05abde_4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1" name="Shape 411"/>
        <p:cNvGrpSpPr/>
        <p:nvPr/>
      </p:nvGrpSpPr>
      <p:grpSpPr>
        <a:xfrm>
          <a:off x="0" y="0"/>
          <a:ext cx="0" cy="0"/>
          <a:chOff x="0" y="0"/>
          <a:chExt cx="0" cy="0"/>
        </a:xfrm>
      </p:grpSpPr>
      <p:sp>
        <p:nvSpPr>
          <p:cNvPr id="412" name="Google Shape;412;g14b4f05abde_4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4b4f05abde_4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8" name="Shape 418"/>
        <p:cNvGrpSpPr/>
        <p:nvPr/>
      </p:nvGrpSpPr>
      <p:grpSpPr>
        <a:xfrm>
          <a:off x="0" y="0"/>
          <a:ext cx="0" cy="0"/>
          <a:chOff x="0" y="0"/>
          <a:chExt cx="0" cy="0"/>
        </a:xfrm>
      </p:grpSpPr>
      <p:sp>
        <p:nvSpPr>
          <p:cNvPr id="419" name="Google Shape;419;g14b4f05abde_4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4b4f05abde_4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5" name="Shape 425"/>
        <p:cNvGrpSpPr/>
        <p:nvPr/>
      </p:nvGrpSpPr>
      <p:grpSpPr>
        <a:xfrm>
          <a:off x="0" y="0"/>
          <a:ext cx="0" cy="0"/>
          <a:chOff x="0" y="0"/>
          <a:chExt cx="0" cy="0"/>
        </a:xfrm>
      </p:grpSpPr>
      <p:sp>
        <p:nvSpPr>
          <p:cNvPr id="426" name="Google Shape;426;ga903e16650_0_2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a903e16650_0_2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0" name="Shape 430"/>
        <p:cNvGrpSpPr/>
        <p:nvPr/>
      </p:nvGrpSpPr>
      <p:grpSpPr>
        <a:xfrm>
          <a:off x="0" y="0"/>
          <a:ext cx="0" cy="0"/>
          <a:chOff x="0" y="0"/>
          <a:chExt cx="0" cy="0"/>
        </a:xfrm>
      </p:grpSpPr>
      <p:sp>
        <p:nvSpPr>
          <p:cNvPr id="431" name="Google Shape;431;g14b4f05abde_4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4b4f05abde_4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9" name="Shape 439"/>
        <p:cNvGrpSpPr/>
        <p:nvPr/>
      </p:nvGrpSpPr>
      <p:grpSpPr>
        <a:xfrm>
          <a:off x="0" y="0"/>
          <a:ext cx="0" cy="0"/>
          <a:chOff x="0" y="0"/>
          <a:chExt cx="0" cy="0"/>
        </a:xfrm>
      </p:grpSpPr>
      <p:sp>
        <p:nvSpPr>
          <p:cNvPr id="440" name="Google Shape;440;g14b4f05abde_4_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4b4f05abde_4_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 name="Shape 235"/>
        <p:cNvGrpSpPr/>
        <p:nvPr/>
      </p:nvGrpSpPr>
      <p:grpSpPr>
        <a:xfrm>
          <a:off x="0" y="0"/>
          <a:ext cx="0" cy="0"/>
          <a:chOff x="0" y="0"/>
          <a:chExt cx="0" cy="0"/>
        </a:xfrm>
      </p:grpSpPr>
      <p:sp>
        <p:nvSpPr>
          <p:cNvPr id="236" name="Google Shape;236;ga903e16650_0_2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a903e16650_0_2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7" name="Shape 447"/>
        <p:cNvGrpSpPr/>
        <p:nvPr/>
      </p:nvGrpSpPr>
      <p:grpSpPr>
        <a:xfrm>
          <a:off x="0" y="0"/>
          <a:ext cx="0" cy="0"/>
          <a:chOff x="0" y="0"/>
          <a:chExt cx="0" cy="0"/>
        </a:xfrm>
      </p:grpSpPr>
      <p:sp>
        <p:nvSpPr>
          <p:cNvPr id="448" name="Google Shape;448;g14b4f05abde_4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4b4f05abde_4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3" name="Shape 453"/>
        <p:cNvGrpSpPr/>
        <p:nvPr/>
      </p:nvGrpSpPr>
      <p:grpSpPr>
        <a:xfrm>
          <a:off x="0" y="0"/>
          <a:ext cx="0" cy="0"/>
          <a:chOff x="0" y="0"/>
          <a:chExt cx="0" cy="0"/>
        </a:xfrm>
      </p:grpSpPr>
      <p:sp>
        <p:nvSpPr>
          <p:cNvPr id="454" name="Google Shape;454;gb18c09319d_0_1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18c09319d_0_1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8" name="Shape 458"/>
        <p:cNvGrpSpPr/>
        <p:nvPr/>
      </p:nvGrpSpPr>
      <p:grpSpPr>
        <a:xfrm>
          <a:off x="0" y="0"/>
          <a:ext cx="0" cy="0"/>
          <a:chOff x="0" y="0"/>
          <a:chExt cx="0" cy="0"/>
        </a:xfrm>
      </p:grpSpPr>
      <p:sp>
        <p:nvSpPr>
          <p:cNvPr id="459" name="Google Shape;459;gb18c09319d_0_2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b18c09319d_0_2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7" name="Shape 467"/>
        <p:cNvGrpSpPr/>
        <p:nvPr/>
      </p:nvGrpSpPr>
      <p:grpSpPr>
        <a:xfrm>
          <a:off x="0" y="0"/>
          <a:ext cx="0" cy="0"/>
          <a:chOff x="0" y="0"/>
          <a:chExt cx="0" cy="0"/>
        </a:xfrm>
      </p:grpSpPr>
      <p:sp>
        <p:nvSpPr>
          <p:cNvPr id="468" name="Google Shape;468;gb18c09319d_0_211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b18c09319d_0_211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ga903e16650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a903e16650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6" name="Shape 266"/>
        <p:cNvGrpSpPr/>
        <p:nvPr/>
      </p:nvGrpSpPr>
      <p:grpSpPr>
        <a:xfrm>
          <a:off x="0" y="0"/>
          <a:ext cx="0" cy="0"/>
          <a:chOff x="0" y="0"/>
          <a:chExt cx="0" cy="0"/>
        </a:xfrm>
      </p:grpSpPr>
      <p:sp>
        <p:nvSpPr>
          <p:cNvPr id="267" name="Google Shape;267;ga903e16650_0_1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a903e16650_0_1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 name="Shape 275"/>
        <p:cNvGrpSpPr/>
        <p:nvPr/>
      </p:nvGrpSpPr>
      <p:grpSpPr>
        <a:xfrm>
          <a:off x="0" y="0"/>
          <a:ext cx="0" cy="0"/>
          <a:chOff x="0" y="0"/>
          <a:chExt cx="0" cy="0"/>
        </a:xfrm>
      </p:grpSpPr>
      <p:sp>
        <p:nvSpPr>
          <p:cNvPr id="276" name="Google Shape;276;gb18c09319d_0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b18c09319d_0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 name="Shape 293"/>
        <p:cNvGrpSpPr/>
        <p:nvPr/>
      </p:nvGrpSpPr>
      <p:grpSpPr>
        <a:xfrm>
          <a:off x="0" y="0"/>
          <a:ext cx="0" cy="0"/>
          <a:chOff x="0" y="0"/>
          <a:chExt cx="0" cy="0"/>
        </a:xfrm>
      </p:grpSpPr>
      <p:sp>
        <p:nvSpPr>
          <p:cNvPr id="294" name="Google Shape;294;gb18c09319d_0_1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b18c09319d_0_1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ga903e16650_0_3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a903e16650_0_3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8" name="Shape 328"/>
        <p:cNvGrpSpPr/>
        <p:nvPr/>
      </p:nvGrpSpPr>
      <p:grpSpPr>
        <a:xfrm>
          <a:off x="0" y="0"/>
          <a:ext cx="0" cy="0"/>
          <a:chOff x="0" y="0"/>
          <a:chExt cx="0" cy="0"/>
        </a:xfrm>
      </p:grpSpPr>
      <p:sp>
        <p:nvSpPr>
          <p:cNvPr id="329" name="Google Shape;329;g14b4f05abde_2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4b4f05abde_2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ga903e16650_0_5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a903e16650_0_5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cxnSp>
        <p:nvCxnSpPr>
          <p:cNvPr id="10" name="Google Shape;10;p2"/>
          <p:cNvCxnSpPr/>
          <p:nvPr/>
        </p:nvCxnSpPr>
        <p:spPr>
          <a:xfrm>
            <a:off x="0" y="2157075"/>
            <a:ext cx="9148800" cy="0"/>
          </a:xfrm>
          <a:prstGeom prst="straightConnector1">
            <a:avLst/>
          </a:prstGeom>
          <a:noFill/>
          <a:ln w="19050" cap="flat" cmpd="sng">
            <a:solidFill>
              <a:srgbClr val="000000"/>
            </a:solidFill>
            <a:prstDash val="solid"/>
            <a:round/>
            <a:headEnd type="none" w="med" len="med"/>
            <a:tailEnd type="none" w="med" len="med"/>
          </a:ln>
        </p:spPr>
      </p:cxnSp>
      <p:cxnSp>
        <p:nvCxnSpPr>
          <p:cNvPr id="11" name="Google Shape;11;p2"/>
          <p:cNvCxnSpPr/>
          <p:nvPr/>
        </p:nvCxnSpPr>
        <p:spPr>
          <a:xfrm>
            <a:off x="0" y="2368813"/>
            <a:ext cx="9148800" cy="0"/>
          </a:xfrm>
          <a:prstGeom prst="straightConnector1">
            <a:avLst/>
          </a:prstGeom>
          <a:noFill/>
          <a:ln w="19050" cap="flat" cmpd="sng">
            <a:solidFill>
              <a:srgbClr val="000000"/>
            </a:solidFill>
            <a:prstDash val="solid"/>
            <a:round/>
            <a:headEnd type="none" w="med" len="med"/>
            <a:tailEnd type="none" w="med" len="med"/>
          </a:ln>
        </p:spPr>
      </p:cxnSp>
      <p:cxnSp>
        <p:nvCxnSpPr>
          <p:cNvPr id="12" name="Google Shape;12;p2"/>
          <p:cNvCxnSpPr/>
          <p:nvPr/>
        </p:nvCxnSpPr>
        <p:spPr>
          <a:xfrm>
            <a:off x="0" y="2580550"/>
            <a:ext cx="9148800" cy="0"/>
          </a:xfrm>
          <a:prstGeom prst="straightConnector1">
            <a:avLst/>
          </a:prstGeom>
          <a:noFill/>
          <a:ln w="19050" cap="flat" cmpd="sng">
            <a:solidFill>
              <a:srgbClr val="000000"/>
            </a:solidFill>
            <a:prstDash val="solid"/>
            <a:round/>
            <a:headEnd type="none" w="med" len="med"/>
            <a:tailEnd type="none" w="med" len="med"/>
          </a:ln>
        </p:spPr>
      </p:cxnSp>
      <p:sp>
        <p:nvSpPr>
          <p:cNvPr id="13" name="Google Shape;13;p2"/>
          <p:cNvSpPr/>
          <p:nvPr/>
        </p:nvSpPr>
        <p:spPr>
          <a:xfrm>
            <a:off x="3326425" y="1226350"/>
            <a:ext cx="5125800" cy="2814300"/>
          </a:xfrm>
          <a:prstGeom prst="rect">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3044100" y="961675"/>
            <a:ext cx="5125800" cy="28143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txBox="1"/>
          <p:nvPr>
            <p:ph type="ctrTitle"/>
          </p:nvPr>
        </p:nvSpPr>
        <p:spPr>
          <a:xfrm>
            <a:off x="3344475" y="1694700"/>
            <a:ext cx="4746600" cy="1191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type="subTitle" idx="1"/>
          </p:nvPr>
        </p:nvSpPr>
        <p:spPr>
          <a:xfrm>
            <a:off x="3344475" y="2886300"/>
            <a:ext cx="4088100" cy="562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700"/>
              <a:buNone/>
              <a:defRPr sz="1700">
                <a:latin typeface="Roboto" panose="02000000000000000000"/>
                <a:ea typeface="Roboto" panose="02000000000000000000"/>
                <a:cs typeface="Roboto" panose="02000000000000000000"/>
                <a:sym typeface="Roboto" panose="02000000000000000000"/>
              </a:defRPr>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p:txBody>
      </p:sp>
      <p:sp>
        <p:nvSpPr>
          <p:cNvPr id="17" name="Google Shape;17;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80" name="Shape 80"/>
        <p:cNvGrpSpPr/>
        <p:nvPr/>
      </p:nvGrpSpPr>
      <p:grpSpPr>
        <a:xfrm>
          <a:off x="0" y="0"/>
          <a:ext cx="0" cy="0"/>
          <a:chOff x="0" y="0"/>
          <a:chExt cx="0" cy="0"/>
        </a:xfrm>
      </p:grpSpPr>
      <p:cxnSp>
        <p:nvCxnSpPr>
          <p:cNvPr id="81" name="Google Shape;81;p11"/>
          <p:cNvCxnSpPr/>
          <p:nvPr/>
        </p:nvCxnSpPr>
        <p:spPr>
          <a:xfrm>
            <a:off x="0" y="2095350"/>
            <a:ext cx="9148800" cy="0"/>
          </a:xfrm>
          <a:prstGeom prst="straightConnector1">
            <a:avLst/>
          </a:prstGeom>
          <a:noFill/>
          <a:ln w="19050" cap="flat" cmpd="sng">
            <a:solidFill>
              <a:schemeClr val="lt1"/>
            </a:solidFill>
            <a:prstDash val="solid"/>
            <a:round/>
            <a:headEnd type="none" w="med" len="med"/>
            <a:tailEnd type="none" w="med" len="med"/>
          </a:ln>
        </p:spPr>
      </p:cxnSp>
      <p:cxnSp>
        <p:nvCxnSpPr>
          <p:cNvPr id="82" name="Google Shape;82;p11"/>
          <p:cNvCxnSpPr/>
          <p:nvPr/>
        </p:nvCxnSpPr>
        <p:spPr>
          <a:xfrm>
            <a:off x="0" y="2307088"/>
            <a:ext cx="9148800" cy="0"/>
          </a:xfrm>
          <a:prstGeom prst="straightConnector1">
            <a:avLst/>
          </a:prstGeom>
          <a:noFill/>
          <a:ln w="19050" cap="flat" cmpd="sng">
            <a:solidFill>
              <a:schemeClr val="lt1"/>
            </a:solidFill>
            <a:prstDash val="solid"/>
            <a:round/>
            <a:headEnd type="none" w="med" len="med"/>
            <a:tailEnd type="none" w="med" len="med"/>
          </a:ln>
        </p:spPr>
      </p:cxnSp>
      <p:cxnSp>
        <p:nvCxnSpPr>
          <p:cNvPr id="83" name="Google Shape;83;p11"/>
          <p:cNvCxnSpPr/>
          <p:nvPr/>
        </p:nvCxnSpPr>
        <p:spPr>
          <a:xfrm>
            <a:off x="0" y="2518825"/>
            <a:ext cx="9148800" cy="0"/>
          </a:xfrm>
          <a:prstGeom prst="straightConnector1">
            <a:avLst/>
          </a:prstGeom>
          <a:noFill/>
          <a:ln w="19050" cap="flat" cmpd="sng">
            <a:solidFill>
              <a:schemeClr val="lt1"/>
            </a:solidFill>
            <a:prstDash val="solid"/>
            <a:round/>
            <a:headEnd type="none" w="med" len="med"/>
            <a:tailEnd type="none" w="med" len="med"/>
          </a:ln>
        </p:spPr>
      </p:cxnSp>
      <p:sp>
        <p:nvSpPr>
          <p:cNvPr id="84" name="Google Shape;84;p11"/>
          <p:cNvSpPr/>
          <p:nvPr/>
        </p:nvSpPr>
        <p:spPr>
          <a:xfrm>
            <a:off x="1082700" y="1217500"/>
            <a:ext cx="6978600" cy="2179200"/>
          </a:xfrm>
          <a:prstGeom prst="rect">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1"/>
          <p:cNvSpPr txBox="1"/>
          <p:nvPr>
            <p:ph type="title" hasCustomPrompt="1"/>
          </p:nvPr>
        </p:nvSpPr>
        <p:spPr>
          <a:xfrm>
            <a:off x="311700" y="1552750"/>
            <a:ext cx="8520600" cy="1300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FFFFF"/>
              </a:buClr>
              <a:buSzPts val="12000"/>
              <a:buNone/>
              <a:defRPr sz="8200">
                <a:solidFill>
                  <a:srgbClr val="FFFFFF"/>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6" name="Google Shape;86;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87" name="Google Shape;87;p11"/>
          <p:cNvSpPr/>
          <p:nvPr/>
        </p:nvSpPr>
        <p:spPr>
          <a:xfrm>
            <a:off x="2240900" y="3012350"/>
            <a:ext cx="4640700" cy="7500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1"/>
          <p:cNvSpPr txBox="1"/>
          <p:nvPr>
            <p:ph type="subTitle" idx="1"/>
          </p:nvPr>
        </p:nvSpPr>
        <p:spPr>
          <a:xfrm>
            <a:off x="2240850" y="3152775"/>
            <a:ext cx="4640700" cy="4857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9" name="Shape 89"/>
        <p:cNvGrpSpPr/>
        <p:nvPr/>
      </p:nvGrpSpPr>
      <p:grpSpPr>
        <a:xfrm>
          <a:off x="0" y="0"/>
          <a:ext cx="0" cy="0"/>
          <a:chOff x="0" y="0"/>
          <a:chExt cx="0" cy="0"/>
        </a:xfrm>
      </p:grpSpPr>
      <p:sp>
        <p:nvSpPr>
          <p:cNvPr id="90" name="Google Shape;90;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1"/>
        </a:solidFill>
        <a:effectLst/>
      </p:bgPr>
    </p:bg>
    <p:spTree>
      <p:nvGrpSpPr>
        <p:cNvPr id="91" name="Shape 91"/>
        <p:cNvGrpSpPr/>
        <p:nvPr/>
      </p:nvGrpSpPr>
      <p:grpSpPr>
        <a:xfrm>
          <a:off x="0" y="0"/>
          <a:ext cx="0" cy="0"/>
          <a:chOff x="0" y="0"/>
          <a:chExt cx="0" cy="0"/>
        </a:xfrm>
      </p:grpSpPr>
      <p:sp>
        <p:nvSpPr>
          <p:cNvPr id="92" name="Google Shape;92;p13"/>
          <p:cNvSpPr txBox="1"/>
          <p:nvPr>
            <p:ph type="title" hasCustomPrompt="1"/>
          </p:nvPr>
        </p:nvSpPr>
        <p:spPr>
          <a:xfrm>
            <a:off x="934100" y="2166325"/>
            <a:ext cx="876300" cy="64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2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93" name="Google Shape;93;p13"/>
          <p:cNvSpPr txBox="1"/>
          <p:nvPr>
            <p:ph type="title" idx="2"/>
          </p:nvPr>
        </p:nvSpPr>
        <p:spPr>
          <a:xfrm>
            <a:off x="1876425" y="1780525"/>
            <a:ext cx="2705100" cy="714300"/>
          </a:xfrm>
          <a:prstGeom prst="rect">
            <a:avLst/>
          </a:prstGeom>
        </p:spPr>
        <p:txBody>
          <a:bodyPr spcFirstLastPara="1" wrap="square" lIns="91425" tIns="91425" rIns="91425" bIns="91425" anchor="b" anchorCtr="0">
            <a:noAutofit/>
          </a:bodyPr>
          <a:lstStyle>
            <a:lvl1pPr lvl="0">
              <a:spcBef>
                <a:spcPts val="0"/>
              </a:spcBef>
              <a:spcAft>
                <a:spcPts val="0"/>
              </a:spcAft>
              <a:buSzPts val="2800"/>
              <a:buNone/>
              <a:defRPr sz="16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4" name="Google Shape;94;p13"/>
          <p:cNvSpPr txBox="1"/>
          <p:nvPr>
            <p:ph type="subTitle" idx="1"/>
          </p:nvPr>
        </p:nvSpPr>
        <p:spPr>
          <a:xfrm>
            <a:off x="1876425" y="2228200"/>
            <a:ext cx="2705100" cy="10098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solidFill>
                  <a:schemeClr val="l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95" name="Google Shape;95;p13"/>
          <p:cNvSpPr txBox="1"/>
          <p:nvPr>
            <p:ph type="title" idx="3" hasCustomPrompt="1"/>
          </p:nvPr>
        </p:nvSpPr>
        <p:spPr>
          <a:xfrm>
            <a:off x="934100" y="3757000"/>
            <a:ext cx="876300" cy="64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2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96" name="Google Shape;96;p13"/>
          <p:cNvSpPr txBox="1"/>
          <p:nvPr>
            <p:ph type="title" idx="4"/>
          </p:nvPr>
        </p:nvSpPr>
        <p:spPr>
          <a:xfrm>
            <a:off x="1876425" y="3371200"/>
            <a:ext cx="2705100" cy="714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16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13"/>
          <p:cNvSpPr txBox="1"/>
          <p:nvPr>
            <p:ph type="subTitle" idx="5"/>
          </p:nvPr>
        </p:nvSpPr>
        <p:spPr>
          <a:xfrm>
            <a:off x="1876425" y="3818875"/>
            <a:ext cx="2705100" cy="1009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8" name="Google Shape;98;p13"/>
          <p:cNvSpPr txBox="1"/>
          <p:nvPr>
            <p:ph type="title" idx="6" hasCustomPrompt="1"/>
          </p:nvPr>
        </p:nvSpPr>
        <p:spPr>
          <a:xfrm>
            <a:off x="5028550" y="2166313"/>
            <a:ext cx="876300" cy="64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2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99" name="Google Shape;99;p13"/>
          <p:cNvSpPr txBox="1"/>
          <p:nvPr>
            <p:ph type="title" idx="7"/>
          </p:nvPr>
        </p:nvSpPr>
        <p:spPr>
          <a:xfrm>
            <a:off x="5970875" y="1780513"/>
            <a:ext cx="2705100" cy="714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16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13"/>
          <p:cNvSpPr txBox="1"/>
          <p:nvPr>
            <p:ph type="subTitle" idx="8"/>
          </p:nvPr>
        </p:nvSpPr>
        <p:spPr>
          <a:xfrm>
            <a:off x="5970875" y="2228188"/>
            <a:ext cx="2705100" cy="1009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1" name="Google Shape;101;p13"/>
          <p:cNvSpPr txBox="1"/>
          <p:nvPr>
            <p:ph type="title" idx="9" hasCustomPrompt="1"/>
          </p:nvPr>
        </p:nvSpPr>
        <p:spPr>
          <a:xfrm>
            <a:off x="5028550" y="3737938"/>
            <a:ext cx="876300" cy="64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2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2" name="Google Shape;102;p13"/>
          <p:cNvSpPr txBox="1"/>
          <p:nvPr>
            <p:ph type="title" idx="13"/>
          </p:nvPr>
        </p:nvSpPr>
        <p:spPr>
          <a:xfrm>
            <a:off x="5970875" y="3352138"/>
            <a:ext cx="2705100" cy="714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16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3"/>
          <p:cNvSpPr txBox="1"/>
          <p:nvPr>
            <p:ph type="subTitle" idx="14"/>
          </p:nvPr>
        </p:nvSpPr>
        <p:spPr>
          <a:xfrm>
            <a:off x="5970875" y="3799813"/>
            <a:ext cx="2705100" cy="1009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104" name="Google Shape;104;p13"/>
          <p:cNvCxnSpPr/>
          <p:nvPr/>
        </p:nvCxnSpPr>
        <p:spPr>
          <a:xfrm>
            <a:off x="0" y="885088"/>
            <a:ext cx="9148800" cy="0"/>
          </a:xfrm>
          <a:prstGeom prst="straightConnector1">
            <a:avLst/>
          </a:prstGeom>
          <a:noFill/>
          <a:ln w="19050" cap="flat" cmpd="sng">
            <a:solidFill>
              <a:schemeClr val="accent6"/>
            </a:solidFill>
            <a:prstDash val="solid"/>
            <a:round/>
            <a:headEnd type="none" w="med" len="med"/>
            <a:tailEnd type="none" w="med" len="med"/>
          </a:ln>
        </p:spPr>
      </p:cxnSp>
      <p:cxnSp>
        <p:nvCxnSpPr>
          <p:cNvPr id="105" name="Google Shape;105;p13"/>
          <p:cNvCxnSpPr/>
          <p:nvPr/>
        </p:nvCxnSpPr>
        <p:spPr>
          <a:xfrm>
            <a:off x="0" y="461613"/>
            <a:ext cx="9148800" cy="0"/>
          </a:xfrm>
          <a:prstGeom prst="straightConnector1">
            <a:avLst/>
          </a:prstGeom>
          <a:noFill/>
          <a:ln w="19050" cap="flat" cmpd="sng">
            <a:solidFill>
              <a:schemeClr val="accent6"/>
            </a:solidFill>
            <a:prstDash val="solid"/>
            <a:round/>
            <a:headEnd type="none" w="med" len="med"/>
            <a:tailEnd type="none" w="med" len="med"/>
          </a:ln>
        </p:spPr>
      </p:cxnSp>
      <p:cxnSp>
        <p:nvCxnSpPr>
          <p:cNvPr id="106" name="Google Shape;106;p13"/>
          <p:cNvCxnSpPr/>
          <p:nvPr/>
        </p:nvCxnSpPr>
        <p:spPr>
          <a:xfrm>
            <a:off x="0" y="673350"/>
            <a:ext cx="9148800" cy="0"/>
          </a:xfrm>
          <a:prstGeom prst="straightConnector1">
            <a:avLst/>
          </a:prstGeom>
          <a:noFill/>
          <a:ln w="19050" cap="flat" cmpd="sng">
            <a:solidFill>
              <a:schemeClr val="accent6"/>
            </a:solidFill>
            <a:prstDash val="solid"/>
            <a:round/>
            <a:headEnd type="none" w="med" len="med"/>
            <a:tailEnd type="none" w="med" len="med"/>
          </a:ln>
        </p:spPr>
      </p:cxnSp>
      <p:sp>
        <p:nvSpPr>
          <p:cNvPr id="107" name="Google Shape;107;p13"/>
          <p:cNvSpPr/>
          <p:nvPr/>
        </p:nvSpPr>
        <p:spPr>
          <a:xfrm>
            <a:off x="4025552" y="298350"/>
            <a:ext cx="4560000" cy="7500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3"/>
          <p:cNvSpPr txBox="1"/>
          <p:nvPr>
            <p:ph type="title" idx="15"/>
          </p:nvPr>
        </p:nvSpPr>
        <p:spPr>
          <a:xfrm>
            <a:off x="4048125" y="387000"/>
            <a:ext cx="4515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numbers">
  <p:cSld name="CUSTOM_5">
    <p:bg>
      <p:bgPr>
        <a:solidFill>
          <a:schemeClr val="lt1"/>
        </a:solidFill>
        <a:effectLst/>
      </p:bgPr>
    </p:bg>
    <p:spTree>
      <p:nvGrpSpPr>
        <p:cNvPr id="109" name="Shape 109"/>
        <p:cNvGrpSpPr/>
        <p:nvPr/>
      </p:nvGrpSpPr>
      <p:grpSpPr>
        <a:xfrm>
          <a:off x="0" y="0"/>
          <a:ext cx="0" cy="0"/>
          <a:chOff x="0" y="0"/>
          <a:chExt cx="0" cy="0"/>
        </a:xfrm>
      </p:grpSpPr>
      <p:sp>
        <p:nvSpPr>
          <p:cNvPr id="110" name="Google Shape;110;p14"/>
          <p:cNvSpPr txBox="1"/>
          <p:nvPr>
            <p:ph type="title" hasCustomPrompt="1"/>
          </p:nvPr>
        </p:nvSpPr>
        <p:spPr>
          <a:xfrm>
            <a:off x="1393025" y="2305538"/>
            <a:ext cx="1347900" cy="6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3600"/>
              <a:buNone/>
              <a:defRPr sz="3000">
                <a:solidFill>
                  <a:srgbClr val="000000"/>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111" name="Google Shape;111;p14"/>
          <p:cNvSpPr txBox="1"/>
          <p:nvPr>
            <p:ph type="title" idx="2"/>
          </p:nvPr>
        </p:nvSpPr>
        <p:spPr>
          <a:xfrm>
            <a:off x="920075" y="3394213"/>
            <a:ext cx="2293800" cy="714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1600">
                <a:solidFill>
                  <a:srgbClr val="000000"/>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Google Shape;112;p14"/>
          <p:cNvSpPr txBox="1"/>
          <p:nvPr>
            <p:ph type="subTitle" idx="1"/>
          </p:nvPr>
        </p:nvSpPr>
        <p:spPr>
          <a:xfrm>
            <a:off x="920075" y="3841884"/>
            <a:ext cx="2293800" cy="100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3" name="Google Shape;113;p14"/>
          <p:cNvSpPr txBox="1"/>
          <p:nvPr>
            <p:ph type="title" idx="3" hasCustomPrompt="1"/>
          </p:nvPr>
        </p:nvSpPr>
        <p:spPr>
          <a:xfrm>
            <a:off x="6425724" y="2305550"/>
            <a:ext cx="1347900" cy="6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3600"/>
              <a:buNone/>
              <a:defRPr sz="3000">
                <a:solidFill>
                  <a:srgbClr val="000000"/>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114" name="Google Shape;114;p14"/>
          <p:cNvSpPr txBox="1"/>
          <p:nvPr>
            <p:ph type="title" idx="4"/>
          </p:nvPr>
        </p:nvSpPr>
        <p:spPr>
          <a:xfrm>
            <a:off x="3425091" y="3394200"/>
            <a:ext cx="2293800" cy="714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1600">
                <a:solidFill>
                  <a:srgbClr val="000000"/>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 name="Google Shape;115;p14"/>
          <p:cNvSpPr txBox="1"/>
          <p:nvPr>
            <p:ph type="subTitle" idx="5"/>
          </p:nvPr>
        </p:nvSpPr>
        <p:spPr>
          <a:xfrm>
            <a:off x="3425091" y="3841871"/>
            <a:ext cx="2293800" cy="100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6" name="Google Shape;116;p14"/>
          <p:cNvSpPr txBox="1"/>
          <p:nvPr>
            <p:ph type="title" idx="6" hasCustomPrompt="1"/>
          </p:nvPr>
        </p:nvSpPr>
        <p:spPr>
          <a:xfrm>
            <a:off x="3898049" y="2305550"/>
            <a:ext cx="1347900" cy="6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3600"/>
              <a:buNone/>
              <a:defRPr sz="3000">
                <a:solidFill>
                  <a:srgbClr val="000000"/>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117" name="Google Shape;117;p14"/>
          <p:cNvSpPr txBox="1"/>
          <p:nvPr>
            <p:ph type="title" idx="7"/>
          </p:nvPr>
        </p:nvSpPr>
        <p:spPr>
          <a:xfrm>
            <a:off x="5952763" y="3394200"/>
            <a:ext cx="2293800" cy="714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1600">
                <a:solidFill>
                  <a:srgbClr val="000000"/>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14"/>
          <p:cNvSpPr txBox="1"/>
          <p:nvPr>
            <p:ph type="subTitle" idx="8"/>
          </p:nvPr>
        </p:nvSpPr>
        <p:spPr>
          <a:xfrm>
            <a:off x="5952763" y="3841871"/>
            <a:ext cx="2293800" cy="100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119" name="Google Shape;119;p14"/>
          <p:cNvCxnSpPr/>
          <p:nvPr/>
        </p:nvCxnSpPr>
        <p:spPr>
          <a:xfrm>
            <a:off x="0" y="885088"/>
            <a:ext cx="9148800" cy="0"/>
          </a:xfrm>
          <a:prstGeom prst="straightConnector1">
            <a:avLst/>
          </a:prstGeom>
          <a:noFill/>
          <a:ln w="19050" cap="flat" cmpd="sng">
            <a:solidFill>
              <a:schemeClr val="dk1"/>
            </a:solidFill>
            <a:prstDash val="solid"/>
            <a:round/>
            <a:headEnd type="none" w="med" len="med"/>
            <a:tailEnd type="none" w="med" len="med"/>
          </a:ln>
        </p:spPr>
      </p:cxnSp>
      <p:cxnSp>
        <p:nvCxnSpPr>
          <p:cNvPr id="120" name="Google Shape;120;p14"/>
          <p:cNvCxnSpPr/>
          <p:nvPr/>
        </p:nvCxnSpPr>
        <p:spPr>
          <a:xfrm>
            <a:off x="0" y="461613"/>
            <a:ext cx="9148800" cy="0"/>
          </a:xfrm>
          <a:prstGeom prst="straightConnector1">
            <a:avLst/>
          </a:prstGeom>
          <a:noFill/>
          <a:ln w="19050" cap="flat" cmpd="sng">
            <a:solidFill>
              <a:schemeClr val="dk1"/>
            </a:solidFill>
            <a:prstDash val="solid"/>
            <a:round/>
            <a:headEnd type="none" w="med" len="med"/>
            <a:tailEnd type="none" w="med" len="med"/>
          </a:ln>
        </p:spPr>
      </p:cxnSp>
      <p:cxnSp>
        <p:nvCxnSpPr>
          <p:cNvPr id="121" name="Google Shape;121;p14"/>
          <p:cNvCxnSpPr/>
          <p:nvPr/>
        </p:nvCxnSpPr>
        <p:spPr>
          <a:xfrm>
            <a:off x="0" y="673350"/>
            <a:ext cx="9148800" cy="0"/>
          </a:xfrm>
          <a:prstGeom prst="straightConnector1">
            <a:avLst/>
          </a:prstGeom>
          <a:noFill/>
          <a:ln w="19050" cap="flat" cmpd="sng">
            <a:solidFill>
              <a:schemeClr val="dk1"/>
            </a:solidFill>
            <a:prstDash val="solid"/>
            <a:round/>
            <a:headEnd type="none" w="med" len="med"/>
            <a:tailEnd type="none" w="med" len="med"/>
          </a:ln>
        </p:spPr>
      </p:cxnSp>
      <p:sp>
        <p:nvSpPr>
          <p:cNvPr id="122" name="Google Shape;122;p14"/>
          <p:cNvSpPr/>
          <p:nvPr/>
        </p:nvSpPr>
        <p:spPr>
          <a:xfrm>
            <a:off x="598927" y="298350"/>
            <a:ext cx="4560000" cy="7500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4"/>
          <p:cNvSpPr txBox="1"/>
          <p:nvPr>
            <p:ph type="title" idx="9"/>
          </p:nvPr>
        </p:nvSpPr>
        <p:spPr>
          <a:xfrm>
            <a:off x="621500" y="387000"/>
            <a:ext cx="4515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24" name="Shape 124"/>
        <p:cNvGrpSpPr/>
        <p:nvPr/>
      </p:nvGrpSpPr>
      <p:grpSpPr>
        <a:xfrm>
          <a:off x="0" y="0"/>
          <a:ext cx="0" cy="0"/>
          <a:chOff x="0" y="0"/>
          <a:chExt cx="0" cy="0"/>
        </a:xfrm>
      </p:grpSpPr>
      <p:sp>
        <p:nvSpPr>
          <p:cNvPr id="125" name="Google Shape;125;p15"/>
          <p:cNvSpPr txBox="1"/>
          <p:nvPr>
            <p:ph type="title"/>
          </p:nvPr>
        </p:nvSpPr>
        <p:spPr>
          <a:xfrm flipH="1">
            <a:off x="714425" y="2459500"/>
            <a:ext cx="2077200" cy="714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00000"/>
              </a:buClr>
              <a:buSzPts val="2800"/>
              <a:buNone/>
              <a:defRPr sz="1600">
                <a:solidFill>
                  <a:srgbClr val="000000"/>
                </a:solidFill>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sp>
        <p:nvSpPr>
          <p:cNvPr id="126" name="Google Shape;126;p15"/>
          <p:cNvSpPr txBox="1"/>
          <p:nvPr>
            <p:ph type="subTitle" idx="1"/>
          </p:nvPr>
        </p:nvSpPr>
        <p:spPr>
          <a:xfrm flipH="1">
            <a:off x="714425" y="2659525"/>
            <a:ext cx="2094900" cy="1009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7" name="Google Shape;127;p15"/>
          <p:cNvSpPr txBox="1"/>
          <p:nvPr>
            <p:ph type="title" idx="2"/>
          </p:nvPr>
        </p:nvSpPr>
        <p:spPr>
          <a:xfrm flipH="1">
            <a:off x="714425" y="3623025"/>
            <a:ext cx="2094900" cy="714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00000"/>
              </a:buClr>
              <a:buSzPts val="2800"/>
              <a:buNone/>
              <a:defRPr sz="1600">
                <a:solidFill>
                  <a:srgbClr val="000000"/>
                </a:solidFill>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sp>
        <p:nvSpPr>
          <p:cNvPr id="128" name="Google Shape;128;p15"/>
          <p:cNvSpPr txBox="1"/>
          <p:nvPr>
            <p:ph type="subTitle" idx="3"/>
          </p:nvPr>
        </p:nvSpPr>
        <p:spPr>
          <a:xfrm flipH="1">
            <a:off x="714425" y="3823050"/>
            <a:ext cx="2094900" cy="1009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9" name="Google Shape;129;p15"/>
          <p:cNvSpPr txBox="1"/>
          <p:nvPr>
            <p:ph type="title" idx="4"/>
          </p:nvPr>
        </p:nvSpPr>
        <p:spPr>
          <a:xfrm flipH="1">
            <a:off x="714425" y="151550"/>
            <a:ext cx="2077200" cy="714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00000"/>
              </a:buClr>
              <a:buSzPts val="2800"/>
              <a:buNone/>
              <a:defRPr sz="1600">
                <a:solidFill>
                  <a:srgbClr val="000000"/>
                </a:solidFill>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sp>
        <p:nvSpPr>
          <p:cNvPr id="130" name="Google Shape;130;p15"/>
          <p:cNvSpPr txBox="1"/>
          <p:nvPr>
            <p:ph type="subTitle" idx="5"/>
          </p:nvPr>
        </p:nvSpPr>
        <p:spPr>
          <a:xfrm flipH="1">
            <a:off x="714425" y="351575"/>
            <a:ext cx="2077200" cy="1009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1" name="Google Shape;131;p15"/>
          <p:cNvSpPr txBox="1"/>
          <p:nvPr>
            <p:ph type="title" idx="6"/>
          </p:nvPr>
        </p:nvSpPr>
        <p:spPr>
          <a:xfrm flipH="1">
            <a:off x="714425" y="1296025"/>
            <a:ext cx="2077200" cy="714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00000"/>
              </a:buClr>
              <a:buSzPts val="2800"/>
              <a:buNone/>
              <a:defRPr sz="1600">
                <a:solidFill>
                  <a:srgbClr val="000000"/>
                </a:solidFill>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sp>
        <p:nvSpPr>
          <p:cNvPr id="132" name="Google Shape;132;p15"/>
          <p:cNvSpPr txBox="1"/>
          <p:nvPr>
            <p:ph type="subTitle" idx="7"/>
          </p:nvPr>
        </p:nvSpPr>
        <p:spPr>
          <a:xfrm flipH="1">
            <a:off x="714425" y="1496050"/>
            <a:ext cx="2077200" cy="1009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3" name="Google Shape;133;p15"/>
          <p:cNvSpPr txBox="1"/>
          <p:nvPr>
            <p:ph type="title" idx="8"/>
          </p:nvPr>
        </p:nvSpPr>
        <p:spPr>
          <a:xfrm flipH="1">
            <a:off x="5005950" y="1446375"/>
            <a:ext cx="2864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a:solidFill>
                  <a:schemeClr val="accent6"/>
                </a:solidFill>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cxnSp>
        <p:nvCxnSpPr>
          <p:cNvPr id="134" name="Google Shape;134;p15"/>
          <p:cNvCxnSpPr/>
          <p:nvPr/>
        </p:nvCxnSpPr>
        <p:spPr>
          <a:xfrm rot="-5400000">
            <a:off x="887950" y="2571750"/>
            <a:ext cx="5143500" cy="0"/>
          </a:xfrm>
          <a:prstGeom prst="straightConnector1">
            <a:avLst/>
          </a:prstGeom>
          <a:noFill/>
          <a:ln w="19050" cap="flat" cmpd="sng">
            <a:solidFill>
              <a:schemeClr val="dk1"/>
            </a:solidFill>
            <a:prstDash val="solid"/>
            <a:round/>
            <a:headEnd type="none" w="med" len="med"/>
            <a:tailEnd type="none" w="med" len="med"/>
          </a:ln>
        </p:spPr>
      </p:cxnSp>
      <p:cxnSp>
        <p:nvCxnSpPr>
          <p:cNvPr id="135" name="Google Shape;135;p15"/>
          <p:cNvCxnSpPr/>
          <p:nvPr/>
        </p:nvCxnSpPr>
        <p:spPr>
          <a:xfrm>
            <a:off x="3458750" y="1752450"/>
            <a:ext cx="5699100" cy="0"/>
          </a:xfrm>
          <a:prstGeom prst="straightConnector1">
            <a:avLst/>
          </a:prstGeom>
          <a:noFill/>
          <a:ln w="19050" cap="flat" cmpd="sng">
            <a:solidFill>
              <a:schemeClr val="dk1"/>
            </a:solidFill>
            <a:prstDash val="solid"/>
            <a:round/>
            <a:headEnd type="none" w="med" len="med"/>
            <a:tailEnd type="none" w="med" len="med"/>
          </a:ln>
        </p:spPr>
      </p:cxnSp>
      <p:cxnSp>
        <p:nvCxnSpPr>
          <p:cNvPr id="136" name="Google Shape;136;p15"/>
          <p:cNvCxnSpPr/>
          <p:nvPr/>
        </p:nvCxnSpPr>
        <p:spPr>
          <a:xfrm rot="-5400000">
            <a:off x="7152600" y="876300"/>
            <a:ext cx="1752300" cy="0"/>
          </a:xfrm>
          <a:prstGeom prst="straightConnector1">
            <a:avLst/>
          </a:prstGeom>
          <a:noFill/>
          <a:ln w="19050" cap="flat" cmpd="sng">
            <a:solidFill>
              <a:schemeClr val="dk1"/>
            </a:solidFill>
            <a:prstDash val="solid"/>
            <a:round/>
            <a:headEnd type="none" w="med" len="med"/>
            <a:tailEnd type="none" w="med" len="med"/>
          </a:ln>
        </p:spPr>
      </p:cxnSp>
      <p:cxnSp>
        <p:nvCxnSpPr>
          <p:cNvPr id="137" name="Google Shape;137;p15"/>
          <p:cNvCxnSpPr/>
          <p:nvPr/>
        </p:nvCxnSpPr>
        <p:spPr>
          <a:xfrm rot="-5400000">
            <a:off x="7364338" y="876300"/>
            <a:ext cx="1752300" cy="0"/>
          </a:xfrm>
          <a:prstGeom prst="straightConnector1">
            <a:avLst/>
          </a:prstGeom>
          <a:noFill/>
          <a:ln w="19050" cap="flat" cmpd="sng">
            <a:solidFill>
              <a:schemeClr val="dk1"/>
            </a:solidFill>
            <a:prstDash val="solid"/>
            <a:round/>
            <a:headEnd type="none" w="med" len="med"/>
            <a:tailEnd type="none" w="med" len="med"/>
          </a:ln>
        </p:spPr>
      </p:cxnSp>
      <p:cxnSp>
        <p:nvCxnSpPr>
          <p:cNvPr id="138" name="Google Shape;138;p15"/>
          <p:cNvCxnSpPr/>
          <p:nvPr/>
        </p:nvCxnSpPr>
        <p:spPr>
          <a:xfrm rot="-5400000">
            <a:off x="7576075" y="876300"/>
            <a:ext cx="1752300" cy="0"/>
          </a:xfrm>
          <a:prstGeom prst="straightConnector1">
            <a:avLst/>
          </a:prstGeom>
          <a:noFill/>
          <a:ln w="19050" cap="flat" cmpd="sng">
            <a:solidFill>
              <a:schemeClr val="dk1"/>
            </a:solidFill>
            <a:prstDash val="solid"/>
            <a:round/>
            <a:headEnd type="none" w="med" len="med"/>
            <a:tailEnd type="none" w="med" len="med"/>
          </a:ln>
        </p:spPr>
      </p:cxnSp>
      <p:sp>
        <p:nvSpPr>
          <p:cNvPr id="139" name="Google Shape;139;p15"/>
          <p:cNvSpPr txBox="1"/>
          <p:nvPr>
            <p:ph type="subTitle" idx="9"/>
          </p:nvPr>
        </p:nvSpPr>
        <p:spPr>
          <a:xfrm flipH="1">
            <a:off x="5871950" y="2459488"/>
            <a:ext cx="2227500" cy="1009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CUSTOM_1">
    <p:spTree>
      <p:nvGrpSpPr>
        <p:cNvPr id="140" name="Shape 140"/>
        <p:cNvGrpSpPr/>
        <p:nvPr/>
      </p:nvGrpSpPr>
      <p:grpSpPr>
        <a:xfrm>
          <a:off x="0" y="0"/>
          <a:ext cx="0" cy="0"/>
          <a:chOff x="0" y="0"/>
          <a:chExt cx="0" cy="0"/>
        </a:xfrm>
      </p:grpSpPr>
      <p:cxnSp>
        <p:nvCxnSpPr>
          <p:cNvPr id="141" name="Google Shape;141;p16"/>
          <p:cNvCxnSpPr/>
          <p:nvPr/>
        </p:nvCxnSpPr>
        <p:spPr>
          <a:xfrm rot="-5400000">
            <a:off x="5077500" y="2571750"/>
            <a:ext cx="5143500" cy="0"/>
          </a:xfrm>
          <a:prstGeom prst="straightConnector1">
            <a:avLst/>
          </a:prstGeom>
          <a:noFill/>
          <a:ln w="19050" cap="flat" cmpd="sng">
            <a:solidFill>
              <a:srgbClr val="000000"/>
            </a:solidFill>
            <a:prstDash val="solid"/>
            <a:round/>
            <a:headEnd type="none" w="med" len="med"/>
            <a:tailEnd type="none" w="med" len="med"/>
          </a:ln>
        </p:spPr>
      </p:cxnSp>
      <p:cxnSp>
        <p:nvCxnSpPr>
          <p:cNvPr id="142" name="Google Shape;142;p16"/>
          <p:cNvCxnSpPr/>
          <p:nvPr/>
        </p:nvCxnSpPr>
        <p:spPr>
          <a:xfrm rot="-5400000">
            <a:off x="5500975" y="2571750"/>
            <a:ext cx="5143500" cy="0"/>
          </a:xfrm>
          <a:prstGeom prst="straightConnector1">
            <a:avLst/>
          </a:prstGeom>
          <a:noFill/>
          <a:ln w="19050" cap="flat" cmpd="sng">
            <a:solidFill>
              <a:srgbClr val="000000"/>
            </a:solidFill>
            <a:prstDash val="solid"/>
            <a:round/>
            <a:headEnd type="none" w="med" len="med"/>
            <a:tailEnd type="none" w="med" len="med"/>
          </a:ln>
        </p:spPr>
      </p:cxnSp>
      <p:cxnSp>
        <p:nvCxnSpPr>
          <p:cNvPr id="143" name="Google Shape;143;p16"/>
          <p:cNvCxnSpPr/>
          <p:nvPr/>
        </p:nvCxnSpPr>
        <p:spPr>
          <a:xfrm rot="-5400000">
            <a:off x="5289238" y="2571750"/>
            <a:ext cx="5143500" cy="0"/>
          </a:xfrm>
          <a:prstGeom prst="straightConnector1">
            <a:avLst/>
          </a:prstGeom>
          <a:noFill/>
          <a:ln w="19050" cap="flat" cmpd="sng">
            <a:solidFill>
              <a:srgbClr val="000000"/>
            </a:solidFill>
            <a:prstDash val="solid"/>
            <a:round/>
            <a:headEnd type="none" w="med" len="med"/>
            <a:tailEnd type="none" w="med" len="med"/>
          </a:ln>
        </p:spPr>
      </p:cxnSp>
      <p:sp>
        <p:nvSpPr>
          <p:cNvPr id="144" name="Google Shape;144;p16"/>
          <p:cNvSpPr/>
          <p:nvPr/>
        </p:nvSpPr>
        <p:spPr>
          <a:xfrm>
            <a:off x="4016027" y="298350"/>
            <a:ext cx="4560000" cy="7500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6"/>
          <p:cNvSpPr txBox="1"/>
          <p:nvPr>
            <p:ph type="title"/>
          </p:nvPr>
        </p:nvSpPr>
        <p:spPr>
          <a:xfrm>
            <a:off x="4342863" y="387000"/>
            <a:ext cx="3906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2">
    <p:spTree>
      <p:nvGrpSpPr>
        <p:cNvPr id="146" name="Shape 146"/>
        <p:cNvGrpSpPr/>
        <p:nvPr/>
      </p:nvGrpSpPr>
      <p:grpSpPr>
        <a:xfrm>
          <a:off x="0" y="0"/>
          <a:ext cx="0" cy="0"/>
          <a:chOff x="0" y="0"/>
          <a:chExt cx="0" cy="0"/>
        </a:xfrm>
      </p:grpSpPr>
      <p:cxnSp>
        <p:nvCxnSpPr>
          <p:cNvPr id="147" name="Google Shape;147;p17"/>
          <p:cNvCxnSpPr/>
          <p:nvPr/>
        </p:nvCxnSpPr>
        <p:spPr>
          <a:xfrm>
            <a:off x="0" y="885088"/>
            <a:ext cx="9148800" cy="0"/>
          </a:xfrm>
          <a:prstGeom prst="straightConnector1">
            <a:avLst/>
          </a:prstGeom>
          <a:noFill/>
          <a:ln w="19050" cap="flat" cmpd="sng">
            <a:solidFill>
              <a:srgbClr val="000000"/>
            </a:solidFill>
            <a:prstDash val="solid"/>
            <a:round/>
            <a:headEnd type="none" w="med" len="med"/>
            <a:tailEnd type="none" w="med" len="med"/>
          </a:ln>
        </p:spPr>
      </p:cxnSp>
      <p:cxnSp>
        <p:nvCxnSpPr>
          <p:cNvPr id="148" name="Google Shape;148;p17"/>
          <p:cNvCxnSpPr/>
          <p:nvPr/>
        </p:nvCxnSpPr>
        <p:spPr>
          <a:xfrm>
            <a:off x="0" y="461613"/>
            <a:ext cx="9148800" cy="0"/>
          </a:xfrm>
          <a:prstGeom prst="straightConnector1">
            <a:avLst/>
          </a:prstGeom>
          <a:noFill/>
          <a:ln w="19050" cap="flat" cmpd="sng">
            <a:solidFill>
              <a:srgbClr val="000000"/>
            </a:solidFill>
            <a:prstDash val="solid"/>
            <a:round/>
            <a:headEnd type="none" w="med" len="med"/>
            <a:tailEnd type="none" w="med" len="med"/>
          </a:ln>
        </p:spPr>
      </p:cxnSp>
      <p:cxnSp>
        <p:nvCxnSpPr>
          <p:cNvPr id="149" name="Google Shape;149;p17"/>
          <p:cNvCxnSpPr/>
          <p:nvPr/>
        </p:nvCxnSpPr>
        <p:spPr>
          <a:xfrm>
            <a:off x="0" y="673350"/>
            <a:ext cx="9148800" cy="0"/>
          </a:xfrm>
          <a:prstGeom prst="straightConnector1">
            <a:avLst/>
          </a:prstGeom>
          <a:noFill/>
          <a:ln w="19050" cap="flat" cmpd="sng">
            <a:solidFill>
              <a:srgbClr val="000000"/>
            </a:solidFill>
            <a:prstDash val="solid"/>
            <a:round/>
            <a:headEnd type="none" w="med" len="med"/>
            <a:tailEnd type="none" w="med" len="med"/>
          </a:ln>
        </p:spPr>
      </p:cxnSp>
      <p:sp>
        <p:nvSpPr>
          <p:cNvPr id="150" name="Google Shape;150;p17"/>
          <p:cNvSpPr/>
          <p:nvPr/>
        </p:nvSpPr>
        <p:spPr>
          <a:xfrm>
            <a:off x="2292002" y="298350"/>
            <a:ext cx="4560000" cy="7500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7"/>
          <p:cNvSpPr txBox="1"/>
          <p:nvPr>
            <p:ph type="title"/>
          </p:nvPr>
        </p:nvSpPr>
        <p:spPr>
          <a:xfrm>
            <a:off x="2618838" y="387000"/>
            <a:ext cx="3906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2_2">
    <p:bg>
      <p:bgPr>
        <a:solidFill>
          <a:srgbClr val="000000"/>
        </a:solidFill>
        <a:effectLst/>
      </p:bgPr>
    </p:bg>
    <p:spTree>
      <p:nvGrpSpPr>
        <p:cNvPr id="152" name="Shape 152"/>
        <p:cNvGrpSpPr/>
        <p:nvPr/>
      </p:nvGrpSpPr>
      <p:grpSpPr>
        <a:xfrm>
          <a:off x="0" y="0"/>
          <a:ext cx="0" cy="0"/>
          <a:chOff x="0" y="0"/>
          <a:chExt cx="0" cy="0"/>
        </a:xfrm>
      </p:grpSpPr>
      <p:cxnSp>
        <p:nvCxnSpPr>
          <p:cNvPr id="153" name="Google Shape;153;p18"/>
          <p:cNvCxnSpPr/>
          <p:nvPr/>
        </p:nvCxnSpPr>
        <p:spPr>
          <a:xfrm>
            <a:off x="0" y="885088"/>
            <a:ext cx="9148800" cy="0"/>
          </a:xfrm>
          <a:prstGeom prst="straightConnector1">
            <a:avLst/>
          </a:prstGeom>
          <a:noFill/>
          <a:ln w="19050" cap="flat" cmpd="sng">
            <a:solidFill>
              <a:schemeClr val="lt1"/>
            </a:solidFill>
            <a:prstDash val="solid"/>
            <a:round/>
            <a:headEnd type="none" w="med" len="med"/>
            <a:tailEnd type="none" w="med" len="med"/>
          </a:ln>
        </p:spPr>
      </p:cxnSp>
      <p:cxnSp>
        <p:nvCxnSpPr>
          <p:cNvPr id="154" name="Google Shape;154;p18"/>
          <p:cNvCxnSpPr/>
          <p:nvPr/>
        </p:nvCxnSpPr>
        <p:spPr>
          <a:xfrm>
            <a:off x="0" y="461613"/>
            <a:ext cx="9148800" cy="0"/>
          </a:xfrm>
          <a:prstGeom prst="straightConnector1">
            <a:avLst/>
          </a:prstGeom>
          <a:noFill/>
          <a:ln w="19050" cap="flat" cmpd="sng">
            <a:solidFill>
              <a:schemeClr val="lt1"/>
            </a:solidFill>
            <a:prstDash val="solid"/>
            <a:round/>
            <a:headEnd type="none" w="med" len="med"/>
            <a:tailEnd type="none" w="med" len="med"/>
          </a:ln>
        </p:spPr>
      </p:cxnSp>
      <p:cxnSp>
        <p:nvCxnSpPr>
          <p:cNvPr id="155" name="Google Shape;155;p18"/>
          <p:cNvCxnSpPr/>
          <p:nvPr/>
        </p:nvCxnSpPr>
        <p:spPr>
          <a:xfrm>
            <a:off x="0" y="673350"/>
            <a:ext cx="9148800" cy="0"/>
          </a:xfrm>
          <a:prstGeom prst="straightConnector1">
            <a:avLst/>
          </a:prstGeom>
          <a:noFill/>
          <a:ln w="19050" cap="flat" cmpd="sng">
            <a:solidFill>
              <a:schemeClr val="lt1"/>
            </a:solidFill>
            <a:prstDash val="solid"/>
            <a:round/>
            <a:headEnd type="none" w="med" len="med"/>
            <a:tailEnd type="none" w="med" len="med"/>
          </a:ln>
        </p:spPr>
      </p:cxnSp>
      <p:sp>
        <p:nvSpPr>
          <p:cNvPr id="156" name="Google Shape;156;p18"/>
          <p:cNvSpPr/>
          <p:nvPr/>
        </p:nvSpPr>
        <p:spPr>
          <a:xfrm>
            <a:off x="2292002" y="298350"/>
            <a:ext cx="4560000" cy="750000"/>
          </a:xfrm>
          <a:prstGeom prst="rect">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8"/>
          <p:cNvSpPr txBox="1"/>
          <p:nvPr>
            <p:ph type="title"/>
          </p:nvPr>
        </p:nvSpPr>
        <p:spPr>
          <a:xfrm>
            <a:off x="2618838" y="387000"/>
            <a:ext cx="3906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6"/>
              </a:buClr>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8" name="Google Shape;158;p18"/>
          <p:cNvSpPr txBox="1"/>
          <p:nvPr>
            <p:ph type="title" idx="2"/>
          </p:nvPr>
        </p:nvSpPr>
        <p:spPr>
          <a:xfrm>
            <a:off x="714425" y="1480500"/>
            <a:ext cx="2347200" cy="714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1600">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59" name="Google Shape;159;p18"/>
          <p:cNvSpPr txBox="1"/>
          <p:nvPr>
            <p:ph type="subTitle" idx="1"/>
          </p:nvPr>
        </p:nvSpPr>
        <p:spPr>
          <a:xfrm>
            <a:off x="714425" y="1928175"/>
            <a:ext cx="2347200" cy="100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lt1"/>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160" name="Google Shape;160;p18"/>
          <p:cNvSpPr txBox="1"/>
          <p:nvPr>
            <p:ph type="title" idx="3"/>
          </p:nvPr>
        </p:nvSpPr>
        <p:spPr>
          <a:xfrm>
            <a:off x="3398402" y="1480500"/>
            <a:ext cx="2347200" cy="714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1600">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61" name="Google Shape;161;p18"/>
          <p:cNvSpPr txBox="1"/>
          <p:nvPr>
            <p:ph type="subTitle" idx="4"/>
          </p:nvPr>
        </p:nvSpPr>
        <p:spPr>
          <a:xfrm>
            <a:off x="3398402" y="1928175"/>
            <a:ext cx="2347200" cy="100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lt1"/>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162" name="Google Shape;162;p18"/>
          <p:cNvSpPr txBox="1"/>
          <p:nvPr>
            <p:ph type="title" idx="5"/>
          </p:nvPr>
        </p:nvSpPr>
        <p:spPr>
          <a:xfrm>
            <a:off x="6105030" y="1480500"/>
            <a:ext cx="2347200" cy="714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1600">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63" name="Google Shape;163;p18"/>
          <p:cNvSpPr txBox="1"/>
          <p:nvPr>
            <p:ph type="subTitle" idx="6"/>
          </p:nvPr>
        </p:nvSpPr>
        <p:spPr>
          <a:xfrm>
            <a:off x="6105030" y="1928175"/>
            <a:ext cx="2347200" cy="100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lt1"/>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164" name="Google Shape;164;p18"/>
          <p:cNvSpPr txBox="1"/>
          <p:nvPr>
            <p:ph type="title" idx="7"/>
          </p:nvPr>
        </p:nvSpPr>
        <p:spPr>
          <a:xfrm>
            <a:off x="714425" y="3011100"/>
            <a:ext cx="2347200" cy="714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1600">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65" name="Google Shape;165;p18"/>
          <p:cNvSpPr txBox="1"/>
          <p:nvPr>
            <p:ph type="subTitle" idx="8"/>
          </p:nvPr>
        </p:nvSpPr>
        <p:spPr>
          <a:xfrm>
            <a:off x="714425" y="3458775"/>
            <a:ext cx="2347200" cy="100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lt1"/>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166" name="Google Shape;166;p18"/>
          <p:cNvSpPr txBox="1"/>
          <p:nvPr>
            <p:ph type="title" idx="9"/>
          </p:nvPr>
        </p:nvSpPr>
        <p:spPr>
          <a:xfrm>
            <a:off x="3398402" y="3011100"/>
            <a:ext cx="2347200" cy="714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1600">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67" name="Google Shape;167;p18"/>
          <p:cNvSpPr txBox="1"/>
          <p:nvPr>
            <p:ph type="subTitle" idx="13"/>
          </p:nvPr>
        </p:nvSpPr>
        <p:spPr>
          <a:xfrm>
            <a:off x="3398402" y="3458775"/>
            <a:ext cx="2347200" cy="100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lt1"/>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168" name="Google Shape;168;p18"/>
          <p:cNvSpPr txBox="1"/>
          <p:nvPr>
            <p:ph type="title" idx="14"/>
          </p:nvPr>
        </p:nvSpPr>
        <p:spPr>
          <a:xfrm>
            <a:off x="6105030" y="3011100"/>
            <a:ext cx="2347200" cy="714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1600">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69" name="Google Shape;169;p18"/>
          <p:cNvSpPr txBox="1"/>
          <p:nvPr>
            <p:ph type="subTitle" idx="15"/>
          </p:nvPr>
        </p:nvSpPr>
        <p:spPr>
          <a:xfrm>
            <a:off x="6105030" y="3458775"/>
            <a:ext cx="2347200" cy="100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lt1"/>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CUSTOM_2_1">
    <p:spTree>
      <p:nvGrpSpPr>
        <p:cNvPr id="170" name="Shape 170"/>
        <p:cNvGrpSpPr/>
        <p:nvPr/>
      </p:nvGrpSpPr>
      <p:grpSpPr>
        <a:xfrm>
          <a:off x="0" y="0"/>
          <a:ext cx="0" cy="0"/>
          <a:chOff x="0" y="0"/>
          <a:chExt cx="0" cy="0"/>
        </a:xfrm>
      </p:grpSpPr>
      <p:sp>
        <p:nvSpPr>
          <p:cNvPr id="171" name="Google Shape;171;p19"/>
          <p:cNvSpPr/>
          <p:nvPr/>
        </p:nvSpPr>
        <p:spPr>
          <a:xfrm flipH="1">
            <a:off x="3864300" y="-4675"/>
            <a:ext cx="5284500" cy="5152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72" name="Google Shape;172;p19"/>
          <p:cNvCxnSpPr/>
          <p:nvPr/>
        </p:nvCxnSpPr>
        <p:spPr>
          <a:xfrm rot="10800000">
            <a:off x="0" y="885088"/>
            <a:ext cx="9148800" cy="0"/>
          </a:xfrm>
          <a:prstGeom prst="straightConnector1">
            <a:avLst/>
          </a:prstGeom>
          <a:noFill/>
          <a:ln w="19050" cap="flat" cmpd="sng">
            <a:solidFill>
              <a:srgbClr val="000000"/>
            </a:solidFill>
            <a:prstDash val="solid"/>
            <a:round/>
            <a:headEnd type="none" w="med" len="med"/>
            <a:tailEnd type="none" w="med" len="med"/>
          </a:ln>
        </p:spPr>
      </p:cxnSp>
      <p:cxnSp>
        <p:nvCxnSpPr>
          <p:cNvPr id="173" name="Google Shape;173;p19"/>
          <p:cNvCxnSpPr/>
          <p:nvPr/>
        </p:nvCxnSpPr>
        <p:spPr>
          <a:xfrm rot="10800000">
            <a:off x="0" y="461613"/>
            <a:ext cx="9148800" cy="0"/>
          </a:xfrm>
          <a:prstGeom prst="straightConnector1">
            <a:avLst/>
          </a:prstGeom>
          <a:noFill/>
          <a:ln w="19050" cap="flat" cmpd="sng">
            <a:solidFill>
              <a:srgbClr val="000000"/>
            </a:solidFill>
            <a:prstDash val="solid"/>
            <a:round/>
            <a:headEnd type="none" w="med" len="med"/>
            <a:tailEnd type="none" w="med" len="med"/>
          </a:ln>
        </p:spPr>
      </p:cxnSp>
      <p:cxnSp>
        <p:nvCxnSpPr>
          <p:cNvPr id="174" name="Google Shape;174;p19"/>
          <p:cNvCxnSpPr/>
          <p:nvPr/>
        </p:nvCxnSpPr>
        <p:spPr>
          <a:xfrm rot="10800000">
            <a:off x="0" y="673350"/>
            <a:ext cx="9148800" cy="0"/>
          </a:xfrm>
          <a:prstGeom prst="straightConnector1">
            <a:avLst/>
          </a:prstGeom>
          <a:noFill/>
          <a:ln w="19050" cap="flat" cmpd="sng">
            <a:solidFill>
              <a:srgbClr val="000000"/>
            </a:solidFill>
            <a:prstDash val="solid"/>
            <a:round/>
            <a:headEnd type="none" w="med" len="med"/>
            <a:tailEnd type="none" w="med" len="med"/>
          </a:ln>
        </p:spPr>
      </p:cxnSp>
      <p:sp>
        <p:nvSpPr>
          <p:cNvPr id="175" name="Google Shape;175;p19"/>
          <p:cNvSpPr/>
          <p:nvPr/>
        </p:nvSpPr>
        <p:spPr>
          <a:xfrm>
            <a:off x="1461175" y="299225"/>
            <a:ext cx="6231300" cy="7500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9"/>
          <p:cNvSpPr txBox="1"/>
          <p:nvPr>
            <p:ph type="title"/>
          </p:nvPr>
        </p:nvSpPr>
        <p:spPr>
          <a:xfrm flipH="1">
            <a:off x="1890750" y="387000"/>
            <a:ext cx="5362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2_1_1">
    <p:spTree>
      <p:nvGrpSpPr>
        <p:cNvPr id="177" name="Shape 177"/>
        <p:cNvGrpSpPr/>
        <p:nvPr/>
      </p:nvGrpSpPr>
      <p:grpSpPr>
        <a:xfrm>
          <a:off x="0" y="0"/>
          <a:ext cx="0" cy="0"/>
          <a:chOff x="0" y="0"/>
          <a:chExt cx="0" cy="0"/>
        </a:xfrm>
      </p:grpSpPr>
      <p:cxnSp>
        <p:nvCxnSpPr>
          <p:cNvPr id="178" name="Google Shape;178;p20"/>
          <p:cNvCxnSpPr/>
          <p:nvPr/>
        </p:nvCxnSpPr>
        <p:spPr>
          <a:xfrm rot="-5400000">
            <a:off x="-1058046" y="2571750"/>
            <a:ext cx="5143500" cy="0"/>
          </a:xfrm>
          <a:prstGeom prst="straightConnector1">
            <a:avLst/>
          </a:prstGeom>
          <a:noFill/>
          <a:ln w="19050" cap="flat" cmpd="sng">
            <a:solidFill>
              <a:srgbClr val="000000"/>
            </a:solidFill>
            <a:prstDash val="solid"/>
            <a:round/>
            <a:headEnd type="none" w="med" len="med"/>
            <a:tailEnd type="none" w="med" len="med"/>
          </a:ln>
        </p:spPr>
      </p:cxnSp>
      <p:cxnSp>
        <p:nvCxnSpPr>
          <p:cNvPr id="179" name="Google Shape;179;p20"/>
          <p:cNvCxnSpPr/>
          <p:nvPr/>
        </p:nvCxnSpPr>
        <p:spPr>
          <a:xfrm rot="-5400000">
            <a:off x="-1481521" y="2571750"/>
            <a:ext cx="5143500" cy="0"/>
          </a:xfrm>
          <a:prstGeom prst="straightConnector1">
            <a:avLst/>
          </a:prstGeom>
          <a:noFill/>
          <a:ln w="19050" cap="flat" cmpd="sng">
            <a:solidFill>
              <a:srgbClr val="000000"/>
            </a:solidFill>
            <a:prstDash val="solid"/>
            <a:round/>
            <a:headEnd type="none" w="med" len="med"/>
            <a:tailEnd type="none" w="med" len="med"/>
          </a:ln>
        </p:spPr>
      </p:cxnSp>
      <p:cxnSp>
        <p:nvCxnSpPr>
          <p:cNvPr id="180" name="Google Shape;180;p20"/>
          <p:cNvCxnSpPr/>
          <p:nvPr/>
        </p:nvCxnSpPr>
        <p:spPr>
          <a:xfrm rot="-5400000">
            <a:off x="-1269784" y="2571750"/>
            <a:ext cx="5143500" cy="0"/>
          </a:xfrm>
          <a:prstGeom prst="straightConnector1">
            <a:avLst/>
          </a:prstGeom>
          <a:noFill/>
          <a:ln w="19050" cap="flat" cmpd="sng">
            <a:solidFill>
              <a:srgbClr val="000000"/>
            </a:solidFill>
            <a:prstDash val="solid"/>
            <a:round/>
            <a:headEnd type="none" w="med" len="med"/>
            <a:tailEnd type="none" w="med" len="med"/>
          </a:ln>
        </p:spPr>
      </p:cxnSp>
      <p:sp>
        <p:nvSpPr>
          <p:cNvPr id="181" name="Google Shape;181;p20"/>
          <p:cNvSpPr/>
          <p:nvPr/>
        </p:nvSpPr>
        <p:spPr>
          <a:xfrm flipH="1">
            <a:off x="586927" y="298350"/>
            <a:ext cx="4560000" cy="7500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0"/>
          <p:cNvSpPr txBox="1"/>
          <p:nvPr>
            <p:ph type="title"/>
          </p:nvPr>
        </p:nvSpPr>
        <p:spPr>
          <a:xfrm flipH="1">
            <a:off x="913791" y="387000"/>
            <a:ext cx="3906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rgbClr val="000000"/>
        </a:solidFill>
        <a:effectLst/>
      </p:bgPr>
    </p:bg>
    <p:spTree>
      <p:nvGrpSpPr>
        <p:cNvPr id="18" name="Shape 18"/>
        <p:cNvGrpSpPr/>
        <p:nvPr/>
      </p:nvGrpSpPr>
      <p:grpSpPr>
        <a:xfrm>
          <a:off x="0" y="0"/>
          <a:ext cx="0" cy="0"/>
          <a:chOff x="0" y="0"/>
          <a:chExt cx="0" cy="0"/>
        </a:xfrm>
      </p:grpSpPr>
      <p:sp>
        <p:nvSpPr>
          <p:cNvPr id="19" name="Google Shape;19;p3"/>
          <p:cNvSpPr/>
          <p:nvPr/>
        </p:nvSpPr>
        <p:spPr>
          <a:xfrm>
            <a:off x="1235150" y="1526300"/>
            <a:ext cx="5125800" cy="2814300"/>
          </a:xfrm>
          <a:prstGeom prst="rect">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 name="Google Shape;20;p3"/>
          <p:cNvCxnSpPr/>
          <p:nvPr/>
        </p:nvCxnSpPr>
        <p:spPr>
          <a:xfrm rot="-5400000">
            <a:off x="-1085175" y="2571750"/>
            <a:ext cx="5143500" cy="0"/>
          </a:xfrm>
          <a:prstGeom prst="straightConnector1">
            <a:avLst/>
          </a:prstGeom>
          <a:noFill/>
          <a:ln w="19050" cap="flat" cmpd="sng">
            <a:solidFill>
              <a:schemeClr val="accent6"/>
            </a:solidFill>
            <a:prstDash val="solid"/>
            <a:round/>
            <a:headEnd type="none" w="med" len="med"/>
            <a:tailEnd type="none" w="med" len="med"/>
          </a:ln>
        </p:spPr>
      </p:cxnSp>
      <p:cxnSp>
        <p:nvCxnSpPr>
          <p:cNvPr id="21" name="Google Shape;21;p3"/>
          <p:cNvCxnSpPr/>
          <p:nvPr/>
        </p:nvCxnSpPr>
        <p:spPr>
          <a:xfrm rot="-5400000">
            <a:off x="-661700" y="2571750"/>
            <a:ext cx="5143500" cy="0"/>
          </a:xfrm>
          <a:prstGeom prst="straightConnector1">
            <a:avLst/>
          </a:prstGeom>
          <a:noFill/>
          <a:ln w="19050" cap="flat" cmpd="sng">
            <a:solidFill>
              <a:schemeClr val="accent6"/>
            </a:solidFill>
            <a:prstDash val="solid"/>
            <a:round/>
            <a:headEnd type="none" w="med" len="med"/>
            <a:tailEnd type="none" w="med" len="med"/>
          </a:ln>
        </p:spPr>
      </p:cxnSp>
      <p:cxnSp>
        <p:nvCxnSpPr>
          <p:cNvPr id="22" name="Google Shape;22;p3"/>
          <p:cNvCxnSpPr/>
          <p:nvPr/>
        </p:nvCxnSpPr>
        <p:spPr>
          <a:xfrm rot="-5400000">
            <a:off x="-873437" y="2571750"/>
            <a:ext cx="5143500" cy="0"/>
          </a:xfrm>
          <a:prstGeom prst="straightConnector1">
            <a:avLst/>
          </a:prstGeom>
          <a:noFill/>
          <a:ln w="19050" cap="flat" cmpd="sng">
            <a:solidFill>
              <a:schemeClr val="accent6"/>
            </a:solidFill>
            <a:prstDash val="solid"/>
            <a:round/>
            <a:headEnd type="none" w="med" len="med"/>
            <a:tailEnd type="none" w="med" len="med"/>
          </a:ln>
        </p:spPr>
      </p:cxnSp>
      <p:sp>
        <p:nvSpPr>
          <p:cNvPr id="23" name="Google Shape;23;p3"/>
          <p:cNvSpPr/>
          <p:nvPr/>
        </p:nvSpPr>
        <p:spPr>
          <a:xfrm>
            <a:off x="952825" y="1261625"/>
            <a:ext cx="5125800" cy="2814300"/>
          </a:xfrm>
          <a:prstGeom prst="rect">
            <a:avLst/>
          </a:prstGeom>
          <a:solidFill>
            <a:srgbClr val="000000"/>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txBox="1"/>
          <p:nvPr>
            <p:ph type="title"/>
          </p:nvPr>
        </p:nvSpPr>
        <p:spPr>
          <a:xfrm>
            <a:off x="1332025" y="1824450"/>
            <a:ext cx="30705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700">
                <a:solidFill>
                  <a:schemeClr val="accent6"/>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26" name="Google Shape;26;p3"/>
          <p:cNvSpPr txBox="1"/>
          <p:nvPr>
            <p:ph type="subTitle" idx="1"/>
          </p:nvPr>
        </p:nvSpPr>
        <p:spPr>
          <a:xfrm>
            <a:off x="1332025" y="3029275"/>
            <a:ext cx="3070500" cy="579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800">
                <a:solidFill>
                  <a:srgbClr val="FFFFFF"/>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_2_1_1_2">
    <p:spTree>
      <p:nvGrpSpPr>
        <p:cNvPr id="183" name="Shape 183"/>
        <p:cNvGrpSpPr/>
        <p:nvPr/>
      </p:nvGrpSpPr>
      <p:grpSpPr>
        <a:xfrm>
          <a:off x="0" y="0"/>
          <a:ext cx="0" cy="0"/>
          <a:chOff x="0" y="0"/>
          <a:chExt cx="0" cy="0"/>
        </a:xfrm>
      </p:grpSpPr>
      <p:sp>
        <p:nvSpPr>
          <p:cNvPr id="184" name="Google Shape;184;p21"/>
          <p:cNvSpPr/>
          <p:nvPr/>
        </p:nvSpPr>
        <p:spPr>
          <a:xfrm>
            <a:off x="0" y="-4675"/>
            <a:ext cx="4051500" cy="5152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85" name="Google Shape;185;p21"/>
          <p:cNvCxnSpPr/>
          <p:nvPr/>
        </p:nvCxnSpPr>
        <p:spPr>
          <a:xfrm rot="-5400000">
            <a:off x="-1058046" y="2571750"/>
            <a:ext cx="5143500" cy="0"/>
          </a:xfrm>
          <a:prstGeom prst="straightConnector1">
            <a:avLst/>
          </a:prstGeom>
          <a:noFill/>
          <a:ln w="19050" cap="flat" cmpd="sng">
            <a:solidFill>
              <a:schemeClr val="accent6"/>
            </a:solidFill>
            <a:prstDash val="solid"/>
            <a:round/>
            <a:headEnd type="none" w="med" len="med"/>
            <a:tailEnd type="none" w="med" len="med"/>
          </a:ln>
        </p:spPr>
      </p:cxnSp>
      <p:cxnSp>
        <p:nvCxnSpPr>
          <p:cNvPr id="186" name="Google Shape;186;p21"/>
          <p:cNvCxnSpPr/>
          <p:nvPr/>
        </p:nvCxnSpPr>
        <p:spPr>
          <a:xfrm rot="-5400000">
            <a:off x="-1481521" y="2571750"/>
            <a:ext cx="5143500" cy="0"/>
          </a:xfrm>
          <a:prstGeom prst="straightConnector1">
            <a:avLst/>
          </a:prstGeom>
          <a:noFill/>
          <a:ln w="19050" cap="flat" cmpd="sng">
            <a:solidFill>
              <a:schemeClr val="accent6"/>
            </a:solidFill>
            <a:prstDash val="solid"/>
            <a:round/>
            <a:headEnd type="none" w="med" len="med"/>
            <a:tailEnd type="none" w="med" len="med"/>
          </a:ln>
        </p:spPr>
      </p:cxnSp>
      <p:cxnSp>
        <p:nvCxnSpPr>
          <p:cNvPr id="187" name="Google Shape;187;p21"/>
          <p:cNvCxnSpPr/>
          <p:nvPr/>
        </p:nvCxnSpPr>
        <p:spPr>
          <a:xfrm rot="-5400000">
            <a:off x="-1269784" y="2571750"/>
            <a:ext cx="5143500" cy="0"/>
          </a:xfrm>
          <a:prstGeom prst="straightConnector1">
            <a:avLst/>
          </a:prstGeom>
          <a:noFill/>
          <a:ln w="19050" cap="flat" cmpd="sng">
            <a:solidFill>
              <a:schemeClr val="accent6"/>
            </a:solidFill>
            <a:prstDash val="solid"/>
            <a:round/>
            <a:headEnd type="none" w="med" len="med"/>
            <a:tailEnd type="none" w="med" len="med"/>
          </a:ln>
        </p:spPr>
      </p:cxnSp>
      <p:sp>
        <p:nvSpPr>
          <p:cNvPr id="188" name="Google Shape;188;p21"/>
          <p:cNvSpPr/>
          <p:nvPr/>
        </p:nvSpPr>
        <p:spPr>
          <a:xfrm flipH="1">
            <a:off x="586927" y="298350"/>
            <a:ext cx="4560000" cy="7500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1"/>
          <p:cNvSpPr txBox="1"/>
          <p:nvPr>
            <p:ph type="title"/>
          </p:nvPr>
        </p:nvSpPr>
        <p:spPr>
          <a:xfrm flipH="1">
            <a:off x="913791" y="387000"/>
            <a:ext cx="3906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0" name="Google Shape;190;p21"/>
          <p:cNvSpPr txBox="1"/>
          <p:nvPr>
            <p:ph type="subTitle" idx="1"/>
          </p:nvPr>
        </p:nvSpPr>
        <p:spPr>
          <a:xfrm>
            <a:off x="1864775" y="2177150"/>
            <a:ext cx="1950000" cy="18552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1400"/>
              <a:buNone/>
              <a:defRPr>
                <a:solidFill>
                  <a:srgbClr val="FFFFFF"/>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91" name="Shape 191"/>
        <p:cNvGrpSpPr/>
        <p:nvPr/>
      </p:nvGrpSpPr>
      <p:grpSpPr>
        <a:xfrm>
          <a:off x="0" y="0"/>
          <a:ext cx="0" cy="0"/>
          <a:chOff x="0" y="0"/>
          <a:chExt cx="0" cy="0"/>
        </a:xfrm>
      </p:grpSpPr>
      <p:cxnSp>
        <p:nvCxnSpPr>
          <p:cNvPr id="192" name="Google Shape;192;p22"/>
          <p:cNvCxnSpPr/>
          <p:nvPr/>
        </p:nvCxnSpPr>
        <p:spPr>
          <a:xfrm rot="10800000">
            <a:off x="0" y="904388"/>
            <a:ext cx="9148800" cy="0"/>
          </a:xfrm>
          <a:prstGeom prst="straightConnector1">
            <a:avLst/>
          </a:prstGeom>
          <a:noFill/>
          <a:ln w="19050" cap="flat" cmpd="sng">
            <a:solidFill>
              <a:srgbClr val="000000"/>
            </a:solidFill>
            <a:prstDash val="solid"/>
            <a:round/>
            <a:headEnd type="none" w="med" len="med"/>
            <a:tailEnd type="none" w="med" len="med"/>
          </a:ln>
        </p:spPr>
      </p:cxnSp>
      <p:cxnSp>
        <p:nvCxnSpPr>
          <p:cNvPr id="193" name="Google Shape;193;p22"/>
          <p:cNvCxnSpPr/>
          <p:nvPr/>
        </p:nvCxnSpPr>
        <p:spPr>
          <a:xfrm rot="10800000">
            <a:off x="0" y="1116125"/>
            <a:ext cx="9148800" cy="0"/>
          </a:xfrm>
          <a:prstGeom prst="straightConnector1">
            <a:avLst/>
          </a:prstGeom>
          <a:noFill/>
          <a:ln w="19050" cap="flat" cmpd="sng">
            <a:solidFill>
              <a:srgbClr val="000000"/>
            </a:solidFill>
            <a:prstDash val="solid"/>
            <a:round/>
            <a:headEnd type="none" w="med" len="med"/>
            <a:tailEnd type="none" w="med" len="med"/>
          </a:ln>
        </p:spPr>
      </p:cxnSp>
      <p:cxnSp>
        <p:nvCxnSpPr>
          <p:cNvPr id="194" name="Google Shape;194;p22"/>
          <p:cNvCxnSpPr/>
          <p:nvPr/>
        </p:nvCxnSpPr>
        <p:spPr>
          <a:xfrm rot="10800000">
            <a:off x="0" y="1327863"/>
            <a:ext cx="9148800" cy="0"/>
          </a:xfrm>
          <a:prstGeom prst="straightConnector1">
            <a:avLst/>
          </a:prstGeom>
          <a:noFill/>
          <a:ln w="19050" cap="flat" cmpd="sng">
            <a:solidFill>
              <a:srgbClr val="000000"/>
            </a:solidFill>
            <a:prstDash val="solid"/>
            <a:round/>
            <a:headEnd type="none" w="med" len="med"/>
            <a:tailEnd type="none" w="med" len="med"/>
          </a:ln>
        </p:spPr>
      </p:cxnSp>
      <p:sp>
        <p:nvSpPr>
          <p:cNvPr id="195" name="Google Shape;195;p22"/>
          <p:cNvSpPr/>
          <p:nvPr/>
        </p:nvSpPr>
        <p:spPr>
          <a:xfrm flipH="1">
            <a:off x="702275" y="539076"/>
            <a:ext cx="3695700" cy="1154100"/>
          </a:xfrm>
          <a:prstGeom prst="rect">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22"/>
          <p:cNvSpPr/>
          <p:nvPr/>
        </p:nvSpPr>
        <p:spPr>
          <a:xfrm flipH="1">
            <a:off x="1327028" y="1489566"/>
            <a:ext cx="2457600" cy="3972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22"/>
          <p:cNvSpPr txBox="1"/>
          <p:nvPr>
            <p:ph type="title"/>
          </p:nvPr>
        </p:nvSpPr>
        <p:spPr>
          <a:xfrm flipH="1">
            <a:off x="696575" y="724075"/>
            <a:ext cx="3695700" cy="60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98" name="Google Shape;198;p22"/>
          <p:cNvSpPr txBox="1"/>
          <p:nvPr>
            <p:ph type="subTitle" idx="1"/>
          </p:nvPr>
        </p:nvSpPr>
        <p:spPr>
          <a:xfrm flipH="1">
            <a:off x="1321325" y="1457625"/>
            <a:ext cx="2457600" cy="34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99" name="Google Shape;199;p22"/>
          <p:cNvSpPr txBox="1"/>
          <p:nvPr>
            <p:ph type="subTitle" idx="2"/>
          </p:nvPr>
        </p:nvSpPr>
        <p:spPr>
          <a:xfrm flipH="1">
            <a:off x="940325" y="2331825"/>
            <a:ext cx="2844300" cy="199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2100"/>
              <a:buChar char="●"/>
              <a:defRPr/>
            </a:lvl1pPr>
            <a:lvl2pPr lvl="1" rtl="0">
              <a:lnSpc>
                <a:spcPct val="100000"/>
              </a:lnSpc>
              <a:spcBef>
                <a:spcPts val="0"/>
              </a:spcBef>
              <a:spcAft>
                <a:spcPts val="0"/>
              </a:spcAft>
              <a:buSzPts val="2100"/>
              <a:buChar char="○"/>
              <a:defRPr sz="2100"/>
            </a:lvl2pPr>
            <a:lvl3pPr lvl="2" rtl="0">
              <a:lnSpc>
                <a:spcPct val="100000"/>
              </a:lnSpc>
              <a:spcBef>
                <a:spcPts val="0"/>
              </a:spcBef>
              <a:spcAft>
                <a:spcPts val="0"/>
              </a:spcAft>
              <a:buSzPts val="2100"/>
              <a:buChar char="■"/>
              <a:defRPr sz="2100"/>
            </a:lvl3pPr>
            <a:lvl4pPr lvl="3" rtl="0">
              <a:lnSpc>
                <a:spcPct val="100000"/>
              </a:lnSpc>
              <a:spcBef>
                <a:spcPts val="0"/>
              </a:spcBef>
              <a:spcAft>
                <a:spcPts val="0"/>
              </a:spcAft>
              <a:buSzPts val="2100"/>
              <a:buChar char="●"/>
              <a:defRPr sz="2100"/>
            </a:lvl4pPr>
            <a:lvl5pPr lvl="4" rtl="0">
              <a:lnSpc>
                <a:spcPct val="100000"/>
              </a:lnSpc>
              <a:spcBef>
                <a:spcPts val="0"/>
              </a:spcBef>
              <a:spcAft>
                <a:spcPts val="0"/>
              </a:spcAft>
              <a:buSzPts val="2100"/>
              <a:buChar char="○"/>
              <a:defRPr sz="2100"/>
            </a:lvl5pPr>
            <a:lvl6pPr lvl="5" rtl="0">
              <a:lnSpc>
                <a:spcPct val="100000"/>
              </a:lnSpc>
              <a:spcBef>
                <a:spcPts val="0"/>
              </a:spcBef>
              <a:spcAft>
                <a:spcPts val="0"/>
              </a:spcAft>
              <a:buSzPts val="2100"/>
              <a:buChar char="■"/>
              <a:defRPr sz="2100"/>
            </a:lvl6pPr>
            <a:lvl7pPr lvl="6" rtl="0">
              <a:lnSpc>
                <a:spcPct val="100000"/>
              </a:lnSpc>
              <a:spcBef>
                <a:spcPts val="0"/>
              </a:spcBef>
              <a:spcAft>
                <a:spcPts val="0"/>
              </a:spcAft>
              <a:buSzPts val="2100"/>
              <a:buChar char="●"/>
              <a:defRPr sz="2100"/>
            </a:lvl7pPr>
            <a:lvl8pPr lvl="7" rtl="0">
              <a:lnSpc>
                <a:spcPct val="100000"/>
              </a:lnSpc>
              <a:spcBef>
                <a:spcPts val="0"/>
              </a:spcBef>
              <a:spcAft>
                <a:spcPts val="0"/>
              </a:spcAft>
              <a:buSzPts val="2100"/>
              <a:buChar char="○"/>
              <a:defRPr sz="2100"/>
            </a:lvl8pPr>
            <a:lvl9pPr lvl="8" rtl="0">
              <a:lnSpc>
                <a:spcPct val="100000"/>
              </a:lnSpc>
              <a:spcBef>
                <a:spcPts val="0"/>
              </a:spcBef>
              <a:spcAft>
                <a:spcPts val="0"/>
              </a:spcAft>
              <a:buSzPts val="2100"/>
              <a:buChar char="■"/>
              <a:defRPr sz="2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6">
    <p:spTree>
      <p:nvGrpSpPr>
        <p:cNvPr id="200" name="Shape 200"/>
        <p:cNvGrpSpPr/>
        <p:nvPr/>
      </p:nvGrpSpPr>
      <p:grpSpPr>
        <a:xfrm>
          <a:off x="0" y="0"/>
          <a:ext cx="0" cy="0"/>
          <a:chOff x="0" y="0"/>
          <a:chExt cx="0" cy="0"/>
        </a:xfrm>
      </p:grpSpPr>
      <p:sp>
        <p:nvSpPr>
          <p:cNvPr id="201" name="Google Shape;201;p23"/>
          <p:cNvSpPr txBox="1"/>
          <p:nvPr>
            <p:ph type="subTitle" idx="1"/>
          </p:nvPr>
        </p:nvSpPr>
        <p:spPr>
          <a:xfrm>
            <a:off x="719400" y="1555425"/>
            <a:ext cx="3805200" cy="3025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Char char="●"/>
              <a:defRPr sz="13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202" name="Google Shape;202;p23"/>
          <p:cNvSpPr txBox="1"/>
          <p:nvPr>
            <p:ph type="subTitle" idx="2"/>
          </p:nvPr>
        </p:nvSpPr>
        <p:spPr>
          <a:xfrm>
            <a:off x="4647025" y="1555425"/>
            <a:ext cx="3805200" cy="3025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200"/>
              <a:buFont typeface="Livvic"/>
              <a:buChar char="●"/>
              <a:defRPr/>
            </a:lvl1pPr>
            <a:lvl2pPr lvl="1" rtl="0">
              <a:spcBef>
                <a:spcPts val="1600"/>
              </a:spcBef>
              <a:spcAft>
                <a:spcPts val="0"/>
              </a:spcAft>
              <a:buSzPts val="1200"/>
              <a:buFont typeface="Roboto Condensed Light"/>
              <a:buChar char="○"/>
              <a:defRPr/>
            </a:lvl2pPr>
            <a:lvl3pPr lvl="2" rtl="0">
              <a:spcBef>
                <a:spcPts val="1600"/>
              </a:spcBef>
              <a:spcAft>
                <a:spcPts val="0"/>
              </a:spcAft>
              <a:buSzPts val="1200"/>
              <a:buFont typeface="Roboto Condensed Light"/>
              <a:buChar char="■"/>
              <a:defRPr/>
            </a:lvl3pPr>
            <a:lvl4pPr lvl="3" rtl="0">
              <a:spcBef>
                <a:spcPts val="1600"/>
              </a:spcBef>
              <a:spcAft>
                <a:spcPts val="0"/>
              </a:spcAft>
              <a:buSzPts val="1200"/>
              <a:buFont typeface="Roboto Condensed Light"/>
              <a:buChar char="●"/>
              <a:defRPr/>
            </a:lvl4pPr>
            <a:lvl5pPr lvl="4" rtl="0">
              <a:spcBef>
                <a:spcPts val="1600"/>
              </a:spcBef>
              <a:spcAft>
                <a:spcPts val="0"/>
              </a:spcAft>
              <a:buSzPts val="1200"/>
              <a:buFont typeface="Roboto Condensed Light"/>
              <a:buChar char="○"/>
              <a:defRPr/>
            </a:lvl5pPr>
            <a:lvl6pPr lvl="5" rtl="0">
              <a:spcBef>
                <a:spcPts val="1600"/>
              </a:spcBef>
              <a:spcAft>
                <a:spcPts val="0"/>
              </a:spcAft>
              <a:buSzPts val="1200"/>
              <a:buFont typeface="Roboto Condensed Light"/>
              <a:buChar char="■"/>
              <a:defRPr/>
            </a:lvl6pPr>
            <a:lvl7pPr lvl="6" rtl="0">
              <a:spcBef>
                <a:spcPts val="1600"/>
              </a:spcBef>
              <a:spcAft>
                <a:spcPts val="0"/>
              </a:spcAft>
              <a:buSzPts val="1200"/>
              <a:buFont typeface="Roboto Condensed Light"/>
              <a:buChar char="●"/>
              <a:defRPr/>
            </a:lvl7pPr>
            <a:lvl8pPr lvl="7" rtl="0">
              <a:spcBef>
                <a:spcPts val="1600"/>
              </a:spcBef>
              <a:spcAft>
                <a:spcPts val="0"/>
              </a:spcAft>
              <a:buSzPts val="1200"/>
              <a:buFont typeface="Roboto Condensed Light"/>
              <a:buChar char="○"/>
              <a:defRPr/>
            </a:lvl8pPr>
            <a:lvl9pPr lvl="8" rtl="0">
              <a:spcBef>
                <a:spcPts val="1600"/>
              </a:spcBef>
              <a:spcAft>
                <a:spcPts val="1600"/>
              </a:spcAft>
              <a:buSzPts val="1200"/>
              <a:buFont typeface="Roboto Condensed Light"/>
              <a:buChar char="■"/>
              <a:defRPr/>
            </a:lvl9pPr>
          </a:lstStyle>
          <a:p/>
        </p:txBody>
      </p:sp>
      <p:cxnSp>
        <p:nvCxnSpPr>
          <p:cNvPr id="203" name="Google Shape;203;p23"/>
          <p:cNvCxnSpPr/>
          <p:nvPr/>
        </p:nvCxnSpPr>
        <p:spPr>
          <a:xfrm>
            <a:off x="0" y="461613"/>
            <a:ext cx="9148800" cy="0"/>
          </a:xfrm>
          <a:prstGeom prst="straightConnector1">
            <a:avLst/>
          </a:prstGeom>
          <a:noFill/>
          <a:ln w="19050" cap="flat" cmpd="sng">
            <a:solidFill>
              <a:srgbClr val="000000"/>
            </a:solidFill>
            <a:prstDash val="solid"/>
            <a:round/>
            <a:headEnd type="none" w="med" len="med"/>
            <a:tailEnd type="none" w="med" len="med"/>
          </a:ln>
        </p:spPr>
      </p:cxnSp>
      <p:cxnSp>
        <p:nvCxnSpPr>
          <p:cNvPr id="204" name="Google Shape;204;p23"/>
          <p:cNvCxnSpPr/>
          <p:nvPr/>
        </p:nvCxnSpPr>
        <p:spPr>
          <a:xfrm>
            <a:off x="0" y="885088"/>
            <a:ext cx="9148800" cy="0"/>
          </a:xfrm>
          <a:prstGeom prst="straightConnector1">
            <a:avLst/>
          </a:prstGeom>
          <a:noFill/>
          <a:ln w="19050" cap="flat" cmpd="sng">
            <a:solidFill>
              <a:srgbClr val="000000"/>
            </a:solidFill>
            <a:prstDash val="solid"/>
            <a:round/>
            <a:headEnd type="none" w="med" len="med"/>
            <a:tailEnd type="none" w="med" len="med"/>
          </a:ln>
        </p:spPr>
      </p:cxnSp>
      <p:cxnSp>
        <p:nvCxnSpPr>
          <p:cNvPr id="205" name="Google Shape;205;p23"/>
          <p:cNvCxnSpPr/>
          <p:nvPr/>
        </p:nvCxnSpPr>
        <p:spPr>
          <a:xfrm>
            <a:off x="0" y="673350"/>
            <a:ext cx="9148800" cy="0"/>
          </a:xfrm>
          <a:prstGeom prst="straightConnector1">
            <a:avLst/>
          </a:prstGeom>
          <a:noFill/>
          <a:ln w="19050" cap="flat" cmpd="sng">
            <a:solidFill>
              <a:srgbClr val="000000"/>
            </a:solidFill>
            <a:prstDash val="solid"/>
            <a:round/>
            <a:headEnd type="none" w="med" len="med"/>
            <a:tailEnd type="none" w="med" len="med"/>
          </a:ln>
        </p:spPr>
      </p:cxnSp>
      <p:sp>
        <p:nvSpPr>
          <p:cNvPr id="206" name="Google Shape;206;p23"/>
          <p:cNvSpPr/>
          <p:nvPr/>
        </p:nvSpPr>
        <p:spPr>
          <a:xfrm>
            <a:off x="571375" y="299225"/>
            <a:ext cx="6231300" cy="7500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3"/>
          <p:cNvSpPr txBox="1"/>
          <p:nvPr>
            <p:ph type="title"/>
          </p:nvPr>
        </p:nvSpPr>
        <p:spPr>
          <a:xfrm>
            <a:off x="571375" y="387000"/>
            <a:ext cx="6231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2_1_1_1_1">
    <p:bg>
      <p:bgPr>
        <a:solidFill>
          <a:schemeClr val="accent6"/>
        </a:solidFill>
        <a:effectLst/>
      </p:bgPr>
    </p:bg>
    <p:spTree>
      <p:nvGrpSpPr>
        <p:cNvPr id="208" name="Shape 208"/>
        <p:cNvGrpSpPr/>
        <p:nvPr/>
      </p:nvGrpSpPr>
      <p:grpSpPr>
        <a:xfrm>
          <a:off x="0" y="0"/>
          <a:ext cx="0" cy="0"/>
          <a:chOff x="0" y="0"/>
          <a:chExt cx="0" cy="0"/>
        </a:xfrm>
      </p:grpSpPr>
      <p:sp>
        <p:nvSpPr>
          <p:cNvPr id="209" name="Google Shape;209;p24"/>
          <p:cNvSpPr txBox="1"/>
          <p:nvPr>
            <p:ph type="title"/>
          </p:nvPr>
        </p:nvSpPr>
        <p:spPr>
          <a:xfrm flipH="1">
            <a:off x="2351550" y="687075"/>
            <a:ext cx="4053000" cy="103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10" name="Google Shape;210;p24"/>
          <p:cNvSpPr txBox="1"/>
          <p:nvPr>
            <p:ph type="subTitle" idx="1"/>
          </p:nvPr>
        </p:nvSpPr>
        <p:spPr>
          <a:xfrm>
            <a:off x="3075450" y="1721975"/>
            <a:ext cx="2605200" cy="124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1" name="Google Shape;211;p24"/>
          <p:cNvSpPr txBox="1"/>
          <p:nvPr/>
        </p:nvSpPr>
        <p:spPr>
          <a:xfrm>
            <a:off x="2862600" y="2938300"/>
            <a:ext cx="3030900" cy="66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GB" sz="1000">
                <a:latin typeface="Roboto" panose="02000000000000000000"/>
                <a:ea typeface="Roboto" panose="02000000000000000000"/>
                <a:cs typeface="Roboto" panose="02000000000000000000"/>
                <a:sym typeface="Roboto" panose="02000000000000000000"/>
              </a:rPr>
              <a:t>CREDITS: This presentation template was created by </a:t>
            </a:r>
            <a:r>
              <a:rPr lang="en-GB" sz="1000" b="1">
                <a:uFill>
                  <a:noFill/>
                </a:uFill>
                <a:latin typeface="Roboto" panose="02000000000000000000"/>
                <a:ea typeface="Roboto" panose="02000000000000000000"/>
                <a:cs typeface="Roboto" panose="02000000000000000000"/>
                <a:sym typeface="Roboto" panose="02000000000000000000"/>
                <a:hlinkClick r:id="rId2"/>
              </a:rPr>
              <a:t>Slidesgo</a:t>
            </a:r>
            <a:r>
              <a:rPr lang="en-GB" sz="1000">
                <a:latin typeface="Roboto" panose="02000000000000000000"/>
                <a:ea typeface="Roboto" panose="02000000000000000000"/>
                <a:cs typeface="Roboto" panose="02000000000000000000"/>
                <a:sym typeface="Roboto" panose="02000000000000000000"/>
              </a:rPr>
              <a:t>, including icons by </a:t>
            </a:r>
            <a:r>
              <a:rPr lang="en-GB" sz="1000" b="1">
                <a:uFill>
                  <a:noFill/>
                </a:uFill>
                <a:latin typeface="Roboto" panose="02000000000000000000"/>
                <a:ea typeface="Roboto" panose="02000000000000000000"/>
                <a:cs typeface="Roboto" panose="02000000000000000000"/>
                <a:sym typeface="Roboto" panose="02000000000000000000"/>
                <a:hlinkClick r:id="rId3"/>
              </a:rPr>
              <a:t>Flaticon</a:t>
            </a:r>
            <a:r>
              <a:rPr lang="en-GB" sz="1000">
                <a:latin typeface="Roboto" panose="02000000000000000000"/>
                <a:ea typeface="Roboto" panose="02000000000000000000"/>
                <a:cs typeface="Roboto" panose="02000000000000000000"/>
                <a:sym typeface="Roboto" panose="02000000000000000000"/>
              </a:rPr>
              <a:t>, and infographics &amp; images by </a:t>
            </a:r>
            <a:r>
              <a:rPr lang="en-GB" sz="1000" b="1">
                <a:uFill>
                  <a:noFill/>
                </a:uFill>
                <a:latin typeface="Roboto" panose="02000000000000000000"/>
                <a:ea typeface="Roboto" panose="02000000000000000000"/>
                <a:cs typeface="Roboto" panose="02000000000000000000"/>
                <a:sym typeface="Roboto" panose="02000000000000000000"/>
                <a:hlinkClick r:id="rId4"/>
              </a:rPr>
              <a:t>Freepik</a:t>
            </a:r>
            <a:r>
              <a:rPr lang="en-GB" sz="1000" b="1">
                <a:latin typeface="Roboto" panose="02000000000000000000"/>
                <a:ea typeface="Roboto" panose="02000000000000000000"/>
                <a:cs typeface="Roboto" panose="02000000000000000000"/>
                <a:sym typeface="Roboto" panose="02000000000000000000"/>
              </a:rPr>
              <a:t>.</a:t>
            </a:r>
            <a:r>
              <a:rPr lang="en-GB" sz="1000">
                <a:latin typeface="Roboto" panose="02000000000000000000"/>
                <a:ea typeface="Roboto" panose="02000000000000000000"/>
                <a:cs typeface="Roboto" panose="02000000000000000000"/>
                <a:sym typeface="Roboto" panose="02000000000000000000"/>
              </a:rPr>
              <a:t> </a:t>
            </a:r>
            <a:endParaRPr sz="1000">
              <a:latin typeface="Roboto" panose="02000000000000000000"/>
              <a:ea typeface="Roboto" panose="02000000000000000000"/>
              <a:cs typeface="Roboto" panose="02000000000000000000"/>
              <a:sym typeface="Roboto" panose="0200000000000000000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212" name="Shape 212"/>
        <p:cNvGrpSpPr/>
        <p:nvPr/>
      </p:nvGrpSpPr>
      <p:grpSpPr>
        <a:xfrm>
          <a:off x="0" y="0"/>
          <a:ext cx="0" cy="0"/>
          <a:chOff x="0" y="0"/>
          <a:chExt cx="0" cy="0"/>
        </a:xfrm>
      </p:grpSpPr>
      <p:sp>
        <p:nvSpPr>
          <p:cNvPr id="213" name="Google Shape;213;p25"/>
          <p:cNvSpPr/>
          <p:nvPr/>
        </p:nvSpPr>
        <p:spPr>
          <a:xfrm flipH="1">
            <a:off x="5092500" y="-4675"/>
            <a:ext cx="4051500" cy="5152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14" name="Google Shape;214;p25"/>
          <p:cNvCxnSpPr/>
          <p:nvPr/>
        </p:nvCxnSpPr>
        <p:spPr>
          <a:xfrm rot="-5400000">
            <a:off x="5058546" y="2571750"/>
            <a:ext cx="5143500" cy="0"/>
          </a:xfrm>
          <a:prstGeom prst="straightConnector1">
            <a:avLst/>
          </a:prstGeom>
          <a:noFill/>
          <a:ln w="19050" cap="flat" cmpd="sng">
            <a:solidFill>
              <a:srgbClr val="000000"/>
            </a:solidFill>
            <a:prstDash val="solid"/>
            <a:round/>
            <a:headEnd type="none" w="med" len="med"/>
            <a:tailEnd type="none" w="med" len="med"/>
          </a:ln>
        </p:spPr>
      </p:cxnSp>
      <p:cxnSp>
        <p:nvCxnSpPr>
          <p:cNvPr id="215" name="Google Shape;215;p25"/>
          <p:cNvCxnSpPr/>
          <p:nvPr/>
        </p:nvCxnSpPr>
        <p:spPr>
          <a:xfrm rot="-5400000">
            <a:off x="5482021" y="2571750"/>
            <a:ext cx="5143500" cy="0"/>
          </a:xfrm>
          <a:prstGeom prst="straightConnector1">
            <a:avLst/>
          </a:prstGeom>
          <a:noFill/>
          <a:ln w="19050" cap="flat" cmpd="sng">
            <a:solidFill>
              <a:srgbClr val="000000"/>
            </a:solidFill>
            <a:prstDash val="solid"/>
            <a:round/>
            <a:headEnd type="none" w="med" len="med"/>
            <a:tailEnd type="none" w="med" len="med"/>
          </a:ln>
        </p:spPr>
      </p:cxnSp>
      <p:cxnSp>
        <p:nvCxnSpPr>
          <p:cNvPr id="216" name="Google Shape;216;p25"/>
          <p:cNvCxnSpPr/>
          <p:nvPr/>
        </p:nvCxnSpPr>
        <p:spPr>
          <a:xfrm rot="-5400000">
            <a:off x="5270284" y="2571750"/>
            <a:ext cx="5143500" cy="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8">
    <p:bg>
      <p:bgPr>
        <a:solidFill>
          <a:schemeClr val="accent6"/>
        </a:solidFill>
        <a:effectLst/>
      </p:bgPr>
    </p:bg>
    <p:spTree>
      <p:nvGrpSpPr>
        <p:cNvPr id="217" name="Shape 217"/>
        <p:cNvGrpSpPr/>
        <p:nvPr/>
      </p:nvGrpSpPr>
      <p:grpSpPr>
        <a:xfrm>
          <a:off x="0" y="0"/>
          <a:ext cx="0" cy="0"/>
          <a:chOff x="0" y="0"/>
          <a:chExt cx="0" cy="0"/>
        </a:xfrm>
      </p:grpSpPr>
      <p:sp>
        <p:nvSpPr>
          <p:cNvPr id="218" name="Google Shape;218;p26"/>
          <p:cNvSpPr/>
          <p:nvPr/>
        </p:nvSpPr>
        <p:spPr>
          <a:xfrm flipH="1">
            <a:off x="3859500" y="-4675"/>
            <a:ext cx="5284500" cy="5152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CUSTOM_12">
    <p:bg>
      <p:bgPr>
        <a:solidFill>
          <a:schemeClr val="dk1"/>
        </a:solidFill>
        <a:effectLst/>
      </p:bgPr>
    </p:bg>
    <p:spTree>
      <p:nvGrpSpPr>
        <p:cNvPr id="219" name="Shape 219"/>
        <p:cNvGrpSpPr/>
        <p:nvPr/>
      </p:nvGrpSpPr>
      <p:grpSpPr>
        <a:xfrm>
          <a:off x="0" y="0"/>
          <a:ext cx="0" cy="0"/>
          <a:chOff x="0" y="0"/>
          <a:chExt cx="0" cy="0"/>
        </a:xfrm>
      </p:grpSpPr>
      <p:cxnSp>
        <p:nvCxnSpPr>
          <p:cNvPr id="220" name="Google Shape;220;p27"/>
          <p:cNvCxnSpPr/>
          <p:nvPr/>
        </p:nvCxnSpPr>
        <p:spPr>
          <a:xfrm>
            <a:off x="0" y="461613"/>
            <a:ext cx="9148800" cy="0"/>
          </a:xfrm>
          <a:prstGeom prst="straightConnector1">
            <a:avLst/>
          </a:prstGeom>
          <a:noFill/>
          <a:ln w="19050" cap="flat" cmpd="sng">
            <a:solidFill>
              <a:schemeClr val="accent6"/>
            </a:solidFill>
            <a:prstDash val="solid"/>
            <a:round/>
            <a:headEnd type="none" w="med" len="med"/>
            <a:tailEnd type="none" w="med" len="med"/>
          </a:ln>
        </p:spPr>
      </p:cxnSp>
      <p:cxnSp>
        <p:nvCxnSpPr>
          <p:cNvPr id="221" name="Google Shape;221;p27"/>
          <p:cNvCxnSpPr/>
          <p:nvPr/>
        </p:nvCxnSpPr>
        <p:spPr>
          <a:xfrm>
            <a:off x="0" y="885088"/>
            <a:ext cx="9148800" cy="0"/>
          </a:xfrm>
          <a:prstGeom prst="straightConnector1">
            <a:avLst/>
          </a:prstGeom>
          <a:noFill/>
          <a:ln w="19050" cap="flat" cmpd="sng">
            <a:solidFill>
              <a:schemeClr val="accent6"/>
            </a:solidFill>
            <a:prstDash val="solid"/>
            <a:round/>
            <a:headEnd type="none" w="med" len="med"/>
            <a:tailEnd type="none" w="med" len="med"/>
          </a:ln>
        </p:spPr>
      </p:cxnSp>
      <p:cxnSp>
        <p:nvCxnSpPr>
          <p:cNvPr id="222" name="Google Shape;222;p27"/>
          <p:cNvCxnSpPr/>
          <p:nvPr/>
        </p:nvCxnSpPr>
        <p:spPr>
          <a:xfrm>
            <a:off x="0" y="673350"/>
            <a:ext cx="9148800" cy="0"/>
          </a:xfrm>
          <a:prstGeom prst="straightConnector1">
            <a:avLst/>
          </a:prstGeom>
          <a:noFill/>
          <a:ln w="19050" cap="flat" cmpd="sng">
            <a:solidFill>
              <a:schemeClr val="accent6"/>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3">
  <p:cSld name="CUSTOM_9">
    <p:bg>
      <p:bgPr>
        <a:solidFill>
          <a:schemeClr val="accent6"/>
        </a:solidFill>
        <a:effectLst/>
      </p:bgPr>
    </p:bg>
    <p:spTree>
      <p:nvGrpSpPr>
        <p:cNvPr id="223" name="Shape 223"/>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4">
  <p:cSld name="CUSTOM_10">
    <p:bg>
      <p:bgPr>
        <a:solidFill>
          <a:srgbClr val="000000"/>
        </a:solidFill>
        <a:effectLst/>
      </p:bgPr>
    </p:bg>
    <p:spTree>
      <p:nvGrpSpPr>
        <p:cNvPr id="224" name="Shape 22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5">
  <p:cSld name="CUSTOM_11">
    <p:spTree>
      <p:nvGrpSpPr>
        <p:cNvPr id="225" name="Shape 2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7" name="Shape 27"/>
        <p:cNvGrpSpPr/>
        <p:nvPr/>
      </p:nvGrpSpPr>
      <p:grpSpPr>
        <a:xfrm>
          <a:off x="0" y="0"/>
          <a:ext cx="0" cy="0"/>
          <a:chOff x="0" y="0"/>
          <a:chExt cx="0" cy="0"/>
        </a:xfrm>
      </p:grpSpPr>
      <p:cxnSp>
        <p:nvCxnSpPr>
          <p:cNvPr id="28" name="Google Shape;28;p4"/>
          <p:cNvCxnSpPr/>
          <p:nvPr/>
        </p:nvCxnSpPr>
        <p:spPr>
          <a:xfrm>
            <a:off x="0" y="481925"/>
            <a:ext cx="9148800" cy="0"/>
          </a:xfrm>
          <a:prstGeom prst="straightConnector1">
            <a:avLst/>
          </a:prstGeom>
          <a:noFill/>
          <a:ln w="19050" cap="flat" cmpd="sng">
            <a:solidFill>
              <a:srgbClr val="000000"/>
            </a:solidFill>
            <a:prstDash val="solid"/>
            <a:round/>
            <a:headEnd type="none" w="med" len="med"/>
            <a:tailEnd type="none" w="med" len="med"/>
          </a:ln>
        </p:spPr>
      </p:cxnSp>
      <p:cxnSp>
        <p:nvCxnSpPr>
          <p:cNvPr id="29" name="Google Shape;29;p4"/>
          <p:cNvCxnSpPr/>
          <p:nvPr/>
        </p:nvCxnSpPr>
        <p:spPr>
          <a:xfrm>
            <a:off x="0" y="905400"/>
            <a:ext cx="9148800" cy="0"/>
          </a:xfrm>
          <a:prstGeom prst="straightConnector1">
            <a:avLst/>
          </a:prstGeom>
          <a:noFill/>
          <a:ln w="19050" cap="flat" cmpd="sng">
            <a:solidFill>
              <a:srgbClr val="000000"/>
            </a:solidFill>
            <a:prstDash val="solid"/>
            <a:round/>
            <a:headEnd type="none" w="med" len="med"/>
            <a:tailEnd type="none" w="med" len="med"/>
          </a:ln>
        </p:spPr>
      </p:cxnSp>
      <p:cxnSp>
        <p:nvCxnSpPr>
          <p:cNvPr id="30" name="Google Shape;30;p4"/>
          <p:cNvCxnSpPr/>
          <p:nvPr/>
        </p:nvCxnSpPr>
        <p:spPr>
          <a:xfrm>
            <a:off x="0" y="693663"/>
            <a:ext cx="9148800" cy="0"/>
          </a:xfrm>
          <a:prstGeom prst="straightConnector1">
            <a:avLst/>
          </a:prstGeom>
          <a:noFill/>
          <a:ln w="19050" cap="flat" cmpd="sng">
            <a:solidFill>
              <a:srgbClr val="000000"/>
            </a:solidFill>
            <a:prstDash val="solid"/>
            <a:round/>
            <a:headEnd type="none" w="med" len="med"/>
            <a:tailEnd type="none" w="med" len="med"/>
          </a:ln>
        </p:spPr>
      </p:cxnSp>
      <p:sp>
        <p:nvSpPr>
          <p:cNvPr id="31" name="Google Shape;31;p4"/>
          <p:cNvSpPr/>
          <p:nvPr/>
        </p:nvSpPr>
        <p:spPr>
          <a:xfrm>
            <a:off x="614825" y="299225"/>
            <a:ext cx="6231300" cy="7500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txBox="1"/>
          <p:nvPr>
            <p:ph type="title"/>
          </p:nvPr>
        </p:nvSpPr>
        <p:spPr>
          <a:xfrm>
            <a:off x="609800" y="387875"/>
            <a:ext cx="62217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34" name="Google Shape;34;p4"/>
          <p:cNvSpPr txBox="1"/>
          <p:nvPr>
            <p:ph type="subTitle" idx="1"/>
          </p:nvPr>
        </p:nvSpPr>
        <p:spPr>
          <a:xfrm>
            <a:off x="714325" y="1257300"/>
            <a:ext cx="7737900" cy="3323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700"/>
              <a:buAutoNum type="arabicPeriod"/>
              <a:defRPr sz="1000"/>
            </a:lvl1pPr>
            <a:lvl2pPr lvl="1">
              <a:spcBef>
                <a:spcPts val="1600"/>
              </a:spcBef>
              <a:spcAft>
                <a:spcPts val="0"/>
              </a:spcAft>
              <a:buClr>
                <a:schemeClr val="dk1"/>
              </a:buClr>
              <a:buSzPts val="1400"/>
              <a:buAutoNum type="alphaLcPeriod"/>
              <a:defRPr/>
            </a:lvl2pPr>
            <a:lvl3pPr lvl="2">
              <a:spcBef>
                <a:spcPts val="1600"/>
              </a:spcBef>
              <a:spcAft>
                <a:spcPts val="0"/>
              </a:spcAft>
              <a:buClr>
                <a:schemeClr val="dk1"/>
              </a:buClr>
              <a:buSzPts val="1400"/>
              <a:buAutoNum type="romanLcPeriod"/>
              <a:defRPr/>
            </a:lvl3pPr>
            <a:lvl4pPr lvl="3">
              <a:spcBef>
                <a:spcPts val="1600"/>
              </a:spcBef>
              <a:spcAft>
                <a:spcPts val="0"/>
              </a:spcAft>
              <a:buClr>
                <a:schemeClr val="dk1"/>
              </a:buClr>
              <a:buSzPts val="1400"/>
              <a:buAutoNum type="arabicPeriod"/>
              <a:defRPr/>
            </a:lvl4pPr>
            <a:lvl5pPr lvl="4">
              <a:spcBef>
                <a:spcPts val="1600"/>
              </a:spcBef>
              <a:spcAft>
                <a:spcPts val="0"/>
              </a:spcAft>
              <a:buClr>
                <a:schemeClr val="dk1"/>
              </a:buClr>
              <a:buSzPts val="1400"/>
              <a:buAutoNum type="alphaLcPeriod"/>
              <a:defRPr/>
            </a:lvl5pPr>
            <a:lvl6pPr lvl="5">
              <a:spcBef>
                <a:spcPts val="1600"/>
              </a:spcBef>
              <a:spcAft>
                <a:spcPts val="0"/>
              </a:spcAft>
              <a:buClr>
                <a:schemeClr val="dk1"/>
              </a:buClr>
              <a:buSzPts val="1400"/>
              <a:buAutoNum type="romanLcPeriod"/>
              <a:defRPr/>
            </a:lvl6pPr>
            <a:lvl7pPr lvl="6">
              <a:spcBef>
                <a:spcPts val="1600"/>
              </a:spcBef>
              <a:spcAft>
                <a:spcPts val="0"/>
              </a:spcAft>
              <a:buClr>
                <a:schemeClr val="dk1"/>
              </a:buClr>
              <a:buSzPts val="1400"/>
              <a:buAutoNum type="arabicPeriod"/>
              <a:defRPr/>
            </a:lvl7pPr>
            <a:lvl8pPr lvl="7">
              <a:spcBef>
                <a:spcPts val="1600"/>
              </a:spcBef>
              <a:spcAft>
                <a:spcPts val="0"/>
              </a:spcAft>
              <a:buClr>
                <a:schemeClr val="dk1"/>
              </a:buClr>
              <a:buSzPts val="1400"/>
              <a:buAutoNum type="alphaLcPeriod"/>
              <a:defRPr/>
            </a:lvl8pPr>
            <a:lvl9pPr lvl="8">
              <a:spcBef>
                <a:spcPts val="1600"/>
              </a:spcBef>
              <a:spcAft>
                <a:spcPts val="1600"/>
              </a:spcAft>
              <a:buClr>
                <a:schemeClr val="dk1"/>
              </a:buClr>
              <a:buSzPts val="1400"/>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5" name="Shape 35"/>
        <p:cNvGrpSpPr/>
        <p:nvPr/>
      </p:nvGrpSpPr>
      <p:grpSpPr>
        <a:xfrm>
          <a:off x="0" y="0"/>
          <a:ext cx="0" cy="0"/>
          <a:chOff x="0" y="0"/>
          <a:chExt cx="0" cy="0"/>
        </a:xfrm>
      </p:grpSpPr>
      <p:cxnSp>
        <p:nvCxnSpPr>
          <p:cNvPr id="36" name="Google Shape;36;p5"/>
          <p:cNvCxnSpPr/>
          <p:nvPr/>
        </p:nvCxnSpPr>
        <p:spPr>
          <a:xfrm>
            <a:off x="0" y="461613"/>
            <a:ext cx="9148800" cy="0"/>
          </a:xfrm>
          <a:prstGeom prst="straightConnector1">
            <a:avLst/>
          </a:prstGeom>
          <a:noFill/>
          <a:ln w="19050" cap="flat" cmpd="sng">
            <a:solidFill>
              <a:srgbClr val="000000"/>
            </a:solidFill>
            <a:prstDash val="solid"/>
            <a:round/>
            <a:headEnd type="none" w="med" len="med"/>
            <a:tailEnd type="none" w="med" len="med"/>
          </a:ln>
        </p:spPr>
      </p:cxnSp>
      <p:sp>
        <p:nvSpPr>
          <p:cNvPr id="37" name="Google Shape;37;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38" name="Google Shape;38;p5"/>
          <p:cNvSpPr txBox="1"/>
          <p:nvPr>
            <p:ph type="subTitle" idx="1"/>
          </p:nvPr>
        </p:nvSpPr>
        <p:spPr>
          <a:xfrm>
            <a:off x="719400" y="1841425"/>
            <a:ext cx="3805200" cy="2739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400"/>
              <a:buChar char="●"/>
              <a:defRPr sz="1300"/>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39" name="Google Shape;39;p5"/>
          <p:cNvSpPr txBox="1"/>
          <p:nvPr>
            <p:ph type="subTitle" idx="2"/>
          </p:nvPr>
        </p:nvSpPr>
        <p:spPr>
          <a:xfrm>
            <a:off x="4647025" y="1841425"/>
            <a:ext cx="3805200" cy="273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200"/>
              <a:buFont typeface="Livvic"/>
              <a:buChar char="●"/>
              <a:defRPr/>
            </a:lvl1pPr>
            <a:lvl2pPr lvl="1" rtl="0">
              <a:spcBef>
                <a:spcPts val="1600"/>
              </a:spcBef>
              <a:spcAft>
                <a:spcPts val="0"/>
              </a:spcAft>
              <a:buClr>
                <a:srgbClr val="434343"/>
              </a:buClr>
              <a:buSzPts val="1200"/>
              <a:buFont typeface="Roboto Condensed Light"/>
              <a:buChar char="○"/>
              <a:defRPr/>
            </a:lvl2pPr>
            <a:lvl3pPr lvl="2" rtl="0">
              <a:spcBef>
                <a:spcPts val="1600"/>
              </a:spcBef>
              <a:spcAft>
                <a:spcPts val="0"/>
              </a:spcAft>
              <a:buClr>
                <a:srgbClr val="434343"/>
              </a:buClr>
              <a:buSzPts val="1200"/>
              <a:buFont typeface="Roboto Condensed Light"/>
              <a:buChar char="■"/>
              <a:defRPr/>
            </a:lvl3pPr>
            <a:lvl4pPr lvl="3" rtl="0">
              <a:spcBef>
                <a:spcPts val="1600"/>
              </a:spcBef>
              <a:spcAft>
                <a:spcPts val="0"/>
              </a:spcAft>
              <a:buClr>
                <a:srgbClr val="434343"/>
              </a:buClr>
              <a:buSzPts val="1200"/>
              <a:buFont typeface="Roboto Condensed Light"/>
              <a:buChar char="●"/>
              <a:defRPr/>
            </a:lvl4pPr>
            <a:lvl5pPr lvl="4" rtl="0">
              <a:spcBef>
                <a:spcPts val="1600"/>
              </a:spcBef>
              <a:spcAft>
                <a:spcPts val="0"/>
              </a:spcAft>
              <a:buClr>
                <a:srgbClr val="434343"/>
              </a:buClr>
              <a:buSzPts val="1200"/>
              <a:buFont typeface="Roboto Condensed Light"/>
              <a:buChar char="○"/>
              <a:defRPr/>
            </a:lvl5pPr>
            <a:lvl6pPr lvl="5" rtl="0">
              <a:spcBef>
                <a:spcPts val="1600"/>
              </a:spcBef>
              <a:spcAft>
                <a:spcPts val="0"/>
              </a:spcAft>
              <a:buClr>
                <a:srgbClr val="434343"/>
              </a:buClr>
              <a:buSzPts val="1200"/>
              <a:buFont typeface="Roboto Condensed Light"/>
              <a:buChar char="■"/>
              <a:defRPr/>
            </a:lvl6pPr>
            <a:lvl7pPr lvl="6" rtl="0">
              <a:spcBef>
                <a:spcPts val="1600"/>
              </a:spcBef>
              <a:spcAft>
                <a:spcPts val="0"/>
              </a:spcAft>
              <a:buClr>
                <a:srgbClr val="434343"/>
              </a:buClr>
              <a:buSzPts val="1200"/>
              <a:buFont typeface="Roboto Condensed Light"/>
              <a:buChar char="●"/>
              <a:defRPr/>
            </a:lvl7pPr>
            <a:lvl8pPr lvl="7" rtl="0">
              <a:spcBef>
                <a:spcPts val="1600"/>
              </a:spcBef>
              <a:spcAft>
                <a:spcPts val="0"/>
              </a:spcAft>
              <a:buClr>
                <a:srgbClr val="434343"/>
              </a:buClr>
              <a:buSzPts val="1200"/>
              <a:buFont typeface="Roboto Condensed Light"/>
              <a:buChar char="○"/>
              <a:defRPr/>
            </a:lvl8pPr>
            <a:lvl9pPr lvl="8" rtl="0">
              <a:spcBef>
                <a:spcPts val="1600"/>
              </a:spcBef>
              <a:spcAft>
                <a:spcPts val="1600"/>
              </a:spcAft>
              <a:buClr>
                <a:srgbClr val="434343"/>
              </a:buClr>
              <a:buSzPts val="1200"/>
              <a:buFont typeface="Roboto Condensed Light"/>
              <a:buChar char="■"/>
              <a:defRPr/>
            </a:lvl9pPr>
          </a:lstStyle>
          <a:p/>
        </p:txBody>
      </p:sp>
      <p:cxnSp>
        <p:nvCxnSpPr>
          <p:cNvPr id="40" name="Google Shape;40;p5"/>
          <p:cNvCxnSpPr/>
          <p:nvPr/>
        </p:nvCxnSpPr>
        <p:spPr>
          <a:xfrm>
            <a:off x="0" y="885088"/>
            <a:ext cx="9148800" cy="0"/>
          </a:xfrm>
          <a:prstGeom prst="straightConnector1">
            <a:avLst/>
          </a:prstGeom>
          <a:noFill/>
          <a:ln w="19050" cap="flat" cmpd="sng">
            <a:solidFill>
              <a:srgbClr val="000000"/>
            </a:solidFill>
            <a:prstDash val="solid"/>
            <a:round/>
            <a:headEnd type="none" w="med" len="med"/>
            <a:tailEnd type="none" w="med" len="med"/>
          </a:ln>
        </p:spPr>
      </p:cxnSp>
      <p:cxnSp>
        <p:nvCxnSpPr>
          <p:cNvPr id="41" name="Google Shape;41;p5"/>
          <p:cNvCxnSpPr/>
          <p:nvPr/>
        </p:nvCxnSpPr>
        <p:spPr>
          <a:xfrm>
            <a:off x="0" y="673350"/>
            <a:ext cx="9148800" cy="0"/>
          </a:xfrm>
          <a:prstGeom prst="straightConnector1">
            <a:avLst/>
          </a:prstGeom>
          <a:noFill/>
          <a:ln w="19050" cap="flat" cmpd="sng">
            <a:solidFill>
              <a:srgbClr val="000000"/>
            </a:solidFill>
            <a:prstDash val="solid"/>
            <a:round/>
            <a:headEnd type="none" w="med" len="med"/>
            <a:tailEnd type="none" w="med" len="med"/>
          </a:ln>
        </p:spPr>
      </p:cxnSp>
      <p:sp>
        <p:nvSpPr>
          <p:cNvPr id="42" name="Google Shape;42;p5"/>
          <p:cNvSpPr/>
          <p:nvPr/>
        </p:nvSpPr>
        <p:spPr>
          <a:xfrm>
            <a:off x="2292002" y="298350"/>
            <a:ext cx="4560000" cy="7500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5"/>
          <p:cNvSpPr txBox="1"/>
          <p:nvPr>
            <p:ph type="title"/>
          </p:nvPr>
        </p:nvSpPr>
        <p:spPr>
          <a:xfrm>
            <a:off x="2618838" y="387000"/>
            <a:ext cx="3906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4" name="Shape 44"/>
        <p:cNvGrpSpPr/>
        <p:nvPr/>
      </p:nvGrpSpPr>
      <p:grpSpPr>
        <a:xfrm>
          <a:off x="0" y="0"/>
          <a:ext cx="0" cy="0"/>
          <a:chOff x="0" y="0"/>
          <a:chExt cx="0" cy="0"/>
        </a:xfrm>
      </p:grpSpPr>
      <p:sp>
        <p:nvSpPr>
          <p:cNvPr id="45" name="Google Shape;45;p6"/>
          <p:cNvSpPr/>
          <p:nvPr/>
        </p:nvSpPr>
        <p:spPr>
          <a:xfrm>
            <a:off x="0" y="-4675"/>
            <a:ext cx="5284500" cy="5152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6" name="Google Shape;46;p6"/>
          <p:cNvCxnSpPr/>
          <p:nvPr/>
        </p:nvCxnSpPr>
        <p:spPr>
          <a:xfrm>
            <a:off x="0" y="885088"/>
            <a:ext cx="9148800" cy="0"/>
          </a:xfrm>
          <a:prstGeom prst="straightConnector1">
            <a:avLst/>
          </a:prstGeom>
          <a:noFill/>
          <a:ln w="19050" cap="flat" cmpd="sng">
            <a:solidFill>
              <a:srgbClr val="000000"/>
            </a:solidFill>
            <a:prstDash val="solid"/>
            <a:round/>
            <a:headEnd type="none" w="med" len="med"/>
            <a:tailEnd type="none" w="med" len="med"/>
          </a:ln>
        </p:spPr>
      </p:cxnSp>
      <p:cxnSp>
        <p:nvCxnSpPr>
          <p:cNvPr id="47" name="Google Shape;47;p6"/>
          <p:cNvCxnSpPr/>
          <p:nvPr/>
        </p:nvCxnSpPr>
        <p:spPr>
          <a:xfrm>
            <a:off x="0" y="461613"/>
            <a:ext cx="9148800" cy="0"/>
          </a:xfrm>
          <a:prstGeom prst="straightConnector1">
            <a:avLst/>
          </a:prstGeom>
          <a:noFill/>
          <a:ln w="19050" cap="flat" cmpd="sng">
            <a:solidFill>
              <a:srgbClr val="000000"/>
            </a:solidFill>
            <a:prstDash val="solid"/>
            <a:round/>
            <a:headEnd type="none" w="med" len="med"/>
            <a:tailEnd type="none" w="med" len="med"/>
          </a:ln>
        </p:spPr>
      </p:cxnSp>
      <p:cxnSp>
        <p:nvCxnSpPr>
          <p:cNvPr id="48" name="Google Shape;48;p6"/>
          <p:cNvCxnSpPr/>
          <p:nvPr/>
        </p:nvCxnSpPr>
        <p:spPr>
          <a:xfrm>
            <a:off x="0" y="673350"/>
            <a:ext cx="9148800" cy="0"/>
          </a:xfrm>
          <a:prstGeom prst="straightConnector1">
            <a:avLst/>
          </a:prstGeom>
          <a:noFill/>
          <a:ln w="19050" cap="flat" cmpd="sng">
            <a:solidFill>
              <a:srgbClr val="000000"/>
            </a:solidFill>
            <a:prstDash val="solid"/>
            <a:round/>
            <a:headEnd type="none" w="med" len="med"/>
            <a:tailEnd type="none" w="med" len="med"/>
          </a:ln>
        </p:spPr>
      </p:cxnSp>
      <p:sp>
        <p:nvSpPr>
          <p:cNvPr id="49" name="Google Shape;49;p6"/>
          <p:cNvSpPr/>
          <p:nvPr/>
        </p:nvSpPr>
        <p:spPr>
          <a:xfrm>
            <a:off x="2292002" y="298350"/>
            <a:ext cx="4560000" cy="7500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6"/>
          <p:cNvSpPr txBox="1"/>
          <p:nvPr>
            <p:ph type="title"/>
          </p:nvPr>
        </p:nvSpPr>
        <p:spPr>
          <a:xfrm>
            <a:off x="2618838" y="387000"/>
            <a:ext cx="3906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1" name="Google Shape;51;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2" name="Shape 52"/>
        <p:cNvGrpSpPr/>
        <p:nvPr/>
      </p:nvGrpSpPr>
      <p:grpSpPr>
        <a:xfrm>
          <a:off x="0" y="0"/>
          <a:ext cx="0" cy="0"/>
          <a:chOff x="0" y="0"/>
          <a:chExt cx="0" cy="0"/>
        </a:xfrm>
      </p:grpSpPr>
      <p:cxnSp>
        <p:nvCxnSpPr>
          <p:cNvPr id="53" name="Google Shape;53;p7"/>
          <p:cNvCxnSpPr/>
          <p:nvPr/>
        </p:nvCxnSpPr>
        <p:spPr>
          <a:xfrm rot="-5400000">
            <a:off x="-1085175" y="2571750"/>
            <a:ext cx="5143500" cy="0"/>
          </a:xfrm>
          <a:prstGeom prst="straightConnector1">
            <a:avLst/>
          </a:prstGeom>
          <a:noFill/>
          <a:ln w="19050" cap="flat" cmpd="sng">
            <a:solidFill>
              <a:srgbClr val="000000"/>
            </a:solidFill>
            <a:prstDash val="solid"/>
            <a:round/>
            <a:headEnd type="none" w="med" len="med"/>
            <a:tailEnd type="none" w="med" len="med"/>
          </a:ln>
        </p:spPr>
      </p:cxnSp>
      <p:sp>
        <p:nvSpPr>
          <p:cNvPr id="54" name="Google Shape;54;p7"/>
          <p:cNvSpPr txBox="1"/>
          <p:nvPr>
            <p:ph type="title"/>
          </p:nvPr>
        </p:nvSpPr>
        <p:spPr>
          <a:xfrm>
            <a:off x="2378075" y="1194325"/>
            <a:ext cx="2892600" cy="7557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5" name="Google Shape;55;p7"/>
          <p:cNvSpPr txBox="1"/>
          <p:nvPr>
            <p:ph type="body" idx="1"/>
          </p:nvPr>
        </p:nvSpPr>
        <p:spPr>
          <a:xfrm>
            <a:off x="714425" y="2839300"/>
            <a:ext cx="3105000" cy="104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56" name="Google Shape;56;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57" name="Google Shape;57;p7"/>
          <p:cNvCxnSpPr/>
          <p:nvPr/>
        </p:nvCxnSpPr>
        <p:spPr>
          <a:xfrm rot="-5400000">
            <a:off x="-661700" y="2571750"/>
            <a:ext cx="5143500" cy="0"/>
          </a:xfrm>
          <a:prstGeom prst="straightConnector1">
            <a:avLst/>
          </a:prstGeom>
          <a:noFill/>
          <a:ln w="19050" cap="flat" cmpd="sng">
            <a:solidFill>
              <a:srgbClr val="000000"/>
            </a:solidFill>
            <a:prstDash val="solid"/>
            <a:round/>
            <a:headEnd type="none" w="med" len="med"/>
            <a:tailEnd type="none" w="med" len="med"/>
          </a:ln>
        </p:spPr>
      </p:cxnSp>
      <p:cxnSp>
        <p:nvCxnSpPr>
          <p:cNvPr id="58" name="Google Shape;58;p7"/>
          <p:cNvCxnSpPr/>
          <p:nvPr/>
        </p:nvCxnSpPr>
        <p:spPr>
          <a:xfrm rot="-5400000">
            <a:off x="-873437" y="2571750"/>
            <a:ext cx="5143500" cy="0"/>
          </a:xfrm>
          <a:prstGeom prst="straightConnector1">
            <a:avLst/>
          </a:prstGeom>
          <a:noFill/>
          <a:ln w="19050" cap="flat" cmpd="sng">
            <a:solidFill>
              <a:srgbClr val="000000"/>
            </a:solidFill>
            <a:prstDash val="solid"/>
            <a:round/>
            <a:headEnd type="none" w="med" len="med"/>
            <a:tailEnd type="none" w="med" len="med"/>
          </a:ln>
        </p:spPr>
      </p:cxnSp>
      <p:sp>
        <p:nvSpPr>
          <p:cNvPr id="59" name="Google Shape;59;p7"/>
          <p:cNvSpPr/>
          <p:nvPr/>
        </p:nvSpPr>
        <p:spPr>
          <a:xfrm>
            <a:off x="-85725" y="1657350"/>
            <a:ext cx="4562400" cy="35718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7"/>
          <p:cNvSpPr/>
          <p:nvPr/>
        </p:nvSpPr>
        <p:spPr>
          <a:xfrm>
            <a:off x="2564672" y="1446250"/>
            <a:ext cx="2864400" cy="750000"/>
          </a:xfrm>
          <a:prstGeom prst="rect">
            <a:avLst/>
          </a:prstGeom>
          <a:solidFill>
            <a:schemeClr val="dk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61" name="Google Shape;61;p7"/>
          <p:cNvSpPr/>
          <p:nvPr/>
        </p:nvSpPr>
        <p:spPr>
          <a:xfrm>
            <a:off x="2406272" y="1280350"/>
            <a:ext cx="2864400" cy="7500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62" name="Shape 62"/>
        <p:cNvGrpSpPr/>
        <p:nvPr/>
      </p:nvGrpSpPr>
      <p:grpSpPr>
        <a:xfrm>
          <a:off x="0" y="0"/>
          <a:ext cx="0" cy="0"/>
          <a:chOff x="0" y="0"/>
          <a:chExt cx="0" cy="0"/>
        </a:xfrm>
      </p:grpSpPr>
      <p:sp>
        <p:nvSpPr>
          <p:cNvPr id="63" name="Google Shape;63;p8"/>
          <p:cNvSpPr txBox="1"/>
          <p:nvPr>
            <p:ph type="title"/>
          </p:nvPr>
        </p:nvSpPr>
        <p:spPr>
          <a:xfrm>
            <a:off x="2264763" y="891100"/>
            <a:ext cx="4041000" cy="281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200">
                <a:solidFill>
                  <a:srgbClr val="000000"/>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4" name="Google Shape;6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5" name="Shape 65"/>
        <p:cNvGrpSpPr/>
        <p:nvPr/>
      </p:nvGrpSpPr>
      <p:grpSpPr>
        <a:xfrm>
          <a:off x="0" y="0"/>
          <a:ext cx="0" cy="0"/>
          <a:chOff x="0" y="0"/>
          <a:chExt cx="0" cy="0"/>
        </a:xfrm>
      </p:grpSpPr>
      <p:cxnSp>
        <p:nvCxnSpPr>
          <p:cNvPr id="66" name="Google Shape;66;p9"/>
          <p:cNvCxnSpPr/>
          <p:nvPr/>
        </p:nvCxnSpPr>
        <p:spPr>
          <a:xfrm>
            <a:off x="0" y="904388"/>
            <a:ext cx="9148800" cy="0"/>
          </a:xfrm>
          <a:prstGeom prst="straightConnector1">
            <a:avLst/>
          </a:prstGeom>
          <a:noFill/>
          <a:ln w="19050" cap="flat" cmpd="sng">
            <a:solidFill>
              <a:srgbClr val="000000"/>
            </a:solidFill>
            <a:prstDash val="solid"/>
            <a:round/>
            <a:headEnd type="none" w="med" len="med"/>
            <a:tailEnd type="none" w="med" len="med"/>
          </a:ln>
        </p:spPr>
      </p:cxnSp>
      <p:cxnSp>
        <p:nvCxnSpPr>
          <p:cNvPr id="67" name="Google Shape;67;p9"/>
          <p:cNvCxnSpPr/>
          <p:nvPr/>
        </p:nvCxnSpPr>
        <p:spPr>
          <a:xfrm>
            <a:off x="0" y="1116125"/>
            <a:ext cx="9148800" cy="0"/>
          </a:xfrm>
          <a:prstGeom prst="straightConnector1">
            <a:avLst/>
          </a:prstGeom>
          <a:noFill/>
          <a:ln w="19050" cap="flat" cmpd="sng">
            <a:solidFill>
              <a:srgbClr val="000000"/>
            </a:solidFill>
            <a:prstDash val="solid"/>
            <a:round/>
            <a:headEnd type="none" w="med" len="med"/>
            <a:tailEnd type="none" w="med" len="med"/>
          </a:ln>
        </p:spPr>
      </p:cxnSp>
      <p:cxnSp>
        <p:nvCxnSpPr>
          <p:cNvPr id="68" name="Google Shape;68;p9"/>
          <p:cNvCxnSpPr/>
          <p:nvPr/>
        </p:nvCxnSpPr>
        <p:spPr>
          <a:xfrm>
            <a:off x="0" y="1327863"/>
            <a:ext cx="9148800" cy="0"/>
          </a:xfrm>
          <a:prstGeom prst="straightConnector1">
            <a:avLst/>
          </a:prstGeom>
          <a:noFill/>
          <a:ln w="19050" cap="flat" cmpd="sng">
            <a:solidFill>
              <a:srgbClr val="000000"/>
            </a:solidFill>
            <a:prstDash val="solid"/>
            <a:round/>
            <a:headEnd type="none" w="med" len="med"/>
            <a:tailEnd type="none" w="med" len="med"/>
          </a:ln>
        </p:spPr>
      </p:cxnSp>
      <p:sp>
        <p:nvSpPr>
          <p:cNvPr id="69" name="Google Shape;69;p9"/>
          <p:cNvSpPr/>
          <p:nvPr/>
        </p:nvSpPr>
        <p:spPr>
          <a:xfrm>
            <a:off x="4750825" y="539076"/>
            <a:ext cx="3695700" cy="1154100"/>
          </a:xfrm>
          <a:prstGeom prst="rect">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9"/>
          <p:cNvSpPr/>
          <p:nvPr/>
        </p:nvSpPr>
        <p:spPr>
          <a:xfrm>
            <a:off x="5364172" y="1489566"/>
            <a:ext cx="2457600" cy="3972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9"/>
          <p:cNvSpPr txBox="1"/>
          <p:nvPr>
            <p:ph type="title"/>
          </p:nvPr>
        </p:nvSpPr>
        <p:spPr>
          <a:xfrm>
            <a:off x="4756525" y="724075"/>
            <a:ext cx="3695700" cy="607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2" name="Google Shape;72;p9"/>
          <p:cNvSpPr txBox="1"/>
          <p:nvPr>
            <p:ph type="subTitle" idx="1"/>
          </p:nvPr>
        </p:nvSpPr>
        <p:spPr>
          <a:xfrm>
            <a:off x="5369875" y="1457625"/>
            <a:ext cx="2457600" cy="34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3" name="Google Shape;73;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74" name="Google Shape;74;p9"/>
          <p:cNvSpPr txBox="1"/>
          <p:nvPr>
            <p:ph type="subTitle" idx="2"/>
          </p:nvPr>
        </p:nvSpPr>
        <p:spPr>
          <a:xfrm>
            <a:off x="5364175" y="2331825"/>
            <a:ext cx="2844300" cy="199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2100"/>
              <a:buChar char="●"/>
              <a:defRPr/>
            </a:lvl1pPr>
            <a:lvl2pPr lvl="1" rtl="0">
              <a:lnSpc>
                <a:spcPct val="100000"/>
              </a:lnSpc>
              <a:spcBef>
                <a:spcPts val="0"/>
              </a:spcBef>
              <a:spcAft>
                <a:spcPts val="0"/>
              </a:spcAft>
              <a:buSzPts val="2100"/>
              <a:buChar char="○"/>
              <a:defRPr sz="2100"/>
            </a:lvl2pPr>
            <a:lvl3pPr lvl="2" rtl="0">
              <a:lnSpc>
                <a:spcPct val="100000"/>
              </a:lnSpc>
              <a:spcBef>
                <a:spcPts val="0"/>
              </a:spcBef>
              <a:spcAft>
                <a:spcPts val="0"/>
              </a:spcAft>
              <a:buSzPts val="2100"/>
              <a:buChar char="■"/>
              <a:defRPr sz="2100"/>
            </a:lvl3pPr>
            <a:lvl4pPr lvl="3" rtl="0">
              <a:lnSpc>
                <a:spcPct val="100000"/>
              </a:lnSpc>
              <a:spcBef>
                <a:spcPts val="0"/>
              </a:spcBef>
              <a:spcAft>
                <a:spcPts val="0"/>
              </a:spcAft>
              <a:buSzPts val="2100"/>
              <a:buChar char="●"/>
              <a:defRPr sz="2100"/>
            </a:lvl4pPr>
            <a:lvl5pPr lvl="4" rtl="0">
              <a:lnSpc>
                <a:spcPct val="100000"/>
              </a:lnSpc>
              <a:spcBef>
                <a:spcPts val="0"/>
              </a:spcBef>
              <a:spcAft>
                <a:spcPts val="0"/>
              </a:spcAft>
              <a:buSzPts val="2100"/>
              <a:buChar char="○"/>
              <a:defRPr sz="2100"/>
            </a:lvl5pPr>
            <a:lvl6pPr lvl="5" rtl="0">
              <a:lnSpc>
                <a:spcPct val="100000"/>
              </a:lnSpc>
              <a:spcBef>
                <a:spcPts val="0"/>
              </a:spcBef>
              <a:spcAft>
                <a:spcPts val="0"/>
              </a:spcAft>
              <a:buSzPts val="2100"/>
              <a:buChar char="■"/>
              <a:defRPr sz="2100"/>
            </a:lvl6pPr>
            <a:lvl7pPr lvl="6" rtl="0">
              <a:lnSpc>
                <a:spcPct val="100000"/>
              </a:lnSpc>
              <a:spcBef>
                <a:spcPts val="0"/>
              </a:spcBef>
              <a:spcAft>
                <a:spcPts val="0"/>
              </a:spcAft>
              <a:buSzPts val="2100"/>
              <a:buChar char="●"/>
              <a:defRPr sz="2100"/>
            </a:lvl7pPr>
            <a:lvl8pPr lvl="7" rtl="0">
              <a:lnSpc>
                <a:spcPct val="100000"/>
              </a:lnSpc>
              <a:spcBef>
                <a:spcPts val="0"/>
              </a:spcBef>
              <a:spcAft>
                <a:spcPts val="0"/>
              </a:spcAft>
              <a:buSzPts val="2100"/>
              <a:buChar char="○"/>
              <a:defRPr sz="2100"/>
            </a:lvl8pPr>
            <a:lvl9pPr lvl="8" rtl="0">
              <a:lnSpc>
                <a:spcPct val="100000"/>
              </a:lnSpc>
              <a:spcBef>
                <a:spcPts val="0"/>
              </a:spcBef>
              <a:spcAft>
                <a:spcPts val="0"/>
              </a:spcAft>
              <a:buSzPts val="2100"/>
              <a:buChar char="■"/>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5" name="Shape 75"/>
        <p:cNvGrpSpPr/>
        <p:nvPr/>
      </p:nvGrpSpPr>
      <p:grpSpPr>
        <a:xfrm>
          <a:off x="0" y="0"/>
          <a:ext cx="0" cy="0"/>
          <a:chOff x="0" y="0"/>
          <a:chExt cx="0" cy="0"/>
        </a:xfrm>
      </p:grpSpPr>
      <p:sp>
        <p:nvSpPr>
          <p:cNvPr id="76" name="Google Shape;76;p10"/>
          <p:cNvSpPr/>
          <p:nvPr/>
        </p:nvSpPr>
        <p:spPr>
          <a:xfrm>
            <a:off x="323849" y="1979725"/>
            <a:ext cx="4748700" cy="2607300"/>
          </a:xfrm>
          <a:prstGeom prst="rect">
            <a:avLst/>
          </a:prstGeom>
          <a:solidFill>
            <a:schemeClr val="dk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0"/>
          <p:cNvSpPr/>
          <p:nvPr/>
        </p:nvSpPr>
        <p:spPr>
          <a:xfrm>
            <a:off x="585398" y="2224923"/>
            <a:ext cx="4748700" cy="2607300"/>
          </a:xfrm>
          <a:prstGeom prst="rect">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79" name="Google Shape;79;p10"/>
          <p:cNvSpPr txBox="1"/>
          <p:nvPr>
            <p:ph type="title"/>
          </p:nvPr>
        </p:nvSpPr>
        <p:spPr>
          <a:xfrm>
            <a:off x="866775" y="3014725"/>
            <a:ext cx="3529500" cy="1032600"/>
          </a:xfrm>
          <a:prstGeom prst="rect">
            <a:avLst/>
          </a:prstGeom>
        </p:spPr>
        <p:txBody>
          <a:bodyPr spcFirstLastPara="1" wrap="square" lIns="91425" tIns="91425" rIns="91425" bIns="91425" anchor="ctr" anchorCtr="0">
            <a:noAutofit/>
          </a:bodyPr>
          <a:lstStyle>
            <a:lvl1pPr lvl="0">
              <a:spcBef>
                <a:spcPts val="0"/>
              </a:spcBef>
              <a:spcAft>
                <a:spcPts val="0"/>
              </a:spcAft>
              <a:buClr>
                <a:srgbClr val="000000"/>
              </a:buClr>
              <a:buSzPts val="2800"/>
              <a:buNone/>
              <a:defRPr sz="3300">
                <a:solidFill>
                  <a:srgbClr val="000000"/>
                </a:solidFill>
              </a:defRPr>
            </a:lvl1pPr>
            <a:lvl2pPr lvl="1">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Arvo" panose="02000000000000000000"/>
              <a:buNone/>
              <a:defRPr sz="2800" b="1">
                <a:solidFill>
                  <a:schemeClr val="dk1"/>
                </a:solidFill>
                <a:latin typeface="Arvo" panose="02000000000000000000"/>
                <a:ea typeface="Arvo" panose="02000000000000000000"/>
                <a:cs typeface="Arvo" panose="02000000000000000000"/>
                <a:sym typeface="Arvo" panose="02000000000000000000"/>
              </a:defRPr>
            </a:lvl1pPr>
            <a:lvl2pPr lvl="1">
              <a:spcBef>
                <a:spcPts val="0"/>
              </a:spcBef>
              <a:spcAft>
                <a:spcPts val="0"/>
              </a:spcAft>
              <a:buClr>
                <a:schemeClr val="dk1"/>
              </a:buClr>
              <a:buSzPts val="2800"/>
              <a:buFont typeface="Arvo" panose="02000000000000000000"/>
              <a:buNone/>
              <a:defRPr sz="2800" b="1">
                <a:solidFill>
                  <a:schemeClr val="dk1"/>
                </a:solidFill>
                <a:latin typeface="Arvo" panose="02000000000000000000"/>
                <a:ea typeface="Arvo" panose="02000000000000000000"/>
                <a:cs typeface="Arvo" panose="02000000000000000000"/>
                <a:sym typeface="Arvo" panose="02000000000000000000"/>
              </a:defRPr>
            </a:lvl2pPr>
            <a:lvl3pPr lvl="2">
              <a:spcBef>
                <a:spcPts val="0"/>
              </a:spcBef>
              <a:spcAft>
                <a:spcPts val="0"/>
              </a:spcAft>
              <a:buClr>
                <a:schemeClr val="dk1"/>
              </a:buClr>
              <a:buSzPts val="2800"/>
              <a:buFont typeface="Arvo" panose="02000000000000000000"/>
              <a:buNone/>
              <a:defRPr sz="2800" b="1">
                <a:solidFill>
                  <a:schemeClr val="dk1"/>
                </a:solidFill>
                <a:latin typeface="Arvo" panose="02000000000000000000"/>
                <a:ea typeface="Arvo" panose="02000000000000000000"/>
                <a:cs typeface="Arvo" panose="02000000000000000000"/>
                <a:sym typeface="Arvo" panose="02000000000000000000"/>
              </a:defRPr>
            </a:lvl3pPr>
            <a:lvl4pPr lvl="3">
              <a:spcBef>
                <a:spcPts val="0"/>
              </a:spcBef>
              <a:spcAft>
                <a:spcPts val="0"/>
              </a:spcAft>
              <a:buClr>
                <a:schemeClr val="dk1"/>
              </a:buClr>
              <a:buSzPts val="2800"/>
              <a:buFont typeface="Arvo" panose="02000000000000000000"/>
              <a:buNone/>
              <a:defRPr sz="2800" b="1">
                <a:solidFill>
                  <a:schemeClr val="dk1"/>
                </a:solidFill>
                <a:latin typeface="Arvo" panose="02000000000000000000"/>
                <a:ea typeface="Arvo" panose="02000000000000000000"/>
                <a:cs typeface="Arvo" panose="02000000000000000000"/>
                <a:sym typeface="Arvo" panose="02000000000000000000"/>
              </a:defRPr>
            </a:lvl4pPr>
            <a:lvl5pPr lvl="4">
              <a:spcBef>
                <a:spcPts val="0"/>
              </a:spcBef>
              <a:spcAft>
                <a:spcPts val="0"/>
              </a:spcAft>
              <a:buClr>
                <a:schemeClr val="dk1"/>
              </a:buClr>
              <a:buSzPts val="2800"/>
              <a:buFont typeface="Arvo" panose="02000000000000000000"/>
              <a:buNone/>
              <a:defRPr sz="2800" b="1">
                <a:solidFill>
                  <a:schemeClr val="dk1"/>
                </a:solidFill>
                <a:latin typeface="Arvo" panose="02000000000000000000"/>
                <a:ea typeface="Arvo" panose="02000000000000000000"/>
                <a:cs typeface="Arvo" panose="02000000000000000000"/>
                <a:sym typeface="Arvo" panose="02000000000000000000"/>
              </a:defRPr>
            </a:lvl5pPr>
            <a:lvl6pPr lvl="5">
              <a:spcBef>
                <a:spcPts val="0"/>
              </a:spcBef>
              <a:spcAft>
                <a:spcPts val="0"/>
              </a:spcAft>
              <a:buClr>
                <a:schemeClr val="dk1"/>
              </a:buClr>
              <a:buSzPts val="2800"/>
              <a:buFont typeface="Arvo" panose="02000000000000000000"/>
              <a:buNone/>
              <a:defRPr sz="2800" b="1">
                <a:solidFill>
                  <a:schemeClr val="dk1"/>
                </a:solidFill>
                <a:latin typeface="Arvo" panose="02000000000000000000"/>
                <a:ea typeface="Arvo" panose="02000000000000000000"/>
                <a:cs typeface="Arvo" panose="02000000000000000000"/>
                <a:sym typeface="Arvo" panose="02000000000000000000"/>
              </a:defRPr>
            </a:lvl6pPr>
            <a:lvl7pPr lvl="6">
              <a:spcBef>
                <a:spcPts val="0"/>
              </a:spcBef>
              <a:spcAft>
                <a:spcPts val="0"/>
              </a:spcAft>
              <a:buClr>
                <a:schemeClr val="dk1"/>
              </a:buClr>
              <a:buSzPts val="2800"/>
              <a:buFont typeface="Arvo" panose="02000000000000000000"/>
              <a:buNone/>
              <a:defRPr sz="2800" b="1">
                <a:solidFill>
                  <a:schemeClr val="dk1"/>
                </a:solidFill>
                <a:latin typeface="Arvo" panose="02000000000000000000"/>
                <a:ea typeface="Arvo" panose="02000000000000000000"/>
                <a:cs typeface="Arvo" panose="02000000000000000000"/>
                <a:sym typeface="Arvo" panose="02000000000000000000"/>
              </a:defRPr>
            </a:lvl7pPr>
            <a:lvl8pPr lvl="7">
              <a:spcBef>
                <a:spcPts val="0"/>
              </a:spcBef>
              <a:spcAft>
                <a:spcPts val="0"/>
              </a:spcAft>
              <a:buClr>
                <a:schemeClr val="dk1"/>
              </a:buClr>
              <a:buSzPts val="2800"/>
              <a:buFont typeface="Arvo" panose="02000000000000000000"/>
              <a:buNone/>
              <a:defRPr sz="2800" b="1">
                <a:solidFill>
                  <a:schemeClr val="dk1"/>
                </a:solidFill>
                <a:latin typeface="Arvo" panose="02000000000000000000"/>
                <a:ea typeface="Arvo" panose="02000000000000000000"/>
                <a:cs typeface="Arvo" panose="02000000000000000000"/>
                <a:sym typeface="Arvo" panose="02000000000000000000"/>
              </a:defRPr>
            </a:lvl8pPr>
            <a:lvl9pPr lvl="8">
              <a:spcBef>
                <a:spcPts val="0"/>
              </a:spcBef>
              <a:spcAft>
                <a:spcPts val="0"/>
              </a:spcAft>
              <a:buClr>
                <a:schemeClr val="dk1"/>
              </a:buClr>
              <a:buSzPts val="2800"/>
              <a:buFont typeface="Arvo" panose="02000000000000000000"/>
              <a:buNone/>
              <a:defRPr sz="2800" b="1">
                <a:solidFill>
                  <a:schemeClr val="dk1"/>
                </a:solidFill>
                <a:latin typeface="Arvo" panose="02000000000000000000"/>
                <a:ea typeface="Arvo" panose="02000000000000000000"/>
                <a:cs typeface="Arvo" panose="02000000000000000000"/>
                <a:sym typeface="Arvo" panose="020000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SzPts val="1400"/>
              <a:buFont typeface="Roboto" panose="02000000000000000000"/>
              <a:buChar char="●"/>
              <a:defRPr>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SzPts val="1400"/>
              <a:buFont typeface="Roboto" panose="02000000000000000000"/>
              <a:buChar char="○"/>
              <a:defRPr>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SzPts val="1400"/>
              <a:buFont typeface="Roboto" panose="02000000000000000000"/>
              <a:buChar char="■"/>
              <a:defRPr>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SzPts val="1400"/>
              <a:buFont typeface="Roboto" panose="02000000000000000000"/>
              <a:buChar char="●"/>
              <a:defRPr>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SzPts val="1400"/>
              <a:buFont typeface="Roboto" panose="02000000000000000000"/>
              <a:buChar char="○"/>
              <a:defRPr>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SzPts val="1400"/>
              <a:buFont typeface="Roboto" panose="02000000000000000000"/>
              <a:buChar char="■"/>
              <a:defRPr>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SzPts val="1400"/>
              <a:buFont typeface="Roboto" panose="02000000000000000000"/>
              <a:buChar char="●"/>
              <a:defRPr>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SzPts val="1400"/>
              <a:buFont typeface="Roboto" panose="02000000000000000000"/>
              <a:buChar char="○"/>
              <a:defRPr>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SzPts val="1400"/>
              <a:buFont typeface="Roboto" panose="02000000000000000000"/>
              <a:buChar char="■"/>
              <a:defRPr>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0.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0.xml"/><Relationship Id="rId2" Type="http://schemas.openxmlformats.org/officeDocument/2006/relationships/image" Target="../media/image15.pn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1.xml"/><Relationship Id="rId2" Type="http://schemas.openxmlformats.org/officeDocument/2006/relationships/image" Target="../media/image16.png"/><Relationship Id="rId1" Type="http://schemas.openxmlformats.org/officeDocument/2006/relationships/hyperlink" Target="http://bit.ly/2PfT4lq"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31"/>
          <p:cNvSpPr txBox="1"/>
          <p:nvPr>
            <p:ph type="ctrTitle"/>
          </p:nvPr>
        </p:nvSpPr>
        <p:spPr>
          <a:xfrm>
            <a:off x="3344475" y="2142300"/>
            <a:ext cx="4746600" cy="119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ĐỒ ÁN CNTT: WEBSITE JOB SEARCH</a:t>
            </a:r>
            <a:endParaRPr lang="en-GB"/>
          </a:p>
        </p:txBody>
      </p:sp>
      <p:sp>
        <p:nvSpPr>
          <p:cNvPr id="231" name="Google Shape;231;p31"/>
          <p:cNvSpPr txBox="1"/>
          <p:nvPr>
            <p:ph type="subTitle" idx="1"/>
          </p:nvPr>
        </p:nvSpPr>
        <p:spPr>
          <a:xfrm>
            <a:off x="3344475" y="3333900"/>
            <a:ext cx="4088100" cy="3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Group: 4</a:t>
            </a:r>
            <a:endParaRPr lang="en-GB"/>
          </a:p>
        </p:txBody>
      </p:sp>
      <p:cxnSp>
        <p:nvCxnSpPr>
          <p:cNvPr id="232" name="Google Shape;232;p31"/>
          <p:cNvCxnSpPr/>
          <p:nvPr/>
        </p:nvCxnSpPr>
        <p:spPr>
          <a:xfrm>
            <a:off x="2708500" y="0"/>
            <a:ext cx="0" cy="5161200"/>
          </a:xfrm>
          <a:prstGeom prst="straightConnector1">
            <a:avLst/>
          </a:prstGeom>
          <a:noFill/>
          <a:ln w="19050" cap="flat" cmpd="sng">
            <a:solidFill>
              <a:srgbClr val="000000"/>
            </a:solidFill>
            <a:prstDash val="solid"/>
            <a:round/>
            <a:headEnd type="none" w="med" len="med"/>
            <a:tailEnd type="none" w="med" len="med"/>
          </a:ln>
        </p:spPr>
      </p:cxnSp>
      <p:pic>
        <p:nvPicPr>
          <p:cNvPr id="233" name="Google Shape;233;p31"/>
          <p:cNvPicPr preferRelativeResize="0"/>
          <p:nvPr/>
        </p:nvPicPr>
        <p:blipFill rotWithShape="1">
          <a:blip r:embed="rId1"/>
          <a:srcRect l="28637" r="36255"/>
          <a:stretch>
            <a:fillRect/>
          </a:stretch>
        </p:blipFill>
        <p:spPr>
          <a:xfrm>
            <a:off x="0" y="0"/>
            <a:ext cx="2708499" cy="5143500"/>
          </a:xfrm>
          <a:prstGeom prst="rect">
            <a:avLst/>
          </a:prstGeom>
          <a:noFill/>
          <a:ln>
            <a:noFill/>
          </a:ln>
        </p:spPr>
      </p:pic>
      <p:sp>
        <p:nvSpPr>
          <p:cNvPr id="234" name="Google Shape;234;p31"/>
          <p:cNvSpPr txBox="1"/>
          <p:nvPr/>
        </p:nvSpPr>
        <p:spPr>
          <a:xfrm>
            <a:off x="64225" y="625950"/>
            <a:ext cx="734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343" name="Shape 343"/>
        <p:cNvGrpSpPr/>
        <p:nvPr/>
      </p:nvGrpSpPr>
      <p:grpSpPr>
        <a:xfrm>
          <a:off x="0" y="0"/>
          <a:ext cx="0" cy="0"/>
          <a:chOff x="0" y="0"/>
          <a:chExt cx="0" cy="0"/>
        </a:xfrm>
      </p:grpSpPr>
      <p:sp>
        <p:nvSpPr>
          <p:cNvPr id="344" name="Google Shape;344;p40"/>
          <p:cNvSpPr txBox="1"/>
          <p:nvPr>
            <p:ph type="title"/>
          </p:nvPr>
        </p:nvSpPr>
        <p:spPr>
          <a:xfrm flipH="1">
            <a:off x="179310" y="51180"/>
            <a:ext cx="3695700" cy="802800"/>
          </a:xfrm>
          <a:prstGeom prst="rect">
            <a:avLst/>
          </a:prstGeom>
        </p:spPr>
        <p:txBody>
          <a:bodyPr spcFirstLastPara="1" wrap="square" lIns="91425" tIns="91425" rIns="91425" bIns="91425" anchor="b" anchorCtr="0">
            <a:noAutofit/>
          </a:bodyPr>
          <a:lstStyle/>
          <a:p>
            <a:pPr marL="0" lvl="0" indent="0" algn="l" rtl="0">
              <a:lnSpc>
                <a:spcPct val="115000"/>
              </a:lnSpc>
              <a:spcBef>
                <a:spcPts val="1200"/>
              </a:spcBef>
              <a:spcAft>
                <a:spcPts val="0"/>
              </a:spcAft>
              <a:buNone/>
            </a:pPr>
            <a:endParaRPr sz="1300" b="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200"/>
              </a:spcBef>
              <a:spcAft>
                <a:spcPts val="1200"/>
              </a:spcAft>
              <a:buNone/>
            </a:pPr>
            <a:r>
              <a:rPr lang="en-GB" sz="1900">
                <a:latin typeface="Arial" panose="020B0604020202020204"/>
                <a:ea typeface="Arial" panose="020B0604020202020204"/>
                <a:cs typeface="Arial" panose="020B0604020202020204"/>
                <a:sym typeface="Arial" panose="020B0604020202020204"/>
              </a:rPr>
              <a:t>Lược đồ User Case</a:t>
            </a:r>
            <a:endParaRPr sz="3400">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1"/>
          <a:stretch>
            <a:fillRect/>
          </a:stretch>
        </p:blipFill>
        <p:spPr>
          <a:xfrm>
            <a:off x="2866390" y="182245"/>
            <a:ext cx="6068060" cy="4648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itle 1"/>
          <p:cNvSpPr/>
          <p:nvPr>
            <p:ph type="title"/>
          </p:nvPr>
        </p:nvSpPr>
        <p:spPr>
          <a:xfrm>
            <a:off x="107315" y="123825"/>
            <a:ext cx="4371975" cy="755650"/>
          </a:xfrm>
        </p:spPr>
        <p:txBody>
          <a:bodyPr/>
          <a:p>
            <a:pPr algn="l"/>
            <a:r>
              <a:rPr lang="en-US" sz="2400">
                <a:latin typeface="Times New Roman" panose="02020603050405020304" charset="0"/>
                <a:cs typeface="Times New Roman" panose="02020603050405020304" charset="0"/>
              </a:rPr>
              <a:t>Lược đồ User Case</a:t>
            </a:r>
            <a:endParaRPr lang="en-US" sz="240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3131820" y="123825"/>
            <a:ext cx="5831205" cy="49085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49" name="Shape 349"/>
        <p:cNvGrpSpPr/>
        <p:nvPr/>
      </p:nvGrpSpPr>
      <p:grpSpPr>
        <a:xfrm>
          <a:off x="0" y="0"/>
          <a:ext cx="0" cy="0"/>
          <a:chOff x="0" y="0"/>
          <a:chExt cx="0" cy="0"/>
        </a:xfrm>
      </p:grpSpPr>
      <p:sp>
        <p:nvSpPr>
          <p:cNvPr id="350" name="Google Shape;350;p41"/>
          <p:cNvSpPr txBox="1"/>
          <p:nvPr>
            <p:ph type="title"/>
          </p:nvPr>
        </p:nvSpPr>
        <p:spPr>
          <a:xfrm flipH="1">
            <a:off x="734300" y="576325"/>
            <a:ext cx="3695700" cy="802800"/>
          </a:xfrm>
          <a:prstGeom prst="rect">
            <a:avLst/>
          </a:prstGeom>
        </p:spPr>
        <p:txBody>
          <a:bodyPr spcFirstLastPara="1" wrap="square" lIns="91425" tIns="91425" rIns="91425" bIns="91425" anchor="b" anchorCtr="0">
            <a:noAutofit/>
          </a:bodyPr>
          <a:lstStyle/>
          <a:p>
            <a:pPr marL="0" lvl="0" indent="0" algn="l" rtl="0">
              <a:lnSpc>
                <a:spcPct val="115000"/>
              </a:lnSpc>
              <a:spcBef>
                <a:spcPts val="1200"/>
              </a:spcBef>
              <a:spcAft>
                <a:spcPts val="0"/>
              </a:spcAft>
              <a:buNone/>
            </a:pPr>
            <a:endParaRPr sz="1300" b="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200"/>
              </a:spcBef>
              <a:spcAft>
                <a:spcPts val="1200"/>
              </a:spcAft>
              <a:buNone/>
            </a:pPr>
            <a:r>
              <a:rPr lang="en-GB" sz="1900">
                <a:latin typeface="Arial" panose="020B0604020202020204"/>
                <a:ea typeface="Arial" panose="020B0604020202020204"/>
                <a:cs typeface="Arial" panose="020B0604020202020204"/>
                <a:sym typeface="Arial" panose="020B0604020202020204"/>
              </a:rPr>
              <a:t>Sơ đồ lớp mức phân tích</a:t>
            </a:r>
            <a:endParaRPr sz="3400">
              <a:latin typeface="Arial" panose="020B0604020202020204"/>
              <a:ea typeface="Arial" panose="020B0604020202020204"/>
              <a:cs typeface="Arial" panose="020B0604020202020204"/>
              <a:sym typeface="Arial" panose="020B0604020202020204"/>
            </a:endParaRPr>
          </a:p>
        </p:txBody>
      </p:sp>
      <p:pic>
        <p:nvPicPr>
          <p:cNvPr id="351" name="Google Shape;351;p41"/>
          <p:cNvPicPr preferRelativeResize="0"/>
          <p:nvPr/>
        </p:nvPicPr>
        <p:blipFill>
          <a:blip r:embed="rId1"/>
          <a:stretch>
            <a:fillRect/>
          </a:stretch>
        </p:blipFill>
        <p:spPr>
          <a:xfrm>
            <a:off x="152400" y="1459175"/>
            <a:ext cx="8916950" cy="368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61" name="Shape 361"/>
        <p:cNvGrpSpPr/>
        <p:nvPr/>
      </p:nvGrpSpPr>
      <p:grpSpPr>
        <a:xfrm>
          <a:off x="0" y="0"/>
          <a:ext cx="0" cy="0"/>
          <a:chOff x="0" y="0"/>
          <a:chExt cx="0" cy="0"/>
        </a:xfrm>
      </p:grpSpPr>
      <p:sp>
        <p:nvSpPr>
          <p:cNvPr id="362" name="Google Shape;362;p43"/>
          <p:cNvSpPr/>
          <p:nvPr/>
        </p:nvSpPr>
        <p:spPr>
          <a:xfrm>
            <a:off x="5164359" y="1537875"/>
            <a:ext cx="2864400" cy="7500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63" name="Google Shape;363;p43"/>
          <p:cNvSpPr/>
          <p:nvPr/>
        </p:nvSpPr>
        <p:spPr>
          <a:xfrm>
            <a:off x="5005959" y="1357725"/>
            <a:ext cx="2864400" cy="750000"/>
          </a:xfrm>
          <a:prstGeom prst="rect">
            <a:avLst/>
          </a:prstGeom>
          <a:solidFill>
            <a:schemeClr val="dk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64" name="Google Shape;364;p43"/>
          <p:cNvSpPr txBox="1"/>
          <p:nvPr>
            <p:ph type="title" idx="8"/>
          </p:nvPr>
        </p:nvSpPr>
        <p:spPr>
          <a:xfrm flipH="1">
            <a:off x="5005950" y="1446375"/>
            <a:ext cx="2864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Cơ sở dữ liệu</a:t>
            </a:r>
            <a:endParaRPr lang="en-GB"/>
          </a:p>
        </p:txBody>
      </p:sp>
      <p:sp>
        <p:nvSpPr>
          <p:cNvPr id="365" name="Google Shape;365;p43"/>
          <p:cNvSpPr txBox="1"/>
          <p:nvPr>
            <p:ph type="subTitle" idx="9"/>
          </p:nvPr>
        </p:nvSpPr>
        <p:spPr>
          <a:xfrm flipH="1">
            <a:off x="5871950" y="2459488"/>
            <a:ext cx="2227500" cy="1009800"/>
          </a:xfrm>
          <a:prstGeom prst="rect">
            <a:avLst/>
          </a:prstGeom>
        </p:spPr>
        <p:txBody>
          <a:bodyPr spcFirstLastPara="1" wrap="square" lIns="91425" tIns="91425" rIns="91425" bIns="91425" anchor="b" anchorCtr="0">
            <a:noAutofit/>
          </a:bodyPr>
          <a:lstStyle/>
          <a:p>
            <a:pPr marL="0" lvl="0" indent="0" algn="r" rtl="0">
              <a:spcBef>
                <a:spcPts val="0"/>
              </a:spcBef>
              <a:spcAft>
                <a:spcPts val="1600"/>
              </a:spcAft>
              <a:buNone/>
            </a:pPr>
            <a:r>
              <a:rPr lang="en-GB"/>
              <a:t>Here you can enter your contact information</a:t>
            </a:r>
            <a:endParaRPr lang="en-GB"/>
          </a:p>
        </p:txBody>
      </p:sp>
      <p:grpSp>
        <p:nvGrpSpPr>
          <p:cNvPr id="366" name="Google Shape;366;p43"/>
          <p:cNvGrpSpPr/>
          <p:nvPr/>
        </p:nvGrpSpPr>
        <p:grpSpPr>
          <a:xfrm>
            <a:off x="6336429" y="3500561"/>
            <a:ext cx="417024" cy="417024"/>
            <a:chOff x="6336429" y="3500561"/>
            <a:chExt cx="417024" cy="417024"/>
          </a:xfrm>
        </p:grpSpPr>
        <p:sp>
          <p:nvSpPr>
            <p:cNvPr id="367" name="Google Shape;367;p43"/>
            <p:cNvSpPr/>
            <p:nvPr/>
          </p:nvSpPr>
          <p:spPr>
            <a:xfrm>
              <a:off x="6398307" y="36479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43"/>
            <p:cNvSpPr/>
            <p:nvPr/>
          </p:nvSpPr>
          <p:spPr>
            <a:xfrm>
              <a:off x="6398307" y="35502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43"/>
            <p:cNvSpPr/>
            <p:nvPr/>
          </p:nvSpPr>
          <p:spPr>
            <a:xfrm>
              <a:off x="6496059" y="36475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43"/>
            <p:cNvSpPr/>
            <p:nvPr/>
          </p:nvSpPr>
          <p:spPr>
            <a:xfrm>
              <a:off x="6336429" y="35005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1" name="Google Shape;371;p43"/>
          <p:cNvGrpSpPr/>
          <p:nvPr/>
        </p:nvGrpSpPr>
        <p:grpSpPr>
          <a:xfrm>
            <a:off x="6963101" y="3500561"/>
            <a:ext cx="417066" cy="417024"/>
            <a:chOff x="6963101" y="3500561"/>
            <a:chExt cx="417066" cy="417024"/>
          </a:xfrm>
        </p:grpSpPr>
        <p:sp>
          <p:nvSpPr>
            <p:cNvPr id="372" name="Google Shape;372;p43"/>
            <p:cNvSpPr/>
            <p:nvPr/>
          </p:nvSpPr>
          <p:spPr>
            <a:xfrm>
              <a:off x="7086084" y="36235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43"/>
            <p:cNvSpPr/>
            <p:nvPr/>
          </p:nvSpPr>
          <p:spPr>
            <a:xfrm>
              <a:off x="7011977" y="35494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43"/>
            <p:cNvSpPr/>
            <p:nvPr/>
          </p:nvSpPr>
          <p:spPr>
            <a:xfrm>
              <a:off x="6963101" y="35005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43"/>
            <p:cNvSpPr/>
            <p:nvPr/>
          </p:nvSpPr>
          <p:spPr>
            <a:xfrm>
              <a:off x="7232712" y="35991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6" name="Google Shape;376;p43"/>
          <p:cNvSpPr/>
          <p:nvPr/>
        </p:nvSpPr>
        <p:spPr>
          <a:xfrm>
            <a:off x="7621364" y="3505377"/>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43"/>
          <p:cNvSpPr/>
          <p:nvPr/>
        </p:nvSpPr>
        <p:spPr>
          <a:xfrm rot="-5400000">
            <a:off x="2969243" y="4021582"/>
            <a:ext cx="745800" cy="746100"/>
          </a:xfrm>
          <a:prstGeom prst="rect">
            <a:avLst/>
          </a:prstGeom>
          <a:solidFill>
            <a:schemeClr val="dk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43"/>
          <p:cNvSpPr/>
          <p:nvPr/>
        </p:nvSpPr>
        <p:spPr>
          <a:xfrm rot="-5400000">
            <a:off x="3115325" y="3888223"/>
            <a:ext cx="745800" cy="7461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43"/>
          <p:cNvSpPr/>
          <p:nvPr/>
        </p:nvSpPr>
        <p:spPr>
          <a:xfrm rot="-5400000">
            <a:off x="2969243" y="2858057"/>
            <a:ext cx="745800" cy="746100"/>
          </a:xfrm>
          <a:prstGeom prst="rect">
            <a:avLst/>
          </a:prstGeom>
          <a:solidFill>
            <a:schemeClr val="dk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43"/>
          <p:cNvSpPr/>
          <p:nvPr/>
        </p:nvSpPr>
        <p:spPr>
          <a:xfrm rot="-5400000">
            <a:off x="3115325" y="2724698"/>
            <a:ext cx="745800" cy="7461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43"/>
          <p:cNvSpPr/>
          <p:nvPr/>
        </p:nvSpPr>
        <p:spPr>
          <a:xfrm rot="-5400000">
            <a:off x="2969243" y="1694532"/>
            <a:ext cx="745800" cy="746100"/>
          </a:xfrm>
          <a:prstGeom prst="rect">
            <a:avLst/>
          </a:prstGeom>
          <a:solidFill>
            <a:schemeClr val="dk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43"/>
          <p:cNvSpPr/>
          <p:nvPr/>
        </p:nvSpPr>
        <p:spPr>
          <a:xfrm rot="-5400000">
            <a:off x="3115325" y="1561173"/>
            <a:ext cx="745800" cy="7461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43"/>
          <p:cNvSpPr/>
          <p:nvPr/>
        </p:nvSpPr>
        <p:spPr>
          <a:xfrm rot="-5400000">
            <a:off x="2969243" y="531007"/>
            <a:ext cx="745800" cy="746100"/>
          </a:xfrm>
          <a:prstGeom prst="rect">
            <a:avLst/>
          </a:prstGeom>
          <a:solidFill>
            <a:schemeClr val="dk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43"/>
          <p:cNvSpPr/>
          <p:nvPr/>
        </p:nvSpPr>
        <p:spPr>
          <a:xfrm rot="5400000">
            <a:off x="3115325" y="397648"/>
            <a:ext cx="745800" cy="7461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43"/>
          <p:cNvSpPr txBox="1"/>
          <p:nvPr/>
        </p:nvSpPr>
        <p:spPr>
          <a:xfrm>
            <a:off x="3115175" y="517650"/>
            <a:ext cx="746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a:latin typeface="Roboto" panose="02000000000000000000"/>
                <a:ea typeface="Roboto" panose="02000000000000000000"/>
                <a:cs typeface="Roboto" panose="02000000000000000000"/>
                <a:sym typeface="Roboto" panose="02000000000000000000"/>
              </a:rPr>
              <a:t>01</a:t>
            </a:r>
            <a:endParaRPr sz="2200" b="1">
              <a:latin typeface="Roboto" panose="02000000000000000000"/>
              <a:ea typeface="Roboto" panose="02000000000000000000"/>
              <a:cs typeface="Roboto" panose="02000000000000000000"/>
              <a:sym typeface="Roboto" panose="02000000000000000000"/>
            </a:endParaRPr>
          </a:p>
        </p:txBody>
      </p:sp>
      <p:sp>
        <p:nvSpPr>
          <p:cNvPr id="386" name="Google Shape;386;p43"/>
          <p:cNvSpPr txBox="1"/>
          <p:nvPr/>
        </p:nvSpPr>
        <p:spPr>
          <a:xfrm>
            <a:off x="3115175" y="1687925"/>
            <a:ext cx="746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a:latin typeface="Roboto" panose="02000000000000000000"/>
                <a:ea typeface="Roboto" panose="02000000000000000000"/>
                <a:cs typeface="Roboto" panose="02000000000000000000"/>
                <a:sym typeface="Roboto" panose="02000000000000000000"/>
              </a:rPr>
              <a:t>02</a:t>
            </a:r>
            <a:endParaRPr sz="2200" b="1">
              <a:latin typeface="Roboto" panose="02000000000000000000"/>
              <a:ea typeface="Roboto" panose="02000000000000000000"/>
              <a:cs typeface="Roboto" panose="02000000000000000000"/>
              <a:sym typeface="Roboto" panose="02000000000000000000"/>
            </a:endParaRPr>
          </a:p>
        </p:txBody>
      </p:sp>
      <p:sp>
        <p:nvSpPr>
          <p:cNvPr id="387" name="Google Shape;387;p43"/>
          <p:cNvSpPr txBox="1"/>
          <p:nvPr/>
        </p:nvSpPr>
        <p:spPr>
          <a:xfrm>
            <a:off x="3115175" y="2851450"/>
            <a:ext cx="746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a:latin typeface="Roboto" panose="02000000000000000000"/>
                <a:ea typeface="Roboto" panose="02000000000000000000"/>
                <a:cs typeface="Roboto" panose="02000000000000000000"/>
                <a:sym typeface="Roboto" panose="02000000000000000000"/>
              </a:rPr>
              <a:t>03</a:t>
            </a:r>
            <a:endParaRPr sz="2200" b="1">
              <a:latin typeface="Roboto" panose="02000000000000000000"/>
              <a:ea typeface="Roboto" panose="02000000000000000000"/>
              <a:cs typeface="Roboto" panose="02000000000000000000"/>
              <a:sym typeface="Roboto" panose="02000000000000000000"/>
            </a:endParaRPr>
          </a:p>
        </p:txBody>
      </p:sp>
      <p:sp>
        <p:nvSpPr>
          <p:cNvPr id="388" name="Google Shape;388;p43"/>
          <p:cNvSpPr txBox="1"/>
          <p:nvPr/>
        </p:nvSpPr>
        <p:spPr>
          <a:xfrm>
            <a:off x="817300" y="570600"/>
            <a:ext cx="2087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latin typeface="Roboto" panose="02000000000000000000"/>
                <a:ea typeface="Roboto" panose="02000000000000000000"/>
                <a:cs typeface="Roboto" panose="02000000000000000000"/>
                <a:sym typeface="Roboto" panose="02000000000000000000"/>
              </a:rPr>
              <a:t>Quản lý người dùng</a:t>
            </a:r>
            <a:endParaRPr sz="1700" b="1">
              <a:latin typeface="Roboto" panose="02000000000000000000"/>
              <a:ea typeface="Roboto" panose="02000000000000000000"/>
              <a:cs typeface="Roboto" panose="02000000000000000000"/>
              <a:sym typeface="Roboto" panose="02000000000000000000"/>
            </a:endParaRPr>
          </a:p>
        </p:txBody>
      </p:sp>
      <p:sp>
        <p:nvSpPr>
          <p:cNvPr id="389" name="Google Shape;389;p43"/>
          <p:cNvSpPr txBox="1"/>
          <p:nvPr/>
        </p:nvSpPr>
        <p:spPr>
          <a:xfrm>
            <a:off x="817300" y="1734125"/>
            <a:ext cx="2087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latin typeface="Roboto" panose="02000000000000000000"/>
                <a:ea typeface="Roboto" panose="02000000000000000000"/>
                <a:cs typeface="Roboto" panose="02000000000000000000"/>
                <a:sym typeface="Roboto" panose="02000000000000000000"/>
              </a:rPr>
              <a:t>Xây dựng profile</a:t>
            </a:r>
            <a:endParaRPr sz="1700" b="1">
              <a:latin typeface="Roboto" panose="02000000000000000000"/>
              <a:ea typeface="Roboto" panose="02000000000000000000"/>
              <a:cs typeface="Roboto" panose="02000000000000000000"/>
              <a:sym typeface="Roboto" panose="02000000000000000000"/>
            </a:endParaRPr>
          </a:p>
        </p:txBody>
      </p:sp>
      <p:sp>
        <p:nvSpPr>
          <p:cNvPr id="390" name="Google Shape;390;p43"/>
          <p:cNvSpPr txBox="1"/>
          <p:nvPr/>
        </p:nvSpPr>
        <p:spPr>
          <a:xfrm>
            <a:off x="817300" y="2877100"/>
            <a:ext cx="20877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latin typeface="Roboto" panose="02000000000000000000"/>
                <a:ea typeface="Roboto" panose="02000000000000000000"/>
                <a:cs typeface="Roboto" panose="02000000000000000000"/>
                <a:sym typeface="Roboto" panose="02000000000000000000"/>
              </a:rPr>
              <a:t>Đăng và tìm kiếm việc làm</a:t>
            </a:r>
            <a:endParaRPr sz="1700" b="1">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Cơ sở dữ liệu</a:t>
            </a:r>
            <a:endParaRPr lang="en-US"/>
          </a:p>
        </p:txBody>
      </p:sp>
      <p:sp>
        <p:nvSpPr>
          <p:cNvPr id="3" name="Text Placeholder 2"/>
          <p:cNvSpPr/>
          <p:nvPr>
            <p:ph type="body" idx="1"/>
          </p:nvPr>
        </p:nvSpPr>
        <p:spPr>
          <a:xfrm>
            <a:off x="366395" y="2489200"/>
            <a:ext cx="3453130" cy="1396365"/>
          </a:xfrm>
        </p:spPr>
        <p:txBody>
          <a:bodyPr/>
          <a:p>
            <a:pPr marL="152400" indent="0">
              <a:buNone/>
            </a:pPr>
            <a:r>
              <a:rPr lang="en-US"/>
              <a:t>Cơ sở dữ liệu gồm 4 mục chính là :</a:t>
            </a:r>
            <a:endParaRPr lang="en-US"/>
          </a:p>
          <a:p>
            <a:pPr marL="152400" indent="0">
              <a:buNone/>
            </a:pPr>
            <a:r>
              <a:rPr lang="en-US"/>
              <a:t>+ Quản lý người dùng</a:t>
            </a:r>
            <a:endParaRPr lang="en-US"/>
          </a:p>
          <a:p>
            <a:pPr marL="152400" indent="0">
              <a:buNone/>
            </a:pPr>
            <a:r>
              <a:rPr lang="en-US"/>
              <a:t>+ Company Profile</a:t>
            </a:r>
            <a:endParaRPr lang="en-US"/>
          </a:p>
          <a:p>
            <a:pPr marL="152400" indent="0">
              <a:buNone/>
            </a:pPr>
            <a:r>
              <a:rPr lang="en-US"/>
              <a:t>+Seeker Profile</a:t>
            </a:r>
            <a:endParaRPr lang="en-US"/>
          </a:p>
          <a:p>
            <a:pPr marL="152400" indent="0">
              <a:buNone/>
            </a:pPr>
            <a:r>
              <a:rPr lang="en-US"/>
              <a:t>+ Đăng và tìm kiếm việc làm</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00" name="Shape 400"/>
        <p:cNvGrpSpPr/>
        <p:nvPr/>
      </p:nvGrpSpPr>
      <p:grpSpPr>
        <a:xfrm>
          <a:off x="0" y="0"/>
          <a:ext cx="0" cy="0"/>
          <a:chOff x="0" y="0"/>
          <a:chExt cx="0" cy="0"/>
        </a:xfrm>
      </p:grpSpPr>
      <p:sp>
        <p:nvSpPr>
          <p:cNvPr id="401" name="Google Shape;401;p45"/>
          <p:cNvSpPr txBox="1"/>
          <p:nvPr>
            <p:ph type="title"/>
          </p:nvPr>
        </p:nvSpPr>
        <p:spPr>
          <a:xfrm>
            <a:off x="4756525" y="724075"/>
            <a:ext cx="3695700" cy="60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Class diagram</a:t>
            </a:r>
            <a:endParaRPr lang="en-GB"/>
          </a:p>
        </p:txBody>
      </p:sp>
      <p:sp>
        <p:nvSpPr>
          <p:cNvPr id="402" name="Google Shape;402;p45"/>
          <p:cNvSpPr txBox="1"/>
          <p:nvPr>
            <p:ph type="subTitle" idx="1"/>
          </p:nvPr>
        </p:nvSpPr>
        <p:spPr>
          <a:xfrm>
            <a:off x="5369875" y="1457625"/>
            <a:ext cx="2457600" cy="34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Quản lý người dùng</a:t>
            </a:r>
            <a:endParaRPr lang="en-GB"/>
          </a:p>
        </p:txBody>
      </p:sp>
      <p:pic>
        <p:nvPicPr>
          <p:cNvPr id="403" name="Google Shape;403;p45"/>
          <p:cNvPicPr preferRelativeResize="0"/>
          <p:nvPr/>
        </p:nvPicPr>
        <p:blipFill>
          <a:blip r:embed="rId1"/>
          <a:stretch>
            <a:fillRect/>
          </a:stretch>
        </p:blipFill>
        <p:spPr>
          <a:xfrm>
            <a:off x="70485" y="1540510"/>
            <a:ext cx="4857115" cy="342709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07" name="Shape 407"/>
        <p:cNvGrpSpPr/>
        <p:nvPr/>
      </p:nvGrpSpPr>
      <p:grpSpPr>
        <a:xfrm>
          <a:off x="0" y="0"/>
          <a:ext cx="0" cy="0"/>
          <a:chOff x="0" y="0"/>
          <a:chExt cx="0" cy="0"/>
        </a:xfrm>
      </p:grpSpPr>
      <p:sp>
        <p:nvSpPr>
          <p:cNvPr id="408" name="Google Shape;408;p46"/>
          <p:cNvSpPr txBox="1"/>
          <p:nvPr>
            <p:ph type="title"/>
          </p:nvPr>
        </p:nvSpPr>
        <p:spPr>
          <a:xfrm>
            <a:off x="4756525" y="724075"/>
            <a:ext cx="3695700" cy="60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Class diagram</a:t>
            </a:r>
            <a:endParaRPr lang="en-GB"/>
          </a:p>
        </p:txBody>
      </p:sp>
      <p:sp>
        <p:nvSpPr>
          <p:cNvPr id="409" name="Google Shape;409;p46"/>
          <p:cNvSpPr txBox="1"/>
          <p:nvPr>
            <p:ph type="subTitle" idx="1"/>
          </p:nvPr>
        </p:nvSpPr>
        <p:spPr>
          <a:xfrm>
            <a:off x="5369875" y="1457625"/>
            <a:ext cx="2457600" cy="34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Company Profile</a:t>
            </a:r>
            <a:endParaRPr lang="en-GB"/>
          </a:p>
        </p:txBody>
      </p:sp>
      <p:pic>
        <p:nvPicPr>
          <p:cNvPr id="1" name="Picture 0"/>
          <p:cNvPicPr>
            <a:picLocks noChangeAspect="1"/>
          </p:cNvPicPr>
          <p:nvPr/>
        </p:nvPicPr>
        <p:blipFill>
          <a:blip r:embed="rId1"/>
          <a:stretch>
            <a:fillRect/>
          </a:stretch>
        </p:blipFill>
        <p:spPr>
          <a:xfrm>
            <a:off x="323215" y="1925955"/>
            <a:ext cx="6312535" cy="30422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14" name="Shape 414"/>
        <p:cNvGrpSpPr/>
        <p:nvPr/>
      </p:nvGrpSpPr>
      <p:grpSpPr>
        <a:xfrm>
          <a:off x="0" y="0"/>
          <a:ext cx="0" cy="0"/>
          <a:chOff x="0" y="0"/>
          <a:chExt cx="0" cy="0"/>
        </a:xfrm>
      </p:grpSpPr>
      <p:sp>
        <p:nvSpPr>
          <p:cNvPr id="415" name="Google Shape;415;p47"/>
          <p:cNvSpPr txBox="1"/>
          <p:nvPr>
            <p:ph type="title"/>
          </p:nvPr>
        </p:nvSpPr>
        <p:spPr>
          <a:xfrm>
            <a:off x="4756525" y="724075"/>
            <a:ext cx="3695700" cy="60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Class diagram</a:t>
            </a:r>
            <a:endParaRPr lang="en-GB"/>
          </a:p>
        </p:txBody>
      </p:sp>
      <p:sp>
        <p:nvSpPr>
          <p:cNvPr id="416" name="Google Shape;416;p47"/>
          <p:cNvSpPr txBox="1"/>
          <p:nvPr>
            <p:ph type="subTitle" idx="1"/>
          </p:nvPr>
        </p:nvSpPr>
        <p:spPr>
          <a:xfrm>
            <a:off x="5369875" y="1457625"/>
            <a:ext cx="2457600" cy="34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Seeker Profile</a:t>
            </a:r>
            <a:endParaRPr lang="en-GB"/>
          </a:p>
        </p:txBody>
      </p:sp>
      <p:pic>
        <p:nvPicPr>
          <p:cNvPr id="2" name="Picture 1"/>
          <p:cNvPicPr>
            <a:picLocks noChangeAspect="1"/>
          </p:cNvPicPr>
          <p:nvPr/>
        </p:nvPicPr>
        <p:blipFill>
          <a:blip r:embed="rId1"/>
          <a:stretch>
            <a:fillRect/>
          </a:stretch>
        </p:blipFill>
        <p:spPr>
          <a:xfrm>
            <a:off x="107315" y="1059815"/>
            <a:ext cx="5152390" cy="39173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21" name="Shape 421"/>
        <p:cNvGrpSpPr/>
        <p:nvPr/>
      </p:nvGrpSpPr>
      <p:grpSpPr>
        <a:xfrm>
          <a:off x="0" y="0"/>
          <a:ext cx="0" cy="0"/>
          <a:chOff x="0" y="0"/>
          <a:chExt cx="0" cy="0"/>
        </a:xfrm>
      </p:grpSpPr>
      <p:sp>
        <p:nvSpPr>
          <p:cNvPr id="422" name="Google Shape;422;p48"/>
          <p:cNvSpPr txBox="1"/>
          <p:nvPr>
            <p:ph type="title"/>
          </p:nvPr>
        </p:nvSpPr>
        <p:spPr>
          <a:xfrm>
            <a:off x="4756525" y="724075"/>
            <a:ext cx="3695700" cy="60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Class diagram</a:t>
            </a:r>
            <a:endParaRPr lang="en-GB"/>
          </a:p>
        </p:txBody>
      </p:sp>
      <p:sp>
        <p:nvSpPr>
          <p:cNvPr id="423" name="Google Shape;423;p48"/>
          <p:cNvSpPr txBox="1"/>
          <p:nvPr>
            <p:ph type="subTitle" idx="1"/>
          </p:nvPr>
        </p:nvSpPr>
        <p:spPr>
          <a:xfrm>
            <a:off x="5369875" y="1457625"/>
            <a:ext cx="2457600" cy="34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400"/>
              <a:t>Đăng và tìm kiếm việc làm</a:t>
            </a:r>
            <a:endParaRPr sz="1400"/>
          </a:p>
        </p:txBody>
      </p:sp>
      <p:pic>
        <p:nvPicPr>
          <p:cNvPr id="1" name="Picture 0"/>
          <p:cNvPicPr>
            <a:picLocks noChangeAspect="1"/>
          </p:cNvPicPr>
          <p:nvPr/>
        </p:nvPicPr>
        <p:blipFill>
          <a:blip r:embed="rId1"/>
          <a:stretch>
            <a:fillRect/>
          </a:stretch>
        </p:blipFill>
        <p:spPr>
          <a:xfrm>
            <a:off x="107315" y="723900"/>
            <a:ext cx="5026025" cy="41941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428" name="Shape 428"/>
        <p:cNvGrpSpPr/>
        <p:nvPr/>
      </p:nvGrpSpPr>
      <p:grpSpPr>
        <a:xfrm>
          <a:off x="0" y="0"/>
          <a:ext cx="0" cy="0"/>
          <a:chOff x="0" y="0"/>
          <a:chExt cx="0" cy="0"/>
        </a:xfrm>
      </p:grpSpPr>
      <p:sp>
        <p:nvSpPr>
          <p:cNvPr id="429" name="Google Shape;429;p49"/>
          <p:cNvSpPr txBox="1"/>
          <p:nvPr>
            <p:ph type="title"/>
          </p:nvPr>
        </p:nvSpPr>
        <p:spPr>
          <a:xfrm>
            <a:off x="866775" y="3014725"/>
            <a:ext cx="3529500" cy="103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3. Công cụ thực hiện</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8" name="Shape 238"/>
        <p:cNvGrpSpPr/>
        <p:nvPr/>
      </p:nvGrpSpPr>
      <p:grpSpPr>
        <a:xfrm>
          <a:off x="0" y="0"/>
          <a:ext cx="0" cy="0"/>
          <a:chOff x="0" y="0"/>
          <a:chExt cx="0" cy="0"/>
        </a:xfrm>
      </p:grpSpPr>
      <p:sp>
        <p:nvSpPr>
          <p:cNvPr id="239" name="Google Shape;239;p32"/>
          <p:cNvSpPr/>
          <p:nvPr/>
        </p:nvSpPr>
        <p:spPr>
          <a:xfrm>
            <a:off x="438192" y="4036899"/>
            <a:ext cx="745800" cy="7461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32"/>
          <p:cNvSpPr/>
          <p:nvPr/>
        </p:nvSpPr>
        <p:spPr>
          <a:xfrm>
            <a:off x="571551" y="4182981"/>
            <a:ext cx="745800" cy="7461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32"/>
          <p:cNvSpPr/>
          <p:nvPr/>
        </p:nvSpPr>
        <p:spPr>
          <a:xfrm>
            <a:off x="438192" y="1266962"/>
            <a:ext cx="745800" cy="7461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32"/>
          <p:cNvSpPr/>
          <p:nvPr/>
        </p:nvSpPr>
        <p:spPr>
          <a:xfrm>
            <a:off x="571551" y="1413043"/>
            <a:ext cx="745800" cy="7461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32"/>
          <p:cNvSpPr/>
          <p:nvPr/>
        </p:nvSpPr>
        <p:spPr>
          <a:xfrm>
            <a:off x="438192" y="2612512"/>
            <a:ext cx="745800" cy="7461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32"/>
          <p:cNvSpPr/>
          <p:nvPr/>
        </p:nvSpPr>
        <p:spPr>
          <a:xfrm>
            <a:off x="571551" y="2758593"/>
            <a:ext cx="745800" cy="7461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32"/>
          <p:cNvSpPr txBox="1"/>
          <p:nvPr>
            <p:ph type="subTitle" idx="1"/>
          </p:nvPr>
        </p:nvSpPr>
        <p:spPr>
          <a:xfrm>
            <a:off x="1499900" y="1347125"/>
            <a:ext cx="2705100" cy="8922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n-GB" sz="1600" b="1"/>
              <a:t>Lý do chọn đề tài, mục đích và yêu cầu đồ án</a:t>
            </a:r>
            <a:endParaRPr sz="1600" b="1"/>
          </a:p>
        </p:txBody>
      </p:sp>
      <p:sp>
        <p:nvSpPr>
          <p:cNvPr id="246" name="Google Shape;246;p32"/>
          <p:cNvSpPr txBox="1"/>
          <p:nvPr>
            <p:ph type="subTitle" idx="5"/>
          </p:nvPr>
        </p:nvSpPr>
        <p:spPr>
          <a:xfrm>
            <a:off x="1499900" y="2626750"/>
            <a:ext cx="2705100" cy="10098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Clr>
                <a:schemeClr val="dk1"/>
              </a:buClr>
              <a:buSzPts val="1100"/>
              <a:buFont typeface="Arial" panose="020B0604020202020204"/>
              <a:buNone/>
            </a:pPr>
            <a:r>
              <a:rPr lang="en-GB" sz="1600" b="1"/>
              <a:t>Phân tích và thiết kế hệ thống</a:t>
            </a:r>
            <a:endParaRPr sz="1600" b="1"/>
          </a:p>
        </p:txBody>
      </p:sp>
      <p:sp>
        <p:nvSpPr>
          <p:cNvPr id="247" name="Google Shape;247;p32"/>
          <p:cNvSpPr/>
          <p:nvPr/>
        </p:nvSpPr>
        <p:spPr>
          <a:xfrm>
            <a:off x="5017617" y="1266949"/>
            <a:ext cx="745800" cy="7461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32"/>
          <p:cNvSpPr/>
          <p:nvPr/>
        </p:nvSpPr>
        <p:spPr>
          <a:xfrm>
            <a:off x="5150976" y="1413031"/>
            <a:ext cx="745800" cy="7461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32"/>
          <p:cNvSpPr txBox="1"/>
          <p:nvPr>
            <p:ph type="title"/>
          </p:nvPr>
        </p:nvSpPr>
        <p:spPr>
          <a:xfrm>
            <a:off x="506300" y="1465700"/>
            <a:ext cx="876300" cy="64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01</a:t>
            </a:r>
            <a:endParaRPr lang="en-GB"/>
          </a:p>
        </p:txBody>
      </p:sp>
      <p:sp>
        <p:nvSpPr>
          <p:cNvPr id="250" name="Google Shape;250;p32"/>
          <p:cNvSpPr txBox="1"/>
          <p:nvPr>
            <p:ph type="title" idx="3"/>
          </p:nvPr>
        </p:nvSpPr>
        <p:spPr>
          <a:xfrm>
            <a:off x="501475" y="2796350"/>
            <a:ext cx="876300" cy="64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02</a:t>
            </a:r>
            <a:endParaRPr lang="en-GB"/>
          </a:p>
        </p:txBody>
      </p:sp>
      <p:sp>
        <p:nvSpPr>
          <p:cNvPr id="251" name="Google Shape;251;p32"/>
          <p:cNvSpPr txBox="1"/>
          <p:nvPr>
            <p:ph type="title" idx="6"/>
          </p:nvPr>
        </p:nvSpPr>
        <p:spPr>
          <a:xfrm>
            <a:off x="513225" y="4215600"/>
            <a:ext cx="876300" cy="64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03</a:t>
            </a:r>
            <a:endParaRPr lang="en-GB"/>
          </a:p>
        </p:txBody>
      </p:sp>
      <p:sp>
        <p:nvSpPr>
          <p:cNvPr id="252" name="Google Shape;252;p32"/>
          <p:cNvSpPr txBox="1"/>
          <p:nvPr>
            <p:ph type="subTitle" idx="8"/>
          </p:nvPr>
        </p:nvSpPr>
        <p:spPr>
          <a:xfrm>
            <a:off x="1499900" y="4031100"/>
            <a:ext cx="2705100" cy="10098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Clr>
                <a:schemeClr val="dk1"/>
              </a:buClr>
              <a:buSzPts val="1100"/>
              <a:buFont typeface="Arial" panose="020B0604020202020204"/>
              <a:buNone/>
            </a:pPr>
            <a:r>
              <a:rPr lang="en-GB" sz="1600" b="1"/>
              <a:t>Công cụ thực hiện</a:t>
            </a:r>
            <a:endParaRPr sz="1600" b="1"/>
          </a:p>
        </p:txBody>
      </p:sp>
      <p:sp>
        <p:nvSpPr>
          <p:cNvPr id="253" name="Google Shape;253;p32"/>
          <p:cNvSpPr txBox="1"/>
          <p:nvPr>
            <p:ph type="title" idx="9"/>
          </p:nvPr>
        </p:nvSpPr>
        <p:spPr>
          <a:xfrm>
            <a:off x="5092650" y="1431725"/>
            <a:ext cx="876300" cy="64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04</a:t>
            </a:r>
            <a:endParaRPr lang="en-GB"/>
          </a:p>
        </p:txBody>
      </p:sp>
      <p:sp>
        <p:nvSpPr>
          <p:cNvPr id="254" name="Google Shape;254;p32"/>
          <p:cNvSpPr txBox="1"/>
          <p:nvPr>
            <p:ph type="subTitle" idx="14"/>
          </p:nvPr>
        </p:nvSpPr>
        <p:spPr>
          <a:xfrm>
            <a:off x="6079325" y="1281175"/>
            <a:ext cx="2705100" cy="10098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Clr>
                <a:schemeClr val="dk1"/>
              </a:buClr>
              <a:buSzPts val="1100"/>
              <a:buFont typeface="Arial" panose="020B0604020202020204"/>
              <a:buNone/>
            </a:pPr>
            <a:r>
              <a:rPr lang="en-GB" sz="1600" b="1"/>
              <a:t>Kết quả chương trình</a:t>
            </a:r>
            <a:endParaRPr sz="1600" b="1"/>
          </a:p>
        </p:txBody>
      </p:sp>
      <p:sp>
        <p:nvSpPr>
          <p:cNvPr id="255" name="Google Shape;255;p32"/>
          <p:cNvSpPr txBox="1"/>
          <p:nvPr>
            <p:ph type="title" idx="15"/>
          </p:nvPr>
        </p:nvSpPr>
        <p:spPr>
          <a:xfrm>
            <a:off x="4048125" y="387000"/>
            <a:ext cx="4515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NỘI DUNG ĐỒ ÁN</a:t>
            </a:r>
            <a:endParaRPr lang="en-GB"/>
          </a:p>
        </p:txBody>
      </p:sp>
      <p:sp>
        <p:nvSpPr>
          <p:cNvPr id="256" name="Google Shape;256;p32"/>
          <p:cNvSpPr/>
          <p:nvPr/>
        </p:nvSpPr>
        <p:spPr>
          <a:xfrm>
            <a:off x="5017617" y="2758612"/>
            <a:ext cx="745800" cy="7461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32"/>
          <p:cNvSpPr/>
          <p:nvPr/>
        </p:nvSpPr>
        <p:spPr>
          <a:xfrm>
            <a:off x="5150976" y="2904693"/>
            <a:ext cx="745800" cy="7461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32"/>
          <p:cNvSpPr txBox="1"/>
          <p:nvPr>
            <p:ph type="subTitle" idx="5"/>
          </p:nvPr>
        </p:nvSpPr>
        <p:spPr>
          <a:xfrm>
            <a:off x="6079325" y="2772850"/>
            <a:ext cx="2705100" cy="10098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Clr>
                <a:schemeClr val="dk1"/>
              </a:buClr>
              <a:buSzPts val="1100"/>
              <a:buFont typeface="Arial" panose="020B0604020202020204"/>
              <a:buNone/>
            </a:pPr>
            <a:r>
              <a:rPr lang="en-GB" sz="1600" b="1"/>
              <a:t>Kết quả</a:t>
            </a:r>
            <a:endParaRPr sz="1600" b="1"/>
          </a:p>
        </p:txBody>
      </p:sp>
      <p:sp>
        <p:nvSpPr>
          <p:cNvPr id="259" name="Google Shape;259;p32"/>
          <p:cNvSpPr txBox="1"/>
          <p:nvPr>
            <p:ph type="title" idx="3"/>
          </p:nvPr>
        </p:nvSpPr>
        <p:spPr>
          <a:xfrm>
            <a:off x="5080900" y="2942450"/>
            <a:ext cx="876300" cy="64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05</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33" name="Shape 433"/>
        <p:cNvGrpSpPr/>
        <p:nvPr/>
      </p:nvGrpSpPr>
      <p:grpSpPr>
        <a:xfrm>
          <a:off x="0" y="0"/>
          <a:ext cx="0" cy="0"/>
          <a:chOff x="0" y="0"/>
          <a:chExt cx="0" cy="0"/>
        </a:xfrm>
      </p:grpSpPr>
      <p:sp>
        <p:nvSpPr>
          <p:cNvPr id="434" name="Google Shape;434;p50"/>
          <p:cNvSpPr txBox="1"/>
          <p:nvPr>
            <p:ph type="title"/>
          </p:nvPr>
        </p:nvSpPr>
        <p:spPr>
          <a:xfrm flipH="1">
            <a:off x="913791" y="387000"/>
            <a:ext cx="3906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FrontEnd</a:t>
            </a:r>
            <a:endParaRPr lang="en-GB"/>
          </a:p>
        </p:txBody>
      </p:sp>
      <p:sp>
        <p:nvSpPr>
          <p:cNvPr id="435" name="Google Shape;435;p50"/>
          <p:cNvSpPr txBox="1"/>
          <p:nvPr>
            <p:ph type="subTitle" idx="1"/>
          </p:nvPr>
        </p:nvSpPr>
        <p:spPr>
          <a:xfrm>
            <a:off x="1864775" y="1880475"/>
            <a:ext cx="1827000" cy="1855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GB"/>
              <a:t>HTML</a:t>
            </a:r>
            <a:endParaRPr lang="en-GB"/>
          </a:p>
          <a:p>
            <a:pPr marL="457200" lvl="0" indent="-317500" algn="l" rtl="0">
              <a:spcBef>
                <a:spcPts val="0"/>
              </a:spcBef>
              <a:spcAft>
                <a:spcPts val="0"/>
              </a:spcAft>
              <a:buSzPts val="1400"/>
              <a:buAutoNum type="arabicPeriod"/>
            </a:pPr>
            <a:r>
              <a:rPr lang="en-GB"/>
              <a:t>CSS</a:t>
            </a:r>
            <a:endParaRPr lang="en-GB"/>
          </a:p>
          <a:p>
            <a:pPr marL="457200" lvl="0" indent="-317500" algn="l" rtl="0">
              <a:spcBef>
                <a:spcPts val="0"/>
              </a:spcBef>
              <a:spcAft>
                <a:spcPts val="0"/>
              </a:spcAft>
              <a:buSzPts val="1400"/>
              <a:buAutoNum type="arabicPeriod"/>
            </a:pPr>
            <a:r>
              <a:rPr lang="en-GB"/>
              <a:t>JS</a:t>
            </a:r>
            <a:endParaRPr lang="en-GB"/>
          </a:p>
          <a:p>
            <a:pPr marL="457200" lvl="0" indent="-317500" algn="l" rtl="0">
              <a:spcBef>
                <a:spcPts val="0"/>
              </a:spcBef>
              <a:spcAft>
                <a:spcPts val="0"/>
              </a:spcAft>
              <a:buSzPts val="1400"/>
              <a:buAutoNum type="arabicPeriod"/>
            </a:pPr>
            <a:r>
              <a:rPr lang="en-GB"/>
              <a:t>ReacJS</a:t>
            </a:r>
            <a:endParaRPr lang="en-GB"/>
          </a:p>
        </p:txBody>
      </p:sp>
      <p:pic>
        <p:nvPicPr>
          <p:cNvPr id="436" name="Google Shape;436;p50"/>
          <p:cNvPicPr preferRelativeResize="0"/>
          <p:nvPr/>
        </p:nvPicPr>
        <p:blipFill>
          <a:blip r:embed="rId1"/>
          <a:stretch>
            <a:fillRect/>
          </a:stretch>
        </p:blipFill>
        <p:spPr>
          <a:xfrm>
            <a:off x="5779425" y="1395075"/>
            <a:ext cx="3142925" cy="1766324"/>
          </a:xfrm>
          <a:prstGeom prst="rect">
            <a:avLst/>
          </a:prstGeom>
          <a:noFill/>
          <a:ln>
            <a:noFill/>
          </a:ln>
        </p:spPr>
      </p:pic>
      <p:pic>
        <p:nvPicPr>
          <p:cNvPr id="437" name="Google Shape;437;p50"/>
          <p:cNvPicPr preferRelativeResize="0"/>
          <p:nvPr/>
        </p:nvPicPr>
        <p:blipFill>
          <a:blip r:embed="rId2"/>
          <a:stretch>
            <a:fillRect/>
          </a:stretch>
        </p:blipFill>
        <p:spPr>
          <a:xfrm>
            <a:off x="4522275" y="1651448"/>
            <a:ext cx="1433400" cy="1433400"/>
          </a:xfrm>
          <a:prstGeom prst="rect">
            <a:avLst/>
          </a:prstGeom>
          <a:noFill/>
          <a:ln>
            <a:noFill/>
          </a:ln>
        </p:spPr>
      </p:pic>
      <p:pic>
        <p:nvPicPr>
          <p:cNvPr id="438" name="Google Shape;438;p50"/>
          <p:cNvPicPr preferRelativeResize="0"/>
          <p:nvPr/>
        </p:nvPicPr>
        <p:blipFill>
          <a:blip r:embed="rId3"/>
          <a:stretch>
            <a:fillRect/>
          </a:stretch>
        </p:blipFill>
        <p:spPr>
          <a:xfrm>
            <a:off x="4646925" y="3161400"/>
            <a:ext cx="3728674" cy="1558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42" name="Shape 442"/>
        <p:cNvGrpSpPr/>
        <p:nvPr/>
      </p:nvGrpSpPr>
      <p:grpSpPr>
        <a:xfrm>
          <a:off x="0" y="0"/>
          <a:ext cx="0" cy="0"/>
          <a:chOff x="0" y="0"/>
          <a:chExt cx="0" cy="0"/>
        </a:xfrm>
      </p:grpSpPr>
      <p:sp>
        <p:nvSpPr>
          <p:cNvPr id="443" name="Google Shape;443;p51"/>
          <p:cNvSpPr txBox="1"/>
          <p:nvPr>
            <p:ph type="title"/>
          </p:nvPr>
        </p:nvSpPr>
        <p:spPr>
          <a:xfrm flipH="1">
            <a:off x="913791" y="387000"/>
            <a:ext cx="3906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Back</a:t>
            </a:r>
            <a:r>
              <a:rPr lang="en-GB"/>
              <a:t>End</a:t>
            </a:r>
            <a:endParaRPr lang="en-GB"/>
          </a:p>
        </p:txBody>
      </p:sp>
      <p:sp>
        <p:nvSpPr>
          <p:cNvPr id="444" name="Google Shape;444;p51"/>
          <p:cNvSpPr txBox="1"/>
          <p:nvPr>
            <p:ph type="subTitle" idx="1"/>
          </p:nvPr>
        </p:nvSpPr>
        <p:spPr>
          <a:xfrm>
            <a:off x="1864775" y="1880475"/>
            <a:ext cx="1827000" cy="1855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GB"/>
              <a:t>NodeJS</a:t>
            </a:r>
            <a:endParaRPr lang="en-GB"/>
          </a:p>
          <a:p>
            <a:pPr marL="457200" lvl="0" indent="-317500" algn="l" rtl="0">
              <a:spcBef>
                <a:spcPts val="0"/>
              </a:spcBef>
              <a:spcAft>
                <a:spcPts val="0"/>
              </a:spcAft>
              <a:buSzPts val="1400"/>
              <a:buAutoNum type="arabicPeriod"/>
            </a:pPr>
            <a:r>
              <a:rPr lang="en-GB"/>
              <a:t>MogoDB</a:t>
            </a:r>
            <a:endParaRPr lang="en-GB"/>
          </a:p>
        </p:txBody>
      </p:sp>
      <p:pic>
        <p:nvPicPr>
          <p:cNvPr id="445" name="Google Shape;445;p51"/>
          <p:cNvPicPr preferRelativeResize="0"/>
          <p:nvPr/>
        </p:nvPicPr>
        <p:blipFill>
          <a:blip r:embed="rId1"/>
          <a:stretch>
            <a:fillRect/>
          </a:stretch>
        </p:blipFill>
        <p:spPr>
          <a:xfrm>
            <a:off x="5318300" y="1336425"/>
            <a:ext cx="2847975" cy="1600200"/>
          </a:xfrm>
          <a:prstGeom prst="rect">
            <a:avLst/>
          </a:prstGeom>
          <a:noFill/>
          <a:ln>
            <a:noFill/>
          </a:ln>
        </p:spPr>
      </p:pic>
      <p:pic>
        <p:nvPicPr>
          <p:cNvPr id="446" name="Google Shape;446;p51"/>
          <p:cNvPicPr preferRelativeResize="0"/>
          <p:nvPr/>
        </p:nvPicPr>
        <p:blipFill>
          <a:blip r:embed="rId2"/>
          <a:stretch>
            <a:fillRect/>
          </a:stretch>
        </p:blipFill>
        <p:spPr>
          <a:xfrm>
            <a:off x="4182225" y="3077525"/>
            <a:ext cx="4758949" cy="1955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450" name="Shape 450"/>
        <p:cNvGrpSpPr/>
        <p:nvPr/>
      </p:nvGrpSpPr>
      <p:grpSpPr>
        <a:xfrm>
          <a:off x="0" y="0"/>
          <a:ext cx="0" cy="0"/>
          <a:chOff x="0" y="0"/>
          <a:chExt cx="0" cy="0"/>
        </a:xfrm>
      </p:grpSpPr>
      <p:sp>
        <p:nvSpPr>
          <p:cNvPr id="451" name="Google Shape;451;p52"/>
          <p:cNvSpPr txBox="1"/>
          <p:nvPr>
            <p:ph type="title"/>
          </p:nvPr>
        </p:nvSpPr>
        <p:spPr>
          <a:xfrm>
            <a:off x="1332025" y="1824450"/>
            <a:ext cx="3070500" cy="841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Clr>
                <a:schemeClr val="dk1"/>
              </a:buClr>
              <a:buSzPts val="1100"/>
              <a:buFont typeface="Arial" panose="020B0604020202020204"/>
              <a:buNone/>
            </a:pPr>
            <a:r>
              <a:rPr lang="en-GB" sz="2500">
                <a:latin typeface="Roboto" panose="02000000000000000000"/>
                <a:ea typeface="Roboto" panose="02000000000000000000"/>
                <a:cs typeface="Roboto" panose="02000000000000000000"/>
                <a:sym typeface="Roboto" panose="02000000000000000000"/>
              </a:rPr>
              <a:t>4</a:t>
            </a:r>
            <a:r>
              <a:rPr lang="en-GB" sz="2500">
                <a:latin typeface="Roboto" panose="02000000000000000000"/>
                <a:ea typeface="Roboto" panose="02000000000000000000"/>
                <a:cs typeface="Roboto" panose="02000000000000000000"/>
                <a:sym typeface="Roboto" panose="02000000000000000000"/>
              </a:rPr>
              <a:t>. Kết quả chương trình</a:t>
            </a:r>
            <a:endParaRPr sz="5600"/>
          </a:p>
        </p:txBody>
      </p:sp>
      <p:sp>
        <p:nvSpPr>
          <p:cNvPr id="452" name="Google Shape;452;p52"/>
          <p:cNvSpPr txBox="1"/>
          <p:nvPr>
            <p:ph type="subTitle" idx="1"/>
          </p:nvPr>
        </p:nvSpPr>
        <p:spPr>
          <a:xfrm>
            <a:off x="1332025" y="3029275"/>
            <a:ext cx="3070500" cy="57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56" name="Shape 456"/>
        <p:cNvGrpSpPr/>
        <p:nvPr/>
      </p:nvGrpSpPr>
      <p:grpSpPr>
        <a:xfrm>
          <a:off x="0" y="0"/>
          <a:ext cx="0" cy="0"/>
          <a:chOff x="0" y="0"/>
          <a:chExt cx="0" cy="0"/>
        </a:xfrm>
      </p:grpSpPr>
      <p:sp>
        <p:nvSpPr>
          <p:cNvPr id="457" name="Google Shape;457;p53"/>
          <p:cNvSpPr txBox="1"/>
          <p:nvPr>
            <p:ph type="title"/>
          </p:nvPr>
        </p:nvSpPr>
        <p:spPr>
          <a:xfrm>
            <a:off x="2618838" y="387000"/>
            <a:ext cx="3906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Một số hình ảnh</a:t>
            </a:r>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61" name="Shape 461"/>
        <p:cNvGrpSpPr/>
        <p:nvPr/>
      </p:nvGrpSpPr>
      <p:grpSpPr>
        <a:xfrm>
          <a:off x="0" y="0"/>
          <a:ext cx="0" cy="0"/>
          <a:chOff x="0" y="0"/>
          <a:chExt cx="0" cy="0"/>
        </a:xfrm>
      </p:grpSpPr>
      <p:sp>
        <p:nvSpPr>
          <p:cNvPr id="462" name="Google Shape;462;p54"/>
          <p:cNvSpPr/>
          <p:nvPr/>
        </p:nvSpPr>
        <p:spPr>
          <a:xfrm>
            <a:off x="1244836" y="820363"/>
            <a:ext cx="7042200" cy="3866400"/>
          </a:xfrm>
          <a:prstGeom prst="rect">
            <a:avLst/>
          </a:prstGeom>
          <a:solidFill>
            <a:schemeClr val="dk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54"/>
          <p:cNvSpPr/>
          <p:nvPr/>
        </p:nvSpPr>
        <p:spPr>
          <a:xfrm>
            <a:off x="856962" y="456738"/>
            <a:ext cx="7042200" cy="38664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54"/>
          <p:cNvSpPr txBox="1"/>
          <p:nvPr>
            <p:ph type="title"/>
          </p:nvPr>
        </p:nvSpPr>
        <p:spPr>
          <a:xfrm flipH="1">
            <a:off x="2351550" y="687075"/>
            <a:ext cx="4053000" cy="103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THANKS!</a:t>
            </a:r>
            <a:endParaRPr lang="en-GB"/>
          </a:p>
        </p:txBody>
      </p:sp>
      <p:sp>
        <p:nvSpPr>
          <p:cNvPr id="465" name="Google Shape;465;p54"/>
          <p:cNvSpPr txBox="1"/>
          <p:nvPr>
            <p:ph type="subTitle" idx="1"/>
          </p:nvPr>
        </p:nvSpPr>
        <p:spPr>
          <a:xfrm>
            <a:off x="3075450" y="1721975"/>
            <a:ext cx="2605200" cy="124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a:t>Do you have any questions? addyouremail@freepik.com +91 620 421 838 yourcompany.com</a:t>
            </a:r>
            <a:endParaRPr lang="en-GB"/>
          </a:p>
        </p:txBody>
      </p:sp>
      <p:sp>
        <p:nvSpPr>
          <p:cNvPr id="466" name="Google Shape;466;p54"/>
          <p:cNvSpPr txBox="1"/>
          <p:nvPr/>
        </p:nvSpPr>
        <p:spPr>
          <a:xfrm>
            <a:off x="2417250" y="3615425"/>
            <a:ext cx="3921600" cy="462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GB" sz="1300">
                <a:latin typeface="Roboto" panose="02000000000000000000"/>
                <a:ea typeface="Roboto" panose="02000000000000000000"/>
                <a:cs typeface="Roboto" panose="02000000000000000000"/>
                <a:sym typeface="Roboto" panose="02000000000000000000"/>
              </a:rPr>
              <a:t>Please keep this slide for attribution</a:t>
            </a:r>
            <a:endParaRPr sz="13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470" name="Shape 470"/>
        <p:cNvGrpSpPr/>
        <p:nvPr/>
      </p:nvGrpSpPr>
      <p:grpSpPr>
        <a:xfrm>
          <a:off x="0" y="0"/>
          <a:ext cx="0" cy="0"/>
          <a:chOff x="0" y="0"/>
          <a:chExt cx="0" cy="0"/>
        </a:xfrm>
      </p:grpSpPr>
      <p:pic>
        <p:nvPicPr>
          <p:cNvPr id="471" name="Google Shape;471;p55">
            <a:hlinkClick r:id="rId1"/>
          </p:cNvPr>
          <p:cNvPicPr preferRelativeResize="0"/>
          <p:nvPr/>
        </p:nvPicPr>
        <p:blipFill>
          <a:blip r:embed="rId2"/>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263" name="Shape 263"/>
        <p:cNvGrpSpPr/>
        <p:nvPr/>
      </p:nvGrpSpPr>
      <p:grpSpPr>
        <a:xfrm>
          <a:off x="0" y="0"/>
          <a:ext cx="0" cy="0"/>
          <a:chOff x="0" y="0"/>
          <a:chExt cx="0" cy="0"/>
        </a:xfrm>
      </p:grpSpPr>
      <p:sp>
        <p:nvSpPr>
          <p:cNvPr id="264" name="Google Shape;264;p33"/>
          <p:cNvSpPr txBox="1"/>
          <p:nvPr>
            <p:ph type="title"/>
          </p:nvPr>
        </p:nvSpPr>
        <p:spPr>
          <a:xfrm>
            <a:off x="1332025" y="1824450"/>
            <a:ext cx="3070500" cy="841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Clr>
                <a:schemeClr val="dk1"/>
              </a:buClr>
              <a:buSzPts val="1100"/>
              <a:buFont typeface="Arial" panose="020B0604020202020204"/>
              <a:buNone/>
            </a:pPr>
            <a:r>
              <a:rPr lang="en-GB" sz="2500">
                <a:latin typeface="Roboto" panose="02000000000000000000"/>
                <a:ea typeface="Roboto" panose="02000000000000000000"/>
                <a:cs typeface="Roboto" panose="02000000000000000000"/>
                <a:sym typeface="Roboto" panose="02000000000000000000"/>
              </a:rPr>
              <a:t>1. Lý do chọn đề tài, mục đích và yêu cầu đồ án</a:t>
            </a:r>
            <a:endParaRPr sz="5600"/>
          </a:p>
        </p:txBody>
      </p:sp>
      <p:sp>
        <p:nvSpPr>
          <p:cNvPr id="265" name="Google Shape;265;p33"/>
          <p:cNvSpPr txBox="1"/>
          <p:nvPr>
            <p:ph type="subTitle" idx="1"/>
          </p:nvPr>
        </p:nvSpPr>
        <p:spPr>
          <a:xfrm>
            <a:off x="1332025" y="3029275"/>
            <a:ext cx="3070500" cy="57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9" name="Shape 269"/>
        <p:cNvGrpSpPr/>
        <p:nvPr/>
      </p:nvGrpSpPr>
      <p:grpSpPr>
        <a:xfrm>
          <a:off x="0" y="0"/>
          <a:ext cx="0" cy="0"/>
          <a:chOff x="0" y="0"/>
          <a:chExt cx="0" cy="0"/>
        </a:xfrm>
      </p:grpSpPr>
      <p:pic>
        <p:nvPicPr>
          <p:cNvPr id="270" name="Google Shape;270;p34"/>
          <p:cNvPicPr preferRelativeResize="0"/>
          <p:nvPr/>
        </p:nvPicPr>
        <p:blipFill rotWithShape="1">
          <a:blip r:embed="rId1"/>
          <a:srcRect l="12226"/>
          <a:stretch>
            <a:fillRect/>
          </a:stretch>
        </p:blipFill>
        <p:spPr>
          <a:xfrm>
            <a:off x="5438775" y="0"/>
            <a:ext cx="3013450" cy="5143500"/>
          </a:xfrm>
          <a:prstGeom prst="rect">
            <a:avLst/>
          </a:prstGeom>
          <a:noFill/>
          <a:ln>
            <a:noFill/>
          </a:ln>
        </p:spPr>
      </p:pic>
      <p:sp>
        <p:nvSpPr>
          <p:cNvPr id="271" name="Google Shape;271;p34"/>
          <p:cNvSpPr txBox="1"/>
          <p:nvPr>
            <p:ph type="body" idx="1"/>
          </p:nvPr>
        </p:nvSpPr>
        <p:spPr>
          <a:xfrm>
            <a:off x="208450" y="2385575"/>
            <a:ext cx="3702600" cy="2323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en-GB">
                <a:solidFill>
                  <a:srgbClr val="333333"/>
                </a:solidFill>
                <a:highlight>
                  <a:srgbClr val="FFFFFF"/>
                </a:highlight>
                <a:latin typeface="Arial" panose="020B0604020202020204"/>
                <a:ea typeface="Arial" panose="020B0604020202020204"/>
                <a:cs typeface="Arial" panose="020B0604020202020204"/>
                <a:sym typeface="Arial" panose="020B0604020202020204"/>
              </a:rPr>
              <a:t>Chỉ cần một chiếc máy tính hay một chiếc điện thoại được kết nối internet là bạn đã nắm trong tay cơ hội tìm được việc làm tốt rất cao. Điều này sẽ giúp bạn trong việc cập nhật các update liên tục về các việc làm dù bạn đang ở bất cứ đâu, tránh để tuột mất những cơ hội tốt.</a:t>
            </a:r>
            <a:endParaRPr>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just" rtl="0">
              <a:spcBef>
                <a:spcPts val="1600"/>
              </a:spcBef>
              <a:spcAft>
                <a:spcPts val="0"/>
              </a:spcAft>
              <a:buClr>
                <a:schemeClr val="dk1"/>
              </a:buClr>
              <a:buSzPts val="1100"/>
              <a:buFont typeface="Arial" panose="020B0604020202020204"/>
              <a:buNone/>
            </a:pPr>
            <a:r>
              <a:rPr lang="en-GB">
                <a:solidFill>
                  <a:srgbClr val="333333"/>
                </a:solidFill>
                <a:highlight>
                  <a:srgbClr val="FFFFFF"/>
                </a:highlight>
                <a:latin typeface="Arial" panose="020B0604020202020204"/>
                <a:ea typeface="Arial" panose="020B0604020202020204"/>
                <a:cs typeface="Arial" panose="020B0604020202020204"/>
                <a:sym typeface="Arial" panose="020B0604020202020204"/>
              </a:rPr>
              <a:t>Bạn có thể tìm kiếm việc làm phù hợp với kĩ năng của bản thân</a:t>
            </a:r>
            <a:endParaRPr>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just" rtl="0">
              <a:spcBef>
                <a:spcPts val="1600"/>
              </a:spcBef>
              <a:spcAft>
                <a:spcPts val="1600"/>
              </a:spcAft>
              <a:buNone/>
            </a:pPr>
          </a:p>
        </p:txBody>
      </p:sp>
      <p:sp>
        <p:nvSpPr>
          <p:cNvPr id="272" name="Google Shape;272;p34"/>
          <p:cNvSpPr txBox="1"/>
          <p:nvPr>
            <p:ph type="title"/>
          </p:nvPr>
        </p:nvSpPr>
        <p:spPr>
          <a:xfrm>
            <a:off x="2378075" y="1194325"/>
            <a:ext cx="28926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Lý do</a:t>
            </a:r>
            <a:endParaRPr lang="en-GB"/>
          </a:p>
        </p:txBody>
      </p:sp>
      <p:cxnSp>
        <p:nvCxnSpPr>
          <p:cNvPr id="273" name="Google Shape;273;p34"/>
          <p:cNvCxnSpPr/>
          <p:nvPr/>
        </p:nvCxnSpPr>
        <p:spPr>
          <a:xfrm>
            <a:off x="5429250" y="-38100"/>
            <a:ext cx="0" cy="5200800"/>
          </a:xfrm>
          <a:prstGeom prst="straightConnector1">
            <a:avLst/>
          </a:prstGeom>
          <a:noFill/>
          <a:ln w="19050" cap="flat" cmpd="sng">
            <a:solidFill>
              <a:srgbClr val="000000"/>
            </a:solidFill>
            <a:prstDash val="solid"/>
            <a:round/>
            <a:headEnd type="none" w="med" len="med"/>
            <a:tailEnd type="none" w="med" len="med"/>
          </a:ln>
        </p:spPr>
      </p:cxnSp>
      <p:cxnSp>
        <p:nvCxnSpPr>
          <p:cNvPr id="274" name="Google Shape;274;p34"/>
          <p:cNvCxnSpPr/>
          <p:nvPr/>
        </p:nvCxnSpPr>
        <p:spPr>
          <a:xfrm>
            <a:off x="8452225" y="-38100"/>
            <a:ext cx="0" cy="52008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1393025" y="2305538"/>
            <a:ext cx="1347900" cy="64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11%</a:t>
            </a:r>
            <a:endParaRPr lang="en-GB"/>
          </a:p>
        </p:txBody>
      </p:sp>
      <p:sp>
        <p:nvSpPr>
          <p:cNvPr id="280" name="Google Shape;280;p35"/>
          <p:cNvSpPr txBox="1"/>
          <p:nvPr>
            <p:ph type="subTitle" idx="1"/>
          </p:nvPr>
        </p:nvSpPr>
        <p:spPr>
          <a:xfrm>
            <a:off x="920075" y="3841884"/>
            <a:ext cx="2293800" cy="1075200"/>
          </a:xfrm>
          <a:prstGeom prst="rect">
            <a:avLst/>
          </a:prstGeom>
        </p:spPr>
        <p:txBody>
          <a:bodyPr spcFirstLastPara="1" wrap="square" lIns="91425" tIns="91425" rIns="91425" bIns="91425" anchor="b" anchorCtr="0">
            <a:spAutoFit/>
          </a:bodyPr>
          <a:lstStyle/>
          <a:p>
            <a:pPr marL="0" lvl="0" indent="0" algn="ctr" rtl="0">
              <a:spcBef>
                <a:spcPts val="0"/>
              </a:spcBef>
              <a:spcAft>
                <a:spcPts val="1600"/>
              </a:spcAft>
              <a:buNone/>
            </a:pPr>
            <a:r>
              <a:rPr lang="en-GB" sz="1300">
                <a:solidFill>
                  <a:schemeClr val="dk1"/>
                </a:solidFill>
                <a:latin typeface="Arial" panose="020B0604020202020204"/>
                <a:ea typeface="Arial" panose="020B0604020202020204"/>
                <a:cs typeface="Arial" panose="020B0604020202020204"/>
                <a:sym typeface="Arial" panose="020B0604020202020204"/>
              </a:rPr>
              <a:t>tìm kiếm thông tin tuyển dụng, ứng tuyển thông qua các ngày hội việc làm hay website của công ty</a:t>
            </a:r>
            <a:endParaRPr lang="en-GB" sz="1300">
              <a:solidFill>
                <a:schemeClr val="dk1"/>
              </a:solidFill>
              <a:latin typeface="Arial" panose="020B0604020202020204"/>
              <a:ea typeface="Arial" panose="020B0604020202020204"/>
              <a:cs typeface="Arial" panose="020B0604020202020204"/>
              <a:sym typeface="Arial" panose="020B0604020202020204"/>
            </a:endParaRPr>
          </a:p>
        </p:txBody>
      </p:sp>
      <p:sp>
        <p:nvSpPr>
          <p:cNvPr id="281" name="Google Shape;281;p35"/>
          <p:cNvSpPr txBox="1"/>
          <p:nvPr>
            <p:ph type="title" idx="3"/>
          </p:nvPr>
        </p:nvSpPr>
        <p:spPr>
          <a:xfrm>
            <a:off x="6425724" y="2305550"/>
            <a:ext cx="1347900" cy="64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31%</a:t>
            </a:r>
            <a:endParaRPr lang="en-GB"/>
          </a:p>
        </p:txBody>
      </p:sp>
      <p:sp>
        <p:nvSpPr>
          <p:cNvPr id="282" name="Google Shape;282;p35"/>
          <p:cNvSpPr txBox="1"/>
          <p:nvPr>
            <p:ph type="subTitle" idx="5"/>
          </p:nvPr>
        </p:nvSpPr>
        <p:spPr>
          <a:xfrm>
            <a:off x="3425091" y="3841871"/>
            <a:ext cx="2293800" cy="615000"/>
          </a:xfrm>
          <a:prstGeom prst="rect">
            <a:avLst/>
          </a:prstGeom>
        </p:spPr>
        <p:txBody>
          <a:bodyPr spcFirstLastPara="1" wrap="square" lIns="91425" tIns="91425" rIns="91425" bIns="91425" anchor="b" anchorCtr="0">
            <a:spAutoFit/>
          </a:bodyPr>
          <a:lstStyle/>
          <a:p>
            <a:pPr marL="0" lvl="0" indent="0" algn="ctr" rtl="0">
              <a:spcBef>
                <a:spcPts val="0"/>
              </a:spcBef>
              <a:spcAft>
                <a:spcPts val="1600"/>
              </a:spcAft>
              <a:buNone/>
            </a:pPr>
            <a:r>
              <a:rPr lang="en-GB" sz="1300">
                <a:solidFill>
                  <a:schemeClr val="dk1"/>
                </a:solidFill>
                <a:latin typeface="Arial" panose="020B0604020202020204"/>
                <a:ea typeface="Arial" panose="020B0604020202020204"/>
                <a:cs typeface="Arial" panose="020B0604020202020204"/>
                <a:sym typeface="Arial" panose="020B0604020202020204"/>
              </a:rPr>
              <a:t>Sử dụng các ứng dụng (app) trên smartphone</a:t>
            </a:r>
            <a:endParaRPr lang="en-GB" sz="1300">
              <a:solidFill>
                <a:schemeClr val="dk1"/>
              </a:solidFill>
              <a:latin typeface="Arial" panose="020B0604020202020204"/>
              <a:ea typeface="Arial" panose="020B0604020202020204"/>
              <a:cs typeface="Arial" panose="020B0604020202020204"/>
              <a:sym typeface="Arial" panose="020B0604020202020204"/>
            </a:endParaRPr>
          </a:p>
        </p:txBody>
      </p:sp>
      <p:sp>
        <p:nvSpPr>
          <p:cNvPr id="283" name="Google Shape;283;p35"/>
          <p:cNvSpPr txBox="1"/>
          <p:nvPr>
            <p:ph type="title" idx="6"/>
          </p:nvPr>
        </p:nvSpPr>
        <p:spPr>
          <a:xfrm>
            <a:off x="3898049" y="2305550"/>
            <a:ext cx="1347900" cy="64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17%</a:t>
            </a:r>
            <a:endParaRPr lang="en-GB"/>
          </a:p>
        </p:txBody>
      </p:sp>
      <p:sp>
        <p:nvSpPr>
          <p:cNvPr id="284" name="Google Shape;284;p35"/>
          <p:cNvSpPr txBox="1"/>
          <p:nvPr>
            <p:ph type="subTitle" idx="8"/>
          </p:nvPr>
        </p:nvSpPr>
        <p:spPr>
          <a:xfrm>
            <a:off x="5952763" y="3841871"/>
            <a:ext cx="2293800" cy="845100"/>
          </a:xfrm>
          <a:prstGeom prst="rect">
            <a:avLst/>
          </a:prstGeom>
        </p:spPr>
        <p:txBody>
          <a:bodyPr spcFirstLastPara="1" wrap="square" lIns="91425" tIns="91425" rIns="91425" bIns="91425" anchor="b" anchorCtr="0">
            <a:spAutoFit/>
          </a:bodyPr>
          <a:lstStyle/>
          <a:p>
            <a:pPr marL="0" lvl="0" indent="0" algn="ctr" rtl="0">
              <a:spcBef>
                <a:spcPts val="0"/>
              </a:spcBef>
              <a:spcAft>
                <a:spcPts val="1600"/>
              </a:spcAft>
              <a:buNone/>
            </a:pPr>
            <a:r>
              <a:rPr lang="en-GB" sz="1300">
                <a:solidFill>
                  <a:schemeClr val="dk1"/>
                </a:solidFill>
                <a:latin typeface="Arial" panose="020B0604020202020204"/>
                <a:ea typeface="Arial" panose="020B0604020202020204"/>
                <a:cs typeface="Arial" panose="020B0604020202020204"/>
                <a:sym typeface="Arial" panose="020B0604020202020204"/>
              </a:rPr>
              <a:t>tìm đến các trang quảng cáo tuyển dụng ở các mạng xã hội.</a:t>
            </a:r>
            <a:endParaRPr lang="en-GB" sz="1300">
              <a:solidFill>
                <a:schemeClr val="dk1"/>
              </a:solidFill>
              <a:latin typeface="Arial" panose="020B0604020202020204"/>
              <a:ea typeface="Arial" panose="020B0604020202020204"/>
              <a:cs typeface="Arial" panose="020B0604020202020204"/>
              <a:sym typeface="Arial" panose="020B0604020202020204"/>
            </a:endParaRPr>
          </a:p>
        </p:txBody>
      </p:sp>
      <p:sp>
        <p:nvSpPr>
          <p:cNvPr id="285" name="Google Shape;285;p35"/>
          <p:cNvSpPr txBox="1"/>
          <p:nvPr>
            <p:ph type="title" idx="9"/>
          </p:nvPr>
        </p:nvSpPr>
        <p:spPr>
          <a:xfrm>
            <a:off x="730950" y="387000"/>
            <a:ext cx="4515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Thống kê </a:t>
            </a:r>
            <a:endParaRPr lang="en-GB"/>
          </a:p>
        </p:txBody>
      </p:sp>
      <p:sp>
        <p:nvSpPr>
          <p:cNvPr id="286" name="Google Shape;286;p35"/>
          <p:cNvSpPr/>
          <p:nvPr/>
        </p:nvSpPr>
        <p:spPr>
          <a:xfrm>
            <a:off x="1205225" y="1764200"/>
            <a:ext cx="1723500" cy="1723500"/>
          </a:xfrm>
          <a:prstGeom prst="donut">
            <a:avLst>
              <a:gd name="adj" fmla="val 12797"/>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35"/>
          <p:cNvSpPr/>
          <p:nvPr/>
        </p:nvSpPr>
        <p:spPr>
          <a:xfrm>
            <a:off x="1200875" y="1759850"/>
            <a:ext cx="1732200" cy="1732200"/>
          </a:xfrm>
          <a:prstGeom prst="blockArc">
            <a:avLst>
              <a:gd name="adj1" fmla="val 16819151"/>
              <a:gd name="adj2" fmla="val 19725007"/>
              <a:gd name="adj3" fmla="val 16446"/>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35"/>
          <p:cNvSpPr/>
          <p:nvPr/>
        </p:nvSpPr>
        <p:spPr>
          <a:xfrm>
            <a:off x="3710250" y="1764200"/>
            <a:ext cx="1723500" cy="1723500"/>
          </a:xfrm>
          <a:prstGeom prst="donut">
            <a:avLst>
              <a:gd name="adj" fmla="val 12797"/>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35"/>
          <p:cNvSpPr/>
          <p:nvPr/>
        </p:nvSpPr>
        <p:spPr>
          <a:xfrm>
            <a:off x="3705900" y="1759850"/>
            <a:ext cx="1732200" cy="1732200"/>
          </a:xfrm>
          <a:prstGeom prst="blockArc">
            <a:avLst>
              <a:gd name="adj1" fmla="val 17333242"/>
              <a:gd name="adj2" fmla="val 21145355"/>
              <a:gd name="adj3" fmla="val 13203"/>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35"/>
          <p:cNvSpPr/>
          <p:nvPr/>
        </p:nvSpPr>
        <p:spPr>
          <a:xfrm>
            <a:off x="6237925" y="1764200"/>
            <a:ext cx="1723500" cy="1723500"/>
          </a:xfrm>
          <a:prstGeom prst="donut">
            <a:avLst>
              <a:gd name="adj" fmla="val 12797"/>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35"/>
          <p:cNvSpPr/>
          <p:nvPr/>
        </p:nvSpPr>
        <p:spPr>
          <a:xfrm>
            <a:off x="6233575" y="1759850"/>
            <a:ext cx="1732200" cy="1732200"/>
          </a:xfrm>
          <a:prstGeom prst="blockArc">
            <a:avLst>
              <a:gd name="adj1" fmla="val 13399824"/>
              <a:gd name="adj2" fmla="val 21145355"/>
              <a:gd name="adj3" fmla="val 13203"/>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35"/>
          <p:cNvSpPr txBox="1"/>
          <p:nvPr/>
        </p:nvSpPr>
        <p:spPr>
          <a:xfrm>
            <a:off x="586750" y="1161850"/>
            <a:ext cx="7873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solidFill>
                  <a:schemeClr val="dk1"/>
                </a:solidFill>
              </a:rPr>
              <a:t>Một khảo sát diện rộng trên 18.000 cá nhân ở 24 quốc gia do Tập đoàn nhân sự ManpowerGroup (Mỹ) </a:t>
            </a:r>
            <a:endParaRPr b="1">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96" name="Shape 296"/>
        <p:cNvGrpSpPr/>
        <p:nvPr/>
      </p:nvGrpSpPr>
      <p:grpSpPr>
        <a:xfrm>
          <a:off x="0" y="0"/>
          <a:ext cx="0" cy="0"/>
          <a:chOff x="0" y="0"/>
          <a:chExt cx="0" cy="0"/>
        </a:xfrm>
      </p:grpSpPr>
      <p:sp>
        <p:nvSpPr>
          <p:cNvPr id="297" name="Google Shape;297;p36"/>
          <p:cNvSpPr txBox="1"/>
          <p:nvPr>
            <p:ph type="title"/>
          </p:nvPr>
        </p:nvSpPr>
        <p:spPr>
          <a:xfrm flipH="1">
            <a:off x="913791" y="387000"/>
            <a:ext cx="3906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Mục đích xây dựng</a:t>
            </a:r>
            <a:endParaRPr lang="en-GB"/>
          </a:p>
        </p:txBody>
      </p:sp>
      <p:sp>
        <p:nvSpPr>
          <p:cNvPr id="298" name="Google Shape;298;p36"/>
          <p:cNvSpPr/>
          <p:nvPr/>
        </p:nvSpPr>
        <p:spPr>
          <a:xfrm>
            <a:off x="1668717" y="1252412"/>
            <a:ext cx="745800" cy="7461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36"/>
          <p:cNvSpPr/>
          <p:nvPr/>
        </p:nvSpPr>
        <p:spPr>
          <a:xfrm>
            <a:off x="1802076" y="1398493"/>
            <a:ext cx="745800" cy="7461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36"/>
          <p:cNvSpPr txBox="1"/>
          <p:nvPr>
            <p:ph type="title" idx="4294967295"/>
          </p:nvPr>
        </p:nvSpPr>
        <p:spPr>
          <a:xfrm>
            <a:off x="1732000" y="1436250"/>
            <a:ext cx="876300" cy="6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01</a:t>
            </a:r>
            <a:endParaRPr lang="en-GB"/>
          </a:p>
        </p:txBody>
      </p:sp>
      <p:sp>
        <p:nvSpPr>
          <p:cNvPr id="301" name="Google Shape;301;p36"/>
          <p:cNvSpPr/>
          <p:nvPr/>
        </p:nvSpPr>
        <p:spPr>
          <a:xfrm>
            <a:off x="1700355" y="2692749"/>
            <a:ext cx="745800" cy="7461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36"/>
          <p:cNvSpPr/>
          <p:nvPr/>
        </p:nvSpPr>
        <p:spPr>
          <a:xfrm>
            <a:off x="1833713" y="2838831"/>
            <a:ext cx="745800" cy="7461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36"/>
          <p:cNvSpPr txBox="1"/>
          <p:nvPr>
            <p:ph type="title" idx="4294967295"/>
          </p:nvPr>
        </p:nvSpPr>
        <p:spPr>
          <a:xfrm>
            <a:off x="1763638" y="2876588"/>
            <a:ext cx="876300" cy="6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02</a:t>
            </a:r>
            <a:endParaRPr lang="en-GB"/>
          </a:p>
        </p:txBody>
      </p:sp>
      <p:sp>
        <p:nvSpPr>
          <p:cNvPr id="304" name="Google Shape;304;p36"/>
          <p:cNvSpPr/>
          <p:nvPr/>
        </p:nvSpPr>
        <p:spPr>
          <a:xfrm>
            <a:off x="1736830" y="4133087"/>
            <a:ext cx="745800" cy="7461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36"/>
          <p:cNvSpPr/>
          <p:nvPr/>
        </p:nvSpPr>
        <p:spPr>
          <a:xfrm>
            <a:off x="1870188" y="4279168"/>
            <a:ext cx="745800" cy="7461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36"/>
          <p:cNvSpPr txBox="1"/>
          <p:nvPr>
            <p:ph type="title" idx="4294967295"/>
          </p:nvPr>
        </p:nvSpPr>
        <p:spPr>
          <a:xfrm>
            <a:off x="1800113" y="4316925"/>
            <a:ext cx="876300" cy="6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03</a:t>
            </a:r>
            <a:endParaRPr lang="en-GB"/>
          </a:p>
        </p:txBody>
      </p:sp>
      <p:sp>
        <p:nvSpPr>
          <p:cNvPr id="307" name="Google Shape;307;p36"/>
          <p:cNvSpPr txBox="1"/>
          <p:nvPr/>
        </p:nvSpPr>
        <p:spPr>
          <a:xfrm>
            <a:off x="2676425" y="1448850"/>
            <a:ext cx="588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Xây dựng một website giúp cho người tìm kiếm việc làm và nhà tuyển dụng có thể dễ dàng tiếp cận và sử dụng</a:t>
            </a:r>
            <a:endParaRPr>
              <a:latin typeface="Roboto" panose="02000000000000000000"/>
              <a:ea typeface="Roboto" panose="02000000000000000000"/>
              <a:cs typeface="Roboto" panose="02000000000000000000"/>
              <a:sym typeface="Roboto" panose="02000000000000000000"/>
            </a:endParaRPr>
          </a:p>
        </p:txBody>
      </p:sp>
      <p:sp>
        <p:nvSpPr>
          <p:cNvPr id="308" name="Google Shape;308;p36"/>
          <p:cNvSpPr txBox="1"/>
          <p:nvPr/>
        </p:nvSpPr>
        <p:spPr>
          <a:xfrm>
            <a:off x="2676425" y="3058175"/>
            <a:ext cx="588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Xây dựng và phát triển thương hiệu</a:t>
            </a:r>
            <a:endParaRPr>
              <a:latin typeface="Roboto" panose="02000000000000000000"/>
              <a:ea typeface="Roboto" panose="02000000000000000000"/>
              <a:cs typeface="Roboto" panose="02000000000000000000"/>
              <a:sym typeface="Roboto" panose="02000000000000000000"/>
            </a:endParaRPr>
          </a:p>
        </p:txBody>
      </p:sp>
      <p:sp>
        <p:nvSpPr>
          <p:cNvPr id="309" name="Google Shape;309;p36"/>
          <p:cNvSpPr txBox="1"/>
          <p:nvPr/>
        </p:nvSpPr>
        <p:spPr>
          <a:xfrm>
            <a:off x="2676425" y="4452100"/>
            <a:ext cx="588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Tư vấn và chăm sóc khách hàng</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p37"/>
          <p:cNvSpPr txBox="1"/>
          <p:nvPr>
            <p:ph type="title"/>
          </p:nvPr>
        </p:nvSpPr>
        <p:spPr>
          <a:xfrm>
            <a:off x="4342863" y="387000"/>
            <a:ext cx="3906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Yêu cầu</a:t>
            </a:r>
            <a:endParaRPr lang="en-GB"/>
          </a:p>
        </p:txBody>
      </p:sp>
      <p:cxnSp>
        <p:nvCxnSpPr>
          <p:cNvPr id="315" name="Google Shape;315;p37"/>
          <p:cNvCxnSpPr/>
          <p:nvPr/>
        </p:nvCxnSpPr>
        <p:spPr>
          <a:xfrm>
            <a:off x="3219450" y="0"/>
            <a:ext cx="0" cy="5143500"/>
          </a:xfrm>
          <a:prstGeom prst="straightConnector1">
            <a:avLst/>
          </a:prstGeom>
          <a:noFill/>
          <a:ln w="19050" cap="flat" cmpd="sng">
            <a:solidFill>
              <a:srgbClr val="000000"/>
            </a:solidFill>
            <a:prstDash val="solid"/>
            <a:round/>
            <a:headEnd type="none" w="med" len="med"/>
            <a:tailEnd type="none" w="med" len="med"/>
          </a:ln>
        </p:spPr>
      </p:cxnSp>
      <p:sp>
        <p:nvSpPr>
          <p:cNvPr id="316" name="Google Shape;316;p37"/>
          <p:cNvSpPr/>
          <p:nvPr/>
        </p:nvSpPr>
        <p:spPr>
          <a:xfrm>
            <a:off x="3043350" y="1867275"/>
            <a:ext cx="352200" cy="352200"/>
          </a:xfrm>
          <a:prstGeom prst="ellipse">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17" name="Google Shape;317;p37"/>
          <p:cNvCxnSpPr/>
          <p:nvPr/>
        </p:nvCxnSpPr>
        <p:spPr>
          <a:xfrm>
            <a:off x="3395550" y="2043375"/>
            <a:ext cx="272700" cy="0"/>
          </a:xfrm>
          <a:prstGeom prst="straightConnector1">
            <a:avLst/>
          </a:prstGeom>
          <a:noFill/>
          <a:ln w="19050" cap="flat" cmpd="sng">
            <a:solidFill>
              <a:srgbClr val="000000"/>
            </a:solidFill>
            <a:prstDash val="solid"/>
            <a:round/>
            <a:headEnd type="none" w="med" len="med"/>
            <a:tailEnd type="none" w="med" len="med"/>
          </a:ln>
        </p:spPr>
      </p:cxnSp>
      <p:sp>
        <p:nvSpPr>
          <p:cNvPr id="318" name="Google Shape;318;p37"/>
          <p:cNvSpPr txBox="1"/>
          <p:nvPr/>
        </p:nvSpPr>
        <p:spPr>
          <a:xfrm>
            <a:off x="3668252" y="1826735"/>
            <a:ext cx="2006700" cy="67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panose="020B0604020202020204"/>
              <a:buNone/>
            </a:pPr>
            <a:r>
              <a:rPr lang="en-GB" sz="1300">
                <a:solidFill>
                  <a:schemeClr val="dk1"/>
                </a:solidFill>
                <a:latin typeface="Roboto" panose="02000000000000000000"/>
                <a:ea typeface="Roboto" panose="02000000000000000000"/>
                <a:cs typeface="Roboto" panose="02000000000000000000"/>
                <a:sym typeface="Roboto" panose="02000000000000000000"/>
              </a:rPr>
              <a:t>Hỗ trợ người tìm kiếm việc làm tìm được công việc phù hợp</a:t>
            </a:r>
            <a:endParaRPr sz="1300">
              <a:latin typeface="Roboto" panose="02000000000000000000"/>
              <a:ea typeface="Roboto" panose="02000000000000000000"/>
              <a:cs typeface="Roboto" panose="02000000000000000000"/>
              <a:sym typeface="Roboto" panose="02000000000000000000"/>
            </a:endParaRPr>
          </a:p>
        </p:txBody>
      </p:sp>
      <p:sp>
        <p:nvSpPr>
          <p:cNvPr id="319" name="Google Shape;319;p37"/>
          <p:cNvSpPr/>
          <p:nvPr/>
        </p:nvSpPr>
        <p:spPr>
          <a:xfrm>
            <a:off x="3043350" y="2920100"/>
            <a:ext cx="352200" cy="352200"/>
          </a:xfrm>
          <a:prstGeom prst="ellipse">
            <a:avLst/>
          </a:prstGeom>
          <a:solidFill>
            <a:schemeClr val="accent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20" name="Google Shape;320;p37"/>
          <p:cNvCxnSpPr/>
          <p:nvPr/>
        </p:nvCxnSpPr>
        <p:spPr>
          <a:xfrm>
            <a:off x="2770650" y="3096200"/>
            <a:ext cx="272700" cy="0"/>
          </a:xfrm>
          <a:prstGeom prst="straightConnector1">
            <a:avLst/>
          </a:prstGeom>
          <a:noFill/>
          <a:ln w="19050" cap="flat" cmpd="sng">
            <a:solidFill>
              <a:srgbClr val="000000"/>
            </a:solidFill>
            <a:prstDash val="solid"/>
            <a:round/>
            <a:headEnd type="none" w="med" len="med"/>
            <a:tailEnd type="none" w="med" len="med"/>
          </a:ln>
        </p:spPr>
      </p:cxnSp>
      <p:sp>
        <p:nvSpPr>
          <p:cNvPr id="321" name="Google Shape;321;p37"/>
          <p:cNvSpPr txBox="1"/>
          <p:nvPr/>
        </p:nvSpPr>
        <p:spPr>
          <a:xfrm>
            <a:off x="763952" y="2879560"/>
            <a:ext cx="2006700" cy="6705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GB" sz="1300">
                <a:latin typeface="Roboto" panose="02000000000000000000"/>
                <a:ea typeface="Roboto" panose="02000000000000000000"/>
                <a:cs typeface="Roboto" panose="02000000000000000000"/>
                <a:sym typeface="Roboto" panose="02000000000000000000"/>
              </a:rPr>
              <a:t>Giúp các nhà tuyển dụng, sàng lọc và tìm kiếm các ứng viên nhanh chóng</a:t>
            </a:r>
            <a:endParaRPr sz="1300">
              <a:latin typeface="Roboto" panose="02000000000000000000"/>
              <a:ea typeface="Roboto" panose="02000000000000000000"/>
              <a:cs typeface="Roboto" panose="02000000000000000000"/>
              <a:sym typeface="Roboto" panose="02000000000000000000"/>
            </a:endParaRPr>
          </a:p>
        </p:txBody>
      </p:sp>
      <p:sp>
        <p:nvSpPr>
          <p:cNvPr id="322" name="Google Shape;322;p37"/>
          <p:cNvSpPr/>
          <p:nvPr/>
        </p:nvSpPr>
        <p:spPr>
          <a:xfrm>
            <a:off x="3043350" y="3972925"/>
            <a:ext cx="352200" cy="352200"/>
          </a:xfrm>
          <a:prstGeom prst="ellipse">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23" name="Google Shape;323;p37"/>
          <p:cNvCxnSpPr/>
          <p:nvPr/>
        </p:nvCxnSpPr>
        <p:spPr>
          <a:xfrm>
            <a:off x="3395550" y="4149025"/>
            <a:ext cx="272700" cy="0"/>
          </a:xfrm>
          <a:prstGeom prst="straightConnector1">
            <a:avLst/>
          </a:prstGeom>
          <a:noFill/>
          <a:ln w="19050" cap="flat" cmpd="sng">
            <a:solidFill>
              <a:srgbClr val="000000"/>
            </a:solidFill>
            <a:prstDash val="solid"/>
            <a:round/>
            <a:headEnd type="none" w="med" len="med"/>
            <a:tailEnd type="none" w="med" len="med"/>
          </a:ln>
        </p:spPr>
      </p:cxnSp>
      <p:sp>
        <p:nvSpPr>
          <p:cNvPr id="324" name="Google Shape;324;p37"/>
          <p:cNvSpPr txBox="1"/>
          <p:nvPr/>
        </p:nvSpPr>
        <p:spPr>
          <a:xfrm>
            <a:off x="3668252" y="3932385"/>
            <a:ext cx="2006700" cy="67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300">
                <a:latin typeface="Roboto" panose="02000000000000000000"/>
                <a:ea typeface="Roboto" panose="02000000000000000000"/>
                <a:cs typeface="Roboto" panose="02000000000000000000"/>
                <a:sym typeface="Roboto" panose="02000000000000000000"/>
              </a:rPr>
              <a:t>Hỗ trợ nhà tuyển dụng đang các bài tuyển dụng</a:t>
            </a:r>
            <a:endParaRPr sz="1300">
              <a:latin typeface="Roboto" panose="02000000000000000000"/>
              <a:ea typeface="Roboto" panose="02000000000000000000"/>
              <a:cs typeface="Roboto" panose="02000000000000000000"/>
              <a:sym typeface="Roboto" panose="02000000000000000000"/>
            </a:endParaRPr>
          </a:p>
        </p:txBody>
      </p:sp>
      <p:sp>
        <p:nvSpPr>
          <p:cNvPr id="325" name="Google Shape;325;p37"/>
          <p:cNvSpPr/>
          <p:nvPr/>
        </p:nvSpPr>
        <p:spPr>
          <a:xfrm>
            <a:off x="3043350" y="814450"/>
            <a:ext cx="352200" cy="352200"/>
          </a:xfrm>
          <a:prstGeom prst="ellipse">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26" name="Google Shape;326;p37"/>
          <p:cNvCxnSpPr/>
          <p:nvPr/>
        </p:nvCxnSpPr>
        <p:spPr>
          <a:xfrm>
            <a:off x="2770650" y="990550"/>
            <a:ext cx="272700" cy="0"/>
          </a:xfrm>
          <a:prstGeom prst="straightConnector1">
            <a:avLst/>
          </a:prstGeom>
          <a:noFill/>
          <a:ln w="19050" cap="flat" cmpd="sng">
            <a:solidFill>
              <a:srgbClr val="000000"/>
            </a:solidFill>
            <a:prstDash val="solid"/>
            <a:round/>
            <a:headEnd type="none" w="med" len="med"/>
            <a:tailEnd type="none" w="med" len="med"/>
          </a:ln>
        </p:spPr>
      </p:cxnSp>
      <p:sp>
        <p:nvSpPr>
          <p:cNvPr id="327" name="Google Shape;327;p37"/>
          <p:cNvSpPr txBox="1"/>
          <p:nvPr/>
        </p:nvSpPr>
        <p:spPr>
          <a:xfrm>
            <a:off x="763952" y="773910"/>
            <a:ext cx="2006700" cy="6705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GB" sz="1300">
                <a:latin typeface="Roboto" panose="02000000000000000000"/>
                <a:ea typeface="Roboto" panose="02000000000000000000"/>
                <a:cs typeface="Roboto" panose="02000000000000000000"/>
                <a:sym typeface="Roboto" panose="02000000000000000000"/>
              </a:rPr>
              <a:t>Xây dựng một website chuyên nghiệp</a:t>
            </a:r>
            <a:endParaRPr sz="13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331" name="Shape 331"/>
        <p:cNvGrpSpPr/>
        <p:nvPr/>
      </p:nvGrpSpPr>
      <p:grpSpPr>
        <a:xfrm>
          <a:off x="0" y="0"/>
          <a:ext cx="0" cy="0"/>
          <a:chOff x="0" y="0"/>
          <a:chExt cx="0" cy="0"/>
        </a:xfrm>
      </p:grpSpPr>
      <p:sp>
        <p:nvSpPr>
          <p:cNvPr id="332" name="Google Shape;332;p38"/>
          <p:cNvSpPr txBox="1"/>
          <p:nvPr>
            <p:ph type="title"/>
          </p:nvPr>
        </p:nvSpPr>
        <p:spPr>
          <a:xfrm>
            <a:off x="1332025" y="1824450"/>
            <a:ext cx="3070500" cy="841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Clr>
                <a:schemeClr val="dk1"/>
              </a:buClr>
              <a:buSzPts val="1100"/>
              <a:buFont typeface="Arial" panose="020B0604020202020204"/>
              <a:buNone/>
            </a:pPr>
            <a:r>
              <a:rPr lang="en-GB" sz="2500">
                <a:latin typeface="Roboto" panose="02000000000000000000"/>
                <a:ea typeface="Roboto" panose="02000000000000000000"/>
                <a:cs typeface="Roboto" panose="02000000000000000000"/>
                <a:sym typeface="Roboto" panose="02000000000000000000"/>
              </a:rPr>
              <a:t>2</a:t>
            </a:r>
            <a:r>
              <a:rPr lang="en-GB" sz="2500">
                <a:latin typeface="Roboto" panose="02000000000000000000"/>
                <a:ea typeface="Roboto" panose="02000000000000000000"/>
                <a:cs typeface="Roboto" panose="02000000000000000000"/>
                <a:sym typeface="Roboto" panose="02000000000000000000"/>
              </a:rPr>
              <a:t>. Phân tích và thiết kế hệ thống</a:t>
            </a:r>
            <a:endParaRPr sz="5600"/>
          </a:p>
        </p:txBody>
      </p:sp>
      <p:sp>
        <p:nvSpPr>
          <p:cNvPr id="333" name="Google Shape;333;p38"/>
          <p:cNvSpPr txBox="1"/>
          <p:nvPr>
            <p:ph type="subTitle" idx="1"/>
          </p:nvPr>
        </p:nvSpPr>
        <p:spPr>
          <a:xfrm>
            <a:off x="1332025" y="3029275"/>
            <a:ext cx="3070500" cy="57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337" name="Shape 337"/>
        <p:cNvGrpSpPr/>
        <p:nvPr/>
      </p:nvGrpSpPr>
      <p:grpSpPr>
        <a:xfrm>
          <a:off x="0" y="0"/>
          <a:ext cx="0" cy="0"/>
          <a:chOff x="0" y="0"/>
          <a:chExt cx="0" cy="0"/>
        </a:xfrm>
      </p:grpSpPr>
      <p:sp>
        <p:nvSpPr>
          <p:cNvPr id="1" name="Title 0"/>
          <p:cNvSpPr/>
          <p:nvPr>
            <p:ph type="title"/>
          </p:nvPr>
        </p:nvSpPr>
        <p:spPr>
          <a:xfrm flipH="1">
            <a:off x="0" y="0"/>
            <a:ext cx="5985510" cy="607695"/>
          </a:xfrm>
        </p:spPr>
        <p:txBody>
          <a:bodyPr/>
          <a:p>
            <a:r>
              <a:rPr lang="en-US" sz="2400"/>
              <a:t>Sơ đồ tổ chức hệ thống</a:t>
            </a:r>
            <a:endParaRPr lang="en-US" sz="2400"/>
          </a:p>
        </p:txBody>
      </p:sp>
      <p:sp>
        <p:nvSpPr>
          <p:cNvPr id="2" name="Rounded Rectangle 1"/>
          <p:cNvSpPr/>
          <p:nvPr/>
        </p:nvSpPr>
        <p:spPr>
          <a:xfrm>
            <a:off x="3347720" y="699770"/>
            <a:ext cx="2193290" cy="48133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p>
            <a:pPr algn="ctr"/>
            <a:r>
              <a:rPr lang="en-US"/>
              <a:t>Quản lý hệ thống</a:t>
            </a:r>
            <a:endParaRPr lang="en-US"/>
          </a:p>
        </p:txBody>
      </p:sp>
      <p:sp>
        <p:nvSpPr>
          <p:cNvPr id="3" name="Rectangles 2"/>
          <p:cNvSpPr/>
          <p:nvPr/>
        </p:nvSpPr>
        <p:spPr>
          <a:xfrm>
            <a:off x="107315" y="1491615"/>
            <a:ext cx="1224280" cy="3708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Người tìm việc</a:t>
            </a:r>
            <a:endParaRPr lang="en-US"/>
          </a:p>
        </p:txBody>
      </p:sp>
      <p:sp>
        <p:nvSpPr>
          <p:cNvPr id="4" name="Rectangles 3"/>
          <p:cNvSpPr/>
          <p:nvPr/>
        </p:nvSpPr>
        <p:spPr>
          <a:xfrm>
            <a:off x="2195195" y="1491615"/>
            <a:ext cx="1367790" cy="3790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Nhà tuyển dụng</a:t>
            </a:r>
            <a:endParaRPr lang="en-US"/>
          </a:p>
        </p:txBody>
      </p:sp>
      <p:sp>
        <p:nvSpPr>
          <p:cNvPr id="5" name="Rectangles 4"/>
          <p:cNvSpPr/>
          <p:nvPr/>
        </p:nvSpPr>
        <p:spPr>
          <a:xfrm>
            <a:off x="4427855" y="1491615"/>
            <a:ext cx="1367790" cy="3975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Quản lý người dùng</a:t>
            </a:r>
            <a:endParaRPr lang="en-US"/>
          </a:p>
        </p:txBody>
      </p:sp>
      <p:sp>
        <p:nvSpPr>
          <p:cNvPr id="6" name="Rectangles 5"/>
          <p:cNvSpPr/>
          <p:nvPr/>
        </p:nvSpPr>
        <p:spPr>
          <a:xfrm>
            <a:off x="6948170" y="1518920"/>
            <a:ext cx="1511935" cy="4800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t>Quản trị bài viết tuyển dụng</a:t>
            </a:r>
            <a:endParaRPr lang="en-US"/>
          </a:p>
        </p:txBody>
      </p:sp>
      <p:cxnSp>
        <p:nvCxnSpPr>
          <p:cNvPr id="7" name="Straight Connector 6"/>
          <p:cNvCxnSpPr/>
          <p:nvPr/>
        </p:nvCxnSpPr>
        <p:spPr>
          <a:xfrm flipV="1">
            <a:off x="823595" y="1325880"/>
            <a:ext cx="7056755" cy="1143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827405" y="1346200"/>
            <a:ext cx="1270" cy="14541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9" name="Straight Arrow Connector 8"/>
          <p:cNvCxnSpPr>
            <a:endCxn id="4" idx="0"/>
          </p:cNvCxnSpPr>
          <p:nvPr/>
        </p:nvCxnSpPr>
        <p:spPr>
          <a:xfrm>
            <a:off x="2854325" y="1337310"/>
            <a:ext cx="24765" cy="15430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5147945" y="1347470"/>
            <a:ext cx="0" cy="14414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7880350" y="1308100"/>
            <a:ext cx="3810" cy="18351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4427855" y="1203960"/>
            <a:ext cx="0" cy="143510"/>
          </a:xfrm>
          <a:prstGeom prst="line">
            <a:avLst/>
          </a:prstGeom>
        </p:spPr>
        <p:style>
          <a:lnRef idx="2">
            <a:schemeClr val="dk1"/>
          </a:lnRef>
          <a:fillRef idx="0">
            <a:schemeClr val="dk1"/>
          </a:fillRef>
          <a:effectRef idx="1">
            <a:schemeClr val="dk1"/>
          </a:effectRef>
          <a:fontRef idx="minor">
            <a:schemeClr val="tx1"/>
          </a:fontRef>
        </p:style>
      </p:cxnSp>
      <p:sp>
        <p:nvSpPr>
          <p:cNvPr id="13" name="Rectangles 12"/>
          <p:cNvSpPr/>
          <p:nvPr/>
        </p:nvSpPr>
        <p:spPr>
          <a:xfrm>
            <a:off x="107315" y="2211705"/>
            <a:ext cx="1153795" cy="575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100"/>
              <a:t>Tìm kiếm công việc</a:t>
            </a:r>
            <a:endParaRPr lang="en-US" sz="1100"/>
          </a:p>
        </p:txBody>
      </p:sp>
      <p:sp>
        <p:nvSpPr>
          <p:cNvPr id="14" name="Rectangles 13"/>
          <p:cNvSpPr/>
          <p:nvPr/>
        </p:nvSpPr>
        <p:spPr>
          <a:xfrm>
            <a:off x="107315" y="3075940"/>
            <a:ext cx="1144905" cy="498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Tạo cv ứng tuyển</a:t>
            </a:r>
            <a:endParaRPr lang="en-US"/>
          </a:p>
        </p:txBody>
      </p:sp>
      <p:sp>
        <p:nvSpPr>
          <p:cNvPr id="16" name="Rectangles 15"/>
          <p:cNvSpPr/>
          <p:nvPr/>
        </p:nvSpPr>
        <p:spPr>
          <a:xfrm>
            <a:off x="107315" y="4084320"/>
            <a:ext cx="1144905" cy="460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Ứng tuyển công việc</a:t>
            </a:r>
            <a:endParaRPr lang="en-US"/>
          </a:p>
        </p:txBody>
      </p:sp>
      <p:sp>
        <p:nvSpPr>
          <p:cNvPr id="17" name="Rectangles 16"/>
          <p:cNvSpPr/>
          <p:nvPr/>
        </p:nvSpPr>
        <p:spPr>
          <a:xfrm>
            <a:off x="2182495" y="2221230"/>
            <a:ext cx="1368425" cy="686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100"/>
              <a:t>Đăng ký tài khoản .Thêm sửa xóa thông tin cá nhân</a:t>
            </a:r>
            <a:endParaRPr lang="en-US" sz="1100"/>
          </a:p>
        </p:txBody>
      </p:sp>
      <p:sp>
        <p:nvSpPr>
          <p:cNvPr id="18" name="Rectangles 17"/>
          <p:cNvSpPr/>
          <p:nvPr/>
        </p:nvSpPr>
        <p:spPr>
          <a:xfrm>
            <a:off x="2195195" y="3147695"/>
            <a:ext cx="1296670" cy="73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100"/>
              <a:t>Đăng tin tuyển dụng. Chỉnh sửa thông tin tuyển dụng</a:t>
            </a:r>
            <a:endParaRPr lang="en-US" sz="1100"/>
          </a:p>
        </p:txBody>
      </p:sp>
      <p:sp>
        <p:nvSpPr>
          <p:cNvPr id="19" name="Rectangles 18"/>
          <p:cNvSpPr/>
          <p:nvPr/>
        </p:nvSpPr>
        <p:spPr>
          <a:xfrm>
            <a:off x="2195195" y="4156075"/>
            <a:ext cx="1296670" cy="4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Liên hệ ứng viên</a:t>
            </a:r>
            <a:endParaRPr lang="en-US"/>
          </a:p>
        </p:txBody>
      </p:sp>
      <p:sp>
        <p:nvSpPr>
          <p:cNvPr id="20" name="Rectangles 19"/>
          <p:cNvSpPr/>
          <p:nvPr/>
        </p:nvSpPr>
        <p:spPr>
          <a:xfrm>
            <a:off x="4427855" y="2232025"/>
            <a:ext cx="1364615" cy="412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Danh sách tuyển dụng</a:t>
            </a:r>
            <a:endParaRPr lang="en-US"/>
          </a:p>
        </p:txBody>
      </p:sp>
      <p:sp>
        <p:nvSpPr>
          <p:cNvPr id="21" name="Rectangles 20"/>
          <p:cNvSpPr/>
          <p:nvPr/>
        </p:nvSpPr>
        <p:spPr>
          <a:xfrm>
            <a:off x="4434840" y="3147695"/>
            <a:ext cx="1363980" cy="426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Thêm, sửa, xóa</a:t>
            </a:r>
            <a:endParaRPr lang="en-US"/>
          </a:p>
        </p:txBody>
      </p:sp>
      <p:sp>
        <p:nvSpPr>
          <p:cNvPr id="22" name="Rectangles 21"/>
          <p:cNvSpPr/>
          <p:nvPr/>
        </p:nvSpPr>
        <p:spPr>
          <a:xfrm>
            <a:off x="4427855" y="4156075"/>
            <a:ext cx="1367790"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Tìm kiếm dữ liệu</a:t>
            </a:r>
            <a:endParaRPr lang="en-US"/>
          </a:p>
        </p:txBody>
      </p:sp>
      <p:sp>
        <p:nvSpPr>
          <p:cNvPr id="23" name="Rectangles 22"/>
          <p:cNvSpPr/>
          <p:nvPr/>
        </p:nvSpPr>
        <p:spPr>
          <a:xfrm>
            <a:off x="7019925" y="2283460"/>
            <a:ext cx="144018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Danh sách bài tuyển dụng</a:t>
            </a:r>
            <a:endParaRPr lang="en-US"/>
          </a:p>
        </p:txBody>
      </p:sp>
      <p:sp>
        <p:nvSpPr>
          <p:cNvPr id="24" name="Rectangles 23"/>
          <p:cNvSpPr/>
          <p:nvPr/>
        </p:nvSpPr>
        <p:spPr>
          <a:xfrm>
            <a:off x="7019290" y="3147695"/>
            <a:ext cx="1440815" cy="432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Kiểm tra duyệt bài tuyển dụng</a:t>
            </a:r>
            <a:endParaRPr lang="en-US"/>
          </a:p>
        </p:txBody>
      </p:sp>
      <p:sp>
        <p:nvSpPr>
          <p:cNvPr id="25" name="Rectangles 24"/>
          <p:cNvSpPr/>
          <p:nvPr/>
        </p:nvSpPr>
        <p:spPr>
          <a:xfrm>
            <a:off x="7019925" y="4156075"/>
            <a:ext cx="1440180" cy="357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Thêm, sửa, xóa</a:t>
            </a:r>
            <a:endParaRPr lang="en-US"/>
          </a:p>
        </p:txBody>
      </p:sp>
      <p:cxnSp>
        <p:nvCxnSpPr>
          <p:cNvPr id="26" name="Straight Connector 25"/>
          <p:cNvCxnSpPr/>
          <p:nvPr/>
        </p:nvCxnSpPr>
        <p:spPr>
          <a:xfrm>
            <a:off x="1547495" y="1772920"/>
            <a:ext cx="0" cy="252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707765" y="1707515"/>
            <a:ext cx="0" cy="266446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6083935" y="1564005"/>
            <a:ext cx="3810" cy="288036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8676005" y="1635760"/>
            <a:ext cx="11430" cy="26644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endCxn id="13" idx="3"/>
          </p:cNvCxnSpPr>
          <p:nvPr/>
        </p:nvCxnSpPr>
        <p:spPr>
          <a:xfrm flipH="1" flipV="1">
            <a:off x="1261110" y="2499360"/>
            <a:ext cx="28638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1235710" y="3291840"/>
            <a:ext cx="28638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228725" y="4300220"/>
            <a:ext cx="28638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3531235" y="2564130"/>
            <a:ext cx="17653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3476625" y="3507740"/>
            <a:ext cx="2311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3491865" y="4363720"/>
            <a:ext cx="215900"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5792470" y="2498725"/>
            <a:ext cx="28638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5805170" y="3435985"/>
            <a:ext cx="28638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5792470" y="4390390"/>
            <a:ext cx="28638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460105" y="2558415"/>
            <a:ext cx="214630" cy="13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8463915" y="3364230"/>
            <a:ext cx="2120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8460105" y="4300220"/>
            <a:ext cx="215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331595" y="1779905"/>
            <a:ext cx="2159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563620" y="1707515"/>
            <a:ext cx="1441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769610" y="1564005"/>
            <a:ext cx="3143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8463915" y="1635760"/>
            <a:ext cx="2159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763395" y="1707515"/>
            <a:ext cx="0" cy="10083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331595" y="1707515"/>
            <a:ext cx="431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763395" y="2715260"/>
            <a:ext cx="3822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Marketer Person CV by Slidesgo">
  <a:themeElements>
    <a:clrScheme name="Simple Light">
      <a:dk1>
        <a:srgbClr val="000000"/>
      </a:dk1>
      <a:lt1>
        <a:srgbClr val="FFFFFF"/>
      </a:lt1>
      <a:dk2>
        <a:srgbClr val="595959"/>
      </a:dk2>
      <a:lt2>
        <a:srgbClr val="EEEEEE"/>
      </a:lt2>
      <a:accent1>
        <a:srgbClr val="6936D5"/>
      </a:accent1>
      <a:accent2>
        <a:srgbClr val="1C81D8"/>
      </a:accent2>
      <a:accent3>
        <a:srgbClr val="78909C"/>
      </a:accent3>
      <a:accent4>
        <a:srgbClr val="00FFFF"/>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2370</Words>
  <Application>WPS Presentation</Application>
  <PresentationFormat/>
  <Paragraphs>182</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SimSun</vt:lpstr>
      <vt:lpstr>Wingdings</vt:lpstr>
      <vt:lpstr>Arial</vt:lpstr>
      <vt:lpstr>Arvo</vt:lpstr>
      <vt:lpstr>Roboto</vt:lpstr>
      <vt:lpstr>Livvic</vt:lpstr>
      <vt:lpstr>Segoe Print</vt:lpstr>
      <vt:lpstr>Roboto Condensed Light</vt:lpstr>
      <vt:lpstr>Microsoft YaHei</vt:lpstr>
      <vt:lpstr>Arial Unicode MS</vt:lpstr>
      <vt:lpstr>Times New Roman</vt:lpstr>
      <vt:lpstr>Marketer Person CV by Slidesgo</vt:lpstr>
      <vt:lpstr>ĐỒ ÁN CNTT: WEBSITE JOB SEARCH</vt:lpstr>
      <vt:lpstr>05</vt:lpstr>
      <vt:lpstr>1. Lý do chọn đề tài, mục đích và yêu cầu đồ án</vt:lpstr>
      <vt:lpstr>Lý do</vt:lpstr>
      <vt:lpstr>Thống kê </vt:lpstr>
      <vt:lpstr>03</vt:lpstr>
      <vt:lpstr>Yêu cầu</vt:lpstr>
      <vt:lpstr>2. Phân tích và thiết kế hệ thống</vt:lpstr>
      <vt:lpstr>Sơ đồ tổ chức hệ thống</vt:lpstr>
      <vt:lpstr>Lược đồ User Case</vt:lpstr>
      <vt:lpstr>PowerPoint 演示文稿</vt:lpstr>
      <vt:lpstr>Sơ đồ lớp mức phân tích</vt:lpstr>
      <vt:lpstr>Cơ sở dữ liệu</vt:lpstr>
      <vt:lpstr>PowerPoint 演示文稿</vt:lpstr>
      <vt:lpstr>Class diagram</vt:lpstr>
      <vt:lpstr>Class diagram</vt:lpstr>
      <vt:lpstr>Class diagram</vt:lpstr>
      <vt:lpstr>Class diagram</vt:lpstr>
      <vt:lpstr>3. Công cụ thực hiện</vt:lpstr>
      <vt:lpstr>FrontEnd</vt:lpstr>
      <vt:lpstr>BackEnd</vt:lpstr>
      <vt:lpstr>4. Kết quả chương trình</vt:lpstr>
      <vt:lpstr>Một số hình ảnh</vt:lpstr>
      <vt:lpstr>THANKS!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CNTT: WEBSITE JOB SEARCH</dc:title>
  <dc:creator/>
  <cp:lastModifiedBy>ntpis</cp:lastModifiedBy>
  <cp:revision>1</cp:revision>
  <dcterms:created xsi:type="dcterms:W3CDTF">2022-09-24T08:53:20Z</dcterms:created>
  <dcterms:modified xsi:type="dcterms:W3CDTF">2022-09-24T08:53:21Z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69C6AD73A41C419DBDCC4E1AB5D0E028</vt:lpwstr>
  </property>
  <property fmtid="{D5CDD505-2E9C-101B-9397-08002B2CF9AE}" pid="3" name="KSOProductBuildVer">
    <vt:lpwstr>1033-11.2.0.11341</vt:lpwstr>
  </property>
</Properties>
</file>