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57" d="100"/>
          <a:sy n="157" d="100"/>
        </p:scale>
        <p:origin x="-20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301F8-1FDA-BB49-8678-F861EBAD8EF7}" type="datetimeFigureOut">
              <a:rPr lang="en-US" smtClean="0"/>
              <a:t>9/4/14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6D190-2F16-BB48-B99F-824744CD2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042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301F8-1FDA-BB49-8678-F861EBAD8EF7}" type="datetimeFigureOut">
              <a:rPr lang="en-US" smtClean="0"/>
              <a:t>9/4/14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6D190-2F16-BB48-B99F-824744CD2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234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301F8-1FDA-BB49-8678-F861EBAD8EF7}" type="datetimeFigureOut">
              <a:rPr lang="en-US" smtClean="0"/>
              <a:t>9/4/14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6D190-2F16-BB48-B99F-824744CD2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396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301F8-1FDA-BB49-8678-F861EBAD8EF7}" type="datetimeFigureOut">
              <a:rPr lang="en-US" smtClean="0"/>
              <a:t>9/4/14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6D190-2F16-BB48-B99F-824744CD2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896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301F8-1FDA-BB49-8678-F861EBAD8EF7}" type="datetimeFigureOut">
              <a:rPr lang="en-US" smtClean="0"/>
              <a:t>9/4/14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6D190-2F16-BB48-B99F-824744CD2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401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301F8-1FDA-BB49-8678-F861EBAD8EF7}" type="datetimeFigureOut">
              <a:rPr lang="en-US" smtClean="0"/>
              <a:t>9/4/14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6D190-2F16-BB48-B99F-824744CD2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80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301F8-1FDA-BB49-8678-F861EBAD8EF7}" type="datetimeFigureOut">
              <a:rPr lang="en-US" smtClean="0"/>
              <a:t>9/4/14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6D190-2F16-BB48-B99F-824744CD2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116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301F8-1FDA-BB49-8678-F861EBAD8EF7}" type="datetimeFigureOut">
              <a:rPr lang="en-US" smtClean="0"/>
              <a:t>9/4/14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6D190-2F16-BB48-B99F-824744CD2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472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301F8-1FDA-BB49-8678-F861EBAD8EF7}" type="datetimeFigureOut">
              <a:rPr lang="en-US" smtClean="0"/>
              <a:t>9/4/14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6D190-2F16-BB48-B99F-824744CD2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127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301F8-1FDA-BB49-8678-F861EBAD8EF7}" type="datetimeFigureOut">
              <a:rPr lang="en-US" smtClean="0"/>
              <a:t>9/4/14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6D190-2F16-BB48-B99F-824744CD2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519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301F8-1FDA-BB49-8678-F861EBAD8EF7}" type="datetimeFigureOut">
              <a:rPr lang="en-US" smtClean="0"/>
              <a:t>9/4/14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6D190-2F16-BB48-B99F-824744CD2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723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D301F8-1FDA-BB49-8678-F861EBAD8EF7}" type="datetimeFigureOut">
              <a:rPr lang="en-US" smtClean="0"/>
              <a:t>9/4/14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C6D190-2F16-BB48-B99F-824744CD2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997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Vagrant + </a:t>
            </a:r>
            <a:r>
              <a:rPr lang="en-US" dirty="0" err="1" smtClean="0"/>
              <a:t>Ansible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Tongliang</a:t>
            </a:r>
            <a:r>
              <a:rPr lang="en-US" dirty="0" smtClean="0"/>
              <a:t> Liu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199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git</a:t>
            </a:r>
            <a:r>
              <a:rPr lang="en-US" dirty="0" smtClean="0"/>
              <a:t>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Deploy software (or files) from </a:t>
            </a:r>
            <a:r>
              <a:rPr lang="en-US" dirty="0" err="1" smtClean="0"/>
              <a:t>git</a:t>
            </a:r>
            <a:r>
              <a:rPr lang="en-US" dirty="0" smtClean="0"/>
              <a:t> checkouts</a:t>
            </a:r>
          </a:p>
          <a:p>
            <a:r>
              <a:rPr lang="en-US" dirty="0" smtClean="0"/>
              <a:t>Examples:</a:t>
            </a:r>
          </a:p>
          <a:p>
            <a:pPr marL="457200" lvl="1" indent="0">
              <a:buNone/>
            </a:pPr>
            <a:endParaRPr lang="en-US" sz="1800" dirty="0" smtClean="0">
              <a:latin typeface="Menlo Regular"/>
              <a:cs typeface="Menlo Regular"/>
            </a:endParaRPr>
          </a:p>
          <a:p>
            <a:pPr marL="457200" lvl="1" indent="0">
              <a:buNone/>
            </a:pPr>
            <a:r>
              <a:rPr lang="en-US" sz="1800" dirty="0" smtClean="0">
                <a:latin typeface="Menlo Regular"/>
                <a:cs typeface="Menlo Regular"/>
              </a:rPr>
              <a:t># </a:t>
            </a:r>
            <a:r>
              <a:rPr lang="en-US" sz="1800" dirty="0">
                <a:latin typeface="Menlo Regular"/>
                <a:cs typeface="Menlo Regular"/>
              </a:rPr>
              <a:t>Example </a:t>
            </a:r>
            <a:r>
              <a:rPr lang="en-US" sz="1800" dirty="0" err="1" smtClean="0">
                <a:latin typeface="Menlo Regular"/>
                <a:cs typeface="Menlo Regular"/>
              </a:rPr>
              <a:t>git</a:t>
            </a:r>
            <a:r>
              <a:rPr lang="en-US" sz="1800" dirty="0" smtClean="0">
                <a:latin typeface="Menlo Regular"/>
                <a:cs typeface="Menlo Regular"/>
              </a:rPr>
              <a:t> checkout from </a:t>
            </a:r>
            <a:r>
              <a:rPr lang="en-US" sz="1800" dirty="0" err="1" smtClean="0">
                <a:latin typeface="Menlo Regular"/>
                <a:cs typeface="Menlo Regular"/>
              </a:rPr>
              <a:t>Ansible</a:t>
            </a:r>
            <a:r>
              <a:rPr lang="en-US" sz="1800" dirty="0" smtClean="0">
                <a:latin typeface="Menlo Regular"/>
                <a:cs typeface="Menlo Regular"/>
              </a:rPr>
              <a:t> Playbooks</a:t>
            </a:r>
          </a:p>
          <a:p>
            <a:pPr marL="457200" lvl="1" indent="0">
              <a:buNone/>
            </a:pPr>
            <a:r>
              <a:rPr lang="en-US" sz="1800" dirty="0" err="1" smtClean="0">
                <a:latin typeface="Menlo Regular"/>
                <a:cs typeface="Menlo Regular"/>
              </a:rPr>
              <a:t>git</a:t>
            </a:r>
            <a:r>
              <a:rPr lang="en-US" sz="1800" dirty="0" smtClean="0">
                <a:latin typeface="Menlo Regular"/>
                <a:cs typeface="Menlo Regular"/>
              </a:rPr>
              <a:t>: </a:t>
            </a:r>
          </a:p>
          <a:p>
            <a:pPr marL="457200" lvl="1" indent="0">
              <a:buNone/>
            </a:pPr>
            <a:r>
              <a:rPr lang="en-US" sz="1800" dirty="0">
                <a:latin typeface="Menlo Regular"/>
                <a:cs typeface="Menlo Regular"/>
              </a:rPr>
              <a:t> </a:t>
            </a:r>
            <a:r>
              <a:rPr lang="en-US" sz="1800" dirty="0" smtClean="0">
                <a:latin typeface="Menlo Regular"/>
                <a:cs typeface="Menlo Regular"/>
              </a:rPr>
              <a:t> repo=</a:t>
            </a:r>
            <a:r>
              <a:rPr lang="en-US" sz="1800" dirty="0" err="1" smtClean="0">
                <a:latin typeface="Menlo Regular"/>
                <a:cs typeface="Menlo Regular"/>
              </a:rPr>
              <a:t>git</a:t>
            </a:r>
            <a:r>
              <a:rPr lang="en-US" sz="1800" dirty="0" smtClean="0">
                <a:latin typeface="Menlo Regular"/>
                <a:cs typeface="Menlo Regular"/>
              </a:rPr>
              <a:t>://</a:t>
            </a:r>
            <a:r>
              <a:rPr lang="en-US" sz="1800" dirty="0" err="1" smtClean="0">
                <a:latin typeface="Menlo Regular"/>
                <a:cs typeface="Menlo Regular"/>
              </a:rPr>
              <a:t>foosball.example.org</a:t>
            </a:r>
            <a:r>
              <a:rPr lang="en-US" sz="1800" dirty="0" smtClean="0">
                <a:latin typeface="Menlo Regular"/>
                <a:cs typeface="Menlo Regular"/>
              </a:rPr>
              <a:t>/path/to/</a:t>
            </a:r>
            <a:r>
              <a:rPr lang="en-US" sz="1800" dirty="0" err="1" smtClean="0">
                <a:latin typeface="Menlo Regular"/>
                <a:cs typeface="Menlo Regular"/>
              </a:rPr>
              <a:t>repo.git</a:t>
            </a:r>
            <a:endParaRPr lang="en-US" sz="1800" dirty="0" smtClean="0">
              <a:latin typeface="Menlo Regular"/>
              <a:cs typeface="Menlo Regular"/>
            </a:endParaRPr>
          </a:p>
          <a:p>
            <a:pPr marL="457200" lvl="1" indent="0">
              <a:buNone/>
            </a:pPr>
            <a:r>
              <a:rPr lang="en-US" sz="1800" dirty="0" smtClean="0">
                <a:latin typeface="Menlo Regular"/>
                <a:cs typeface="Menlo Regular"/>
              </a:rPr>
              <a:t>  </a:t>
            </a:r>
            <a:r>
              <a:rPr lang="en-US" sz="1800" dirty="0" err="1" smtClean="0">
                <a:latin typeface="Menlo Regular"/>
                <a:cs typeface="Menlo Regular"/>
              </a:rPr>
              <a:t>dest</a:t>
            </a:r>
            <a:r>
              <a:rPr lang="en-US" sz="1800" dirty="0" smtClean="0">
                <a:latin typeface="Menlo Regular"/>
                <a:cs typeface="Menlo Regular"/>
              </a:rPr>
              <a:t>=/</a:t>
            </a:r>
            <a:r>
              <a:rPr lang="en-US" sz="1800" dirty="0" err="1" smtClean="0">
                <a:latin typeface="Menlo Regular"/>
                <a:cs typeface="Menlo Regular"/>
              </a:rPr>
              <a:t>srv</a:t>
            </a:r>
            <a:r>
              <a:rPr lang="en-US" sz="1800" dirty="0" smtClean="0">
                <a:latin typeface="Menlo Regular"/>
                <a:cs typeface="Menlo Regular"/>
              </a:rPr>
              <a:t>/checkout</a:t>
            </a:r>
          </a:p>
          <a:p>
            <a:pPr marL="457200" lvl="1" indent="0">
              <a:buNone/>
            </a:pPr>
            <a:r>
              <a:rPr lang="en-US" sz="1800" dirty="0" smtClean="0">
                <a:latin typeface="Menlo Regular"/>
                <a:cs typeface="Menlo Regular"/>
              </a:rPr>
              <a:t>  version=release-0.22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184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git</a:t>
            </a:r>
            <a:r>
              <a:rPr lang="en-US" dirty="0" smtClean="0"/>
              <a:t>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endParaRPr lang="en-US" sz="1800" dirty="0" smtClean="0">
              <a:latin typeface="Menlo Regular"/>
              <a:cs typeface="Menlo Regular"/>
            </a:endParaRPr>
          </a:p>
          <a:p>
            <a:pPr marL="457200" lvl="1" indent="0">
              <a:buNone/>
            </a:pPr>
            <a:r>
              <a:rPr lang="en-US" sz="1800" dirty="0" smtClean="0">
                <a:latin typeface="Menlo Regular"/>
                <a:cs typeface="Menlo Regular"/>
              </a:rPr>
              <a:t># Example read-write </a:t>
            </a:r>
            <a:r>
              <a:rPr lang="en-US" sz="1800" dirty="0" err="1" smtClean="0">
                <a:latin typeface="Menlo Regular"/>
                <a:cs typeface="Menlo Regular"/>
              </a:rPr>
              <a:t>git</a:t>
            </a:r>
            <a:r>
              <a:rPr lang="en-US" sz="1800" dirty="0" smtClean="0">
                <a:latin typeface="Menlo Regular"/>
                <a:cs typeface="Menlo Regular"/>
              </a:rPr>
              <a:t> checkout from </a:t>
            </a:r>
            <a:r>
              <a:rPr lang="en-US" sz="1800" dirty="0" err="1" smtClean="0">
                <a:latin typeface="Menlo Regular"/>
                <a:cs typeface="Menlo Regular"/>
              </a:rPr>
              <a:t>github</a:t>
            </a:r>
            <a:endParaRPr lang="en-US" sz="1800" dirty="0" smtClean="0">
              <a:latin typeface="Menlo Regular"/>
              <a:cs typeface="Menlo Regular"/>
            </a:endParaRPr>
          </a:p>
          <a:p>
            <a:pPr marL="457200" lvl="1" indent="0">
              <a:buNone/>
            </a:pPr>
            <a:r>
              <a:rPr lang="en-US" sz="1800" dirty="0" err="1" smtClean="0">
                <a:latin typeface="Menlo Regular"/>
                <a:cs typeface="Menlo Regular"/>
              </a:rPr>
              <a:t>git</a:t>
            </a:r>
            <a:r>
              <a:rPr lang="en-US" sz="1800" dirty="0" smtClean="0">
                <a:latin typeface="Menlo Regular"/>
                <a:cs typeface="Menlo Regular"/>
              </a:rPr>
              <a:t>: </a:t>
            </a:r>
          </a:p>
          <a:p>
            <a:pPr marL="457200" lvl="1" indent="0">
              <a:buNone/>
            </a:pPr>
            <a:r>
              <a:rPr lang="en-US" sz="1800" dirty="0">
                <a:latin typeface="Menlo Regular"/>
                <a:cs typeface="Menlo Regular"/>
              </a:rPr>
              <a:t> </a:t>
            </a:r>
            <a:r>
              <a:rPr lang="en-US" sz="1800" dirty="0" smtClean="0">
                <a:latin typeface="Menlo Regular"/>
                <a:cs typeface="Menlo Regular"/>
              </a:rPr>
              <a:t> </a:t>
            </a:r>
            <a:r>
              <a:rPr lang="en-US" sz="1800" dirty="0" smtClean="0">
                <a:latin typeface="Menlo Regular"/>
                <a:cs typeface="Menlo Regular"/>
              </a:rPr>
              <a:t>repo=</a:t>
            </a:r>
            <a:r>
              <a:rPr lang="en-US" sz="1800" dirty="0" err="1" smtClean="0">
                <a:latin typeface="Menlo Regular"/>
                <a:cs typeface="Menlo Regular"/>
              </a:rPr>
              <a:t>ssh</a:t>
            </a:r>
            <a:r>
              <a:rPr lang="en-US" sz="1800" dirty="0" smtClean="0">
                <a:latin typeface="Menlo Regular"/>
                <a:cs typeface="Menlo Regular"/>
              </a:rPr>
              <a:t>://</a:t>
            </a:r>
            <a:r>
              <a:rPr lang="en-US" sz="1800" dirty="0" err="1" smtClean="0">
                <a:latin typeface="Menlo Regular"/>
                <a:cs typeface="Menlo Regular"/>
              </a:rPr>
              <a:t>mylogin</a:t>
            </a:r>
            <a:r>
              <a:rPr lang="en-US" sz="1800" dirty="0" smtClean="0">
                <a:latin typeface="Menlo Regular"/>
                <a:cs typeface="Menlo Regular"/>
              </a:rPr>
              <a:t>/</a:t>
            </a:r>
            <a:r>
              <a:rPr lang="en-US" sz="1800" dirty="0" err="1" smtClean="0">
                <a:latin typeface="Menlo Regular"/>
                <a:cs typeface="Menlo Regular"/>
              </a:rPr>
              <a:t>hello.git</a:t>
            </a:r>
            <a:endParaRPr lang="en-US" sz="1800" dirty="0">
              <a:latin typeface="Menlo Regular"/>
              <a:cs typeface="Menlo Regular"/>
            </a:endParaRPr>
          </a:p>
          <a:p>
            <a:pPr marL="457200" lvl="1" indent="0">
              <a:buNone/>
            </a:pPr>
            <a:r>
              <a:rPr lang="en-US" sz="1800" dirty="0" smtClean="0">
                <a:latin typeface="Menlo Regular"/>
                <a:cs typeface="Menlo Regular"/>
              </a:rPr>
              <a:t>  </a:t>
            </a:r>
            <a:r>
              <a:rPr lang="en-US" sz="1800" dirty="0" err="1" smtClean="0">
                <a:latin typeface="Menlo Regular"/>
                <a:cs typeface="Menlo Regular"/>
              </a:rPr>
              <a:t>dest</a:t>
            </a:r>
            <a:r>
              <a:rPr lang="en-US" sz="1800" dirty="0" smtClean="0">
                <a:latin typeface="Menlo Regular"/>
                <a:cs typeface="Menlo Regular"/>
              </a:rPr>
              <a:t>=/home/</a:t>
            </a:r>
            <a:r>
              <a:rPr lang="en-US" sz="1800" dirty="0" err="1" smtClean="0">
                <a:latin typeface="Menlo Regular"/>
                <a:cs typeface="Menlo Regular"/>
              </a:rPr>
              <a:t>mylogin</a:t>
            </a:r>
            <a:r>
              <a:rPr lang="en-US" sz="1800" dirty="0" smtClean="0">
                <a:latin typeface="Menlo Regular"/>
                <a:cs typeface="Menlo Regular"/>
              </a:rPr>
              <a:t>/</a:t>
            </a:r>
            <a:r>
              <a:rPr lang="en-US" sz="1800" dirty="0">
                <a:latin typeface="Menlo Regular"/>
                <a:cs typeface="Menlo Regular"/>
              </a:rPr>
              <a:t>hello</a:t>
            </a:r>
          </a:p>
          <a:p>
            <a:pPr marL="457200" lvl="1" indent="0">
              <a:buNone/>
            </a:pPr>
            <a:endParaRPr lang="en-US" sz="1800" dirty="0" smtClean="0">
              <a:latin typeface="Menlo Regular"/>
              <a:cs typeface="Menlo Regular"/>
            </a:endParaRPr>
          </a:p>
          <a:p>
            <a:pPr marL="457200" lvl="1" indent="0">
              <a:buNone/>
            </a:pPr>
            <a:r>
              <a:rPr lang="en-US" sz="1800" dirty="0" smtClean="0">
                <a:latin typeface="Menlo Regular"/>
                <a:cs typeface="Menlo Regular"/>
              </a:rPr>
              <a:t># Example just ensuring the repo checkout exists</a:t>
            </a:r>
          </a:p>
          <a:p>
            <a:pPr marL="457200" lvl="1" indent="0">
              <a:buNone/>
            </a:pPr>
            <a:r>
              <a:rPr lang="en-US" sz="1800" dirty="0" err="1" smtClean="0">
                <a:latin typeface="Menlo Regular"/>
                <a:cs typeface="Menlo Regular"/>
              </a:rPr>
              <a:t>git</a:t>
            </a:r>
            <a:r>
              <a:rPr lang="en-US" sz="1800" dirty="0" smtClean="0">
                <a:latin typeface="Menlo Regular"/>
                <a:cs typeface="Menlo Regular"/>
              </a:rPr>
              <a:t>: </a:t>
            </a:r>
          </a:p>
          <a:p>
            <a:pPr marL="457200" lvl="1" indent="0">
              <a:buNone/>
            </a:pPr>
            <a:r>
              <a:rPr lang="en-US" sz="1800" dirty="0">
                <a:latin typeface="Menlo Regular"/>
                <a:cs typeface="Menlo Regular"/>
              </a:rPr>
              <a:t> </a:t>
            </a:r>
            <a:r>
              <a:rPr lang="en-US" sz="1800" dirty="0" smtClean="0">
                <a:latin typeface="Menlo Regular"/>
                <a:cs typeface="Menlo Regular"/>
              </a:rPr>
              <a:t> </a:t>
            </a:r>
            <a:r>
              <a:rPr lang="en-US" sz="1800" dirty="0" smtClean="0">
                <a:latin typeface="Menlo Regular"/>
                <a:cs typeface="Menlo Regular"/>
              </a:rPr>
              <a:t>repo=</a:t>
            </a:r>
            <a:r>
              <a:rPr lang="en-US" sz="1800" dirty="0" err="1" smtClean="0">
                <a:latin typeface="Menlo Regular"/>
                <a:cs typeface="Menlo Regular"/>
              </a:rPr>
              <a:t>git</a:t>
            </a:r>
            <a:r>
              <a:rPr lang="en-US" sz="1800" dirty="0" smtClean="0">
                <a:latin typeface="Menlo Regular"/>
                <a:cs typeface="Menlo Regular"/>
              </a:rPr>
              <a:t>://</a:t>
            </a:r>
            <a:r>
              <a:rPr lang="en-US" sz="1800" dirty="0" err="1" smtClean="0">
                <a:latin typeface="Menlo Regular"/>
                <a:cs typeface="Menlo Regular"/>
              </a:rPr>
              <a:t>foosball.example.org</a:t>
            </a:r>
            <a:r>
              <a:rPr lang="en-US" sz="1800" dirty="0" smtClean="0">
                <a:latin typeface="Menlo Regular"/>
                <a:cs typeface="Menlo Regular"/>
              </a:rPr>
              <a:t>/path/to/</a:t>
            </a:r>
            <a:r>
              <a:rPr lang="en-US" sz="1800" dirty="0" err="1" smtClean="0">
                <a:latin typeface="Menlo Regular"/>
                <a:cs typeface="Menlo Regular"/>
              </a:rPr>
              <a:t>repo.git</a:t>
            </a:r>
            <a:endParaRPr lang="en-US" sz="1800" dirty="0">
              <a:latin typeface="Menlo Regular"/>
              <a:cs typeface="Menlo Regular"/>
            </a:endParaRPr>
          </a:p>
          <a:p>
            <a:pPr marL="457200" lvl="1" indent="0">
              <a:buNone/>
            </a:pPr>
            <a:r>
              <a:rPr lang="en-US" sz="1800" dirty="0" smtClean="0">
                <a:latin typeface="Menlo Regular"/>
                <a:cs typeface="Menlo Regular"/>
              </a:rPr>
              <a:t>  </a:t>
            </a:r>
            <a:r>
              <a:rPr lang="en-US" sz="1800" dirty="0" err="1" smtClean="0">
                <a:latin typeface="Menlo Regular"/>
                <a:cs typeface="Menlo Regular"/>
              </a:rPr>
              <a:t>dest</a:t>
            </a:r>
            <a:r>
              <a:rPr lang="en-US" sz="1800" dirty="0" smtClean="0">
                <a:latin typeface="Menlo Regular"/>
                <a:cs typeface="Menlo Regular"/>
              </a:rPr>
              <a:t>=/</a:t>
            </a:r>
            <a:r>
              <a:rPr lang="en-US" sz="1800" dirty="0" err="1" smtClean="0">
                <a:latin typeface="Menlo Regular"/>
                <a:cs typeface="Menlo Regular"/>
              </a:rPr>
              <a:t>srv</a:t>
            </a:r>
            <a:r>
              <a:rPr lang="en-US" sz="1800" dirty="0" smtClean="0">
                <a:latin typeface="Menlo Regular"/>
                <a:cs typeface="Menlo Regular"/>
              </a:rPr>
              <a:t>/checkout update=no</a:t>
            </a:r>
          </a:p>
          <a:p>
            <a:pPr marL="0" indent="0">
              <a:buNone/>
            </a:pPr>
            <a:endParaRPr lang="en-US" sz="2000" dirty="0">
              <a:latin typeface="Menlo Regular"/>
              <a:cs typeface="Menl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6970330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122</Words>
  <Application>Microsoft Macintosh PowerPoint</Application>
  <PresentationFormat>On-screen Show (4:3)</PresentationFormat>
  <Paragraphs>22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Vagrant + Ansible</vt:lpstr>
      <vt:lpstr>The git Module</vt:lpstr>
      <vt:lpstr>The git Module</vt:lpstr>
    </vt:vector>
  </TitlesOfParts>
  <Company>Illumina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Vagrant + Ansible</dc:title>
  <dc:creator>. .</dc:creator>
  <cp:lastModifiedBy>. .</cp:lastModifiedBy>
  <cp:revision>5</cp:revision>
  <dcterms:created xsi:type="dcterms:W3CDTF">2014-09-04T23:37:37Z</dcterms:created>
  <dcterms:modified xsi:type="dcterms:W3CDTF">2014-09-04T23:42:18Z</dcterms:modified>
</cp:coreProperties>
</file>